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xlsx" ContentType="application/vnd.openxmlformats-officedocument.spreadsheetml.sheet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media/image1.svg" ContentType="image/svg+xml"/>
  <Override PartName="/ppt/media/image2.svg" ContentType="image/svg+xml"/>
  <Override PartName="/ppt/media/image3.svg" ContentType="image/svg+xml"/>
  <Override PartName="/ppt/media/image4.svg" ContentType="image/svg+xml"/>
  <Override PartName="/ppt/media/image5.svg" ContentType="image/svg+xml"/>
  <Override PartName="/ppt/media/image6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1400" r:id="rId3"/>
    <p:sldId id="1403" r:id="rId4"/>
    <p:sldId id="1402" r:id="rId6"/>
    <p:sldId id="1411" r:id="rId7"/>
    <p:sldId id="1445" r:id="rId8"/>
    <p:sldId id="1419" r:id="rId9"/>
    <p:sldId id="1446" r:id="rId10"/>
    <p:sldId id="1424" r:id="rId11"/>
    <p:sldId id="1418" r:id="rId12"/>
    <p:sldId id="1416" r:id="rId13"/>
    <p:sldId id="1447" r:id="rId14"/>
    <p:sldId id="1422" r:id="rId15"/>
    <p:sldId id="1408" r:id="rId16"/>
    <p:sldId id="1410" r:id="rId17"/>
    <p:sldId id="1448" r:id="rId18"/>
    <p:sldId id="1415" r:id="rId19"/>
    <p:sldId id="1417" r:id="rId20"/>
    <p:sldId id="1421" r:id="rId21"/>
    <p:sldId id="1450" r:id="rId22"/>
  </p:sldIdLst>
  <p:sldSz cx="9144000" cy="5143500" type="screen16x9"/>
  <p:notesSz cx="6858000" cy="9144000"/>
  <p:custDataLst>
    <p:tags r:id="rId2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E64C7F"/>
    <a:srgbClr val="FCAE3B"/>
    <a:srgbClr val="00B0F0"/>
    <a:srgbClr val="0075BF"/>
    <a:srgbClr val="034EA2"/>
    <a:srgbClr val="0087CD"/>
    <a:srgbClr val="C68F06"/>
    <a:srgbClr val="DB2C03"/>
    <a:srgbClr val="EBAC0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9" autoAdjust="0"/>
    <p:restoredTop sz="95196" autoAdjust="0"/>
  </p:normalViewPr>
  <p:slideViewPr>
    <p:cSldViewPr>
      <p:cViewPr>
        <p:scale>
          <a:sx n="75" d="100"/>
          <a:sy n="75" d="100"/>
        </p:scale>
        <p:origin x="1152" y="595"/>
      </p:cViewPr>
      <p:guideLst>
        <p:guide orient="horz" pos="1654"/>
        <p:guide pos="2880"/>
      </p:guideLst>
    </p:cSldViewPr>
  </p:slideViewPr>
  <p:outlineViewPr>
    <p:cViewPr>
      <p:scale>
        <a:sx n="33" d="100"/>
        <a:sy n="33" d="100"/>
      </p:scale>
      <p:origin x="0" y="-1339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3" d="100"/>
          <a:sy n="63" d="100"/>
        </p:scale>
        <p:origin x="3206" y="77"/>
      </p:cViewPr>
      <p:guideLst>
        <p:guide orient="horz" pos="294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gs" Target="tags/tag13.xml"/><Relationship Id="rId25" Type="http://schemas.openxmlformats.org/officeDocument/2006/relationships/tableStyles" Target="tableStyles.xml"/><Relationship Id="rId24" Type="http://schemas.openxmlformats.org/officeDocument/2006/relationships/viewProps" Target="viewProps.xml"/><Relationship Id="rId23" Type="http://schemas.openxmlformats.org/officeDocument/2006/relationships/presProps" Target="presProps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186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zh-CN" altLang="en-US" dirty="0">
                <a:latin typeface="思源黑体 CN Regular" panose="020B0500000000000000" pitchFamily="34" charset="-122"/>
                <a:ea typeface="思源黑体 CN Regular" panose="020B0500000000000000" pitchFamily="34" charset="-122"/>
              </a:rPr>
              <a:t>图表标题</a:t>
            </a:r>
            <a:endParaRPr lang="zh-CN" altLang="en-US" dirty="0">
              <a:latin typeface="思源黑体 CN Regular" panose="020B0500000000000000" pitchFamily="34" charset="-122"/>
              <a:ea typeface="思源黑体 CN Regular" panose="020B0500000000000000" pitchFamily="34" charset="-122"/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gradFill>
              <a:gsLst>
                <a:gs pos="0">
                  <a:srgbClr val="7247BB"/>
                </a:gs>
                <a:gs pos="100000">
                  <a:srgbClr val="C56A9B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gradFill>
              <a:gsLst>
                <a:gs pos="0">
                  <a:srgbClr val="7247BB"/>
                </a:gs>
                <a:gs pos="100000">
                  <a:srgbClr val="C56A9B"/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69452224"/>
        <c:axId val="669452784"/>
      </c:barChart>
      <c:catAx>
        <c:axId val="669452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pPr>
          </a:p>
        </c:txPr>
        <c:crossAx val="669452784"/>
        <c:crosses val="autoZero"/>
        <c:auto val="1"/>
        <c:lblAlgn val="ctr"/>
        <c:lblOffset val="100"/>
        <c:noMultiLvlLbl val="0"/>
      </c:catAx>
      <c:valAx>
        <c:axId val="66945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Regular" panose="020B0500000000000000" pitchFamily="34" charset="-122"/>
                <a:ea typeface="思源黑体 CN Regular" panose="020B0500000000000000" pitchFamily="34" charset="-122"/>
                <a:cs typeface="+mn-cs"/>
              </a:defRPr>
            </a:pPr>
          </a:p>
        </c:txPr>
        <c:crossAx val="669452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195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思源黑体 CN Regular" panose="020B0500000000000000" pitchFamily="34" charset="-122"/>
              <a:ea typeface="思源黑体 CN Regular" panose="020B0500000000000000" pitchFamily="34" charset="-122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image" Target="../media/image16.wmf"/><Relationship Id="rId1" Type="http://schemas.openxmlformats.org/officeDocument/2006/relationships/image" Target="../media/image15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EC530858-BF76-453D-8D3B-E94317EF6EAB}" type="slidenum">
              <a:rPr lang="zh-CN" altLang="en-US" smtClean="0">
                <a:latin typeface="Calibri" panose="020F0502020204030204" pitchFamily="34" charset="0"/>
              </a:rPr>
            </a:fld>
            <a:endParaRPr lang="zh-CN" altLang="en-US">
              <a:latin typeface="Calibri" panose="020F050202020403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A9555-B347-4E65-9B80-32C3F751CC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A9555-B347-4E65-9B80-32C3F751CC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6F12646-107E-4EAD-9573-39087FBC261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D6B569D-5846-405D-B3A8-120868F6DA6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F2CFBE-1407-414C-AC03-95A5BCF50F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BA9555-B347-4E65-9B80-32C3F751CCB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735C7C7-FCC0-473E-8738-608D4B0E5BD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3011" name="Notes Placeholder 2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endParaRPr lang="en-IN" altLang="en-US"/>
          </a:p>
        </p:txBody>
      </p:sp>
      <p:sp>
        <p:nvSpPr>
          <p:cNvPr id="43012" name="Slide Number Placeholder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fontAlgn="base"/>
            <a:fld id="{B237BFB9-51DB-43B7-902A-907986E3A468}" type="slidenum">
              <a:rPr altLang="en-US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  <p:sp>
        <p:nvSpPr>
          <p:cNvPr id="11" name="文本框 10"/>
          <p:cNvSpPr txBox="1"/>
          <p:nvPr userDrawn="1"/>
        </p:nvSpPr>
        <p:spPr>
          <a:xfrm>
            <a:off x="2337795" y="267494"/>
            <a:ext cx="4468411" cy="553966"/>
          </a:xfrm>
          <a:prstGeom prst="rect">
            <a:avLst/>
          </a:prstGeom>
          <a:noFill/>
        </p:spPr>
        <p:txBody>
          <a:bodyPr wrap="square" lIns="121889" tIns="60944" rIns="121889" bIns="60944" rtlCol="0">
            <a:spAutoFit/>
          </a:bodyPr>
          <a:lstStyle>
            <a:defPPr>
              <a:defRPr lang="zh-CN"/>
            </a:defPPr>
            <a:lvl1pPr algn="ctr">
              <a:defRPr sz="8800" b="1">
                <a:gradFill>
                  <a:gsLst>
                    <a:gs pos="0">
                      <a:srgbClr val="00B0F0"/>
                    </a:gs>
                    <a:gs pos="100000">
                      <a:schemeClr val="tx2">
                        <a:lumMod val="50000"/>
                      </a:schemeClr>
                    </a:gs>
                  </a:gsLst>
                  <a:lin ang="2400000" scaled="0"/>
                </a:gradFill>
                <a:effectLst>
                  <a:outerShdw blurRad="317500" dist="165100" dir="2700000" algn="tl" rotWithShape="0">
                    <a:prstClr val="black">
                      <a:alpha val="60000"/>
                    </a:prstClr>
                  </a:outerShdw>
                </a:effectLst>
                <a:latin typeface="Yuanti SC" charset="-122"/>
                <a:ea typeface="Yuanti SC" charset="-122"/>
                <a:cs typeface="Yuanti SC" charset="-122"/>
              </a:defRPr>
            </a:lvl1pPr>
          </a:lstStyle>
          <a:p>
            <a:r>
              <a:rPr lang="en-US" altLang="zh-CN" sz="1400" dirty="0">
                <a:solidFill>
                  <a:schemeClr val="accent4">
                    <a:lumMod val="75000"/>
                  </a:schemeClr>
                </a:solidFill>
                <a:effectLst/>
              </a:rPr>
              <a:t>MORE THAN TEMPLATE</a:t>
            </a:r>
            <a:endParaRPr lang="en-US" altLang="zh-CN" sz="1400" dirty="0">
              <a:solidFill>
                <a:schemeClr val="accent4">
                  <a:lumMod val="75000"/>
                </a:schemeClr>
              </a:solidFill>
              <a:effectLst/>
            </a:endParaRPr>
          </a:p>
          <a:p>
            <a:r>
              <a:rPr lang="zh-CN" altLang="en-US" sz="1400" dirty="0">
                <a:solidFill>
                  <a:schemeClr val="accent4">
                    <a:lumMod val="75000"/>
                  </a:schemeClr>
                </a:solidFill>
                <a:effectLst/>
              </a:rPr>
              <a:t>点击此处添加副标题</a:t>
            </a:r>
            <a:endParaRPr lang="zh-CN" altLang="en-US" sz="14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25B2B0-692A-46A2-956F-D87A1A3CFB5B}" type="datetimeFigureOut">
              <a:rPr lang="zh-CN" altLang="en-US"/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E584FB-8213-408C-973A-0BFE315A5B2C}" type="slidenum">
              <a:rPr lang="zh-CN" altLang="en-US"/>
            </a:fld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09276" cy="51435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400E00-5D83-46E2-B18B-6027595511C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70288FD-FF8E-4205-8603-C8BB8BCBCB2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grpSp>
        <p:nvGrpSpPr>
          <p:cNvPr id="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3" name="矩形 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  <p:sp>
          <p:nvSpPr>
            <p:cNvPr id="4" name="椭圆 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25">
                <a:cs typeface="+mn-ea"/>
                <a:sym typeface="+mn-lt"/>
              </a:endParaRPr>
            </a:p>
          </p:txBody>
        </p:sp>
      </p:grpSp>
      <p:sp>
        <p:nvSpPr>
          <p:cNvPr id="6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486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8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128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9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1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3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565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7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965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8.xml"/><Relationship Id="rId8" Type="http://schemas.openxmlformats.org/officeDocument/2006/relationships/tags" Target="../tags/tag7.xml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4" Type="http://schemas.openxmlformats.org/officeDocument/2006/relationships/notesSlide" Target="../notesSlides/notesSlide1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1.xml"/><Relationship Id="rId11" Type="http://schemas.openxmlformats.org/officeDocument/2006/relationships/tags" Target="../tags/tag10.xml"/><Relationship Id="rId10" Type="http://schemas.openxmlformats.org/officeDocument/2006/relationships/tags" Target="../tags/tag9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9.emf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2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5.xml"/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17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6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5.wmf"/><Relationship Id="rId1" Type="http://schemas.openxmlformats.org/officeDocument/2006/relationships/oleObject" Target="../embeddings/oleObject1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svg"/><Relationship Id="rId8" Type="http://schemas.openxmlformats.org/officeDocument/2006/relationships/image" Target="../media/image22.png"/><Relationship Id="rId7" Type="http://schemas.openxmlformats.org/officeDocument/2006/relationships/image" Target="../media/image3.svg"/><Relationship Id="rId6" Type="http://schemas.openxmlformats.org/officeDocument/2006/relationships/image" Target="../media/image21.png"/><Relationship Id="rId5" Type="http://schemas.openxmlformats.org/officeDocument/2006/relationships/image" Target="../media/image2.svg"/><Relationship Id="rId4" Type="http://schemas.openxmlformats.org/officeDocument/2006/relationships/image" Target="../media/image20.png"/><Relationship Id="rId3" Type="http://schemas.openxmlformats.org/officeDocument/2006/relationships/image" Target="../media/image1.svg"/><Relationship Id="rId2" Type="http://schemas.openxmlformats.org/officeDocument/2006/relationships/image" Target="../media/image19.png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6.svg"/><Relationship Id="rId12" Type="http://schemas.openxmlformats.org/officeDocument/2006/relationships/image" Target="../media/image24.png"/><Relationship Id="rId11" Type="http://schemas.openxmlformats.org/officeDocument/2006/relationships/image" Target="../media/image5.svg"/><Relationship Id="rId10" Type="http://schemas.openxmlformats.org/officeDocument/2006/relationships/image" Target="../media/image23.png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25.jpeg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.xml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microsoft.com/office/2007/relationships/media" Target="../media/media1.mp3"/><Relationship Id="rId2" Type="http://schemas.openxmlformats.org/officeDocument/2006/relationships/audio" Target="../media/media1.mp3"/><Relationship Id="rId1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预览图_千图网_编号36607300"/>
          <p:cNvPicPr>
            <a:picLocks noChangeAspect="1"/>
          </p:cNvPicPr>
          <p:nvPr/>
        </p:nvPicPr>
        <p:blipFill>
          <a:blip r:embed="rId1"/>
          <a:srcRect b="57742"/>
          <a:stretch>
            <a:fillRect/>
          </a:stretch>
        </p:blipFill>
        <p:spPr>
          <a:xfrm>
            <a:off x="0" y="-22860"/>
            <a:ext cx="9144000" cy="5166360"/>
          </a:xfrm>
          <a:prstGeom prst="rect">
            <a:avLst/>
          </a:prstGeom>
        </p:spPr>
      </p:pic>
      <p:pic>
        <p:nvPicPr>
          <p:cNvPr id="2" name="伤心的爱 heartbreak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07683" y="21590"/>
            <a:ext cx="487363" cy="487363"/>
          </a:xfrm>
          <a:prstGeom prst="rect">
            <a:avLst/>
          </a:prstGeom>
        </p:spPr>
      </p:pic>
      <p:pic>
        <p:nvPicPr>
          <p:cNvPr id="3" name="图片 2" descr="618胶囊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6995" y="848360"/>
            <a:ext cx="9511030" cy="3423920"/>
          </a:xfrm>
          <a:prstGeom prst="rect">
            <a:avLst/>
          </a:prstGeom>
        </p:spPr>
      </p:pic>
      <p:pic>
        <p:nvPicPr>
          <p:cNvPr id="18" name="图片 17" descr="599825e92c899"/>
          <p:cNvPicPr>
            <a:picLocks noChangeAspect="1"/>
          </p:cNvPicPr>
          <p:nvPr/>
        </p:nvPicPr>
        <p:blipFill>
          <a:blip r:embed="rId6"/>
          <a:srcRect l="3007" t="15768" r="3926" b="21652"/>
          <a:stretch>
            <a:fillRect/>
          </a:stretch>
        </p:blipFill>
        <p:spPr>
          <a:xfrm>
            <a:off x="334010" y="1111250"/>
            <a:ext cx="9001125" cy="403225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15" y="1798955"/>
            <a:ext cx="4789170" cy="905510"/>
          </a:xfrm>
          <a:prstGeom prst="rect">
            <a:avLst/>
          </a:prstGeom>
        </p:spPr>
      </p:pic>
      <p:sp>
        <p:nvSpPr>
          <p:cNvPr id="41" name="TextBox 15"/>
          <p:cNvSpPr txBox="1"/>
          <p:nvPr/>
        </p:nvSpPr>
        <p:spPr>
          <a:xfrm>
            <a:off x="2253615" y="3872230"/>
            <a:ext cx="500951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Tosummarize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what I have said: aim for the highest; never enter a bar room; do not touch liquor, or if at all only at meals; never speculate; 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67476" y="3235394"/>
            <a:ext cx="1402080" cy="337185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汇报人：部门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37" name="图片 36" descr="hbmn"/>
          <p:cNvPicPr>
            <a:picLocks noChangeAspect="1"/>
          </p:cNvPicPr>
          <p:nvPr/>
        </p:nvPicPr>
        <p:blipFill>
          <a:blip r:embed="rId8"/>
          <a:srcRect l="51960" t="107" b="44022"/>
          <a:stretch>
            <a:fillRect/>
          </a:stretch>
        </p:blipFill>
        <p:spPr>
          <a:xfrm rot="16200000">
            <a:off x="1152525" y="-1152525"/>
            <a:ext cx="3314700" cy="5619750"/>
          </a:xfrm>
          <a:prstGeom prst="rect">
            <a:avLst/>
          </a:prstGeom>
        </p:spPr>
      </p:pic>
      <p:pic>
        <p:nvPicPr>
          <p:cNvPr id="14" name="图片 13" descr="hbmn"/>
          <p:cNvPicPr>
            <a:picLocks noChangeAspect="1"/>
          </p:cNvPicPr>
          <p:nvPr/>
        </p:nvPicPr>
        <p:blipFill>
          <a:blip r:embed="rId8"/>
          <a:srcRect l="52291" t="107" b="64258"/>
          <a:stretch>
            <a:fillRect/>
          </a:stretch>
        </p:blipFill>
        <p:spPr>
          <a:xfrm rot="16200000" flipV="1">
            <a:off x="5725160" y="-128905"/>
            <a:ext cx="3291840" cy="3503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预览图_千图网_编号36607300"/>
          <p:cNvPicPr>
            <a:picLocks noChangeAspect="1"/>
          </p:cNvPicPr>
          <p:nvPr/>
        </p:nvPicPr>
        <p:blipFill>
          <a:blip r:embed="rId1"/>
          <a:srcRect b="57742"/>
          <a:stretch>
            <a:fillRect/>
          </a:stretch>
        </p:blipFill>
        <p:spPr>
          <a:xfrm>
            <a:off x="0" y="-22860"/>
            <a:ext cx="9144000" cy="5166360"/>
          </a:xfrm>
          <a:prstGeom prst="rect">
            <a:avLst/>
          </a:prstGeom>
        </p:spPr>
      </p:pic>
      <p:sp>
        <p:nvSpPr>
          <p:cNvPr id="37" name="任意多边形 36"/>
          <p:cNvSpPr/>
          <p:nvPr/>
        </p:nvSpPr>
        <p:spPr bwMode="auto">
          <a:xfrm>
            <a:off x="251" y="1309243"/>
            <a:ext cx="3736507" cy="2708522"/>
          </a:xfrm>
          <a:custGeom>
            <a:avLst/>
            <a:gdLst>
              <a:gd name="connsiteX0" fmla="*/ 0 w 5254752"/>
              <a:gd name="connsiteY0" fmla="*/ 0 h 3808859"/>
              <a:gd name="connsiteX1" fmla="*/ 2094866 w 5254752"/>
              <a:gd name="connsiteY1" fmla="*/ 0 h 3808859"/>
              <a:gd name="connsiteX2" fmla="*/ 3657269 w 5254752"/>
              <a:gd name="connsiteY2" fmla="*/ 0 h 3808859"/>
              <a:gd name="connsiteX3" fmla="*/ 3693071 w 5254752"/>
              <a:gd name="connsiteY3" fmla="*/ 0 h 3808859"/>
              <a:gd name="connsiteX4" fmla="*/ 3793929 w 5254752"/>
              <a:gd name="connsiteY4" fmla="*/ 0 h 3808859"/>
              <a:gd name="connsiteX5" fmla="*/ 4797400 w 5254752"/>
              <a:gd name="connsiteY5" fmla="*/ 0 h 3808859"/>
              <a:gd name="connsiteX6" fmla="*/ 5254752 w 5254752"/>
              <a:gd name="connsiteY6" fmla="*/ 457896 h 3808859"/>
              <a:gd name="connsiteX7" fmla="*/ 5254752 w 5254752"/>
              <a:gd name="connsiteY7" fmla="*/ 3350964 h 3808859"/>
              <a:gd name="connsiteX8" fmla="*/ 4797400 w 5254752"/>
              <a:gd name="connsiteY8" fmla="*/ 3808859 h 3808859"/>
              <a:gd name="connsiteX9" fmla="*/ 3718218 w 5254752"/>
              <a:gd name="connsiteY9" fmla="*/ 3808859 h 3808859"/>
              <a:gd name="connsiteX10" fmla="*/ 3693071 w 5254752"/>
              <a:gd name="connsiteY10" fmla="*/ 3808859 h 3808859"/>
              <a:gd name="connsiteX11" fmla="*/ 3544443 w 5254752"/>
              <a:gd name="connsiteY11" fmla="*/ 3808859 h 3808859"/>
              <a:gd name="connsiteX12" fmla="*/ 2094866 w 5254752"/>
              <a:gd name="connsiteY12" fmla="*/ 3808859 h 3808859"/>
              <a:gd name="connsiteX13" fmla="*/ 0 w 5254752"/>
              <a:gd name="connsiteY13" fmla="*/ 3808859 h 38088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254752" h="3808859">
                <a:moveTo>
                  <a:pt x="0" y="0"/>
                </a:moveTo>
                <a:lnTo>
                  <a:pt x="2094866" y="0"/>
                </a:lnTo>
                <a:cubicBezTo>
                  <a:pt x="2770500" y="0"/>
                  <a:pt x="3277225" y="0"/>
                  <a:pt x="3657269" y="0"/>
                </a:cubicBezTo>
                <a:lnTo>
                  <a:pt x="3693071" y="0"/>
                </a:lnTo>
                <a:lnTo>
                  <a:pt x="3793929" y="0"/>
                </a:lnTo>
                <a:cubicBezTo>
                  <a:pt x="4797400" y="0"/>
                  <a:pt x="4797400" y="0"/>
                  <a:pt x="4797400" y="0"/>
                </a:cubicBezTo>
                <a:cubicBezTo>
                  <a:pt x="5046865" y="0"/>
                  <a:pt x="5254752" y="208134"/>
                  <a:pt x="5254752" y="457896"/>
                </a:cubicBezTo>
                <a:lnTo>
                  <a:pt x="5254752" y="3350964"/>
                </a:lnTo>
                <a:cubicBezTo>
                  <a:pt x="5254752" y="3611131"/>
                  <a:pt x="5046865" y="3808859"/>
                  <a:pt x="4797400" y="3808859"/>
                </a:cubicBezTo>
                <a:cubicBezTo>
                  <a:pt x="4375129" y="3808859"/>
                  <a:pt x="4018838" y="3808859"/>
                  <a:pt x="3718218" y="3808859"/>
                </a:cubicBezTo>
                <a:lnTo>
                  <a:pt x="3693071" y="3808859"/>
                </a:lnTo>
                <a:lnTo>
                  <a:pt x="3544443" y="3808859"/>
                </a:lnTo>
                <a:cubicBezTo>
                  <a:pt x="2094866" y="3808859"/>
                  <a:pt x="2094866" y="3808859"/>
                  <a:pt x="2094866" y="3808859"/>
                </a:cubicBezTo>
                <a:lnTo>
                  <a:pt x="0" y="380885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28" tIns="45714" rIns="91428" bIns="45714" numCol="1" anchor="t" anchorCtr="0" compatLnSpc="1">
            <a:noAutofit/>
          </a:bodyPr>
          <a:lstStyle/>
          <a:p>
            <a:endParaRPr lang="zh-CN" altLang="en-US"/>
          </a:p>
        </p:txBody>
      </p:sp>
      <p:sp>
        <p:nvSpPr>
          <p:cNvPr id="12" name="MH_SubTitle_1"/>
          <p:cNvSpPr/>
          <p:nvPr>
            <p:custDataLst>
              <p:tags r:id="rId2"/>
            </p:custDataLst>
          </p:nvPr>
        </p:nvSpPr>
        <p:spPr>
          <a:xfrm>
            <a:off x="4655242" y="1309243"/>
            <a:ext cx="2908378" cy="572659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输入标题内容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ctr"/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MH_Other_1"/>
          <p:cNvSpPr/>
          <p:nvPr>
            <p:custDataLst>
              <p:tags r:id="rId3"/>
            </p:custDataLst>
          </p:nvPr>
        </p:nvSpPr>
        <p:spPr>
          <a:xfrm>
            <a:off x="4154043" y="1309243"/>
            <a:ext cx="571437" cy="572659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1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kern="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1</a:t>
            </a:r>
            <a:endParaRPr lang="en-US" altLang="zh-CN" sz="3000" kern="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SubTitle_2"/>
          <p:cNvSpPr/>
          <p:nvPr>
            <p:custDataLst>
              <p:tags r:id="rId4"/>
            </p:custDataLst>
          </p:nvPr>
        </p:nvSpPr>
        <p:spPr>
          <a:xfrm>
            <a:off x="4655242" y="2021198"/>
            <a:ext cx="2908378" cy="572659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输入标题内容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_2"/>
          <p:cNvSpPr/>
          <p:nvPr>
            <p:custDataLst>
              <p:tags r:id="rId5"/>
            </p:custDataLst>
          </p:nvPr>
        </p:nvSpPr>
        <p:spPr>
          <a:xfrm>
            <a:off x="4154043" y="2021198"/>
            <a:ext cx="571437" cy="572659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2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kern="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2</a:t>
            </a:r>
            <a:endParaRPr lang="en-US" altLang="zh-CN" sz="3000" kern="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SubTitle_3"/>
          <p:cNvSpPr/>
          <p:nvPr>
            <p:custDataLst>
              <p:tags r:id="rId6"/>
            </p:custDataLst>
          </p:nvPr>
        </p:nvSpPr>
        <p:spPr>
          <a:xfrm>
            <a:off x="4655242" y="2733152"/>
            <a:ext cx="2908378" cy="572659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输入标题内容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_3"/>
          <p:cNvSpPr/>
          <p:nvPr>
            <p:custDataLst>
              <p:tags r:id="rId7"/>
            </p:custDataLst>
          </p:nvPr>
        </p:nvSpPr>
        <p:spPr>
          <a:xfrm>
            <a:off x="4154043" y="2733152"/>
            <a:ext cx="571437" cy="572659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3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kern="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</a:t>
            </a:r>
            <a:endParaRPr lang="en-US" altLang="zh-CN" sz="3000" kern="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MH_SubTitle_4"/>
          <p:cNvSpPr/>
          <p:nvPr>
            <p:custDataLst>
              <p:tags r:id="rId8"/>
            </p:custDataLst>
          </p:nvPr>
        </p:nvSpPr>
        <p:spPr>
          <a:xfrm>
            <a:off x="4655242" y="3445107"/>
            <a:ext cx="2908378" cy="572659"/>
          </a:xfrm>
          <a:custGeom>
            <a:avLst/>
            <a:gdLst>
              <a:gd name="connsiteX0" fmla="*/ 2 w 3878508"/>
              <a:gd name="connsiteY0" fmla="*/ 0 h 762904"/>
              <a:gd name="connsiteX1" fmla="*/ 3497056 w 3878508"/>
              <a:gd name="connsiteY1" fmla="*/ 0 h 762904"/>
              <a:gd name="connsiteX2" fmla="*/ 3878508 w 3878508"/>
              <a:gd name="connsiteY2" fmla="*/ 381452 h 762904"/>
              <a:gd name="connsiteX3" fmla="*/ 3878507 w 3878508"/>
              <a:gd name="connsiteY3" fmla="*/ 381452 h 762904"/>
              <a:gd name="connsiteX4" fmla="*/ 3497055 w 3878508"/>
              <a:gd name="connsiteY4" fmla="*/ 762904 h 762904"/>
              <a:gd name="connsiteX5" fmla="*/ 0 w 3878508"/>
              <a:gd name="connsiteY5" fmla="*/ 762903 h 762904"/>
              <a:gd name="connsiteX6" fmla="*/ 51426 w 3878508"/>
              <a:gd name="connsiteY6" fmla="*/ 720474 h 762904"/>
              <a:gd name="connsiteX7" fmla="*/ 191853 w 3878508"/>
              <a:gd name="connsiteY7" fmla="*/ 381451 h 762904"/>
              <a:gd name="connsiteX8" fmla="*/ 51426 w 3878508"/>
              <a:gd name="connsiteY8" fmla="*/ 42429 h 76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878508" h="762904">
                <a:moveTo>
                  <a:pt x="2" y="0"/>
                </a:moveTo>
                <a:lnTo>
                  <a:pt x="3497056" y="0"/>
                </a:lnTo>
                <a:cubicBezTo>
                  <a:pt x="3707726" y="0"/>
                  <a:pt x="3878508" y="170782"/>
                  <a:pt x="3878508" y="381452"/>
                </a:cubicBezTo>
                <a:lnTo>
                  <a:pt x="3878507" y="381452"/>
                </a:lnTo>
                <a:cubicBezTo>
                  <a:pt x="3878507" y="592122"/>
                  <a:pt x="3707725" y="762904"/>
                  <a:pt x="3497055" y="762904"/>
                </a:cubicBezTo>
                <a:lnTo>
                  <a:pt x="0" y="762903"/>
                </a:lnTo>
                <a:lnTo>
                  <a:pt x="51426" y="720474"/>
                </a:lnTo>
                <a:cubicBezTo>
                  <a:pt x="138189" y="633710"/>
                  <a:pt x="191853" y="513848"/>
                  <a:pt x="191853" y="381451"/>
                </a:cubicBezTo>
                <a:cubicBezTo>
                  <a:pt x="191853" y="249055"/>
                  <a:pt x="138189" y="129192"/>
                  <a:pt x="51426" y="42429"/>
                </a:cubicBezTo>
                <a:close/>
              </a:path>
            </a:pathLst>
          </a:custGeom>
          <a:solidFill>
            <a:schemeClr val="accent4"/>
          </a:solidFill>
          <a:ln w="25400" cap="flat" cmpd="sng" algn="ctr">
            <a:noFill/>
            <a:prstDash val="solid"/>
          </a:ln>
          <a:effectLst/>
        </p:spPr>
        <p:txBody>
          <a:bodyPr lIns="0" tIns="0" rIns="0" bIns="0" anchor="ctr">
            <a:noAutofit/>
          </a:bodyPr>
          <a:lstStyle/>
          <a:p>
            <a:pPr lvl="0" algn="ctr"/>
            <a:r>
              <a:rPr lang="zh-CN" altLang="en-US" sz="2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输入标题内容</a:t>
            </a:r>
            <a:endParaRPr lang="zh-CN" altLang="en-US" sz="2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 algn="ctr"/>
            <a:r>
              <a:rPr lang="en-US" altLang="zh-CN" sz="9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MH_Other_4"/>
          <p:cNvSpPr/>
          <p:nvPr>
            <p:custDataLst>
              <p:tags r:id="rId9"/>
            </p:custDataLst>
          </p:nvPr>
        </p:nvSpPr>
        <p:spPr>
          <a:xfrm>
            <a:off x="4154043" y="3445107"/>
            <a:ext cx="571437" cy="572659"/>
          </a:xfrm>
          <a:prstGeom prst="ellipse">
            <a:avLst/>
          </a:prstGeom>
          <a:solidFill>
            <a:srgbClr val="FFFFFF"/>
          </a:solidFill>
          <a:ln w="57150" cap="flat" cmpd="sng" algn="ctr">
            <a:solidFill>
              <a:schemeClr val="accent4"/>
            </a:solidFill>
            <a:prstDash val="solid"/>
          </a:ln>
          <a:effectLst/>
        </p:spPr>
        <p:txBody>
          <a:bodyPr lIns="0" tIns="0" rIns="0" bIns="0" anchor="ctr"/>
          <a:lstStyle/>
          <a:p>
            <a:pPr algn="ctr">
              <a:defRPr/>
            </a:pPr>
            <a:r>
              <a:rPr lang="en-US" altLang="zh-CN" sz="3000" kern="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4</a:t>
            </a:r>
            <a:endParaRPr lang="en-US" altLang="zh-CN" sz="3000" kern="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Others_1"/>
          <p:cNvSpPr txBox="1"/>
          <p:nvPr>
            <p:custDataLst>
              <p:tags r:id="rId10"/>
            </p:custDataLst>
          </p:nvPr>
        </p:nvSpPr>
        <p:spPr>
          <a:xfrm>
            <a:off x="1479532" y="2108095"/>
            <a:ext cx="2043551" cy="722197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47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  录</a:t>
            </a:r>
            <a:endParaRPr lang="zh-CN" altLang="en-US" sz="47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Others_2"/>
          <p:cNvSpPr txBox="1"/>
          <p:nvPr>
            <p:custDataLst>
              <p:tags r:id="rId11"/>
            </p:custDataLst>
          </p:nvPr>
        </p:nvSpPr>
        <p:spPr>
          <a:xfrm>
            <a:off x="1489851" y="2830318"/>
            <a:ext cx="2022909" cy="30642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20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20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8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9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8" accel="40000" fill="hold" grpId="0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6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7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12" grpId="0" animBg="1"/>
          <p:bldP spid="42" grpId="0" animBg="1"/>
          <p:bldP spid="13" grpId="0" animBg="1"/>
          <p:bldP spid="14" grpId="0" animBg="1"/>
          <p:bldP spid="15" grpId="0" animBg="1"/>
          <p:bldP spid="16" grpId="0" animBg="1"/>
          <p:bldP spid="9" grpId="0" animBg="1"/>
          <p:bldP spid="10" grpId="0" animBg="1"/>
          <p:bldP spid="11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5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2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3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14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15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6" presetID="56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1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1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2" fill="hold">
                          <p:stCondLst>
                            <p:cond delay="indefinite"/>
                          </p:stCondLst>
                          <p:childTnLst>
                            <p:par>
                              <p:cTn id="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4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26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27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28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29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125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6" fill="hold">
                          <p:stCondLst>
                            <p:cond delay="indefinite"/>
                          </p:stCondLst>
                          <p:childTnLst>
                            <p:par>
                              <p:cTn id="3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8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40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41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42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43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12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0" fill="hold">
                          <p:stCondLst>
                            <p:cond delay="indefinite"/>
                          </p:stCondLst>
                          <p:childTnLst>
                            <p:par>
                              <p:cTn id="5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2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54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55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56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57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8" fill="hold">
                          <p:stCondLst>
                            <p:cond delay="indefinite"/>
                          </p:stCondLst>
                          <p:childTnLst>
                            <p:par>
                              <p:cTn id="5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0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2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3" dur="125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4" fill="hold">
                          <p:stCondLst>
                            <p:cond delay="indefinite"/>
                          </p:stCondLst>
                          <p:childTnLst>
                            <p:par>
                              <p:cTn id="6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6" presetID="56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by="(-#ppt_w*2)" calcmode="lin" valueType="num">
                                          <p:cBhvr rctx="PPT">
                                            <p:cTn id="68" dur="5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</p:anim>
                                        <p:anim by="(#ppt_w*0.50)" calcmode="lin" valueType="num">
                                          <p:cBhvr>
                                            <p:cTn id="69" dur="500" decel="5000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from="(-#ppt_h/2)" to="(#ppt_y)" calcmode="lin" valueType="num">
                                          <p:cBhvr>
                                            <p:cTn id="70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21600000">
                                          <p:cBhvr>
                                            <p:cTn id="71" dur="1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2" fill="hold">
                          <p:stCondLst>
                            <p:cond delay="indefinite"/>
                          </p:stCondLst>
                          <p:childTnLst>
                            <p:par>
                              <p:cTn id="7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4" presetID="2" presetClass="entr" presetSubtype="8" accel="4000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6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7" dur="12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 animBg="1"/>
          <p:bldP spid="12" grpId="0" animBg="1"/>
          <p:bldP spid="42" grpId="0" animBg="1"/>
          <p:bldP spid="13" grpId="0" animBg="1"/>
          <p:bldP spid="14" grpId="0" animBg="1"/>
          <p:bldP spid="15" grpId="0" animBg="1"/>
          <p:bldP spid="16" grpId="0" animBg="1"/>
          <p:bldP spid="9" grpId="0" animBg="1"/>
          <p:bldP spid="10" grpId="0" animBg="1"/>
          <p:bldP spid="11" grpId="0"/>
          <p:bldP spid="17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6607300"/>
          <p:cNvPicPr>
            <a:picLocks noChangeAspect="1"/>
          </p:cNvPicPr>
          <p:nvPr/>
        </p:nvPicPr>
        <p:blipFill>
          <a:blip r:embed="rId1"/>
          <a:srcRect b="57742"/>
          <a:stretch>
            <a:fillRect/>
          </a:stretch>
        </p:blipFill>
        <p:spPr>
          <a:xfrm>
            <a:off x="0" y="-22860"/>
            <a:ext cx="9144000" cy="5166360"/>
          </a:xfrm>
          <a:prstGeom prst="rect">
            <a:avLst/>
          </a:prstGeom>
        </p:spPr>
      </p:pic>
      <p:sp>
        <p:nvSpPr>
          <p:cNvPr id="7" name="TextBox 11"/>
          <p:cNvSpPr txBox="1"/>
          <p:nvPr/>
        </p:nvSpPr>
        <p:spPr>
          <a:xfrm>
            <a:off x="4202435" y="1947292"/>
            <a:ext cx="2431754" cy="927431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067709" y="1849177"/>
            <a:ext cx="0" cy="142041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2813925" y="3023423"/>
            <a:ext cx="902574" cy="246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704284" y="1845937"/>
            <a:ext cx="1004222" cy="10042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4380311" y="2932410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5432665" y="2932410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877940" y="1987928"/>
            <a:ext cx="902574" cy="769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4380311" y="3138387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5432665" y="3138387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" name="图片 3" descr="599825e92c899"/>
          <p:cNvPicPr>
            <a:picLocks noChangeAspect="1"/>
          </p:cNvPicPr>
          <p:nvPr/>
        </p:nvPicPr>
        <p:blipFill>
          <a:blip r:embed="rId2"/>
          <a:srcRect l="3007" t="15768" r="3926" b="21652"/>
          <a:stretch>
            <a:fillRect/>
          </a:stretch>
        </p:blipFill>
        <p:spPr>
          <a:xfrm>
            <a:off x="142875" y="542925"/>
            <a:ext cx="9001125" cy="4032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470232" y="1752124"/>
            <a:ext cx="8369592" cy="2754481"/>
            <a:chOff x="1758" y="2519"/>
            <a:chExt cx="10790" cy="3551"/>
          </a:xfrm>
        </p:grpSpPr>
        <p:sp>
          <p:nvSpPr>
            <p:cNvPr id="45" name="Arc 91"/>
            <p:cNvSpPr/>
            <p:nvPr/>
          </p:nvSpPr>
          <p:spPr>
            <a:xfrm rot="8100000">
              <a:off x="2654" y="2548"/>
              <a:ext cx="2414" cy="241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68575" tIns="34287" rIns="68575" bIns="34287" anchor="ctr"/>
            <a:lstStyle/>
            <a:p>
              <a:pPr algn="ctr"/>
              <a:endParaRPr sz="1280"/>
            </a:p>
          </p:txBody>
        </p:sp>
        <p:sp>
          <p:nvSpPr>
            <p:cNvPr id="46" name="Arc 92"/>
            <p:cNvSpPr/>
            <p:nvPr/>
          </p:nvSpPr>
          <p:spPr>
            <a:xfrm rot="8100000">
              <a:off x="4846" y="2548"/>
              <a:ext cx="2414" cy="241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68575" tIns="34287" rIns="68575" bIns="34287" anchor="ctr"/>
            <a:lstStyle/>
            <a:p>
              <a:pPr algn="ctr"/>
              <a:endParaRPr sz="1280"/>
            </a:p>
          </p:txBody>
        </p:sp>
        <p:sp>
          <p:nvSpPr>
            <p:cNvPr id="47" name="Arc 93"/>
            <p:cNvSpPr/>
            <p:nvPr/>
          </p:nvSpPr>
          <p:spPr>
            <a:xfrm rot="8100000">
              <a:off x="7039" y="2548"/>
              <a:ext cx="2414" cy="241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68575" tIns="34287" rIns="68575" bIns="34287" anchor="ctr"/>
            <a:lstStyle/>
            <a:p>
              <a:pPr algn="ctr"/>
              <a:endParaRPr sz="1280"/>
            </a:p>
          </p:txBody>
        </p:sp>
        <p:sp>
          <p:nvSpPr>
            <p:cNvPr id="48" name="Arc 94"/>
            <p:cNvSpPr/>
            <p:nvPr/>
          </p:nvSpPr>
          <p:spPr>
            <a:xfrm rot="8100000">
              <a:off x="9231" y="2548"/>
              <a:ext cx="2414" cy="2413"/>
            </a:xfrm>
            <a:prstGeom prst="arc">
              <a:avLst/>
            </a:prstGeom>
            <a:ln w="28575">
              <a:solidFill>
                <a:schemeClr val="bg1">
                  <a:lumMod val="6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lIns="68575" tIns="34287" rIns="68575" bIns="34287" anchor="ctr"/>
            <a:lstStyle/>
            <a:p>
              <a:pPr algn="ctr"/>
              <a:endParaRPr sz="1280"/>
            </a:p>
          </p:txBody>
        </p:sp>
        <p:grpSp>
          <p:nvGrpSpPr>
            <p:cNvPr id="2" name="Group 95"/>
            <p:cNvGrpSpPr/>
            <p:nvPr/>
          </p:nvGrpSpPr>
          <p:grpSpPr>
            <a:xfrm>
              <a:off x="1895" y="2519"/>
              <a:ext cx="1740" cy="1735"/>
              <a:chOff x="2006600" y="1293622"/>
              <a:chExt cx="1320800" cy="1316736"/>
            </a:xfrm>
          </p:grpSpPr>
          <p:sp>
            <p:nvSpPr>
              <p:cNvPr id="87" name="Diamond 96"/>
              <p:cNvSpPr/>
              <p:nvPr/>
            </p:nvSpPr>
            <p:spPr>
              <a:xfrm rot="16200000">
                <a:off x="2008632" y="1291590"/>
                <a:ext cx="1316736" cy="1320800"/>
              </a:xfrm>
              <a:prstGeom prst="diamond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  <p:sp>
            <p:nvSpPr>
              <p:cNvPr id="88" name="Oval 97"/>
              <p:cNvSpPr/>
              <p:nvPr/>
            </p:nvSpPr>
            <p:spPr>
              <a:xfrm>
                <a:off x="2312290" y="1597281"/>
                <a:ext cx="709418" cy="709418"/>
              </a:xfrm>
              <a:prstGeom prst="ellipse">
                <a:avLst/>
              </a:prstGeom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</p:grpSp>
        <p:sp>
          <p:nvSpPr>
            <p:cNvPr id="50" name="Oval 98"/>
            <p:cNvSpPr/>
            <p:nvPr/>
          </p:nvSpPr>
          <p:spPr>
            <a:xfrm>
              <a:off x="2501" y="4304"/>
              <a:ext cx="527" cy="527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68575" tIns="34287" rIns="68575" bIns="34287" anchor="ctr">
              <a:normAutofit/>
            </a:bodyPr>
            <a:lstStyle/>
            <a:p>
              <a:pPr algn="ctr"/>
              <a:r>
                <a:rPr lang="en-US" sz="128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en-US" sz="12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3" name="Group 99"/>
            <p:cNvGrpSpPr/>
            <p:nvPr/>
          </p:nvGrpSpPr>
          <p:grpSpPr>
            <a:xfrm>
              <a:off x="4095" y="2519"/>
              <a:ext cx="1735" cy="1735"/>
              <a:chOff x="1993900" y="1293622"/>
              <a:chExt cx="1316736" cy="1316736"/>
            </a:xfrm>
          </p:grpSpPr>
          <p:sp>
            <p:nvSpPr>
              <p:cNvPr id="85" name="Diamond 100"/>
              <p:cNvSpPr/>
              <p:nvPr/>
            </p:nvSpPr>
            <p:spPr>
              <a:xfrm rot="16200000">
                <a:off x="1993900" y="1293622"/>
                <a:ext cx="1316736" cy="1316736"/>
              </a:xfrm>
              <a:prstGeom prst="diamond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  <p:sp>
            <p:nvSpPr>
              <p:cNvPr id="86" name="Oval 101"/>
              <p:cNvSpPr/>
              <p:nvPr/>
            </p:nvSpPr>
            <p:spPr>
              <a:xfrm>
                <a:off x="2295652" y="1595373"/>
                <a:ext cx="713232" cy="713232"/>
              </a:xfrm>
              <a:prstGeom prst="ellipse">
                <a:avLst/>
              </a:prstGeom>
              <a:solidFill>
                <a:schemeClr val="accent2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</p:grpSp>
        <p:sp>
          <p:nvSpPr>
            <p:cNvPr id="52" name="Oval 102"/>
            <p:cNvSpPr/>
            <p:nvPr/>
          </p:nvSpPr>
          <p:spPr>
            <a:xfrm>
              <a:off x="4694" y="4304"/>
              <a:ext cx="527" cy="52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68575" tIns="34287" rIns="68575" bIns="34287" anchor="ctr">
              <a:normAutofit/>
            </a:bodyPr>
            <a:lstStyle/>
            <a:p>
              <a:pPr algn="ctr"/>
              <a:r>
                <a:rPr lang="en-US" sz="128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en-US" sz="12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" name="Group 103"/>
            <p:cNvGrpSpPr/>
            <p:nvPr/>
          </p:nvGrpSpPr>
          <p:grpSpPr>
            <a:xfrm>
              <a:off x="6266" y="2519"/>
              <a:ext cx="1735" cy="1735"/>
              <a:chOff x="2057400" y="1293622"/>
              <a:chExt cx="1316736" cy="1316736"/>
            </a:xfrm>
          </p:grpSpPr>
          <p:sp>
            <p:nvSpPr>
              <p:cNvPr id="83" name="Diamond 106"/>
              <p:cNvSpPr/>
              <p:nvPr/>
            </p:nvSpPr>
            <p:spPr>
              <a:xfrm rot="16200000">
                <a:off x="2057400" y="1293622"/>
                <a:ext cx="1316736" cy="1316736"/>
              </a:xfrm>
              <a:prstGeom prst="diamond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  <p:sp>
            <p:nvSpPr>
              <p:cNvPr id="84" name="Oval 107"/>
              <p:cNvSpPr/>
              <p:nvPr/>
            </p:nvSpPr>
            <p:spPr>
              <a:xfrm>
                <a:off x="2359152" y="1595373"/>
                <a:ext cx="713232" cy="713232"/>
              </a:xfrm>
              <a:prstGeom prst="ellipse">
                <a:avLst/>
              </a:prstGeom>
              <a:solidFill>
                <a:schemeClr val="accent3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</p:grpSp>
        <p:sp>
          <p:nvSpPr>
            <p:cNvPr id="54" name="Oval 108"/>
            <p:cNvSpPr/>
            <p:nvPr/>
          </p:nvSpPr>
          <p:spPr>
            <a:xfrm>
              <a:off x="6886" y="4304"/>
              <a:ext cx="527" cy="527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68575" tIns="34287" rIns="68575" bIns="34287" anchor="ctr">
              <a:normAutofit/>
            </a:bodyPr>
            <a:lstStyle/>
            <a:p>
              <a:pPr algn="ctr"/>
              <a:r>
                <a:rPr lang="en-US" sz="128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en-US" sz="12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5" name="Group 109"/>
            <p:cNvGrpSpPr/>
            <p:nvPr/>
          </p:nvGrpSpPr>
          <p:grpSpPr>
            <a:xfrm>
              <a:off x="8469" y="2519"/>
              <a:ext cx="1735" cy="1735"/>
              <a:chOff x="2044700" y="1293622"/>
              <a:chExt cx="1316736" cy="1316736"/>
            </a:xfrm>
          </p:grpSpPr>
          <p:sp>
            <p:nvSpPr>
              <p:cNvPr id="81" name="Diamond 110"/>
              <p:cNvSpPr/>
              <p:nvPr/>
            </p:nvSpPr>
            <p:spPr>
              <a:xfrm rot="16200000">
                <a:off x="2044700" y="1293622"/>
                <a:ext cx="1316736" cy="1316736"/>
              </a:xfrm>
              <a:prstGeom prst="diamond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  <p:sp>
            <p:nvSpPr>
              <p:cNvPr id="82" name="Oval 166"/>
              <p:cNvSpPr/>
              <p:nvPr/>
            </p:nvSpPr>
            <p:spPr>
              <a:xfrm>
                <a:off x="2346452" y="1595373"/>
                <a:ext cx="713232" cy="713232"/>
              </a:xfrm>
              <a:prstGeom prst="ellipse">
                <a:avLst/>
              </a:prstGeom>
              <a:solidFill>
                <a:schemeClr val="accent4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</p:grpSp>
        <p:sp>
          <p:nvSpPr>
            <p:cNvPr id="56" name="Oval 167"/>
            <p:cNvSpPr/>
            <p:nvPr/>
          </p:nvSpPr>
          <p:spPr>
            <a:xfrm>
              <a:off x="9078" y="4304"/>
              <a:ext cx="527" cy="527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68575" tIns="34287" rIns="68575" bIns="34287" anchor="ctr">
              <a:normAutofit/>
            </a:bodyPr>
            <a:lstStyle/>
            <a:p>
              <a:pPr algn="ctr"/>
              <a:r>
                <a:rPr lang="en-US" sz="128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en-US" sz="12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" name="Group 168"/>
            <p:cNvGrpSpPr/>
            <p:nvPr/>
          </p:nvGrpSpPr>
          <p:grpSpPr>
            <a:xfrm>
              <a:off x="10661" y="2519"/>
              <a:ext cx="1735" cy="1735"/>
              <a:chOff x="2032000" y="1293622"/>
              <a:chExt cx="1316736" cy="1316736"/>
            </a:xfrm>
          </p:grpSpPr>
          <p:sp>
            <p:nvSpPr>
              <p:cNvPr id="79" name="Diamond 169"/>
              <p:cNvSpPr/>
              <p:nvPr/>
            </p:nvSpPr>
            <p:spPr>
              <a:xfrm rot="16200000">
                <a:off x="2032000" y="1293622"/>
                <a:ext cx="1316736" cy="1316736"/>
              </a:xfrm>
              <a:prstGeom prst="diamond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  <p:sp>
            <p:nvSpPr>
              <p:cNvPr id="80" name="Oval 170"/>
              <p:cNvSpPr/>
              <p:nvPr/>
            </p:nvSpPr>
            <p:spPr>
              <a:xfrm>
                <a:off x="2333752" y="1595374"/>
                <a:ext cx="713232" cy="713232"/>
              </a:xfrm>
              <a:prstGeom prst="ellipse">
                <a:avLst/>
              </a:prstGeom>
              <a:solidFill>
                <a:schemeClr val="accent5"/>
              </a:solidFill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/>
              </a:p>
            </p:txBody>
          </p:sp>
        </p:grpSp>
        <p:sp>
          <p:nvSpPr>
            <p:cNvPr id="58" name="Oval 171"/>
            <p:cNvSpPr/>
            <p:nvPr/>
          </p:nvSpPr>
          <p:spPr>
            <a:xfrm>
              <a:off x="11270" y="4304"/>
              <a:ext cx="527" cy="52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68575" tIns="34287" rIns="68575" bIns="34287" anchor="ctr">
              <a:normAutofit/>
            </a:bodyPr>
            <a:lstStyle/>
            <a:p>
              <a:pPr algn="ctr"/>
              <a:r>
                <a:rPr lang="en-US" sz="128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en-US" sz="128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Freeform: Shape 177"/>
            <p:cNvSpPr/>
            <p:nvPr/>
          </p:nvSpPr>
          <p:spPr bwMode="auto">
            <a:xfrm>
              <a:off x="2512" y="3183"/>
              <a:ext cx="506" cy="408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68575" tIns="34287" rIns="68575" bIns="34287" anchor="ctr"/>
            <a:lstStyle/>
            <a:p>
              <a:pPr algn="ctr"/>
              <a:endParaRPr sz="1280"/>
            </a:p>
          </p:txBody>
        </p:sp>
        <p:sp>
          <p:nvSpPr>
            <p:cNvPr id="60" name="Freeform: Shape 178"/>
            <p:cNvSpPr/>
            <p:nvPr/>
          </p:nvSpPr>
          <p:spPr bwMode="auto">
            <a:xfrm>
              <a:off x="4732" y="3172"/>
              <a:ext cx="461" cy="429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68575" tIns="34287" rIns="68575" bIns="34287" anchor="ctr"/>
            <a:lstStyle/>
            <a:p>
              <a:pPr algn="ctr"/>
              <a:endParaRPr sz="1280"/>
            </a:p>
          </p:txBody>
        </p:sp>
        <p:sp>
          <p:nvSpPr>
            <p:cNvPr id="61" name="Freeform: Shape 179"/>
            <p:cNvSpPr/>
            <p:nvPr/>
          </p:nvSpPr>
          <p:spPr bwMode="auto">
            <a:xfrm>
              <a:off x="6902" y="3159"/>
              <a:ext cx="461" cy="455"/>
            </a:xfrm>
            <a:custGeom>
              <a:avLst/>
              <a:gdLst/>
              <a:ahLst/>
              <a:cxnLst>
                <a:cxn ang="0">
                  <a:pos x="59" y="63"/>
                </a:cxn>
                <a:cxn ang="0">
                  <a:pos x="55" y="61"/>
                </a:cxn>
                <a:cxn ang="0">
                  <a:pos x="42" y="48"/>
                </a:cxn>
                <a:cxn ang="0">
                  <a:pos x="27" y="53"/>
                </a:cxn>
                <a:cxn ang="0">
                  <a:pos x="0" y="26"/>
                </a:cxn>
                <a:cxn ang="0">
                  <a:pos x="27" y="0"/>
                </a:cxn>
                <a:cxn ang="0">
                  <a:pos x="54" y="26"/>
                </a:cxn>
                <a:cxn ang="0">
                  <a:pos x="49" y="41"/>
                </a:cxn>
                <a:cxn ang="0">
                  <a:pos x="62" y="54"/>
                </a:cxn>
                <a:cxn ang="0">
                  <a:pos x="64" y="58"/>
                </a:cxn>
                <a:cxn ang="0">
                  <a:pos x="59" y="63"/>
                </a:cxn>
                <a:cxn ang="0">
                  <a:pos x="27" y="9"/>
                </a:cxn>
                <a:cxn ang="0">
                  <a:pos x="10" y="26"/>
                </a:cxn>
                <a:cxn ang="0">
                  <a:pos x="27" y="43"/>
                </a:cxn>
                <a:cxn ang="0">
                  <a:pos x="44" y="26"/>
                </a:cxn>
                <a:cxn ang="0">
                  <a:pos x="27" y="9"/>
                </a:cxn>
              </a:cxnLst>
              <a:rect l="0" t="0" r="r" b="b"/>
              <a:pathLst>
                <a:path w="64" h="63">
                  <a:moveTo>
                    <a:pt x="59" y="63"/>
                  </a:moveTo>
                  <a:cubicBezTo>
                    <a:pt x="57" y="63"/>
                    <a:pt x="56" y="62"/>
                    <a:pt x="55" y="61"/>
                  </a:cubicBezTo>
                  <a:cubicBezTo>
                    <a:pt x="42" y="48"/>
                    <a:pt x="42" y="48"/>
                    <a:pt x="42" y="48"/>
                  </a:cubicBezTo>
                  <a:cubicBezTo>
                    <a:pt x="38" y="51"/>
                    <a:pt x="33" y="53"/>
                    <a:pt x="27" y="53"/>
                  </a:cubicBezTo>
                  <a:cubicBezTo>
                    <a:pt x="12" y="53"/>
                    <a:pt x="0" y="41"/>
                    <a:pt x="0" y="26"/>
                  </a:cubicBezTo>
                  <a:cubicBezTo>
                    <a:pt x="0" y="12"/>
                    <a:pt x="12" y="0"/>
                    <a:pt x="27" y="0"/>
                  </a:cubicBezTo>
                  <a:cubicBezTo>
                    <a:pt x="42" y="0"/>
                    <a:pt x="54" y="12"/>
                    <a:pt x="54" y="26"/>
                  </a:cubicBezTo>
                  <a:cubicBezTo>
                    <a:pt x="54" y="32"/>
                    <a:pt x="52" y="37"/>
                    <a:pt x="49" y="41"/>
                  </a:cubicBezTo>
                  <a:cubicBezTo>
                    <a:pt x="62" y="54"/>
                    <a:pt x="62" y="54"/>
                    <a:pt x="62" y="54"/>
                  </a:cubicBezTo>
                  <a:cubicBezTo>
                    <a:pt x="63" y="55"/>
                    <a:pt x="64" y="57"/>
                    <a:pt x="64" y="58"/>
                  </a:cubicBezTo>
                  <a:cubicBezTo>
                    <a:pt x="64" y="61"/>
                    <a:pt x="61" y="63"/>
                    <a:pt x="59" y="63"/>
                  </a:cubicBezTo>
                  <a:close/>
                  <a:moveTo>
                    <a:pt x="27" y="9"/>
                  </a:moveTo>
                  <a:cubicBezTo>
                    <a:pt x="18" y="9"/>
                    <a:pt x="10" y="17"/>
                    <a:pt x="10" y="26"/>
                  </a:cubicBezTo>
                  <a:cubicBezTo>
                    <a:pt x="10" y="36"/>
                    <a:pt x="18" y="43"/>
                    <a:pt x="27" y="43"/>
                  </a:cubicBezTo>
                  <a:cubicBezTo>
                    <a:pt x="37" y="43"/>
                    <a:pt x="44" y="36"/>
                    <a:pt x="44" y="26"/>
                  </a:cubicBezTo>
                  <a:cubicBezTo>
                    <a:pt x="44" y="17"/>
                    <a:pt x="37" y="9"/>
                    <a:pt x="27" y="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68575" tIns="34287" rIns="68575" bIns="34287" anchor="ctr"/>
            <a:lstStyle/>
            <a:p>
              <a:pPr algn="ctr"/>
              <a:endParaRPr sz="1280"/>
            </a:p>
          </p:txBody>
        </p:sp>
        <p:sp>
          <p:nvSpPr>
            <p:cNvPr id="62" name="Freeform: Shape 180"/>
            <p:cNvSpPr/>
            <p:nvPr/>
          </p:nvSpPr>
          <p:spPr bwMode="auto">
            <a:xfrm>
              <a:off x="9093" y="3143"/>
              <a:ext cx="487" cy="487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68575" tIns="34287" rIns="68575" bIns="34287" anchor="ctr"/>
            <a:lstStyle/>
            <a:p>
              <a:pPr algn="ctr"/>
              <a:endParaRPr sz="1280"/>
            </a:p>
          </p:txBody>
        </p:sp>
        <p:sp>
          <p:nvSpPr>
            <p:cNvPr id="63" name="Freeform: Shape 181"/>
            <p:cNvSpPr/>
            <p:nvPr/>
          </p:nvSpPr>
          <p:spPr bwMode="auto">
            <a:xfrm>
              <a:off x="11294" y="3170"/>
              <a:ext cx="469" cy="433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lIns="68575" tIns="34287" rIns="68575" bIns="34287" anchor="ctr"/>
            <a:lstStyle/>
            <a:p>
              <a:pPr algn="ctr"/>
              <a:endParaRPr sz="1280"/>
            </a:p>
          </p:txBody>
        </p:sp>
        <p:grpSp>
          <p:nvGrpSpPr>
            <p:cNvPr id="7" name="Group 50"/>
            <p:cNvGrpSpPr/>
            <p:nvPr/>
          </p:nvGrpSpPr>
          <p:grpSpPr>
            <a:xfrm>
              <a:off x="1758" y="4782"/>
              <a:ext cx="2039" cy="1264"/>
              <a:chOff x="1713909" y="4755564"/>
              <a:chExt cx="1726194" cy="1070254"/>
            </a:xfrm>
          </p:grpSpPr>
          <p:sp>
            <p:nvSpPr>
              <p:cNvPr id="77" name="TextBox 51"/>
              <p:cNvSpPr txBox="1"/>
              <p:nvPr/>
            </p:nvSpPr>
            <p:spPr bwMode="auto">
              <a:xfrm>
                <a:off x="1713909" y="4755564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64000" tIns="33280" rIns="64000" bIns="33280" anchor="b" anchorCtr="1">
                <a:normAutofit/>
              </a:bodyPr>
              <a:lstStyle/>
              <a:p>
                <a:pPr algn="ctr" latinLnBrk="0"/>
                <a:r>
                  <a:rPr lang="zh-CN" altLang="en-US" sz="114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1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8" name="TextBox 52"/>
              <p:cNvSpPr txBox="1"/>
              <p:nvPr/>
            </p:nvSpPr>
            <p:spPr bwMode="auto">
              <a:xfrm>
                <a:off x="1713971" y="5315806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64000" tIns="33280" rIns="64000" bIns="33280">
                <a:no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</a:t>
                </a:r>
                <a:b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显示 （建议使用主题字体）</a:t>
                </a:r>
                <a:endParaRPr lang="zh-CN" altLang="en-US" sz="7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8" name="Group 53"/>
            <p:cNvGrpSpPr/>
            <p:nvPr/>
          </p:nvGrpSpPr>
          <p:grpSpPr>
            <a:xfrm>
              <a:off x="3950" y="4782"/>
              <a:ext cx="2039" cy="1252"/>
              <a:chOff x="1713909" y="4755564"/>
              <a:chExt cx="1726194" cy="1059941"/>
            </a:xfrm>
          </p:grpSpPr>
          <p:sp>
            <p:nvSpPr>
              <p:cNvPr id="75" name="TextBox 54"/>
              <p:cNvSpPr txBox="1"/>
              <p:nvPr/>
            </p:nvSpPr>
            <p:spPr bwMode="auto">
              <a:xfrm>
                <a:off x="1713909" y="4755564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64000" tIns="33280" rIns="64000" bIns="33280" anchor="b" anchorCtr="1">
                <a:normAutofit/>
              </a:bodyPr>
              <a:lstStyle/>
              <a:p>
                <a:pPr algn="ctr" latinLnBrk="0"/>
                <a:r>
                  <a:rPr lang="zh-CN" altLang="en-US" sz="114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1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6" name="TextBox 55"/>
              <p:cNvSpPr txBox="1"/>
              <p:nvPr/>
            </p:nvSpPr>
            <p:spPr bwMode="auto">
              <a:xfrm>
                <a:off x="1713971" y="5305493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64000" tIns="33280" rIns="64000" bIns="33280">
                <a:no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</a:t>
                </a:r>
                <a:b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显示 （建议使用主题字体）</a:t>
                </a:r>
                <a:endParaRPr lang="zh-CN" altLang="en-US" sz="7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9" name="Group 56"/>
            <p:cNvGrpSpPr/>
            <p:nvPr/>
          </p:nvGrpSpPr>
          <p:grpSpPr>
            <a:xfrm>
              <a:off x="6142" y="4806"/>
              <a:ext cx="2039" cy="1264"/>
              <a:chOff x="1713909" y="4776358"/>
              <a:chExt cx="1726194" cy="1070254"/>
            </a:xfrm>
          </p:grpSpPr>
          <p:sp>
            <p:nvSpPr>
              <p:cNvPr id="73" name="TextBox 57"/>
              <p:cNvSpPr txBox="1"/>
              <p:nvPr/>
            </p:nvSpPr>
            <p:spPr bwMode="auto">
              <a:xfrm>
                <a:off x="1713909" y="4776358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64000" tIns="33280" rIns="64000" bIns="33280" anchor="b" anchorCtr="1">
                <a:normAutofit/>
              </a:bodyPr>
              <a:lstStyle/>
              <a:p>
                <a:pPr algn="ctr" latinLnBrk="0"/>
                <a:r>
                  <a:rPr lang="zh-CN" altLang="en-US" sz="114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1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4" name="TextBox 58"/>
              <p:cNvSpPr txBox="1"/>
              <p:nvPr/>
            </p:nvSpPr>
            <p:spPr bwMode="auto">
              <a:xfrm>
                <a:off x="1713971" y="5336600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64000" tIns="33280" rIns="64000" bIns="33280">
                <a:no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</a:t>
                </a:r>
                <a:b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显示 （建议使用主题字体）</a:t>
                </a:r>
                <a:endParaRPr lang="zh-CN" altLang="en-US" sz="7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0" name="Group 59"/>
            <p:cNvGrpSpPr/>
            <p:nvPr/>
          </p:nvGrpSpPr>
          <p:grpSpPr>
            <a:xfrm>
              <a:off x="8322" y="4806"/>
              <a:ext cx="2039" cy="1264"/>
              <a:chOff x="1703512" y="4776358"/>
              <a:chExt cx="1726132" cy="1070254"/>
            </a:xfrm>
          </p:grpSpPr>
          <p:sp>
            <p:nvSpPr>
              <p:cNvPr id="71" name="TextBox 60"/>
              <p:cNvSpPr txBox="1"/>
              <p:nvPr/>
            </p:nvSpPr>
            <p:spPr bwMode="auto">
              <a:xfrm>
                <a:off x="1703512" y="4776358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64000" tIns="33280" rIns="64000" bIns="33280" anchor="b" anchorCtr="1">
                <a:normAutofit/>
              </a:bodyPr>
              <a:lstStyle/>
              <a:p>
                <a:pPr algn="ctr" latinLnBrk="0"/>
                <a:r>
                  <a:rPr lang="zh-CN" altLang="en-US" sz="114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1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TextBox 61"/>
              <p:cNvSpPr txBox="1"/>
              <p:nvPr/>
            </p:nvSpPr>
            <p:spPr bwMode="auto">
              <a:xfrm>
                <a:off x="1703512" y="5336600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64000" tIns="33280" rIns="64000" bIns="33280">
                <a:no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</a:t>
                </a:r>
                <a:b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显示 （建议使用主题字体）</a:t>
                </a:r>
                <a:endParaRPr lang="zh-CN" altLang="en-US" sz="7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11" name="Group 62"/>
            <p:cNvGrpSpPr/>
            <p:nvPr/>
          </p:nvGrpSpPr>
          <p:grpSpPr>
            <a:xfrm>
              <a:off x="10509" y="4806"/>
              <a:ext cx="2039" cy="1264"/>
              <a:chOff x="1703512" y="4776358"/>
              <a:chExt cx="1726132" cy="1070254"/>
            </a:xfrm>
          </p:grpSpPr>
          <p:sp>
            <p:nvSpPr>
              <p:cNvPr id="69" name="TextBox 63"/>
              <p:cNvSpPr txBox="1"/>
              <p:nvPr/>
            </p:nvSpPr>
            <p:spPr bwMode="auto">
              <a:xfrm>
                <a:off x="1703512" y="4776358"/>
                <a:ext cx="1726132" cy="570458"/>
              </a:xfrm>
              <a:prstGeom prst="rect">
                <a:avLst/>
              </a:prstGeom>
              <a:noFill/>
            </p:spPr>
            <p:txBody>
              <a:bodyPr wrap="none" lIns="64000" tIns="33280" rIns="64000" bIns="33280" anchor="b" anchorCtr="1">
                <a:normAutofit/>
              </a:bodyPr>
              <a:lstStyle/>
              <a:p>
                <a:pPr algn="ctr" latinLnBrk="0"/>
                <a:r>
                  <a:rPr lang="zh-CN" altLang="en-US" sz="114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14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0" name="TextBox 64"/>
              <p:cNvSpPr txBox="1"/>
              <p:nvPr/>
            </p:nvSpPr>
            <p:spPr bwMode="auto">
              <a:xfrm>
                <a:off x="1703512" y="5336600"/>
                <a:ext cx="1726132" cy="510012"/>
              </a:xfrm>
              <a:prstGeom prst="rect">
                <a:avLst/>
              </a:prstGeom>
              <a:noFill/>
            </p:spPr>
            <p:txBody>
              <a:bodyPr wrap="square" lIns="64000" tIns="33280" rIns="64000" bIns="33280">
                <a:noAutofit/>
              </a:bodyPr>
              <a:lstStyle/>
              <a:p>
                <a:pPr algn="ctr" latinLnBrk="0">
                  <a:lnSpc>
                    <a:spcPct val="120000"/>
                  </a:lnSpc>
                </a:pP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此部分内容作为文字排版占位</a:t>
                </a:r>
                <a:b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</a:br>
                <a:r>
                  <a:rPr lang="zh-CN" altLang="en-US" sz="71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显示 （建议使用主题字体）</a:t>
                </a:r>
                <a:endParaRPr lang="zh-CN" altLang="en-US" sz="7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0" y="-23495"/>
            <a:ext cx="9122410" cy="3338195"/>
            <a:chOff x="0" y="-37"/>
            <a:chExt cx="14366" cy="5257"/>
          </a:xfrm>
        </p:grpSpPr>
        <p:pic>
          <p:nvPicPr>
            <p:cNvPr id="37" name="图片 36" descr="hbmn"/>
            <p:cNvPicPr>
              <a:picLocks noChangeAspect="1"/>
            </p:cNvPicPr>
            <p:nvPr/>
          </p:nvPicPr>
          <p:blipFill>
            <a:blip r:embed="rId1"/>
            <a:srcRect l="51960" t="107" b="79199"/>
            <a:stretch>
              <a:fillRect/>
            </a:stretch>
          </p:blipFill>
          <p:spPr>
            <a:xfrm rot="16200000">
              <a:off x="-971" y="971"/>
              <a:ext cx="5220" cy="3278"/>
            </a:xfrm>
            <a:prstGeom prst="rect">
              <a:avLst/>
            </a:prstGeom>
          </p:spPr>
        </p:pic>
        <p:pic>
          <p:nvPicPr>
            <p:cNvPr id="14" name="图片 13" descr="hbmn"/>
            <p:cNvPicPr>
              <a:picLocks noChangeAspect="1"/>
            </p:cNvPicPr>
            <p:nvPr/>
          </p:nvPicPr>
          <p:blipFill>
            <a:blip r:embed="rId1"/>
            <a:srcRect l="52291" t="107" b="80080"/>
            <a:stretch>
              <a:fillRect/>
            </a:stretch>
          </p:blipFill>
          <p:spPr>
            <a:xfrm rot="16200000" flipV="1">
              <a:off x="10240" y="1021"/>
              <a:ext cx="5184" cy="306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21590" y="0"/>
            <a:ext cx="9122410" cy="3338195"/>
            <a:chOff x="0" y="-37"/>
            <a:chExt cx="14366" cy="5257"/>
          </a:xfrm>
        </p:grpSpPr>
        <p:pic>
          <p:nvPicPr>
            <p:cNvPr id="37" name="图片 36" descr="hbmn"/>
            <p:cNvPicPr>
              <a:picLocks noChangeAspect="1"/>
            </p:cNvPicPr>
            <p:nvPr/>
          </p:nvPicPr>
          <p:blipFill>
            <a:blip r:embed="rId1"/>
            <a:srcRect l="51960" t="107" b="79199"/>
            <a:stretch>
              <a:fillRect/>
            </a:stretch>
          </p:blipFill>
          <p:spPr>
            <a:xfrm rot="16200000">
              <a:off x="-971" y="971"/>
              <a:ext cx="5220" cy="3278"/>
            </a:xfrm>
            <a:prstGeom prst="rect">
              <a:avLst/>
            </a:prstGeom>
          </p:spPr>
        </p:pic>
        <p:pic>
          <p:nvPicPr>
            <p:cNvPr id="14" name="图片 13" descr="hbmn"/>
            <p:cNvPicPr>
              <a:picLocks noChangeAspect="1"/>
            </p:cNvPicPr>
            <p:nvPr/>
          </p:nvPicPr>
          <p:blipFill>
            <a:blip r:embed="rId1"/>
            <a:srcRect l="52291" t="107" b="80080"/>
            <a:stretch>
              <a:fillRect/>
            </a:stretch>
          </p:blipFill>
          <p:spPr>
            <a:xfrm rot="16200000" flipV="1">
              <a:off x="10240" y="1021"/>
              <a:ext cx="5184" cy="3068"/>
            </a:xfrm>
            <a:prstGeom prst="rect">
              <a:avLst/>
            </a:prstGeom>
          </p:spPr>
        </p:pic>
      </p:grpSp>
      <p:grpSp>
        <p:nvGrpSpPr>
          <p:cNvPr id="64" name="组合 63"/>
          <p:cNvGrpSpPr/>
          <p:nvPr/>
        </p:nvGrpSpPr>
        <p:grpSpPr>
          <a:xfrm>
            <a:off x="1194487" y="1320135"/>
            <a:ext cx="6909874" cy="3210560"/>
            <a:chOff x="1866" y="2349"/>
            <a:chExt cx="15755" cy="7320"/>
          </a:xfrm>
        </p:grpSpPr>
        <p:pic>
          <p:nvPicPr>
            <p:cNvPr id="36" name="图片 35"/>
            <p:cNvPicPr>
              <a:picLocks noChangeAspect="1"/>
            </p:cNvPicPr>
            <p:nvPr/>
          </p:nvPicPr>
          <p:blipFill rotWithShape="1">
            <a:blip r:embed="rId2"/>
            <a:srcRect l="42823" t="10859"/>
            <a:stretch>
              <a:fillRect/>
            </a:stretch>
          </p:blipFill>
          <p:spPr>
            <a:xfrm>
              <a:off x="6288" y="2349"/>
              <a:ext cx="8340" cy="7320"/>
            </a:xfrm>
            <a:prstGeom prst="rect">
              <a:avLst/>
            </a:prstGeom>
          </p:spPr>
        </p:pic>
        <p:grpSp>
          <p:nvGrpSpPr>
            <p:cNvPr id="22" name="组合 21"/>
            <p:cNvGrpSpPr/>
            <p:nvPr/>
          </p:nvGrpSpPr>
          <p:grpSpPr>
            <a:xfrm>
              <a:off x="13066" y="3881"/>
              <a:ext cx="4555" cy="1297"/>
              <a:chOff x="1317291" y="1796341"/>
              <a:chExt cx="2892425" cy="823659"/>
            </a:xfrm>
          </p:grpSpPr>
          <p:sp>
            <p:nvSpPr>
              <p:cNvPr id="38" name="Oval 32"/>
              <p:cNvSpPr/>
              <p:nvPr/>
            </p:nvSpPr>
            <p:spPr>
              <a:xfrm>
                <a:off x="1317291" y="1798561"/>
                <a:ext cx="755703" cy="755703"/>
              </a:xfrm>
              <a:prstGeom prst="ellipse">
                <a:avLst/>
              </a:prstGeom>
              <a:gradFill>
                <a:gsLst>
                  <a:gs pos="0">
                    <a:srgbClr val="7247BB"/>
                  </a:gs>
                  <a:gs pos="100000">
                    <a:srgbClr val="C56A9B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9" name="Freeform 33"/>
              <p:cNvSpPr>
                <a:spLocks noEditPoints="1"/>
              </p:cNvSpPr>
              <p:nvPr/>
            </p:nvSpPr>
            <p:spPr bwMode="auto">
              <a:xfrm>
                <a:off x="1527072" y="2034829"/>
                <a:ext cx="337768" cy="330136"/>
              </a:xfrm>
              <a:custGeom>
                <a:avLst/>
                <a:gdLst>
                  <a:gd name="T0" fmla="*/ 74 w 82"/>
                  <a:gd name="T1" fmla="*/ 6 h 80"/>
                  <a:gd name="T2" fmla="*/ 67 w 82"/>
                  <a:gd name="T3" fmla="*/ 27 h 80"/>
                  <a:gd name="T4" fmla="*/ 65 w 82"/>
                  <a:gd name="T5" fmla="*/ 30 h 80"/>
                  <a:gd name="T6" fmla="*/ 75 w 82"/>
                  <a:gd name="T7" fmla="*/ 71 h 80"/>
                  <a:gd name="T8" fmla="*/ 66 w 82"/>
                  <a:gd name="T9" fmla="*/ 80 h 80"/>
                  <a:gd name="T10" fmla="*/ 44 w 82"/>
                  <a:gd name="T11" fmla="*/ 50 h 80"/>
                  <a:gd name="T12" fmla="*/ 36 w 82"/>
                  <a:gd name="T13" fmla="*/ 57 h 80"/>
                  <a:gd name="T14" fmla="*/ 39 w 82"/>
                  <a:gd name="T15" fmla="*/ 70 h 80"/>
                  <a:gd name="T16" fmla="*/ 34 w 82"/>
                  <a:gd name="T17" fmla="*/ 75 h 80"/>
                  <a:gd name="T18" fmla="*/ 26 w 82"/>
                  <a:gd name="T19" fmla="*/ 61 h 80"/>
                  <a:gd name="T20" fmla="*/ 21 w 82"/>
                  <a:gd name="T21" fmla="*/ 67 h 80"/>
                  <a:gd name="T22" fmla="*/ 16 w 82"/>
                  <a:gd name="T23" fmla="*/ 62 h 80"/>
                  <a:gd name="T24" fmla="*/ 21 w 82"/>
                  <a:gd name="T25" fmla="*/ 57 h 80"/>
                  <a:gd name="T26" fmla="*/ 7 w 82"/>
                  <a:gd name="T27" fmla="*/ 50 h 80"/>
                  <a:gd name="T28" fmla="*/ 12 w 82"/>
                  <a:gd name="T29" fmla="*/ 44 h 80"/>
                  <a:gd name="T30" fmla="*/ 25 w 82"/>
                  <a:gd name="T31" fmla="*/ 47 h 80"/>
                  <a:gd name="T32" fmla="*/ 32 w 82"/>
                  <a:gd name="T33" fmla="*/ 39 h 80"/>
                  <a:gd name="T34" fmla="*/ 0 w 82"/>
                  <a:gd name="T35" fmla="*/ 18 h 80"/>
                  <a:gd name="T36" fmla="*/ 9 w 82"/>
                  <a:gd name="T37" fmla="*/ 8 h 80"/>
                  <a:gd name="T38" fmla="*/ 51 w 82"/>
                  <a:gd name="T39" fmla="*/ 16 h 80"/>
                  <a:gd name="T40" fmla="*/ 53 w 82"/>
                  <a:gd name="T41" fmla="*/ 13 h 80"/>
                  <a:gd name="T42" fmla="*/ 74 w 82"/>
                  <a:gd name="T43" fmla="*/ 6 h 80"/>
                  <a:gd name="T44" fmla="*/ 82 w 82"/>
                  <a:gd name="T45" fmla="*/ 50 h 80"/>
                  <a:gd name="T46" fmla="*/ 74 w 82"/>
                  <a:gd name="T47" fmla="*/ 42 h 80"/>
                  <a:gd name="T48" fmla="*/ 72 w 82"/>
                  <a:gd name="T49" fmla="*/ 44 h 80"/>
                  <a:gd name="T50" fmla="*/ 76 w 82"/>
                  <a:gd name="T51" fmla="*/ 57 h 80"/>
                  <a:gd name="T52" fmla="*/ 82 w 82"/>
                  <a:gd name="T53" fmla="*/ 50 h 80"/>
                  <a:gd name="T54" fmla="*/ 29 w 82"/>
                  <a:gd name="T55" fmla="*/ 0 h 80"/>
                  <a:gd name="T56" fmla="*/ 23 w 82"/>
                  <a:gd name="T57" fmla="*/ 7 h 80"/>
                  <a:gd name="T58" fmla="*/ 36 w 82"/>
                  <a:gd name="T59" fmla="*/ 10 h 80"/>
                  <a:gd name="T60" fmla="*/ 37 w 82"/>
                  <a:gd name="T61" fmla="*/ 8 h 80"/>
                  <a:gd name="T62" fmla="*/ 29 w 82"/>
                  <a:gd name="T6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2" h="80">
                    <a:moveTo>
                      <a:pt x="74" y="6"/>
                    </a:moveTo>
                    <a:cubicBezTo>
                      <a:pt x="76" y="15"/>
                      <a:pt x="74" y="21"/>
                      <a:pt x="67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60" y="5"/>
                      <a:pt x="67" y="4"/>
                      <a:pt x="74" y="6"/>
                    </a:cubicBezTo>
                    <a:close/>
                    <a:moveTo>
                      <a:pt x="82" y="50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82" y="50"/>
                      <a:pt x="82" y="50"/>
                      <a:pt x="82" y="50"/>
                    </a:cubicBezTo>
                    <a:close/>
                    <a:moveTo>
                      <a:pt x="29" y="0"/>
                    </a:moveTo>
                    <a:cubicBezTo>
                      <a:pt x="23" y="7"/>
                      <a:pt x="23" y="7"/>
                      <a:pt x="23" y="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8"/>
                      <a:pt x="37" y="8"/>
                      <a:pt x="37" y="8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40" name="Rectangle 35"/>
              <p:cNvSpPr/>
              <p:nvPr/>
            </p:nvSpPr>
            <p:spPr>
              <a:xfrm>
                <a:off x="2217721" y="2164006"/>
                <a:ext cx="1991995" cy="45599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 algn="r">
                  <a:lnSpc>
                    <a:spcPct val="114000"/>
                  </a:lnSpc>
                  <a:defRPr/>
                </a:pPr>
                <a:r>
                  <a:rPr lang="zh-CN" altLang="en-US" sz="6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rPr>
                  <a:t>您的内容打在这里，或者通过复制您的文本后，在此框中选择粘贴，并选择只保留文字</a:t>
                </a:r>
                <a:endParaRPr lang="zh-CN" altLang="en-US" sz="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endParaRPr>
              </a:p>
            </p:txBody>
          </p:sp>
          <p:sp>
            <p:nvSpPr>
              <p:cNvPr id="41" name="TextBox 36"/>
              <p:cNvSpPr txBox="1"/>
              <p:nvPr/>
            </p:nvSpPr>
            <p:spPr>
              <a:xfrm>
                <a:off x="2134080" y="1796341"/>
                <a:ext cx="1569660" cy="325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rgbClr val="25E0E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详细完成情况</a:t>
                </a:r>
                <a:endParaRPr lang="zh-CN" altLang="en-US" sz="1000" dirty="0">
                  <a:solidFill>
                    <a:srgbClr val="25E0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13066" y="6577"/>
              <a:ext cx="4555" cy="1297"/>
              <a:chOff x="1317291" y="1796341"/>
              <a:chExt cx="2892425" cy="823659"/>
            </a:xfrm>
          </p:grpSpPr>
          <p:sp>
            <p:nvSpPr>
              <p:cNvPr id="24" name="Oval 32"/>
              <p:cNvSpPr/>
              <p:nvPr/>
            </p:nvSpPr>
            <p:spPr>
              <a:xfrm>
                <a:off x="1317291" y="1798561"/>
                <a:ext cx="755703" cy="755703"/>
              </a:xfrm>
              <a:prstGeom prst="ellipse">
                <a:avLst/>
              </a:prstGeom>
              <a:gradFill>
                <a:gsLst>
                  <a:gs pos="0">
                    <a:srgbClr val="7247BB"/>
                  </a:gs>
                  <a:gs pos="100000">
                    <a:srgbClr val="C56A9B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5" name="Freeform 33"/>
              <p:cNvSpPr>
                <a:spLocks noEditPoints="1"/>
              </p:cNvSpPr>
              <p:nvPr/>
            </p:nvSpPr>
            <p:spPr bwMode="auto">
              <a:xfrm>
                <a:off x="1527072" y="2034829"/>
                <a:ext cx="337768" cy="330136"/>
              </a:xfrm>
              <a:custGeom>
                <a:avLst/>
                <a:gdLst>
                  <a:gd name="T0" fmla="*/ 74 w 82"/>
                  <a:gd name="T1" fmla="*/ 6 h 80"/>
                  <a:gd name="T2" fmla="*/ 67 w 82"/>
                  <a:gd name="T3" fmla="*/ 27 h 80"/>
                  <a:gd name="T4" fmla="*/ 65 w 82"/>
                  <a:gd name="T5" fmla="*/ 30 h 80"/>
                  <a:gd name="T6" fmla="*/ 75 w 82"/>
                  <a:gd name="T7" fmla="*/ 71 h 80"/>
                  <a:gd name="T8" fmla="*/ 66 w 82"/>
                  <a:gd name="T9" fmla="*/ 80 h 80"/>
                  <a:gd name="T10" fmla="*/ 44 w 82"/>
                  <a:gd name="T11" fmla="*/ 50 h 80"/>
                  <a:gd name="T12" fmla="*/ 36 w 82"/>
                  <a:gd name="T13" fmla="*/ 57 h 80"/>
                  <a:gd name="T14" fmla="*/ 39 w 82"/>
                  <a:gd name="T15" fmla="*/ 70 h 80"/>
                  <a:gd name="T16" fmla="*/ 34 w 82"/>
                  <a:gd name="T17" fmla="*/ 75 h 80"/>
                  <a:gd name="T18" fmla="*/ 26 w 82"/>
                  <a:gd name="T19" fmla="*/ 61 h 80"/>
                  <a:gd name="T20" fmla="*/ 21 w 82"/>
                  <a:gd name="T21" fmla="*/ 67 h 80"/>
                  <a:gd name="T22" fmla="*/ 16 w 82"/>
                  <a:gd name="T23" fmla="*/ 62 h 80"/>
                  <a:gd name="T24" fmla="*/ 21 w 82"/>
                  <a:gd name="T25" fmla="*/ 57 h 80"/>
                  <a:gd name="T26" fmla="*/ 7 w 82"/>
                  <a:gd name="T27" fmla="*/ 50 h 80"/>
                  <a:gd name="T28" fmla="*/ 12 w 82"/>
                  <a:gd name="T29" fmla="*/ 44 h 80"/>
                  <a:gd name="T30" fmla="*/ 25 w 82"/>
                  <a:gd name="T31" fmla="*/ 47 h 80"/>
                  <a:gd name="T32" fmla="*/ 32 w 82"/>
                  <a:gd name="T33" fmla="*/ 39 h 80"/>
                  <a:gd name="T34" fmla="*/ 0 w 82"/>
                  <a:gd name="T35" fmla="*/ 18 h 80"/>
                  <a:gd name="T36" fmla="*/ 9 w 82"/>
                  <a:gd name="T37" fmla="*/ 8 h 80"/>
                  <a:gd name="T38" fmla="*/ 51 w 82"/>
                  <a:gd name="T39" fmla="*/ 16 h 80"/>
                  <a:gd name="T40" fmla="*/ 53 w 82"/>
                  <a:gd name="T41" fmla="*/ 13 h 80"/>
                  <a:gd name="T42" fmla="*/ 74 w 82"/>
                  <a:gd name="T43" fmla="*/ 6 h 80"/>
                  <a:gd name="T44" fmla="*/ 82 w 82"/>
                  <a:gd name="T45" fmla="*/ 50 h 80"/>
                  <a:gd name="T46" fmla="*/ 74 w 82"/>
                  <a:gd name="T47" fmla="*/ 42 h 80"/>
                  <a:gd name="T48" fmla="*/ 72 w 82"/>
                  <a:gd name="T49" fmla="*/ 44 h 80"/>
                  <a:gd name="T50" fmla="*/ 76 w 82"/>
                  <a:gd name="T51" fmla="*/ 57 h 80"/>
                  <a:gd name="T52" fmla="*/ 82 w 82"/>
                  <a:gd name="T53" fmla="*/ 50 h 80"/>
                  <a:gd name="T54" fmla="*/ 29 w 82"/>
                  <a:gd name="T55" fmla="*/ 0 h 80"/>
                  <a:gd name="T56" fmla="*/ 23 w 82"/>
                  <a:gd name="T57" fmla="*/ 7 h 80"/>
                  <a:gd name="T58" fmla="*/ 36 w 82"/>
                  <a:gd name="T59" fmla="*/ 10 h 80"/>
                  <a:gd name="T60" fmla="*/ 37 w 82"/>
                  <a:gd name="T61" fmla="*/ 8 h 80"/>
                  <a:gd name="T62" fmla="*/ 29 w 82"/>
                  <a:gd name="T6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2" h="80">
                    <a:moveTo>
                      <a:pt x="74" y="6"/>
                    </a:moveTo>
                    <a:cubicBezTo>
                      <a:pt x="76" y="15"/>
                      <a:pt x="74" y="21"/>
                      <a:pt x="67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60" y="5"/>
                      <a:pt x="67" y="4"/>
                      <a:pt x="74" y="6"/>
                    </a:cubicBezTo>
                    <a:close/>
                    <a:moveTo>
                      <a:pt x="82" y="50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82" y="50"/>
                      <a:pt x="82" y="50"/>
                      <a:pt x="82" y="50"/>
                    </a:cubicBezTo>
                    <a:close/>
                    <a:moveTo>
                      <a:pt x="29" y="0"/>
                    </a:moveTo>
                    <a:cubicBezTo>
                      <a:pt x="23" y="7"/>
                      <a:pt x="23" y="7"/>
                      <a:pt x="23" y="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8"/>
                      <a:pt x="37" y="8"/>
                      <a:pt x="37" y="8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26" name="Rectangle 35"/>
              <p:cNvSpPr/>
              <p:nvPr/>
            </p:nvSpPr>
            <p:spPr>
              <a:xfrm>
                <a:off x="2217721" y="2164006"/>
                <a:ext cx="1991995" cy="45599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 algn="r">
                  <a:lnSpc>
                    <a:spcPct val="114000"/>
                  </a:lnSpc>
                  <a:defRPr/>
                </a:pPr>
                <a:r>
                  <a:rPr lang="zh-CN" altLang="en-US" sz="6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rPr>
                  <a:t>您的内容打在这里，或者通过复制您的文本后，在此框中选择粘贴，并选择只保留文字</a:t>
                </a:r>
                <a:endParaRPr lang="zh-CN" altLang="en-US" sz="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endParaRPr>
              </a:p>
            </p:txBody>
          </p:sp>
          <p:sp>
            <p:nvSpPr>
              <p:cNvPr id="27" name="TextBox 36"/>
              <p:cNvSpPr txBox="1"/>
              <p:nvPr/>
            </p:nvSpPr>
            <p:spPr>
              <a:xfrm>
                <a:off x="2134080" y="1796341"/>
                <a:ext cx="1569660" cy="325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000" b="1" dirty="0">
                    <a:solidFill>
                      <a:srgbClr val="7F3AE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000" b="1" dirty="0">
                  <a:solidFill>
                    <a:srgbClr val="7F3AE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866" y="3966"/>
              <a:ext cx="4555" cy="1297"/>
              <a:chOff x="1317291" y="1796341"/>
              <a:chExt cx="2892425" cy="823659"/>
            </a:xfrm>
          </p:grpSpPr>
          <p:sp>
            <p:nvSpPr>
              <p:cNvPr id="29" name="Oval 32"/>
              <p:cNvSpPr/>
              <p:nvPr/>
            </p:nvSpPr>
            <p:spPr>
              <a:xfrm>
                <a:off x="1317291" y="1798561"/>
                <a:ext cx="755703" cy="755703"/>
              </a:xfrm>
              <a:prstGeom prst="ellipse">
                <a:avLst/>
              </a:prstGeom>
              <a:gradFill>
                <a:gsLst>
                  <a:gs pos="0">
                    <a:srgbClr val="7247BB"/>
                  </a:gs>
                  <a:gs pos="100000">
                    <a:srgbClr val="C56A9B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0" name="Freeform 33"/>
              <p:cNvSpPr>
                <a:spLocks noEditPoints="1"/>
              </p:cNvSpPr>
              <p:nvPr/>
            </p:nvSpPr>
            <p:spPr bwMode="auto">
              <a:xfrm>
                <a:off x="1527072" y="2034829"/>
                <a:ext cx="337768" cy="330136"/>
              </a:xfrm>
              <a:custGeom>
                <a:avLst/>
                <a:gdLst>
                  <a:gd name="T0" fmla="*/ 74 w 82"/>
                  <a:gd name="T1" fmla="*/ 6 h 80"/>
                  <a:gd name="T2" fmla="*/ 67 w 82"/>
                  <a:gd name="T3" fmla="*/ 27 h 80"/>
                  <a:gd name="T4" fmla="*/ 65 w 82"/>
                  <a:gd name="T5" fmla="*/ 30 h 80"/>
                  <a:gd name="T6" fmla="*/ 75 w 82"/>
                  <a:gd name="T7" fmla="*/ 71 h 80"/>
                  <a:gd name="T8" fmla="*/ 66 w 82"/>
                  <a:gd name="T9" fmla="*/ 80 h 80"/>
                  <a:gd name="T10" fmla="*/ 44 w 82"/>
                  <a:gd name="T11" fmla="*/ 50 h 80"/>
                  <a:gd name="T12" fmla="*/ 36 w 82"/>
                  <a:gd name="T13" fmla="*/ 57 h 80"/>
                  <a:gd name="T14" fmla="*/ 39 w 82"/>
                  <a:gd name="T15" fmla="*/ 70 h 80"/>
                  <a:gd name="T16" fmla="*/ 34 w 82"/>
                  <a:gd name="T17" fmla="*/ 75 h 80"/>
                  <a:gd name="T18" fmla="*/ 26 w 82"/>
                  <a:gd name="T19" fmla="*/ 61 h 80"/>
                  <a:gd name="T20" fmla="*/ 21 w 82"/>
                  <a:gd name="T21" fmla="*/ 67 h 80"/>
                  <a:gd name="T22" fmla="*/ 16 w 82"/>
                  <a:gd name="T23" fmla="*/ 62 h 80"/>
                  <a:gd name="T24" fmla="*/ 21 w 82"/>
                  <a:gd name="T25" fmla="*/ 57 h 80"/>
                  <a:gd name="T26" fmla="*/ 7 w 82"/>
                  <a:gd name="T27" fmla="*/ 50 h 80"/>
                  <a:gd name="T28" fmla="*/ 12 w 82"/>
                  <a:gd name="T29" fmla="*/ 44 h 80"/>
                  <a:gd name="T30" fmla="*/ 25 w 82"/>
                  <a:gd name="T31" fmla="*/ 47 h 80"/>
                  <a:gd name="T32" fmla="*/ 32 w 82"/>
                  <a:gd name="T33" fmla="*/ 39 h 80"/>
                  <a:gd name="T34" fmla="*/ 0 w 82"/>
                  <a:gd name="T35" fmla="*/ 18 h 80"/>
                  <a:gd name="T36" fmla="*/ 9 w 82"/>
                  <a:gd name="T37" fmla="*/ 8 h 80"/>
                  <a:gd name="T38" fmla="*/ 51 w 82"/>
                  <a:gd name="T39" fmla="*/ 16 h 80"/>
                  <a:gd name="T40" fmla="*/ 53 w 82"/>
                  <a:gd name="T41" fmla="*/ 13 h 80"/>
                  <a:gd name="T42" fmla="*/ 74 w 82"/>
                  <a:gd name="T43" fmla="*/ 6 h 80"/>
                  <a:gd name="T44" fmla="*/ 82 w 82"/>
                  <a:gd name="T45" fmla="*/ 50 h 80"/>
                  <a:gd name="T46" fmla="*/ 74 w 82"/>
                  <a:gd name="T47" fmla="*/ 42 h 80"/>
                  <a:gd name="T48" fmla="*/ 72 w 82"/>
                  <a:gd name="T49" fmla="*/ 44 h 80"/>
                  <a:gd name="T50" fmla="*/ 76 w 82"/>
                  <a:gd name="T51" fmla="*/ 57 h 80"/>
                  <a:gd name="T52" fmla="*/ 82 w 82"/>
                  <a:gd name="T53" fmla="*/ 50 h 80"/>
                  <a:gd name="T54" fmla="*/ 29 w 82"/>
                  <a:gd name="T55" fmla="*/ 0 h 80"/>
                  <a:gd name="T56" fmla="*/ 23 w 82"/>
                  <a:gd name="T57" fmla="*/ 7 h 80"/>
                  <a:gd name="T58" fmla="*/ 36 w 82"/>
                  <a:gd name="T59" fmla="*/ 10 h 80"/>
                  <a:gd name="T60" fmla="*/ 37 w 82"/>
                  <a:gd name="T61" fmla="*/ 8 h 80"/>
                  <a:gd name="T62" fmla="*/ 29 w 82"/>
                  <a:gd name="T6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2" h="80">
                    <a:moveTo>
                      <a:pt x="74" y="6"/>
                    </a:moveTo>
                    <a:cubicBezTo>
                      <a:pt x="76" y="15"/>
                      <a:pt x="74" y="21"/>
                      <a:pt x="67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60" y="5"/>
                      <a:pt x="67" y="4"/>
                      <a:pt x="74" y="6"/>
                    </a:cubicBezTo>
                    <a:close/>
                    <a:moveTo>
                      <a:pt x="82" y="50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82" y="50"/>
                      <a:pt x="82" y="50"/>
                      <a:pt x="82" y="50"/>
                    </a:cubicBezTo>
                    <a:close/>
                    <a:moveTo>
                      <a:pt x="29" y="0"/>
                    </a:moveTo>
                    <a:cubicBezTo>
                      <a:pt x="23" y="7"/>
                      <a:pt x="23" y="7"/>
                      <a:pt x="23" y="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8"/>
                      <a:pt x="37" y="8"/>
                      <a:pt x="37" y="8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1" name="Rectangle 35"/>
              <p:cNvSpPr/>
              <p:nvPr/>
            </p:nvSpPr>
            <p:spPr>
              <a:xfrm>
                <a:off x="2217721" y="2164006"/>
                <a:ext cx="1991995" cy="45599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 algn="r">
                  <a:lnSpc>
                    <a:spcPct val="114000"/>
                  </a:lnSpc>
                  <a:defRPr/>
                </a:pPr>
                <a:r>
                  <a:rPr lang="zh-CN" altLang="en-US" sz="6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rPr>
                  <a:t>您的内容打在这里，或者通过复制您的文本后，在此框中选择粘贴，并选择只保留文字</a:t>
                </a:r>
                <a:endParaRPr lang="zh-CN" altLang="en-US" sz="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endParaRPr>
              </a:p>
            </p:txBody>
          </p:sp>
          <p:sp>
            <p:nvSpPr>
              <p:cNvPr id="33" name="TextBox 36"/>
              <p:cNvSpPr txBox="1"/>
              <p:nvPr/>
            </p:nvSpPr>
            <p:spPr>
              <a:xfrm>
                <a:off x="2134080" y="1796341"/>
                <a:ext cx="1569660" cy="325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lvl="0" defTabSz="913765">
                  <a:spcBef>
                    <a:spcPct val="0"/>
                  </a:spcBef>
                  <a:defRPr/>
                </a:pPr>
                <a:r>
                  <a:rPr lang="zh-CN" altLang="en-US" sz="1000" b="1" dirty="0">
                    <a:solidFill>
                      <a:srgbClr val="7F3AE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标题文本预设</a:t>
                </a:r>
                <a:endParaRPr lang="zh-CN" altLang="en-US" sz="1000" b="1" dirty="0">
                  <a:solidFill>
                    <a:srgbClr val="7F3AE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866" y="6662"/>
              <a:ext cx="4555" cy="1297"/>
              <a:chOff x="1317291" y="1796341"/>
              <a:chExt cx="2892425" cy="823659"/>
            </a:xfrm>
          </p:grpSpPr>
          <p:sp>
            <p:nvSpPr>
              <p:cNvPr id="53" name="Oval 32"/>
              <p:cNvSpPr/>
              <p:nvPr/>
            </p:nvSpPr>
            <p:spPr>
              <a:xfrm>
                <a:off x="1317291" y="1798561"/>
                <a:ext cx="755703" cy="755703"/>
              </a:xfrm>
              <a:prstGeom prst="ellipse">
                <a:avLst/>
              </a:prstGeom>
              <a:gradFill>
                <a:gsLst>
                  <a:gs pos="0">
                    <a:srgbClr val="7247BB"/>
                  </a:gs>
                  <a:gs pos="100000">
                    <a:srgbClr val="C56A9B"/>
                  </a:gs>
                </a:gsLst>
                <a:lin ang="5400000" scaled="0"/>
              </a:gra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35" name="Freeform 33"/>
              <p:cNvSpPr>
                <a:spLocks noEditPoints="1"/>
              </p:cNvSpPr>
              <p:nvPr/>
            </p:nvSpPr>
            <p:spPr bwMode="auto">
              <a:xfrm>
                <a:off x="1527072" y="2034829"/>
                <a:ext cx="337768" cy="330136"/>
              </a:xfrm>
              <a:custGeom>
                <a:avLst/>
                <a:gdLst>
                  <a:gd name="T0" fmla="*/ 74 w 82"/>
                  <a:gd name="T1" fmla="*/ 6 h 80"/>
                  <a:gd name="T2" fmla="*/ 67 w 82"/>
                  <a:gd name="T3" fmla="*/ 27 h 80"/>
                  <a:gd name="T4" fmla="*/ 65 w 82"/>
                  <a:gd name="T5" fmla="*/ 30 h 80"/>
                  <a:gd name="T6" fmla="*/ 75 w 82"/>
                  <a:gd name="T7" fmla="*/ 71 h 80"/>
                  <a:gd name="T8" fmla="*/ 66 w 82"/>
                  <a:gd name="T9" fmla="*/ 80 h 80"/>
                  <a:gd name="T10" fmla="*/ 44 w 82"/>
                  <a:gd name="T11" fmla="*/ 50 h 80"/>
                  <a:gd name="T12" fmla="*/ 36 w 82"/>
                  <a:gd name="T13" fmla="*/ 57 h 80"/>
                  <a:gd name="T14" fmla="*/ 39 w 82"/>
                  <a:gd name="T15" fmla="*/ 70 h 80"/>
                  <a:gd name="T16" fmla="*/ 34 w 82"/>
                  <a:gd name="T17" fmla="*/ 75 h 80"/>
                  <a:gd name="T18" fmla="*/ 26 w 82"/>
                  <a:gd name="T19" fmla="*/ 61 h 80"/>
                  <a:gd name="T20" fmla="*/ 21 w 82"/>
                  <a:gd name="T21" fmla="*/ 67 h 80"/>
                  <a:gd name="T22" fmla="*/ 16 w 82"/>
                  <a:gd name="T23" fmla="*/ 62 h 80"/>
                  <a:gd name="T24" fmla="*/ 21 w 82"/>
                  <a:gd name="T25" fmla="*/ 57 h 80"/>
                  <a:gd name="T26" fmla="*/ 7 w 82"/>
                  <a:gd name="T27" fmla="*/ 50 h 80"/>
                  <a:gd name="T28" fmla="*/ 12 w 82"/>
                  <a:gd name="T29" fmla="*/ 44 h 80"/>
                  <a:gd name="T30" fmla="*/ 25 w 82"/>
                  <a:gd name="T31" fmla="*/ 47 h 80"/>
                  <a:gd name="T32" fmla="*/ 32 w 82"/>
                  <a:gd name="T33" fmla="*/ 39 h 80"/>
                  <a:gd name="T34" fmla="*/ 0 w 82"/>
                  <a:gd name="T35" fmla="*/ 18 h 80"/>
                  <a:gd name="T36" fmla="*/ 9 w 82"/>
                  <a:gd name="T37" fmla="*/ 8 h 80"/>
                  <a:gd name="T38" fmla="*/ 51 w 82"/>
                  <a:gd name="T39" fmla="*/ 16 h 80"/>
                  <a:gd name="T40" fmla="*/ 53 w 82"/>
                  <a:gd name="T41" fmla="*/ 13 h 80"/>
                  <a:gd name="T42" fmla="*/ 74 w 82"/>
                  <a:gd name="T43" fmla="*/ 6 h 80"/>
                  <a:gd name="T44" fmla="*/ 82 w 82"/>
                  <a:gd name="T45" fmla="*/ 50 h 80"/>
                  <a:gd name="T46" fmla="*/ 74 w 82"/>
                  <a:gd name="T47" fmla="*/ 42 h 80"/>
                  <a:gd name="T48" fmla="*/ 72 w 82"/>
                  <a:gd name="T49" fmla="*/ 44 h 80"/>
                  <a:gd name="T50" fmla="*/ 76 w 82"/>
                  <a:gd name="T51" fmla="*/ 57 h 80"/>
                  <a:gd name="T52" fmla="*/ 82 w 82"/>
                  <a:gd name="T53" fmla="*/ 50 h 80"/>
                  <a:gd name="T54" fmla="*/ 29 w 82"/>
                  <a:gd name="T55" fmla="*/ 0 h 80"/>
                  <a:gd name="T56" fmla="*/ 23 w 82"/>
                  <a:gd name="T57" fmla="*/ 7 h 80"/>
                  <a:gd name="T58" fmla="*/ 36 w 82"/>
                  <a:gd name="T59" fmla="*/ 10 h 80"/>
                  <a:gd name="T60" fmla="*/ 37 w 82"/>
                  <a:gd name="T61" fmla="*/ 8 h 80"/>
                  <a:gd name="T62" fmla="*/ 29 w 82"/>
                  <a:gd name="T6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2" h="80">
                    <a:moveTo>
                      <a:pt x="74" y="6"/>
                    </a:moveTo>
                    <a:cubicBezTo>
                      <a:pt x="76" y="15"/>
                      <a:pt x="74" y="21"/>
                      <a:pt x="67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60" y="5"/>
                      <a:pt x="67" y="4"/>
                      <a:pt x="74" y="6"/>
                    </a:cubicBezTo>
                    <a:close/>
                    <a:moveTo>
                      <a:pt x="82" y="50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82" y="50"/>
                      <a:pt x="82" y="50"/>
                      <a:pt x="82" y="50"/>
                    </a:cubicBezTo>
                    <a:close/>
                    <a:moveTo>
                      <a:pt x="29" y="0"/>
                    </a:moveTo>
                    <a:cubicBezTo>
                      <a:pt x="23" y="7"/>
                      <a:pt x="23" y="7"/>
                      <a:pt x="23" y="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8"/>
                      <a:pt x="37" y="8"/>
                      <a:pt x="37" y="8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0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endParaRPr>
              </a:p>
            </p:txBody>
          </p:sp>
          <p:sp>
            <p:nvSpPr>
              <p:cNvPr id="55" name="Rectangle 35"/>
              <p:cNvSpPr/>
              <p:nvPr/>
            </p:nvSpPr>
            <p:spPr>
              <a:xfrm>
                <a:off x="2217721" y="2164006"/>
                <a:ext cx="1991995" cy="455994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</p:spPr>
            <p:txBody>
              <a:bodyPr wrap="square" lIns="0" tIns="0" rIns="0" bIns="0" anchor="t" anchorCtr="0">
                <a:sp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lvl="0" algn="r">
                  <a:lnSpc>
                    <a:spcPct val="114000"/>
                  </a:lnSpc>
                  <a:defRPr/>
                </a:pPr>
                <a:r>
                  <a:rPr lang="zh-CN" altLang="en-US" sz="600" kern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ahoma" panose="020B0604030504040204" pitchFamily="34" charset="0"/>
                  </a:rPr>
                  <a:t>您的内容打在这里，或者通过复制您的文本后，在此框中选择粘贴，并选择只保留文字</a:t>
                </a:r>
                <a:endParaRPr lang="zh-CN" altLang="en-US" sz="600" kern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ahoma" panose="020B0604030504040204" pitchFamily="34" charset="0"/>
                </a:endParaRPr>
              </a:p>
            </p:txBody>
          </p:sp>
          <p:sp>
            <p:nvSpPr>
              <p:cNvPr id="57" name="TextBox 36"/>
              <p:cNvSpPr txBox="1"/>
              <p:nvPr/>
            </p:nvSpPr>
            <p:spPr>
              <a:xfrm>
                <a:off x="2134080" y="1796341"/>
                <a:ext cx="1569660" cy="3251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sz="1000" dirty="0">
                    <a:solidFill>
                      <a:srgbClr val="25E0E7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cs typeface="Times New Roman" panose="02020603050405020304" pitchFamily="18" charset="0"/>
                  </a:rPr>
                  <a:t>详细完成情况</a:t>
                </a:r>
                <a:endParaRPr lang="zh-CN" altLang="en-US" sz="1000" dirty="0">
                  <a:solidFill>
                    <a:srgbClr val="25E0E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13155" y="1245870"/>
            <a:ext cx="7090410" cy="3474720"/>
            <a:chOff x="1753" y="1962"/>
            <a:chExt cx="11166" cy="5472"/>
          </a:xfrm>
        </p:grpSpPr>
        <p:sp>
          <p:nvSpPr>
            <p:cNvPr id="6" name="淘宝店chenying0907 6"/>
            <p:cNvSpPr/>
            <p:nvPr/>
          </p:nvSpPr>
          <p:spPr bwMode="auto">
            <a:xfrm>
              <a:off x="10715" y="1962"/>
              <a:ext cx="2205" cy="1583"/>
            </a:xfrm>
            <a:custGeom>
              <a:avLst/>
              <a:gdLst>
                <a:gd name="T0" fmla="*/ 1020 w 1297"/>
                <a:gd name="T1" fmla="*/ 394 h 931"/>
                <a:gd name="T2" fmla="*/ 1020 w 1297"/>
                <a:gd name="T3" fmla="*/ 0 h 931"/>
                <a:gd name="T4" fmla="*/ 1020 w 1297"/>
                <a:gd name="T5" fmla="*/ 0 h 931"/>
                <a:gd name="T6" fmla="*/ 647 w 1297"/>
                <a:gd name="T7" fmla="*/ 307 h 931"/>
                <a:gd name="T8" fmla="*/ 276 w 1297"/>
                <a:gd name="T9" fmla="*/ 0 h 931"/>
                <a:gd name="T10" fmla="*/ 276 w 1297"/>
                <a:gd name="T11" fmla="*/ 0 h 931"/>
                <a:gd name="T12" fmla="*/ 276 w 1297"/>
                <a:gd name="T13" fmla="*/ 394 h 931"/>
                <a:gd name="T14" fmla="*/ 0 w 1297"/>
                <a:gd name="T15" fmla="*/ 394 h 931"/>
                <a:gd name="T16" fmla="*/ 647 w 1297"/>
                <a:gd name="T17" fmla="*/ 931 h 931"/>
                <a:gd name="T18" fmla="*/ 1297 w 1297"/>
                <a:gd name="T19" fmla="*/ 394 h 931"/>
                <a:gd name="T20" fmla="*/ 1020 w 1297"/>
                <a:gd name="T21" fmla="*/ 394 h 9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7" h="931">
                  <a:moveTo>
                    <a:pt x="1020" y="394"/>
                  </a:moveTo>
                  <a:lnTo>
                    <a:pt x="1020" y="0"/>
                  </a:lnTo>
                  <a:lnTo>
                    <a:pt x="1020" y="0"/>
                  </a:lnTo>
                  <a:lnTo>
                    <a:pt x="647" y="307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394"/>
                  </a:lnTo>
                  <a:lnTo>
                    <a:pt x="0" y="394"/>
                  </a:lnTo>
                  <a:lnTo>
                    <a:pt x="647" y="931"/>
                  </a:lnTo>
                  <a:lnTo>
                    <a:pt x="1297" y="394"/>
                  </a:lnTo>
                  <a:lnTo>
                    <a:pt x="1020" y="394"/>
                  </a:lnTo>
                  <a:close/>
                </a:path>
              </a:pathLst>
            </a:custGeom>
            <a:solidFill>
              <a:srgbClr val="DB2C03"/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7" name="淘宝店chenying0907 7"/>
            <p:cNvSpPr/>
            <p:nvPr/>
          </p:nvSpPr>
          <p:spPr bwMode="auto">
            <a:xfrm>
              <a:off x="10715" y="3259"/>
              <a:ext cx="2205" cy="1581"/>
            </a:xfrm>
            <a:custGeom>
              <a:avLst/>
              <a:gdLst>
                <a:gd name="T0" fmla="*/ 1020 w 1297"/>
                <a:gd name="T1" fmla="*/ 394 h 930"/>
                <a:gd name="T2" fmla="*/ 1020 w 1297"/>
                <a:gd name="T3" fmla="*/ 0 h 930"/>
                <a:gd name="T4" fmla="*/ 1020 w 1297"/>
                <a:gd name="T5" fmla="*/ 0 h 930"/>
                <a:gd name="T6" fmla="*/ 647 w 1297"/>
                <a:gd name="T7" fmla="*/ 307 h 930"/>
                <a:gd name="T8" fmla="*/ 276 w 1297"/>
                <a:gd name="T9" fmla="*/ 0 h 930"/>
                <a:gd name="T10" fmla="*/ 276 w 1297"/>
                <a:gd name="T11" fmla="*/ 0 h 930"/>
                <a:gd name="T12" fmla="*/ 276 w 1297"/>
                <a:gd name="T13" fmla="*/ 394 h 930"/>
                <a:gd name="T14" fmla="*/ 0 w 1297"/>
                <a:gd name="T15" fmla="*/ 394 h 930"/>
                <a:gd name="T16" fmla="*/ 647 w 1297"/>
                <a:gd name="T17" fmla="*/ 930 h 930"/>
                <a:gd name="T18" fmla="*/ 1297 w 1297"/>
                <a:gd name="T19" fmla="*/ 394 h 930"/>
                <a:gd name="T20" fmla="*/ 1020 w 1297"/>
                <a:gd name="T21" fmla="*/ 39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7" h="930">
                  <a:moveTo>
                    <a:pt x="1020" y="394"/>
                  </a:moveTo>
                  <a:lnTo>
                    <a:pt x="1020" y="0"/>
                  </a:lnTo>
                  <a:lnTo>
                    <a:pt x="1020" y="0"/>
                  </a:lnTo>
                  <a:lnTo>
                    <a:pt x="647" y="307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394"/>
                  </a:lnTo>
                  <a:lnTo>
                    <a:pt x="0" y="394"/>
                  </a:lnTo>
                  <a:lnTo>
                    <a:pt x="647" y="930"/>
                  </a:lnTo>
                  <a:lnTo>
                    <a:pt x="1297" y="394"/>
                  </a:lnTo>
                  <a:lnTo>
                    <a:pt x="1020" y="394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8" name="淘宝店chenying0907 8"/>
            <p:cNvSpPr/>
            <p:nvPr/>
          </p:nvSpPr>
          <p:spPr bwMode="auto">
            <a:xfrm>
              <a:off x="10715" y="4557"/>
              <a:ext cx="2205" cy="1581"/>
            </a:xfrm>
            <a:custGeom>
              <a:avLst/>
              <a:gdLst>
                <a:gd name="T0" fmla="*/ 1020 w 1297"/>
                <a:gd name="T1" fmla="*/ 394 h 930"/>
                <a:gd name="T2" fmla="*/ 1020 w 1297"/>
                <a:gd name="T3" fmla="*/ 0 h 930"/>
                <a:gd name="T4" fmla="*/ 1020 w 1297"/>
                <a:gd name="T5" fmla="*/ 0 h 930"/>
                <a:gd name="T6" fmla="*/ 647 w 1297"/>
                <a:gd name="T7" fmla="*/ 307 h 930"/>
                <a:gd name="T8" fmla="*/ 276 w 1297"/>
                <a:gd name="T9" fmla="*/ 0 h 930"/>
                <a:gd name="T10" fmla="*/ 276 w 1297"/>
                <a:gd name="T11" fmla="*/ 0 h 930"/>
                <a:gd name="T12" fmla="*/ 276 w 1297"/>
                <a:gd name="T13" fmla="*/ 394 h 930"/>
                <a:gd name="T14" fmla="*/ 0 w 1297"/>
                <a:gd name="T15" fmla="*/ 394 h 930"/>
                <a:gd name="T16" fmla="*/ 647 w 1297"/>
                <a:gd name="T17" fmla="*/ 930 h 930"/>
                <a:gd name="T18" fmla="*/ 1297 w 1297"/>
                <a:gd name="T19" fmla="*/ 394 h 930"/>
                <a:gd name="T20" fmla="*/ 1020 w 1297"/>
                <a:gd name="T21" fmla="*/ 39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7" h="930">
                  <a:moveTo>
                    <a:pt x="1020" y="394"/>
                  </a:moveTo>
                  <a:lnTo>
                    <a:pt x="1020" y="0"/>
                  </a:lnTo>
                  <a:lnTo>
                    <a:pt x="1020" y="0"/>
                  </a:lnTo>
                  <a:lnTo>
                    <a:pt x="647" y="307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394"/>
                  </a:lnTo>
                  <a:lnTo>
                    <a:pt x="0" y="394"/>
                  </a:lnTo>
                  <a:lnTo>
                    <a:pt x="647" y="930"/>
                  </a:lnTo>
                  <a:lnTo>
                    <a:pt x="1297" y="394"/>
                  </a:lnTo>
                  <a:lnTo>
                    <a:pt x="1020" y="394"/>
                  </a:lnTo>
                  <a:close/>
                </a:path>
              </a:pathLst>
            </a:custGeom>
            <a:solidFill>
              <a:schemeClr val="accent3">
                <a:alpha val="70000"/>
              </a:schemeClr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9" name="淘宝店chenying0907 9"/>
            <p:cNvSpPr/>
            <p:nvPr/>
          </p:nvSpPr>
          <p:spPr bwMode="auto">
            <a:xfrm>
              <a:off x="10715" y="5854"/>
              <a:ext cx="2205" cy="1581"/>
            </a:xfrm>
            <a:custGeom>
              <a:avLst/>
              <a:gdLst>
                <a:gd name="T0" fmla="*/ 1020 w 1297"/>
                <a:gd name="T1" fmla="*/ 394 h 930"/>
                <a:gd name="T2" fmla="*/ 1020 w 1297"/>
                <a:gd name="T3" fmla="*/ 0 h 930"/>
                <a:gd name="T4" fmla="*/ 1020 w 1297"/>
                <a:gd name="T5" fmla="*/ 0 h 930"/>
                <a:gd name="T6" fmla="*/ 647 w 1297"/>
                <a:gd name="T7" fmla="*/ 307 h 930"/>
                <a:gd name="T8" fmla="*/ 276 w 1297"/>
                <a:gd name="T9" fmla="*/ 0 h 930"/>
                <a:gd name="T10" fmla="*/ 276 w 1297"/>
                <a:gd name="T11" fmla="*/ 0 h 930"/>
                <a:gd name="T12" fmla="*/ 276 w 1297"/>
                <a:gd name="T13" fmla="*/ 394 h 930"/>
                <a:gd name="T14" fmla="*/ 0 w 1297"/>
                <a:gd name="T15" fmla="*/ 394 h 930"/>
                <a:gd name="T16" fmla="*/ 647 w 1297"/>
                <a:gd name="T17" fmla="*/ 930 h 930"/>
                <a:gd name="T18" fmla="*/ 1297 w 1297"/>
                <a:gd name="T19" fmla="*/ 394 h 930"/>
                <a:gd name="T20" fmla="*/ 1020 w 1297"/>
                <a:gd name="T21" fmla="*/ 394 h 9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297" h="930">
                  <a:moveTo>
                    <a:pt x="1020" y="394"/>
                  </a:moveTo>
                  <a:lnTo>
                    <a:pt x="1020" y="0"/>
                  </a:lnTo>
                  <a:lnTo>
                    <a:pt x="1020" y="0"/>
                  </a:lnTo>
                  <a:lnTo>
                    <a:pt x="647" y="307"/>
                  </a:lnTo>
                  <a:lnTo>
                    <a:pt x="276" y="0"/>
                  </a:lnTo>
                  <a:lnTo>
                    <a:pt x="276" y="0"/>
                  </a:lnTo>
                  <a:lnTo>
                    <a:pt x="276" y="394"/>
                  </a:lnTo>
                  <a:lnTo>
                    <a:pt x="0" y="394"/>
                  </a:lnTo>
                  <a:lnTo>
                    <a:pt x="647" y="930"/>
                  </a:lnTo>
                  <a:lnTo>
                    <a:pt x="1297" y="394"/>
                  </a:lnTo>
                  <a:lnTo>
                    <a:pt x="1020" y="394"/>
                  </a:lnTo>
                  <a:close/>
                </a:path>
              </a:pathLst>
            </a:custGeom>
            <a:solidFill>
              <a:schemeClr val="accent4">
                <a:alpha val="70000"/>
              </a:schemeClr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1280"/>
            </a:p>
          </p:txBody>
        </p:sp>
        <p:sp>
          <p:nvSpPr>
            <p:cNvPr id="12" name="淘宝店chenying0907 18"/>
            <p:cNvSpPr>
              <a:spLocks noEditPoints="1"/>
            </p:cNvSpPr>
            <p:nvPr/>
          </p:nvSpPr>
          <p:spPr bwMode="auto">
            <a:xfrm>
              <a:off x="1753" y="2364"/>
              <a:ext cx="234" cy="299"/>
            </a:xfrm>
            <a:custGeom>
              <a:avLst/>
              <a:gdLst>
                <a:gd name="T0" fmla="*/ 5 w 99"/>
                <a:gd name="T1" fmla="*/ 0 h 126"/>
                <a:gd name="T2" fmla="*/ 94 w 99"/>
                <a:gd name="T3" fmla="*/ 9 h 126"/>
                <a:gd name="T4" fmla="*/ 81 w 99"/>
                <a:gd name="T5" fmla="*/ 46 h 126"/>
                <a:gd name="T6" fmla="*/ 81 w 99"/>
                <a:gd name="T7" fmla="*/ 82 h 126"/>
                <a:gd name="T8" fmla="*/ 99 w 99"/>
                <a:gd name="T9" fmla="*/ 121 h 126"/>
                <a:gd name="T10" fmla="*/ 0 w 99"/>
                <a:gd name="T11" fmla="*/ 121 h 126"/>
                <a:gd name="T12" fmla="*/ 18 w 99"/>
                <a:gd name="T13" fmla="*/ 82 h 126"/>
                <a:gd name="T14" fmla="*/ 18 w 99"/>
                <a:gd name="T15" fmla="*/ 46 h 126"/>
                <a:gd name="T16" fmla="*/ 5 w 99"/>
                <a:gd name="T17" fmla="*/ 9 h 126"/>
                <a:gd name="T18" fmla="*/ 67 w 99"/>
                <a:gd name="T19" fmla="*/ 94 h 126"/>
                <a:gd name="T20" fmla="*/ 15 w 99"/>
                <a:gd name="T21" fmla="*/ 116 h 126"/>
                <a:gd name="T22" fmla="*/ 17 w 99"/>
                <a:gd name="T23" fmla="*/ 100 h 126"/>
                <a:gd name="T24" fmla="*/ 70 w 99"/>
                <a:gd name="T25" fmla="*/ 89 h 126"/>
                <a:gd name="T26" fmla="*/ 76 w 99"/>
                <a:gd name="T27" fmla="*/ 85 h 126"/>
                <a:gd name="T28" fmla="*/ 53 w 99"/>
                <a:gd name="T29" fmla="*/ 66 h 126"/>
                <a:gd name="T30" fmla="*/ 52 w 99"/>
                <a:gd name="T31" fmla="*/ 66 h 126"/>
                <a:gd name="T32" fmla="*/ 52 w 99"/>
                <a:gd name="T33" fmla="*/ 66 h 126"/>
                <a:gd name="T34" fmla="*/ 51 w 99"/>
                <a:gd name="T35" fmla="*/ 64 h 126"/>
                <a:gd name="T36" fmla="*/ 51 w 99"/>
                <a:gd name="T37" fmla="*/ 64 h 126"/>
                <a:gd name="T38" fmla="*/ 51 w 99"/>
                <a:gd name="T39" fmla="*/ 63 h 126"/>
                <a:gd name="T40" fmla="*/ 51 w 99"/>
                <a:gd name="T41" fmla="*/ 62 h 126"/>
                <a:gd name="T42" fmla="*/ 52 w 99"/>
                <a:gd name="T43" fmla="*/ 62 h 126"/>
                <a:gd name="T44" fmla="*/ 52 w 99"/>
                <a:gd name="T45" fmla="*/ 61 h 126"/>
                <a:gd name="T46" fmla="*/ 53 w 99"/>
                <a:gd name="T47" fmla="*/ 61 h 126"/>
                <a:gd name="T48" fmla="*/ 84 w 99"/>
                <a:gd name="T49" fmla="*/ 9 h 126"/>
                <a:gd name="T50" fmla="*/ 23 w 99"/>
                <a:gd name="T51" fmla="*/ 43 h 126"/>
                <a:gd name="T52" fmla="*/ 46 w 99"/>
                <a:gd name="T53" fmla="*/ 61 h 126"/>
                <a:gd name="T54" fmla="*/ 47 w 99"/>
                <a:gd name="T55" fmla="*/ 62 h 126"/>
                <a:gd name="T56" fmla="*/ 47 w 99"/>
                <a:gd name="T57" fmla="*/ 62 h 126"/>
                <a:gd name="T58" fmla="*/ 48 w 99"/>
                <a:gd name="T59" fmla="*/ 63 h 126"/>
                <a:gd name="T60" fmla="*/ 48 w 99"/>
                <a:gd name="T61" fmla="*/ 64 h 126"/>
                <a:gd name="T62" fmla="*/ 48 w 99"/>
                <a:gd name="T63" fmla="*/ 64 h 126"/>
                <a:gd name="T64" fmla="*/ 47 w 99"/>
                <a:gd name="T65" fmla="*/ 65 h 126"/>
                <a:gd name="T66" fmla="*/ 47 w 99"/>
                <a:gd name="T67" fmla="*/ 66 h 126"/>
                <a:gd name="T68" fmla="*/ 46 w 99"/>
                <a:gd name="T69" fmla="*/ 66 h 126"/>
                <a:gd name="T70" fmla="*/ 45 w 99"/>
                <a:gd name="T71" fmla="*/ 66 h 126"/>
                <a:gd name="T72" fmla="*/ 17 w 99"/>
                <a:gd name="T73" fmla="*/ 100 h 126"/>
                <a:gd name="T74" fmla="*/ 33 w 99"/>
                <a:gd name="T75" fmla="*/ 48 h 126"/>
                <a:gd name="T76" fmla="*/ 47 w 99"/>
                <a:gd name="T77" fmla="*/ 56 h 126"/>
                <a:gd name="T78" fmla="*/ 48 w 99"/>
                <a:gd name="T79" fmla="*/ 57 h 126"/>
                <a:gd name="T80" fmla="*/ 51 w 99"/>
                <a:gd name="T81" fmla="*/ 57 h 126"/>
                <a:gd name="T82" fmla="*/ 52 w 99"/>
                <a:gd name="T83" fmla="*/ 56 h 126"/>
                <a:gd name="T84" fmla="*/ 75 w 99"/>
                <a:gd name="T85" fmla="*/ 34 h 126"/>
                <a:gd name="T86" fmla="*/ 62 w 99"/>
                <a:gd name="T87" fmla="*/ 44 h 126"/>
                <a:gd name="T88" fmla="*/ 50 w 99"/>
                <a:gd name="T89" fmla="*/ 51 h 126"/>
                <a:gd name="T90" fmla="*/ 49 w 99"/>
                <a:gd name="T91" fmla="*/ 51 h 126"/>
                <a:gd name="T92" fmla="*/ 37 w 99"/>
                <a:gd name="T93" fmla="*/ 44 h 126"/>
                <a:gd name="T94" fmla="*/ 24 w 99"/>
                <a:gd name="T95" fmla="*/ 34 h 126"/>
                <a:gd name="T96" fmla="*/ 50 w 99"/>
                <a:gd name="T97" fmla="*/ 51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99" h="126">
                  <a:moveTo>
                    <a:pt x="5" y="9"/>
                  </a:move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94" y="0"/>
                    <a:pt x="94" y="0"/>
                    <a:pt x="94" y="0"/>
                  </a:cubicBezTo>
                  <a:cubicBezTo>
                    <a:pt x="97" y="0"/>
                    <a:pt x="99" y="2"/>
                    <a:pt x="99" y="4"/>
                  </a:cubicBezTo>
                  <a:cubicBezTo>
                    <a:pt x="99" y="7"/>
                    <a:pt x="97" y="9"/>
                    <a:pt x="94" y="9"/>
                  </a:cubicBezTo>
                  <a:cubicBezTo>
                    <a:pt x="90" y="9"/>
                    <a:pt x="90" y="9"/>
                    <a:pt x="90" y="9"/>
                  </a:cubicBezTo>
                  <a:cubicBezTo>
                    <a:pt x="89" y="25"/>
                    <a:pt x="86" y="37"/>
                    <a:pt x="81" y="46"/>
                  </a:cubicBezTo>
                  <a:cubicBezTo>
                    <a:pt x="81" y="46"/>
                    <a:pt x="81" y="46"/>
                    <a:pt x="81" y="46"/>
                  </a:cubicBezTo>
                  <a:cubicBezTo>
                    <a:pt x="76" y="55"/>
                    <a:pt x="69" y="60"/>
                    <a:pt x="62" y="64"/>
                  </a:cubicBezTo>
                  <a:cubicBezTo>
                    <a:pt x="69" y="67"/>
                    <a:pt x="76" y="73"/>
                    <a:pt x="81" y="82"/>
                  </a:cubicBezTo>
                  <a:cubicBezTo>
                    <a:pt x="81" y="82"/>
                    <a:pt x="81" y="82"/>
                    <a:pt x="81" y="82"/>
                  </a:cubicBezTo>
                  <a:cubicBezTo>
                    <a:pt x="86" y="90"/>
                    <a:pt x="89" y="101"/>
                    <a:pt x="90" y="116"/>
                  </a:cubicBezTo>
                  <a:cubicBezTo>
                    <a:pt x="94" y="116"/>
                    <a:pt x="94" y="116"/>
                    <a:pt x="94" y="116"/>
                  </a:cubicBezTo>
                  <a:cubicBezTo>
                    <a:pt x="97" y="116"/>
                    <a:pt x="99" y="118"/>
                    <a:pt x="99" y="121"/>
                  </a:cubicBezTo>
                  <a:cubicBezTo>
                    <a:pt x="99" y="124"/>
                    <a:pt x="97" y="126"/>
                    <a:pt x="94" y="126"/>
                  </a:cubicBezTo>
                  <a:cubicBezTo>
                    <a:pt x="5" y="126"/>
                    <a:pt x="5" y="126"/>
                    <a:pt x="5" y="126"/>
                  </a:cubicBezTo>
                  <a:cubicBezTo>
                    <a:pt x="2" y="126"/>
                    <a:pt x="0" y="124"/>
                    <a:pt x="0" y="121"/>
                  </a:cubicBezTo>
                  <a:cubicBezTo>
                    <a:pt x="0" y="118"/>
                    <a:pt x="2" y="116"/>
                    <a:pt x="5" y="116"/>
                  </a:cubicBezTo>
                  <a:cubicBezTo>
                    <a:pt x="9" y="116"/>
                    <a:pt x="9" y="116"/>
                    <a:pt x="9" y="116"/>
                  </a:cubicBezTo>
                  <a:cubicBezTo>
                    <a:pt x="10" y="101"/>
                    <a:pt x="13" y="90"/>
                    <a:pt x="18" y="82"/>
                  </a:cubicBezTo>
                  <a:cubicBezTo>
                    <a:pt x="18" y="82"/>
                    <a:pt x="18" y="82"/>
                    <a:pt x="18" y="82"/>
                  </a:cubicBezTo>
                  <a:cubicBezTo>
                    <a:pt x="23" y="73"/>
                    <a:pt x="30" y="67"/>
                    <a:pt x="37" y="64"/>
                  </a:cubicBezTo>
                  <a:cubicBezTo>
                    <a:pt x="30" y="60"/>
                    <a:pt x="23" y="55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3" y="37"/>
                    <a:pt x="9" y="25"/>
                    <a:pt x="9" y="9"/>
                  </a:cubicBezTo>
                  <a:cubicBezTo>
                    <a:pt x="5" y="9"/>
                    <a:pt x="5" y="9"/>
                    <a:pt x="5" y="9"/>
                  </a:cubicBezTo>
                  <a:close/>
                  <a:moveTo>
                    <a:pt x="83" y="116"/>
                  </a:moveTo>
                  <a:cubicBezTo>
                    <a:pt x="83" y="116"/>
                    <a:pt x="83" y="116"/>
                    <a:pt x="83" y="116"/>
                  </a:cubicBezTo>
                  <a:cubicBezTo>
                    <a:pt x="81" y="106"/>
                    <a:pt x="75" y="99"/>
                    <a:pt x="67" y="94"/>
                  </a:cubicBezTo>
                  <a:cubicBezTo>
                    <a:pt x="62" y="91"/>
                    <a:pt x="55" y="90"/>
                    <a:pt x="49" y="90"/>
                  </a:cubicBezTo>
                  <a:cubicBezTo>
                    <a:pt x="43" y="90"/>
                    <a:pt x="37" y="91"/>
                    <a:pt x="32" y="94"/>
                  </a:cubicBezTo>
                  <a:cubicBezTo>
                    <a:pt x="24" y="99"/>
                    <a:pt x="18" y="106"/>
                    <a:pt x="15" y="116"/>
                  </a:cubicBezTo>
                  <a:cubicBezTo>
                    <a:pt x="83" y="116"/>
                    <a:pt x="83" y="116"/>
                    <a:pt x="83" y="116"/>
                  </a:cubicBezTo>
                  <a:close/>
                  <a:moveTo>
                    <a:pt x="17" y="100"/>
                  </a:moveTo>
                  <a:cubicBezTo>
                    <a:pt x="17" y="100"/>
                    <a:pt x="17" y="100"/>
                    <a:pt x="17" y="100"/>
                  </a:cubicBezTo>
                  <a:cubicBezTo>
                    <a:pt x="20" y="95"/>
                    <a:pt x="24" y="92"/>
                    <a:pt x="29" y="89"/>
                  </a:cubicBezTo>
                  <a:cubicBezTo>
                    <a:pt x="35" y="86"/>
                    <a:pt x="42" y="84"/>
                    <a:pt x="49" y="84"/>
                  </a:cubicBezTo>
                  <a:cubicBezTo>
                    <a:pt x="56" y="84"/>
                    <a:pt x="64" y="86"/>
                    <a:pt x="70" y="89"/>
                  </a:cubicBezTo>
                  <a:cubicBezTo>
                    <a:pt x="74" y="92"/>
                    <a:pt x="78" y="95"/>
                    <a:pt x="82" y="100"/>
                  </a:cubicBezTo>
                  <a:cubicBezTo>
                    <a:pt x="80" y="94"/>
                    <a:pt x="78" y="89"/>
                    <a:pt x="76" y="85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70" y="75"/>
                    <a:pt x="62" y="69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3" y="66"/>
                    <a:pt x="52" y="66"/>
                    <a:pt x="52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2" y="65"/>
                    <a:pt x="52" y="65"/>
                    <a:pt x="51" y="65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51" y="65"/>
                    <a:pt x="51" y="64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1" y="64"/>
                    <a:pt x="51" y="64"/>
                    <a:pt x="51" y="64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1" y="63"/>
                    <a:pt x="51" y="63"/>
                    <a:pt x="51" y="63"/>
                  </a:cubicBezTo>
                  <a:cubicBezTo>
                    <a:pt x="51" y="62"/>
                    <a:pt x="51" y="62"/>
                    <a:pt x="51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2" y="62"/>
                    <a:pt x="52" y="62"/>
                    <a:pt x="52" y="6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53" y="61"/>
                    <a:pt x="53" y="61"/>
                    <a:pt x="53" y="61"/>
                  </a:cubicBezTo>
                  <a:cubicBezTo>
                    <a:pt x="62" y="58"/>
                    <a:pt x="70" y="53"/>
                    <a:pt x="76" y="43"/>
                  </a:cubicBezTo>
                  <a:cubicBezTo>
                    <a:pt x="76" y="43"/>
                    <a:pt x="76" y="43"/>
                    <a:pt x="76" y="43"/>
                  </a:cubicBezTo>
                  <a:cubicBezTo>
                    <a:pt x="81" y="35"/>
                    <a:pt x="84" y="24"/>
                    <a:pt x="84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24"/>
                    <a:pt x="18" y="35"/>
                    <a:pt x="23" y="43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9" y="53"/>
                    <a:pt x="37" y="58"/>
                    <a:pt x="45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6" y="61"/>
                    <a:pt x="46" y="61"/>
                    <a:pt x="46" y="61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2"/>
                    <a:pt x="47" y="62"/>
                    <a:pt x="47" y="62"/>
                  </a:cubicBezTo>
                  <a:cubicBezTo>
                    <a:pt x="47" y="63"/>
                    <a:pt x="47" y="63"/>
                    <a:pt x="47" y="63"/>
                  </a:cubicBezTo>
                  <a:cubicBezTo>
                    <a:pt x="47" y="63"/>
                    <a:pt x="47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3"/>
                    <a:pt x="48" y="63"/>
                    <a:pt x="48" y="63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8" y="64"/>
                    <a:pt x="48" y="64"/>
                    <a:pt x="48" y="64"/>
                  </a:cubicBezTo>
                  <a:cubicBezTo>
                    <a:pt x="47" y="64"/>
                    <a:pt x="47" y="65"/>
                    <a:pt x="47" y="65"/>
                  </a:cubicBezTo>
                  <a:cubicBezTo>
                    <a:pt x="47" y="65"/>
                    <a:pt x="47" y="65"/>
                    <a:pt x="47" y="65"/>
                  </a:cubicBezTo>
                  <a:cubicBezTo>
                    <a:pt x="47" y="65"/>
                    <a:pt x="47" y="65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7" y="66"/>
                    <a:pt x="47" y="66"/>
                    <a:pt x="47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6" y="66"/>
                    <a:pt x="46" y="66"/>
                    <a:pt x="46" y="66"/>
                  </a:cubicBezTo>
                  <a:cubicBezTo>
                    <a:pt x="45" y="66"/>
                    <a:pt x="45" y="66"/>
                    <a:pt x="45" y="66"/>
                  </a:cubicBezTo>
                  <a:cubicBezTo>
                    <a:pt x="37" y="69"/>
                    <a:pt x="29" y="75"/>
                    <a:pt x="23" y="85"/>
                  </a:cubicBezTo>
                  <a:cubicBezTo>
                    <a:pt x="23" y="85"/>
                    <a:pt x="23" y="85"/>
                    <a:pt x="23" y="85"/>
                  </a:cubicBezTo>
                  <a:cubicBezTo>
                    <a:pt x="20" y="89"/>
                    <a:pt x="18" y="94"/>
                    <a:pt x="17" y="100"/>
                  </a:cubicBezTo>
                  <a:close/>
                  <a:moveTo>
                    <a:pt x="24" y="34"/>
                  </a:moveTo>
                  <a:cubicBezTo>
                    <a:pt x="24" y="34"/>
                    <a:pt x="24" y="34"/>
                    <a:pt x="24" y="34"/>
                  </a:cubicBezTo>
                  <a:cubicBezTo>
                    <a:pt x="26" y="39"/>
                    <a:pt x="29" y="44"/>
                    <a:pt x="33" y="48"/>
                  </a:cubicBezTo>
                  <a:cubicBezTo>
                    <a:pt x="37" y="52"/>
                    <a:pt x="41" y="55"/>
                    <a:pt x="47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8" y="57"/>
                    <a:pt x="48" y="57"/>
                    <a:pt x="48" y="57"/>
                  </a:cubicBezTo>
                  <a:cubicBezTo>
                    <a:pt x="49" y="57"/>
                    <a:pt x="49" y="57"/>
                    <a:pt x="49" y="57"/>
                  </a:cubicBezTo>
                  <a:cubicBezTo>
                    <a:pt x="49" y="57"/>
                    <a:pt x="50" y="57"/>
                    <a:pt x="51" y="57"/>
                  </a:cubicBezTo>
                  <a:cubicBezTo>
                    <a:pt x="51" y="57"/>
                    <a:pt x="51" y="57"/>
                    <a:pt x="51" y="57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7" y="55"/>
                    <a:pt x="62" y="52"/>
                    <a:pt x="66" y="48"/>
                  </a:cubicBezTo>
                  <a:cubicBezTo>
                    <a:pt x="66" y="48"/>
                    <a:pt x="66" y="48"/>
                    <a:pt x="66" y="48"/>
                  </a:cubicBezTo>
                  <a:cubicBezTo>
                    <a:pt x="70" y="44"/>
                    <a:pt x="73" y="39"/>
                    <a:pt x="75" y="34"/>
                  </a:cubicBezTo>
                  <a:cubicBezTo>
                    <a:pt x="75" y="32"/>
                    <a:pt x="75" y="31"/>
                    <a:pt x="73" y="30"/>
                  </a:cubicBezTo>
                  <a:cubicBezTo>
                    <a:pt x="72" y="30"/>
                    <a:pt x="70" y="30"/>
                    <a:pt x="69" y="32"/>
                  </a:cubicBezTo>
                  <a:cubicBezTo>
                    <a:pt x="68" y="36"/>
                    <a:pt x="65" y="41"/>
                    <a:pt x="62" y="44"/>
                  </a:cubicBezTo>
                  <a:cubicBezTo>
                    <a:pt x="59" y="47"/>
                    <a:pt x="55" y="49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9" y="51"/>
                    <a:pt x="49" y="51"/>
                    <a:pt x="49" y="51"/>
                  </a:cubicBezTo>
                  <a:cubicBezTo>
                    <a:pt x="44" y="49"/>
                    <a:pt x="40" y="47"/>
                    <a:pt x="37" y="44"/>
                  </a:cubicBezTo>
                  <a:cubicBezTo>
                    <a:pt x="34" y="41"/>
                    <a:pt x="31" y="36"/>
                    <a:pt x="29" y="32"/>
                  </a:cubicBezTo>
                  <a:cubicBezTo>
                    <a:pt x="29" y="30"/>
                    <a:pt x="27" y="30"/>
                    <a:pt x="26" y="30"/>
                  </a:cubicBezTo>
                  <a:cubicBezTo>
                    <a:pt x="24" y="31"/>
                    <a:pt x="23" y="32"/>
                    <a:pt x="24" y="34"/>
                  </a:cubicBezTo>
                  <a:close/>
                  <a:moveTo>
                    <a:pt x="50" y="51"/>
                  </a:move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ubicBezTo>
                    <a:pt x="50" y="51"/>
                    <a:pt x="50" y="51"/>
                    <a:pt x="50" y="51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128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淘宝店chenying0907 19"/>
            <p:cNvSpPr>
              <a:spLocks noEditPoints="1"/>
            </p:cNvSpPr>
            <p:nvPr/>
          </p:nvSpPr>
          <p:spPr bwMode="auto">
            <a:xfrm>
              <a:off x="1763" y="6230"/>
              <a:ext cx="320" cy="293"/>
            </a:xfrm>
            <a:custGeom>
              <a:avLst/>
              <a:gdLst>
                <a:gd name="T0" fmla="*/ 79 w 126"/>
                <a:gd name="T1" fmla="*/ 53 h 115"/>
                <a:gd name="T2" fmla="*/ 83 w 126"/>
                <a:gd name="T3" fmla="*/ 69 h 115"/>
                <a:gd name="T4" fmla="*/ 83 w 126"/>
                <a:gd name="T5" fmla="*/ 77 h 115"/>
                <a:gd name="T6" fmla="*/ 89 w 126"/>
                <a:gd name="T7" fmla="*/ 71 h 115"/>
                <a:gd name="T8" fmla="*/ 83 w 126"/>
                <a:gd name="T9" fmla="*/ 49 h 115"/>
                <a:gd name="T10" fmla="*/ 64 w 126"/>
                <a:gd name="T11" fmla="*/ 46 h 115"/>
                <a:gd name="T12" fmla="*/ 122 w 126"/>
                <a:gd name="T13" fmla="*/ 105 h 115"/>
                <a:gd name="T14" fmla="*/ 118 w 126"/>
                <a:gd name="T15" fmla="*/ 105 h 115"/>
                <a:gd name="T16" fmla="*/ 122 w 126"/>
                <a:gd name="T17" fmla="*/ 29 h 115"/>
                <a:gd name="T18" fmla="*/ 122 w 126"/>
                <a:gd name="T19" fmla="*/ 19 h 115"/>
                <a:gd name="T20" fmla="*/ 76 w 126"/>
                <a:gd name="T21" fmla="*/ 13 h 115"/>
                <a:gd name="T22" fmla="*/ 63 w 126"/>
                <a:gd name="T23" fmla="*/ 0 h 115"/>
                <a:gd name="T24" fmla="*/ 51 w 126"/>
                <a:gd name="T25" fmla="*/ 13 h 115"/>
                <a:gd name="T26" fmla="*/ 5 w 126"/>
                <a:gd name="T27" fmla="*/ 19 h 115"/>
                <a:gd name="T28" fmla="*/ 5 w 126"/>
                <a:gd name="T29" fmla="*/ 29 h 115"/>
                <a:gd name="T30" fmla="*/ 9 w 126"/>
                <a:gd name="T31" fmla="*/ 105 h 115"/>
                <a:gd name="T32" fmla="*/ 0 w 126"/>
                <a:gd name="T33" fmla="*/ 110 h 115"/>
                <a:gd name="T34" fmla="*/ 122 w 126"/>
                <a:gd name="T35" fmla="*/ 115 h 115"/>
                <a:gd name="T36" fmla="*/ 122 w 126"/>
                <a:gd name="T37" fmla="*/ 105 h 115"/>
                <a:gd name="T38" fmla="*/ 58 w 126"/>
                <a:gd name="T39" fmla="*/ 8 h 115"/>
                <a:gd name="T40" fmla="*/ 68 w 126"/>
                <a:gd name="T41" fmla="*/ 8 h 115"/>
                <a:gd name="T42" fmla="*/ 68 w 126"/>
                <a:gd name="T43" fmla="*/ 17 h 115"/>
                <a:gd name="T44" fmla="*/ 63 w 126"/>
                <a:gd name="T45" fmla="*/ 19 h 115"/>
                <a:gd name="T46" fmla="*/ 56 w 126"/>
                <a:gd name="T47" fmla="*/ 13 h 115"/>
                <a:gd name="T48" fmla="*/ 112 w 126"/>
                <a:gd name="T49" fmla="*/ 105 h 115"/>
                <a:gd name="T50" fmla="*/ 14 w 126"/>
                <a:gd name="T51" fmla="*/ 105 h 115"/>
                <a:gd name="T52" fmla="*/ 112 w 126"/>
                <a:gd name="T53" fmla="*/ 29 h 115"/>
                <a:gd name="T54" fmla="*/ 59 w 126"/>
                <a:gd name="T55" fmla="*/ 91 h 115"/>
                <a:gd name="T56" fmla="*/ 71 w 126"/>
                <a:gd name="T57" fmla="*/ 89 h 115"/>
                <a:gd name="T58" fmla="*/ 79 w 126"/>
                <a:gd name="T59" fmla="*/ 80 h 115"/>
                <a:gd name="T60" fmla="*/ 78 w 126"/>
                <a:gd name="T61" fmla="*/ 76 h 115"/>
                <a:gd name="T62" fmla="*/ 62 w 126"/>
                <a:gd name="T63" fmla="*/ 50 h 115"/>
                <a:gd name="T64" fmla="*/ 44 w 126"/>
                <a:gd name="T65" fmla="*/ 53 h 115"/>
                <a:gd name="T66" fmla="*/ 44 w 126"/>
                <a:gd name="T67" fmla="*/ 85 h 115"/>
                <a:gd name="T68" fmla="*/ 48 w 126"/>
                <a:gd name="T69" fmla="*/ 57 h 115"/>
                <a:gd name="T70" fmla="*/ 57 w 126"/>
                <a:gd name="T71" fmla="*/ 53 h 115"/>
                <a:gd name="T72" fmla="*/ 58 w 126"/>
                <a:gd name="T73" fmla="*/ 72 h 115"/>
                <a:gd name="T74" fmla="*/ 68 w 126"/>
                <a:gd name="T75" fmla="*/ 83 h 115"/>
                <a:gd name="T76" fmla="*/ 59 w 126"/>
                <a:gd name="T77" fmla="*/ 86 h 115"/>
                <a:gd name="T78" fmla="*/ 43 w 126"/>
                <a:gd name="T79" fmla="*/ 6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26" h="115">
                  <a:moveTo>
                    <a:pt x="67" y="49"/>
                  </a:moveTo>
                  <a:cubicBezTo>
                    <a:pt x="72" y="49"/>
                    <a:pt x="76" y="50"/>
                    <a:pt x="79" y="53"/>
                  </a:cubicBezTo>
                  <a:cubicBezTo>
                    <a:pt x="82" y="56"/>
                    <a:pt x="84" y="61"/>
                    <a:pt x="84" y="65"/>
                  </a:cubicBezTo>
                  <a:cubicBezTo>
                    <a:pt x="84" y="67"/>
                    <a:pt x="84" y="68"/>
                    <a:pt x="83" y="69"/>
                  </a:cubicBezTo>
                  <a:cubicBezTo>
                    <a:pt x="83" y="71"/>
                    <a:pt x="82" y="72"/>
                    <a:pt x="82" y="73"/>
                  </a:cubicBezTo>
                  <a:cubicBezTo>
                    <a:pt x="81" y="75"/>
                    <a:pt x="81" y="77"/>
                    <a:pt x="83" y="77"/>
                  </a:cubicBezTo>
                  <a:cubicBezTo>
                    <a:pt x="84" y="78"/>
                    <a:pt x="86" y="78"/>
                    <a:pt x="87" y="76"/>
                  </a:cubicBezTo>
                  <a:cubicBezTo>
                    <a:pt x="88" y="75"/>
                    <a:pt x="88" y="73"/>
                    <a:pt x="89" y="71"/>
                  </a:cubicBezTo>
                  <a:cubicBezTo>
                    <a:pt x="89" y="69"/>
                    <a:pt x="90" y="67"/>
                    <a:pt x="90" y="65"/>
                  </a:cubicBezTo>
                  <a:cubicBezTo>
                    <a:pt x="90" y="59"/>
                    <a:pt x="87" y="53"/>
                    <a:pt x="83" y="49"/>
                  </a:cubicBezTo>
                  <a:cubicBezTo>
                    <a:pt x="79" y="45"/>
                    <a:pt x="73" y="43"/>
                    <a:pt x="67" y="43"/>
                  </a:cubicBezTo>
                  <a:cubicBezTo>
                    <a:pt x="66" y="43"/>
                    <a:pt x="64" y="44"/>
                    <a:pt x="64" y="46"/>
                  </a:cubicBezTo>
                  <a:cubicBezTo>
                    <a:pt x="64" y="47"/>
                    <a:pt x="66" y="49"/>
                    <a:pt x="67" y="49"/>
                  </a:cubicBezTo>
                  <a:close/>
                  <a:moveTo>
                    <a:pt x="122" y="105"/>
                  </a:moveTo>
                  <a:cubicBezTo>
                    <a:pt x="122" y="105"/>
                    <a:pt x="122" y="105"/>
                    <a:pt x="122" y="105"/>
                  </a:cubicBezTo>
                  <a:cubicBezTo>
                    <a:pt x="118" y="105"/>
                    <a:pt x="118" y="105"/>
                    <a:pt x="118" y="105"/>
                  </a:cubicBezTo>
                  <a:cubicBezTo>
                    <a:pt x="118" y="29"/>
                    <a:pt x="118" y="29"/>
                    <a:pt x="118" y="29"/>
                  </a:cubicBezTo>
                  <a:cubicBezTo>
                    <a:pt x="122" y="29"/>
                    <a:pt x="122" y="29"/>
                    <a:pt x="122" y="29"/>
                  </a:cubicBezTo>
                  <a:cubicBezTo>
                    <a:pt x="124" y="29"/>
                    <a:pt x="126" y="27"/>
                    <a:pt x="126" y="24"/>
                  </a:cubicBezTo>
                  <a:cubicBezTo>
                    <a:pt x="126" y="22"/>
                    <a:pt x="124" y="19"/>
                    <a:pt x="122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5" y="17"/>
                    <a:pt x="76" y="15"/>
                    <a:pt x="76" y="13"/>
                  </a:cubicBezTo>
                  <a:cubicBezTo>
                    <a:pt x="76" y="9"/>
                    <a:pt x="75" y="6"/>
                    <a:pt x="72" y="4"/>
                  </a:cubicBezTo>
                  <a:cubicBezTo>
                    <a:pt x="70" y="1"/>
                    <a:pt x="67" y="0"/>
                    <a:pt x="63" y="0"/>
                  </a:cubicBezTo>
                  <a:cubicBezTo>
                    <a:pt x="60" y="0"/>
                    <a:pt x="57" y="1"/>
                    <a:pt x="54" y="4"/>
                  </a:cubicBezTo>
                  <a:cubicBezTo>
                    <a:pt x="52" y="6"/>
                    <a:pt x="51" y="9"/>
                    <a:pt x="51" y="13"/>
                  </a:cubicBezTo>
                  <a:cubicBezTo>
                    <a:pt x="51" y="15"/>
                    <a:pt x="51" y="17"/>
                    <a:pt x="53" y="19"/>
                  </a:cubicBezTo>
                  <a:cubicBezTo>
                    <a:pt x="5" y="19"/>
                    <a:pt x="5" y="19"/>
                    <a:pt x="5" y="19"/>
                  </a:cubicBezTo>
                  <a:cubicBezTo>
                    <a:pt x="2" y="19"/>
                    <a:pt x="0" y="22"/>
                    <a:pt x="0" y="24"/>
                  </a:cubicBezTo>
                  <a:cubicBezTo>
                    <a:pt x="0" y="27"/>
                    <a:pt x="2" y="29"/>
                    <a:pt x="5" y="29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9" y="105"/>
                    <a:pt x="9" y="105"/>
                    <a:pt x="9" y="105"/>
                  </a:cubicBezTo>
                  <a:cubicBezTo>
                    <a:pt x="5" y="105"/>
                    <a:pt x="5" y="105"/>
                    <a:pt x="5" y="105"/>
                  </a:cubicBezTo>
                  <a:cubicBezTo>
                    <a:pt x="2" y="105"/>
                    <a:pt x="0" y="107"/>
                    <a:pt x="0" y="110"/>
                  </a:cubicBezTo>
                  <a:cubicBezTo>
                    <a:pt x="0" y="113"/>
                    <a:pt x="2" y="115"/>
                    <a:pt x="5" y="115"/>
                  </a:cubicBezTo>
                  <a:cubicBezTo>
                    <a:pt x="122" y="115"/>
                    <a:pt x="122" y="115"/>
                    <a:pt x="122" y="115"/>
                  </a:cubicBezTo>
                  <a:cubicBezTo>
                    <a:pt x="124" y="115"/>
                    <a:pt x="126" y="113"/>
                    <a:pt x="126" y="110"/>
                  </a:cubicBezTo>
                  <a:cubicBezTo>
                    <a:pt x="126" y="107"/>
                    <a:pt x="124" y="105"/>
                    <a:pt x="122" y="105"/>
                  </a:cubicBezTo>
                  <a:close/>
                  <a:moveTo>
                    <a:pt x="58" y="8"/>
                  </a:moveTo>
                  <a:cubicBezTo>
                    <a:pt x="58" y="8"/>
                    <a:pt x="58" y="8"/>
                    <a:pt x="58" y="8"/>
                  </a:cubicBezTo>
                  <a:cubicBezTo>
                    <a:pt x="60" y="6"/>
                    <a:pt x="61" y="6"/>
                    <a:pt x="63" y="6"/>
                  </a:cubicBezTo>
                  <a:cubicBezTo>
                    <a:pt x="65" y="6"/>
                    <a:pt x="67" y="6"/>
                    <a:pt x="68" y="8"/>
                  </a:cubicBezTo>
                  <a:cubicBezTo>
                    <a:pt x="69" y="9"/>
                    <a:pt x="70" y="11"/>
                    <a:pt x="70" y="13"/>
                  </a:cubicBezTo>
                  <a:cubicBezTo>
                    <a:pt x="70" y="14"/>
                    <a:pt x="69" y="16"/>
                    <a:pt x="68" y="17"/>
                  </a:cubicBezTo>
                  <a:cubicBezTo>
                    <a:pt x="67" y="19"/>
                    <a:pt x="65" y="19"/>
                    <a:pt x="63" y="19"/>
                  </a:cubicBezTo>
                  <a:cubicBezTo>
                    <a:pt x="63" y="19"/>
                    <a:pt x="63" y="19"/>
                    <a:pt x="63" y="19"/>
                  </a:cubicBezTo>
                  <a:cubicBezTo>
                    <a:pt x="61" y="19"/>
                    <a:pt x="60" y="19"/>
                    <a:pt x="58" y="17"/>
                  </a:cubicBezTo>
                  <a:cubicBezTo>
                    <a:pt x="57" y="16"/>
                    <a:pt x="56" y="14"/>
                    <a:pt x="56" y="13"/>
                  </a:cubicBezTo>
                  <a:cubicBezTo>
                    <a:pt x="56" y="11"/>
                    <a:pt x="57" y="9"/>
                    <a:pt x="58" y="8"/>
                  </a:cubicBezTo>
                  <a:close/>
                  <a:moveTo>
                    <a:pt x="112" y="105"/>
                  </a:moveTo>
                  <a:cubicBezTo>
                    <a:pt x="112" y="105"/>
                    <a:pt x="112" y="105"/>
                    <a:pt x="112" y="105"/>
                  </a:cubicBezTo>
                  <a:cubicBezTo>
                    <a:pt x="14" y="105"/>
                    <a:pt x="14" y="105"/>
                    <a:pt x="14" y="105"/>
                  </a:cubicBezTo>
                  <a:cubicBezTo>
                    <a:pt x="14" y="29"/>
                    <a:pt x="14" y="29"/>
                    <a:pt x="14" y="29"/>
                  </a:cubicBezTo>
                  <a:cubicBezTo>
                    <a:pt x="112" y="29"/>
                    <a:pt x="112" y="29"/>
                    <a:pt x="112" y="29"/>
                  </a:cubicBezTo>
                  <a:cubicBezTo>
                    <a:pt x="112" y="105"/>
                    <a:pt x="112" y="105"/>
                    <a:pt x="112" y="105"/>
                  </a:cubicBezTo>
                  <a:close/>
                  <a:moveTo>
                    <a:pt x="59" y="91"/>
                  </a:moveTo>
                  <a:cubicBezTo>
                    <a:pt x="59" y="91"/>
                    <a:pt x="59" y="91"/>
                    <a:pt x="59" y="91"/>
                  </a:cubicBezTo>
                  <a:cubicBezTo>
                    <a:pt x="63" y="91"/>
                    <a:pt x="67" y="90"/>
                    <a:pt x="71" y="89"/>
                  </a:cubicBezTo>
                  <a:cubicBezTo>
                    <a:pt x="71" y="88"/>
                    <a:pt x="71" y="88"/>
                    <a:pt x="71" y="88"/>
                  </a:cubicBezTo>
                  <a:cubicBezTo>
                    <a:pt x="74" y="87"/>
                    <a:pt x="77" y="84"/>
                    <a:pt x="79" y="80"/>
                  </a:cubicBezTo>
                  <a:cubicBezTo>
                    <a:pt x="79" y="80"/>
                    <a:pt x="79" y="80"/>
                    <a:pt x="79" y="80"/>
                  </a:cubicBezTo>
                  <a:cubicBezTo>
                    <a:pt x="80" y="79"/>
                    <a:pt x="79" y="77"/>
                    <a:pt x="78" y="76"/>
                  </a:cubicBezTo>
                  <a:cubicBezTo>
                    <a:pt x="62" y="67"/>
                    <a:pt x="62" y="67"/>
                    <a:pt x="62" y="67"/>
                  </a:cubicBezTo>
                  <a:cubicBezTo>
                    <a:pt x="62" y="50"/>
                    <a:pt x="62" y="50"/>
                    <a:pt x="62" y="50"/>
                  </a:cubicBezTo>
                  <a:cubicBezTo>
                    <a:pt x="62" y="48"/>
                    <a:pt x="61" y="47"/>
                    <a:pt x="59" y="47"/>
                  </a:cubicBezTo>
                  <a:cubicBezTo>
                    <a:pt x="53" y="47"/>
                    <a:pt x="48" y="49"/>
                    <a:pt x="44" y="53"/>
                  </a:cubicBezTo>
                  <a:cubicBezTo>
                    <a:pt x="40" y="57"/>
                    <a:pt x="37" y="63"/>
                    <a:pt x="37" y="69"/>
                  </a:cubicBezTo>
                  <a:cubicBezTo>
                    <a:pt x="37" y="75"/>
                    <a:pt x="40" y="81"/>
                    <a:pt x="44" y="85"/>
                  </a:cubicBezTo>
                  <a:cubicBezTo>
                    <a:pt x="48" y="89"/>
                    <a:pt x="53" y="91"/>
                    <a:pt x="59" y="91"/>
                  </a:cubicBezTo>
                  <a:close/>
                  <a:moveTo>
                    <a:pt x="48" y="57"/>
                  </a:moveTo>
                  <a:cubicBezTo>
                    <a:pt x="48" y="57"/>
                    <a:pt x="48" y="57"/>
                    <a:pt x="48" y="57"/>
                  </a:cubicBezTo>
                  <a:cubicBezTo>
                    <a:pt x="50" y="55"/>
                    <a:pt x="53" y="53"/>
                    <a:pt x="57" y="53"/>
                  </a:cubicBezTo>
                  <a:cubicBezTo>
                    <a:pt x="57" y="69"/>
                    <a:pt x="57" y="69"/>
                    <a:pt x="57" y="69"/>
                  </a:cubicBezTo>
                  <a:cubicBezTo>
                    <a:pt x="57" y="70"/>
                    <a:pt x="57" y="71"/>
                    <a:pt x="58" y="72"/>
                  </a:cubicBezTo>
                  <a:cubicBezTo>
                    <a:pt x="72" y="80"/>
                    <a:pt x="72" y="80"/>
                    <a:pt x="72" y="80"/>
                  </a:cubicBezTo>
                  <a:cubicBezTo>
                    <a:pt x="71" y="81"/>
                    <a:pt x="69" y="82"/>
                    <a:pt x="68" y="83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65" y="85"/>
                    <a:pt x="62" y="86"/>
                    <a:pt x="59" y="86"/>
                  </a:cubicBezTo>
                  <a:cubicBezTo>
                    <a:pt x="55" y="86"/>
                    <a:pt x="51" y="84"/>
                    <a:pt x="48" y="81"/>
                  </a:cubicBezTo>
                  <a:cubicBezTo>
                    <a:pt x="45" y="78"/>
                    <a:pt x="43" y="74"/>
                    <a:pt x="43" y="69"/>
                  </a:cubicBezTo>
                  <a:cubicBezTo>
                    <a:pt x="43" y="64"/>
                    <a:pt x="45" y="60"/>
                    <a:pt x="48" y="57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128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淘宝店chenying0907 20"/>
            <p:cNvSpPr>
              <a:spLocks noEditPoints="1"/>
            </p:cNvSpPr>
            <p:nvPr/>
          </p:nvSpPr>
          <p:spPr bwMode="auto">
            <a:xfrm>
              <a:off x="1770" y="4935"/>
              <a:ext cx="312" cy="288"/>
            </a:xfrm>
            <a:custGeom>
              <a:avLst/>
              <a:gdLst>
                <a:gd name="T0" fmla="*/ 95 w 123"/>
                <a:gd name="T1" fmla="*/ 54 h 113"/>
                <a:gd name="T2" fmla="*/ 122 w 123"/>
                <a:gd name="T3" fmla="*/ 38 h 113"/>
                <a:gd name="T4" fmla="*/ 111 w 123"/>
                <a:gd name="T5" fmla="*/ 36 h 113"/>
                <a:gd name="T6" fmla="*/ 96 w 123"/>
                <a:gd name="T7" fmla="*/ 28 h 113"/>
                <a:gd name="T8" fmla="*/ 105 w 123"/>
                <a:gd name="T9" fmla="*/ 14 h 113"/>
                <a:gd name="T10" fmla="*/ 114 w 123"/>
                <a:gd name="T11" fmla="*/ 7 h 113"/>
                <a:gd name="T12" fmla="*/ 74 w 123"/>
                <a:gd name="T13" fmla="*/ 14 h 113"/>
                <a:gd name="T14" fmla="*/ 72 w 123"/>
                <a:gd name="T15" fmla="*/ 35 h 113"/>
                <a:gd name="T16" fmla="*/ 50 w 123"/>
                <a:gd name="T17" fmla="*/ 21 h 113"/>
                <a:gd name="T18" fmla="*/ 55 w 123"/>
                <a:gd name="T19" fmla="*/ 13 h 113"/>
                <a:gd name="T20" fmla="*/ 64 w 123"/>
                <a:gd name="T21" fmla="*/ 7 h 113"/>
                <a:gd name="T22" fmla="*/ 33 w 123"/>
                <a:gd name="T23" fmla="*/ 6 h 113"/>
                <a:gd name="T24" fmla="*/ 30 w 123"/>
                <a:gd name="T25" fmla="*/ 6 h 113"/>
                <a:gd name="T26" fmla="*/ 13 w 123"/>
                <a:gd name="T27" fmla="*/ 22 h 113"/>
                <a:gd name="T28" fmla="*/ 14 w 123"/>
                <a:gd name="T29" fmla="*/ 25 h 113"/>
                <a:gd name="T30" fmla="*/ 10 w 123"/>
                <a:gd name="T31" fmla="*/ 27 h 113"/>
                <a:gd name="T32" fmla="*/ 1 w 123"/>
                <a:gd name="T33" fmla="*/ 39 h 113"/>
                <a:gd name="T34" fmla="*/ 9 w 123"/>
                <a:gd name="T35" fmla="*/ 46 h 113"/>
                <a:gd name="T36" fmla="*/ 9 w 123"/>
                <a:gd name="T37" fmla="*/ 46 h 113"/>
                <a:gd name="T38" fmla="*/ 9 w 123"/>
                <a:gd name="T39" fmla="*/ 47 h 113"/>
                <a:gd name="T40" fmla="*/ 27 w 123"/>
                <a:gd name="T41" fmla="*/ 48 h 113"/>
                <a:gd name="T42" fmla="*/ 28 w 123"/>
                <a:gd name="T43" fmla="*/ 42 h 113"/>
                <a:gd name="T44" fmla="*/ 49 w 123"/>
                <a:gd name="T45" fmla="*/ 58 h 113"/>
                <a:gd name="T46" fmla="*/ 25 w 123"/>
                <a:gd name="T47" fmla="*/ 111 h 113"/>
                <a:gd name="T48" fmla="*/ 103 w 123"/>
                <a:gd name="T49" fmla="*/ 112 h 113"/>
                <a:gd name="T50" fmla="*/ 120 w 123"/>
                <a:gd name="T51" fmla="*/ 95 h 113"/>
                <a:gd name="T52" fmla="*/ 34 w 123"/>
                <a:gd name="T53" fmla="*/ 35 h 113"/>
                <a:gd name="T54" fmla="*/ 28 w 123"/>
                <a:gd name="T55" fmla="*/ 36 h 113"/>
                <a:gd name="T56" fmla="*/ 24 w 123"/>
                <a:gd name="T57" fmla="*/ 38 h 113"/>
                <a:gd name="T58" fmla="*/ 18 w 123"/>
                <a:gd name="T59" fmla="*/ 48 h 113"/>
                <a:gd name="T60" fmla="*/ 13 w 123"/>
                <a:gd name="T61" fmla="*/ 42 h 113"/>
                <a:gd name="T62" fmla="*/ 13 w 123"/>
                <a:gd name="T63" fmla="*/ 42 h 113"/>
                <a:gd name="T64" fmla="*/ 13 w 123"/>
                <a:gd name="T65" fmla="*/ 42 h 113"/>
                <a:gd name="T66" fmla="*/ 11 w 123"/>
                <a:gd name="T67" fmla="*/ 33 h 113"/>
                <a:gd name="T68" fmla="*/ 18 w 123"/>
                <a:gd name="T69" fmla="*/ 30 h 113"/>
                <a:gd name="T70" fmla="*/ 21 w 123"/>
                <a:gd name="T71" fmla="*/ 25 h 113"/>
                <a:gd name="T72" fmla="*/ 28 w 123"/>
                <a:gd name="T73" fmla="*/ 12 h 113"/>
                <a:gd name="T74" fmla="*/ 36 w 123"/>
                <a:gd name="T75" fmla="*/ 11 h 113"/>
                <a:gd name="T76" fmla="*/ 40 w 123"/>
                <a:gd name="T77" fmla="*/ 10 h 113"/>
                <a:gd name="T78" fmla="*/ 53 w 123"/>
                <a:gd name="T79" fmla="*/ 7 h 113"/>
                <a:gd name="T80" fmla="*/ 45 w 123"/>
                <a:gd name="T81" fmla="*/ 19 h 113"/>
                <a:gd name="T82" fmla="*/ 43 w 123"/>
                <a:gd name="T83" fmla="*/ 26 h 113"/>
                <a:gd name="T84" fmla="*/ 34 w 123"/>
                <a:gd name="T85" fmla="*/ 35 h 113"/>
                <a:gd name="T86" fmla="*/ 19 w 123"/>
                <a:gd name="T87" fmla="*/ 96 h 113"/>
                <a:gd name="T88" fmla="*/ 78 w 123"/>
                <a:gd name="T89" fmla="*/ 35 h 113"/>
                <a:gd name="T90" fmla="*/ 77 w 123"/>
                <a:gd name="T91" fmla="*/ 33 h 113"/>
                <a:gd name="T92" fmla="*/ 102 w 123"/>
                <a:gd name="T93" fmla="*/ 7 h 113"/>
                <a:gd name="T94" fmla="*/ 96 w 123"/>
                <a:gd name="T95" fmla="*/ 10 h 113"/>
                <a:gd name="T96" fmla="*/ 90 w 123"/>
                <a:gd name="T97" fmla="*/ 31 h 113"/>
                <a:gd name="T98" fmla="*/ 105 w 123"/>
                <a:gd name="T99" fmla="*/ 43 h 113"/>
                <a:gd name="T100" fmla="*/ 111 w 123"/>
                <a:gd name="T101" fmla="*/ 43 h 113"/>
                <a:gd name="T102" fmla="*/ 88 w 123"/>
                <a:gd name="T103" fmla="*/ 47 h 113"/>
                <a:gd name="T104" fmla="*/ 105 w 123"/>
                <a:gd name="T105" fmla="*/ 106 h 113"/>
                <a:gd name="T106" fmla="*/ 78 w 123"/>
                <a:gd name="T107" fmla="*/ 62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23" h="113">
                  <a:moveTo>
                    <a:pt x="82" y="58"/>
                  </a:moveTo>
                  <a:cubicBezTo>
                    <a:pt x="88" y="53"/>
                    <a:pt x="88" y="53"/>
                    <a:pt x="88" y="53"/>
                  </a:cubicBezTo>
                  <a:cubicBezTo>
                    <a:pt x="90" y="54"/>
                    <a:pt x="92" y="54"/>
                    <a:pt x="95" y="54"/>
                  </a:cubicBezTo>
                  <a:cubicBezTo>
                    <a:pt x="98" y="55"/>
                    <a:pt x="101" y="54"/>
                    <a:pt x="104" y="54"/>
                  </a:cubicBezTo>
                  <a:cubicBezTo>
                    <a:pt x="108" y="53"/>
                    <a:pt x="112" y="50"/>
                    <a:pt x="115" y="48"/>
                  </a:cubicBezTo>
                  <a:cubicBezTo>
                    <a:pt x="118" y="45"/>
                    <a:pt x="121" y="41"/>
                    <a:pt x="122" y="38"/>
                  </a:cubicBezTo>
                  <a:cubicBezTo>
                    <a:pt x="123" y="36"/>
                    <a:pt x="122" y="34"/>
                    <a:pt x="121" y="34"/>
                  </a:cubicBezTo>
                  <a:cubicBezTo>
                    <a:pt x="120" y="34"/>
                    <a:pt x="119" y="34"/>
                    <a:pt x="119" y="34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05" y="37"/>
                    <a:pt x="105" y="37"/>
                    <a:pt x="105" y="37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96" y="28"/>
                    <a:pt x="96" y="28"/>
                    <a:pt x="96" y="28"/>
                  </a:cubicBezTo>
                  <a:cubicBezTo>
                    <a:pt x="97" y="22"/>
                    <a:pt x="97" y="22"/>
                    <a:pt x="97" y="22"/>
                  </a:cubicBezTo>
                  <a:cubicBezTo>
                    <a:pt x="99" y="16"/>
                    <a:pt x="99" y="16"/>
                    <a:pt x="99" y="16"/>
                  </a:cubicBezTo>
                  <a:cubicBezTo>
                    <a:pt x="105" y="14"/>
                    <a:pt x="105" y="14"/>
                    <a:pt x="105" y="14"/>
                  </a:cubicBezTo>
                  <a:cubicBezTo>
                    <a:pt x="113" y="12"/>
                    <a:pt x="113" y="12"/>
                    <a:pt x="113" y="12"/>
                  </a:cubicBezTo>
                  <a:cubicBezTo>
                    <a:pt x="115" y="11"/>
                    <a:pt x="115" y="10"/>
                    <a:pt x="115" y="8"/>
                  </a:cubicBezTo>
                  <a:cubicBezTo>
                    <a:pt x="115" y="8"/>
                    <a:pt x="115" y="7"/>
                    <a:pt x="114" y="7"/>
                  </a:cubicBezTo>
                  <a:cubicBezTo>
                    <a:pt x="111" y="4"/>
                    <a:pt x="107" y="2"/>
                    <a:pt x="103" y="1"/>
                  </a:cubicBezTo>
                  <a:cubicBezTo>
                    <a:pt x="99" y="1"/>
                    <a:pt x="95" y="1"/>
                    <a:pt x="90" y="2"/>
                  </a:cubicBezTo>
                  <a:cubicBezTo>
                    <a:pt x="83" y="4"/>
                    <a:pt x="78" y="8"/>
                    <a:pt x="74" y="14"/>
                  </a:cubicBezTo>
                  <a:cubicBezTo>
                    <a:pt x="71" y="20"/>
                    <a:pt x="70" y="28"/>
                    <a:pt x="71" y="35"/>
                  </a:cubicBezTo>
                  <a:cubicBezTo>
                    <a:pt x="71" y="35"/>
                    <a:pt x="71" y="35"/>
                    <a:pt x="71" y="35"/>
                  </a:cubicBezTo>
                  <a:cubicBezTo>
                    <a:pt x="72" y="35"/>
                    <a:pt x="72" y="35"/>
                    <a:pt x="72" y="35"/>
                  </a:cubicBezTo>
                  <a:cubicBezTo>
                    <a:pt x="66" y="41"/>
                    <a:pt x="66" y="41"/>
                    <a:pt x="66" y="41"/>
                  </a:cubicBezTo>
                  <a:cubicBezTo>
                    <a:pt x="48" y="24"/>
                    <a:pt x="48" y="24"/>
                    <a:pt x="48" y="24"/>
                  </a:cubicBezTo>
                  <a:cubicBezTo>
                    <a:pt x="49" y="23"/>
                    <a:pt x="49" y="22"/>
                    <a:pt x="50" y="21"/>
                  </a:cubicBezTo>
                  <a:cubicBezTo>
                    <a:pt x="50" y="21"/>
                    <a:pt x="50" y="21"/>
                    <a:pt x="50" y="21"/>
                  </a:cubicBezTo>
                  <a:cubicBezTo>
                    <a:pt x="50" y="19"/>
                    <a:pt x="51" y="18"/>
                    <a:pt x="51" y="17"/>
                  </a:cubicBezTo>
                  <a:cubicBezTo>
                    <a:pt x="52" y="15"/>
                    <a:pt x="54" y="13"/>
                    <a:pt x="55" y="13"/>
                  </a:cubicBezTo>
                  <a:cubicBezTo>
                    <a:pt x="57" y="12"/>
                    <a:pt x="59" y="12"/>
                    <a:pt x="62" y="12"/>
                  </a:cubicBezTo>
                  <a:cubicBezTo>
                    <a:pt x="63" y="12"/>
                    <a:pt x="64" y="12"/>
                    <a:pt x="64" y="11"/>
                  </a:cubicBezTo>
                  <a:cubicBezTo>
                    <a:pt x="65" y="10"/>
                    <a:pt x="65" y="8"/>
                    <a:pt x="64" y="7"/>
                  </a:cubicBezTo>
                  <a:cubicBezTo>
                    <a:pt x="60" y="3"/>
                    <a:pt x="55" y="0"/>
                    <a:pt x="50" y="0"/>
                  </a:cubicBezTo>
                  <a:cubicBezTo>
                    <a:pt x="45" y="0"/>
                    <a:pt x="41" y="1"/>
                    <a:pt x="36" y="5"/>
                  </a:cubicBezTo>
                  <a:cubicBezTo>
                    <a:pt x="35" y="5"/>
                    <a:pt x="34" y="6"/>
                    <a:pt x="33" y="6"/>
                  </a:cubicBezTo>
                  <a:cubicBezTo>
                    <a:pt x="33" y="7"/>
                    <a:pt x="32" y="7"/>
                    <a:pt x="32" y="7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9" y="5"/>
                    <a:pt x="27" y="5"/>
                    <a:pt x="26" y="6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2" y="20"/>
                    <a:pt x="12" y="21"/>
                    <a:pt x="13" y="22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5"/>
                    <a:pt x="14" y="25"/>
                  </a:cubicBezTo>
                  <a:cubicBezTo>
                    <a:pt x="14" y="25"/>
                    <a:pt x="14" y="26"/>
                    <a:pt x="13" y="27"/>
                  </a:cubicBezTo>
                  <a:cubicBezTo>
                    <a:pt x="13" y="27"/>
                    <a:pt x="13" y="27"/>
                    <a:pt x="12" y="27"/>
                  </a:cubicBezTo>
                  <a:cubicBezTo>
                    <a:pt x="12" y="27"/>
                    <a:pt x="11" y="28"/>
                    <a:pt x="10" y="27"/>
                  </a:cubicBezTo>
                  <a:cubicBezTo>
                    <a:pt x="9" y="27"/>
                    <a:pt x="8" y="28"/>
                    <a:pt x="7" y="28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6"/>
                    <a:pt x="0" y="38"/>
                    <a:pt x="1" y="39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9" y="47"/>
                    <a:pt x="9" y="47"/>
                    <a:pt x="9" y="47"/>
                  </a:cubicBezTo>
                  <a:cubicBezTo>
                    <a:pt x="16" y="54"/>
                    <a:pt x="16" y="54"/>
                    <a:pt x="16" y="54"/>
                  </a:cubicBezTo>
                  <a:cubicBezTo>
                    <a:pt x="18" y="55"/>
                    <a:pt x="19" y="55"/>
                    <a:pt x="21" y="54"/>
                  </a:cubicBezTo>
                  <a:cubicBezTo>
                    <a:pt x="27" y="48"/>
                    <a:pt x="27" y="48"/>
                    <a:pt x="27" y="48"/>
                  </a:cubicBezTo>
                  <a:cubicBezTo>
                    <a:pt x="27" y="47"/>
                    <a:pt x="28" y="46"/>
                    <a:pt x="28" y="45"/>
                  </a:cubicBezTo>
                  <a:cubicBezTo>
                    <a:pt x="28" y="45"/>
                    <a:pt x="28" y="44"/>
                    <a:pt x="28" y="43"/>
                  </a:cubicBezTo>
                  <a:cubicBezTo>
                    <a:pt x="28" y="43"/>
                    <a:pt x="28" y="43"/>
                    <a:pt x="28" y="42"/>
                  </a:cubicBezTo>
                  <a:cubicBezTo>
                    <a:pt x="29" y="42"/>
                    <a:pt x="30" y="41"/>
                    <a:pt x="31" y="41"/>
                  </a:cubicBezTo>
                  <a:cubicBezTo>
                    <a:pt x="31" y="41"/>
                    <a:pt x="31" y="41"/>
                    <a:pt x="31" y="41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13" y="94"/>
                    <a:pt x="13" y="94"/>
                    <a:pt x="13" y="94"/>
                  </a:cubicBezTo>
                  <a:cubicBezTo>
                    <a:pt x="11" y="95"/>
                    <a:pt x="11" y="97"/>
                    <a:pt x="13" y="98"/>
                  </a:cubicBezTo>
                  <a:cubicBezTo>
                    <a:pt x="25" y="111"/>
                    <a:pt x="25" y="111"/>
                    <a:pt x="25" y="111"/>
                  </a:cubicBezTo>
                  <a:cubicBezTo>
                    <a:pt x="27" y="112"/>
                    <a:pt x="28" y="112"/>
                    <a:pt x="30" y="111"/>
                  </a:cubicBezTo>
                  <a:cubicBezTo>
                    <a:pt x="66" y="75"/>
                    <a:pt x="66" y="75"/>
                    <a:pt x="66" y="75"/>
                  </a:cubicBezTo>
                  <a:cubicBezTo>
                    <a:pt x="103" y="112"/>
                    <a:pt x="103" y="112"/>
                    <a:pt x="103" y="112"/>
                  </a:cubicBezTo>
                  <a:cubicBezTo>
                    <a:pt x="104" y="113"/>
                    <a:pt x="106" y="113"/>
                    <a:pt x="107" y="112"/>
                  </a:cubicBezTo>
                  <a:cubicBezTo>
                    <a:pt x="120" y="99"/>
                    <a:pt x="120" y="99"/>
                    <a:pt x="120" y="99"/>
                  </a:cubicBezTo>
                  <a:cubicBezTo>
                    <a:pt x="121" y="98"/>
                    <a:pt x="121" y="96"/>
                    <a:pt x="120" y="95"/>
                  </a:cubicBezTo>
                  <a:cubicBezTo>
                    <a:pt x="82" y="58"/>
                    <a:pt x="82" y="58"/>
                    <a:pt x="82" y="58"/>
                  </a:cubicBezTo>
                  <a:close/>
                  <a:moveTo>
                    <a:pt x="34" y="35"/>
                  </a:move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1" y="34"/>
                    <a:pt x="30" y="35"/>
                  </a:cubicBezTo>
                  <a:cubicBezTo>
                    <a:pt x="29" y="35"/>
                    <a:pt x="29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7" y="36"/>
                    <a:pt x="26" y="37"/>
                    <a:pt x="26" y="37"/>
                  </a:cubicBezTo>
                  <a:cubicBezTo>
                    <a:pt x="25" y="37"/>
                    <a:pt x="25" y="38"/>
                    <a:pt x="24" y="38"/>
                  </a:cubicBezTo>
                  <a:cubicBezTo>
                    <a:pt x="24" y="39"/>
                    <a:pt x="23" y="40"/>
                    <a:pt x="22" y="41"/>
                  </a:cubicBezTo>
                  <a:cubicBezTo>
                    <a:pt x="22" y="42"/>
                    <a:pt x="22" y="43"/>
                    <a:pt x="22" y="45"/>
                  </a:cubicBezTo>
                  <a:cubicBezTo>
                    <a:pt x="18" y="48"/>
                    <a:pt x="18" y="48"/>
                    <a:pt x="18" y="48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7" y="37"/>
                    <a:pt x="7" y="37"/>
                    <a:pt x="7" y="37"/>
                  </a:cubicBezTo>
                  <a:cubicBezTo>
                    <a:pt x="11" y="33"/>
                    <a:pt x="11" y="33"/>
                    <a:pt x="11" y="33"/>
                  </a:cubicBezTo>
                  <a:cubicBezTo>
                    <a:pt x="12" y="33"/>
                    <a:pt x="13" y="33"/>
                    <a:pt x="14" y="33"/>
                  </a:cubicBezTo>
                  <a:cubicBezTo>
                    <a:pt x="15" y="32"/>
                    <a:pt x="17" y="32"/>
                    <a:pt x="18" y="31"/>
                  </a:cubicBezTo>
                  <a:cubicBezTo>
                    <a:pt x="18" y="30"/>
                    <a:pt x="18" y="30"/>
                    <a:pt x="18" y="30"/>
                  </a:cubicBezTo>
                  <a:cubicBezTo>
                    <a:pt x="19" y="29"/>
                    <a:pt x="19" y="28"/>
                    <a:pt x="20" y="27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0" y="27"/>
                    <a:pt x="20" y="26"/>
                    <a:pt x="21" y="25"/>
                  </a:cubicBezTo>
                  <a:cubicBezTo>
                    <a:pt x="22" y="24"/>
                    <a:pt x="21" y="22"/>
                    <a:pt x="20" y="21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8" y="12"/>
                    <a:pt x="28" y="12"/>
                    <a:pt x="28" y="12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30" y="14"/>
                    <a:pt x="32" y="14"/>
                    <a:pt x="33" y="13"/>
                  </a:cubicBezTo>
                  <a:cubicBezTo>
                    <a:pt x="34" y="12"/>
                    <a:pt x="35" y="12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8" y="11"/>
                    <a:pt x="39" y="10"/>
                  </a:cubicBezTo>
                  <a:cubicBezTo>
                    <a:pt x="39" y="10"/>
                    <a:pt x="40" y="10"/>
                    <a:pt x="40" y="10"/>
                  </a:cubicBezTo>
                  <a:cubicBezTo>
                    <a:pt x="43" y="7"/>
                    <a:pt x="46" y="6"/>
                    <a:pt x="50" y="6"/>
                  </a:cubicBezTo>
                  <a:cubicBezTo>
                    <a:pt x="51" y="6"/>
                    <a:pt x="53" y="6"/>
                    <a:pt x="54" y="7"/>
                  </a:cubicBezTo>
                  <a:cubicBezTo>
                    <a:pt x="54" y="7"/>
                    <a:pt x="53" y="7"/>
                    <a:pt x="53" y="7"/>
                  </a:cubicBezTo>
                  <a:cubicBezTo>
                    <a:pt x="50" y="9"/>
                    <a:pt x="48" y="11"/>
                    <a:pt x="46" y="14"/>
                  </a:cubicBezTo>
                  <a:cubicBezTo>
                    <a:pt x="46" y="14"/>
                    <a:pt x="46" y="15"/>
                    <a:pt x="46" y="15"/>
                  </a:cubicBezTo>
                  <a:cubicBezTo>
                    <a:pt x="46" y="16"/>
                    <a:pt x="45" y="17"/>
                    <a:pt x="45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4" y="20"/>
                    <a:pt x="43" y="21"/>
                    <a:pt x="42" y="23"/>
                  </a:cubicBezTo>
                  <a:cubicBezTo>
                    <a:pt x="41" y="24"/>
                    <a:pt x="42" y="25"/>
                    <a:pt x="43" y="26"/>
                  </a:cubicBezTo>
                  <a:cubicBezTo>
                    <a:pt x="61" y="45"/>
                    <a:pt x="61" y="45"/>
                    <a:pt x="61" y="45"/>
                  </a:cubicBezTo>
                  <a:cubicBezTo>
                    <a:pt x="53" y="54"/>
                    <a:pt x="53" y="54"/>
                    <a:pt x="53" y="54"/>
                  </a:cubicBezTo>
                  <a:cubicBezTo>
                    <a:pt x="34" y="35"/>
                    <a:pt x="34" y="35"/>
                    <a:pt x="34" y="35"/>
                  </a:cubicBezTo>
                  <a:close/>
                  <a:moveTo>
                    <a:pt x="27" y="105"/>
                  </a:moveTo>
                  <a:cubicBezTo>
                    <a:pt x="27" y="105"/>
                    <a:pt x="27" y="105"/>
                    <a:pt x="27" y="105"/>
                  </a:cubicBezTo>
                  <a:cubicBezTo>
                    <a:pt x="19" y="96"/>
                    <a:pt x="19" y="96"/>
                    <a:pt x="19" y="96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77" y="38"/>
                    <a:pt x="77" y="38"/>
                    <a:pt x="77" y="38"/>
                  </a:cubicBezTo>
                  <a:cubicBezTo>
                    <a:pt x="78" y="37"/>
                    <a:pt x="78" y="36"/>
                    <a:pt x="78" y="35"/>
                  </a:cubicBezTo>
                  <a:cubicBezTo>
                    <a:pt x="77" y="34"/>
                    <a:pt x="77" y="34"/>
                    <a:pt x="77" y="34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7" y="33"/>
                    <a:pt x="77" y="33"/>
                    <a:pt x="77" y="33"/>
                  </a:cubicBezTo>
                  <a:cubicBezTo>
                    <a:pt x="76" y="28"/>
                    <a:pt x="76" y="22"/>
                    <a:pt x="79" y="17"/>
                  </a:cubicBezTo>
                  <a:cubicBezTo>
                    <a:pt x="82" y="13"/>
                    <a:pt x="86" y="9"/>
                    <a:pt x="92" y="7"/>
                  </a:cubicBezTo>
                  <a:cubicBezTo>
                    <a:pt x="95" y="7"/>
                    <a:pt x="99" y="6"/>
                    <a:pt x="102" y="7"/>
                  </a:cubicBezTo>
                  <a:cubicBezTo>
                    <a:pt x="103" y="7"/>
                    <a:pt x="104" y="8"/>
                    <a:pt x="105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96" y="10"/>
                    <a:pt x="96" y="10"/>
                    <a:pt x="96" y="10"/>
                  </a:cubicBezTo>
                  <a:cubicBezTo>
                    <a:pt x="95" y="11"/>
                    <a:pt x="94" y="11"/>
                    <a:pt x="94" y="12"/>
                  </a:cubicBezTo>
                  <a:cubicBezTo>
                    <a:pt x="90" y="28"/>
                    <a:pt x="90" y="28"/>
                    <a:pt x="90" y="28"/>
                  </a:cubicBezTo>
                  <a:cubicBezTo>
                    <a:pt x="89" y="29"/>
                    <a:pt x="90" y="30"/>
                    <a:pt x="90" y="31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102" y="43"/>
                    <a:pt x="102" y="43"/>
                    <a:pt x="102" y="43"/>
                  </a:cubicBezTo>
                  <a:cubicBezTo>
                    <a:pt x="102" y="43"/>
                    <a:pt x="104" y="44"/>
                    <a:pt x="105" y="43"/>
                  </a:cubicBezTo>
                  <a:cubicBezTo>
                    <a:pt x="113" y="41"/>
                    <a:pt x="113" y="41"/>
                    <a:pt x="113" y="41"/>
                  </a:cubicBezTo>
                  <a:cubicBezTo>
                    <a:pt x="114" y="41"/>
                    <a:pt x="114" y="41"/>
                    <a:pt x="114" y="41"/>
                  </a:cubicBezTo>
                  <a:cubicBezTo>
                    <a:pt x="113" y="42"/>
                    <a:pt x="112" y="43"/>
                    <a:pt x="111" y="43"/>
                  </a:cubicBezTo>
                  <a:cubicBezTo>
                    <a:pt x="109" y="46"/>
                    <a:pt x="106" y="47"/>
                    <a:pt x="103" y="48"/>
                  </a:cubicBezTo>
                  <a:cubicBezTo>
                    <a:pt x="100" y="49"/>
                    <a:pt x="98" y="49"/>
                    <a:pt x="95" y="49"/>
                  </a:cubicBezTo>
                  <a:cubicBezTo>
                    <a:pt x="93" y="48"/>
                    <a:pt x="91" y="48"/>
                    <a:pt x="88" y="47"/>
                  </a:cubicBezTo>
                  <a:cubicBezTo>
                    <a:pt x="87" y="46"/>
                    <a:pt x="86" y="46"/>
                    <a:pt x="85" y="47"/>
                  </a:cubicBezTo>
                  <a:cubicBezTo>
                    <a:pt x="27" y="105"/>
                    <a:pt x="27" y="105"/>
                    <a:pt x="27" y="105"/>
                  </a:cubicBezTo>
                  <a:close/>
                  <a:moveTo>
                    <a:pt x="105" y="106"/>
                  </a:moveTo>
                  <a:cubicBezTo>
                    <a:pt x="105" y="106"/>
                    <a:pt x="105" y="106"/>
                    <a:pt x="105" y="106"/>
                  </a:cubicBezTo>
                  <a:cubicBezTo>
                    <a:pt x="70" y="71"/>
                    <a:pt x="70" y="71"/>
                    <a:pt x="70" y="71"/>
                  </a:cubicBezTo>
                  <a:cubicBezTo>
                    <a:pt x="78" y="62"/>
                    <a:pt x="78" y="62"/>
                    <a:pt x="78" y="62"/>
                  </a:cubicBezTo>
                  <a:cubicBezTo>
                    <a:pt x="113" y="97"/>
                    <a:pt x="113" y="97"/>
                    <a:pt x="113" y="97"/>
                  </a:cubicBezTo>
                  <a:cubicBezTo>
                    <a:pt x="105" y="106"/>
                    <a:pt x="105" y="106"/>
                    <a:pt x="105" y="106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128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淘宝店chenying0907 22"/>
            <p:cNvSpPr>
              <a:spLocks noEditPoints="1"/>
            </p:cNvSpPr>
            <p:nvPr/>
          </p:nvSpPr>
          <p:spPr bwMode="auto">
            <a:xfrm>
              <a:off x="1779" y="3620"/>
              <a:ext cx="269" cy="309"/>
            </a:xfrm>
            <a:custGeom>
              <a:avLst/>
              <a:gdLst>
                <a:gd name="T0" fmla="*/ 27 w 110"/>
                <a:gd name="T1" fmla="*/ 90 h 126"/>
                <a:gd name="T2" fmla="*/ 27 w 110"/>
                <a:gd name="T3" fmla="*/ 96 h 126"/>
                <a:gd name="T4" fmla="*/ 86 w 110"/>
                <a:gd name="T5" fmla="*/ 93 h 126"/>
                <a:gd name="T6" fmla="*/ 24 w 110"/>
                <a:gd name="T7" fmla="*/ 52 h 126"/>
                <a:gd name="T8" fmla="*/ 27 w 110"/>
                <a:gd name="T9" fmla="*/ 55 h 126"/>
                <a:gd name="T10" fmla="*/ 86 w 110"/>
                <a:gd name="T11" fmla="*/ 52 h 126"/>
                <a:gd name="T12" fmla="*/ 27 w 110"/>
                <a:gd name="T13" fmla="*/ 49 h 126"/>
                <a:gd name="T14" fmla="*/ 109 w 110"/>
                <a:gd name="T15" fmla="*/ 36 h 126"/>
                <a:gd name="T16" fmla="*/ 74 w 110"/>
                <a:gd name="T17" fmla="*/ 1 h 126"/>
                <a:gd name="T18" fmla="*/ 13 w 110"/>
                <a:gd name="T19" fmla="*/ 0 h 126"/>
                <a:gd name="T20" fmla="*/ 0 w 110"/>
                <a:gd name="T21" fmla="*/ 13 h 126"/>
                <a:gd name="T22" fmla="*/ 4 w 110"/>
                <a:gd name="T23" fmla="*/ 122 h 126"/>
                <a:gd name="T24" fmla="*/ 13 w 110"/>
                <a:gd name="T25" fmla="*/ 126 h 126"/>
                <a:gd name="T26" fmla="*/ 106 w 110"/>
                <a:gd name="T27" fmla="*/ 122 h 126"/>
                <a:gd name="T28" fmla="*/ 110 w 110"/>
                <a:gd name="T29" fmla="*/ 113 h 126"/>
                <a:gd name="T30" fmla="*/ 109 w 110"/>
                <a:gd name="T31" fmla="*/ 36 h 126"/>
                <a:gd name="T32" fmla="*/ 73 w 110"/>
                <a:gd name="T33" fmla="*/ 14 h 126"/>
                <a:gd name="T34" fmla="*/ 79 w 110"/>
                <a:gd name="T35" fmla="*/ 37 h 126"/>
                <a:gd name="T36" fmla="*/ 75 w 110"/>
                <a:gd name="T37" fmla="*/ 35 h 126"/>
                <a:gd name="T38" fmla="*/ 73 w 110"/>
                <a:gd name="T39" fmla="*/ 14 h 126"/>
                <a:gd name="T40" fmla="*/ 101 w 110"/>
                <a:gd name="T41" fmla="*/ 113 h 126"/>
                <a:gd name="T42" fmla="*/ 100 w 110"/>
                <a:gd name="T43" fmla="*/ 115 h 126"/>
                <a:gd name="T44" fmla="*/ 13 w 110"/>
                <a:gd name="T45" fmla="*/ 116 h 126"/>
                <a:gd name="T46" fmla="*/ 10 w 110"/>
                <a:gd name="T47" fmla="*/ 113 h 126"/>
                <a:gd name="T48" fmla="*/ 11 w 110"/>
                <a:gd name="T49" fmla="*/ 10 h 126"/>
                <a:gd name="T50" fmla="*/ 68 w 110"/>
                <a:gd name="T51" fmla="*/ 9 h 126"/>
                <a:gd name="T52" fmla="*/ 71 w 110"/>
                <a:gd name="T53" fmla="*/ 39 h 126"/>
                <a:gd name="T54" fmla="*/ 79 w 110"/>
                <a:gd name="T55" fmla="*/ 43 h 126"/>
                <a:gd name="T56" fmla="*/ 101 w 110"/>
                <a:gd name="T57" fmla="*/ 113 h 126"/>
                <a:gd name="T58" fmla="*/ 83 w 110"/>
                <a:gd name="T59" fmla="*/ 70 h 126"/>
                <a:gd name="T60" fmla="*/ 24 w 110"/>
                <a:gd name="T61" fmla="*/ 73 h 126"/>
                <a:gd name="T62" fmla="*/ 83 w 110"/>
                <a:gd name="T63" fmla="*/ 76 h 126"/>
                <a:gd name="T64" fmla="*/ 83 w 110"/>
                <a:gd name="T65" fmla="*/ 70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10" h="126">
                  <a:moveTo>
                    <a:pt x="83" y="90"/>
                  </a:moveTo>
                  <a:cubicBezTo>
                    <a:pt x="27" y="90"/>
                    <a:pt x="27" y="90"/>
                    <a:pt x="27" y="90"/>
                  </a:cubicBezTo>
                  <a:cubicBezTo>
                    <a:pt x="25" y="90"/>
                    <a:pt x="24" y="92"/>
                    <a:pt x="24" y="93"/>
                  </a:cubicBezTo>
                  <a:cubicBezTo>
                    <a:pt x="24" y="95"/>
                    <a:pt x="25" y="96"/>
                    <a:pt x="27" y="96"/>
                  </a:cubicBezTo>
                  <a:cubicBezTo>
                    <a:pt x="83" y="96"/>
                    <a:pt x="83" y="96"/>
                    <a:pt x="83" y="96"/>
                  </a:cubicBezTo>
                  <a:cubicBezTo>
                    <a:pt x="85" y="96"/>
                    <a:pt x="86" y="95"/>
                    <a:pt x="86" y="93"/>
                  </a:cubicBezTo>
                  <a:cubicBezTo>
                    <a:pt x="86" y="92"/>
                    <a:pt x="85" y="90"/>
                    <a:pt x="83" y="90"/>
                  </a:cubicBezTo>
                  <a:close/>
                  <a:moveTo>
                    <a:pt x="24" y="52"/>
                  </a:moveTo>
                  <a:cubicBezTo>
                    <a:pt x="24" y="52"/>
                    <a:pt x="24" y="52"/>
                    <a:pt x="24" y="52"/>
                  </a:cubicBezTo>
                  <a:cubicBezTo>
                    <a:pt x="24" y="54"/>
                    <a:pt x="25" y="55"/>
                    <a:pt x="27" y="55"/>
                  </a:cubicBezTo>
                  <a:cubicBezTo>
                    <a:pt x="83" y="55"/>
                    <a:pt x="83" y="55"/>
                    <a:pt x="83" y="55"/>
                  </a:cubicBezTo>
                  <a:cubicBezTo>
                    <a:pt x="85" y="55"/>
                    <a:pt x="86" y="54"/>
                    <a:pt x="86" y="52"/>
                  </a:cubicBezTo>
                  <a:cubicBezTo>
                    <a:pt x="86" y="51"/>
                    <a:pt x="85" y="49"/>
                    <a:pt x="83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5" y="49"/>
                    <a:pt x="24" y="51"/>
                    <a:pt x="24" y="52"/>
                  </a:cubicBezTo>
                  <a:close/>
                  <a:moveTo>
                    <a:pt x="109" y="36"/>
                  </a:moveTo>
                  <a:cubicBezTo>
                    <a:pt x="109" y="36"/>
                    <a:pt x="109" y="36"/>
                    <a:pt x="109" y="36"/>
                  </a:cubicBezTo>
                  <a:cubicBezTo>
                    <a:pt x="74" y="1"/>
                    <a:pt x="74" y="1"/>
                    <a:pt x="74" y="1"/>
                  </a:cubicBezTo>
                  <a:cubicBezTo>
                    <a:pt x="73" y="0"/>
                    <a:pt x="72" y="0"/>
                    <a:pt x="70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9" y="0"/>
                    <a:pt x="6" y="1"/>
                    <a:pt x="4" y="3"/>
                  </a:cubicBezTo>
                  <a:cubicBezTo>
                    <a:pt x="1" y="6"/>
                    <a:pt x="0" y="9"/>
                    <a:pt x="0" y="13"/>
                  </a:cubicBezTo>
                  <a:cubicBezTo>
                    <a:pt x="0" y="113"/>
                    <a:pt x="0" y="113"/>
                    <a:pt x="0" y="113"/>
                  </a:cubicBezTo>
                  <a:cubicBezTo>
                    <a:pt x="0" y="116"/>
                    <a:pt x="1" y="120"/>
                    <a:pt x="4" y="122"/>
                  </a:cubicBezTo>
                  <a:cubicBezTo>
                    <a:pt x="4" y="122"/>
                    <a:pt x="4" y="122"/>
                    <a:pt x="4" y="122"/>
                  </a:cubicBezTo>
                  <a:cubicBezTo>
                    <a:pt x="6" y="124"/>
                    <a:pt x="9" y="126"/>
                    <a:pt x="13" y="126"/>
                  </a:cubicBezTo>
                  <a:cubicBezTo>
                    <a:pt x="97" y="126"/>
                    <a:pt x="97" y="126"/>
                    <a:pt x="97" y="126"/>
                  </a:cubicBezTo>
                  <a:cubicBezTo>
                    <a:pt x="101" y="126"/>
                    <a:pt x="104" y="124"/>
                    <a:pt x="106" y="122"/>
                  </a:cubicBezTo>
                  <a:cubicBezTo>
                    <a:pt x="107" y="122"/>
                    <a:pt x="107" y="122"/>
                    <a:pt x="107" y="122"/>
                  </a:cubicBezTo>
                  <a:cubicBezTo>
                    <a:pt x="109" y="120"/>
                    <a:pt x="110" y="116"/>
                    <a:pt x="110" y="113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38"/>
                    <a:pt x="110" y="37"/>
                    <a:pt x="109" y="36"/>
                  </a:cubicBezTo>
                  <a:close/>
                  <a:moveTo>
                    <a:pt x="73" y="14"/>
                  </a:moveTo>
                  <a:cubicBezTo>
                    <a:pt x="73" y="14"/>
                    <a:pt x="73" y="14"/>
                    <a:pt x="73" y="14"/>
                  </a:cubicBezTo>
                  <a:cubicBezTo>
                    <a:pt x="96" y="37"/>
                    <a:pt x="96" y="37"/>
                    <a:pt x="96" y="37"/>
                  </a:cubicBezTo>
                  <a:cubicBezTo>
                    <a:pt x="79" y="37"/>
                    <a:pt x="79" y="37"/>
                    <a:pt x="79" y="37"/>
                  </a:cubicBezTo>
                  <a:cubicBezTo>
                    <a:pt x="77" y="37"/>
                    <a:pt x="76" y="36"/>
                    <a:pt x="75" y="35"/>
                  </a:cubicBezTo>
                  <a:cubicBezTo>
                    <a:pt x="75" y="35"/>
                    <a:pt x="75" y="35"/>
                    <a:pt x="75" y="35"/>
                  </a:cubicBezTo>
                  <a:cubicBezTo>
                    <a:pt x="74" y="34"/>
                    <a:pt x="73" y="33"/>
                    <a:pt x="73" y="31"/>
                  </a:cubicBezTo>
                  <a:cubicBezTo>
                    <a:pt x="73" y="14"/>
                    <a:pt x="73" y="14"/>
                    <a:pt x="73" y="14"/>
                  </a:cubicBezTo>
                  <a:close/>
                  <a:moveTo>
                    <a:pt x="101" y="113"/>
                  </a:moveTo>
                  <a:cubicBezTo>
                    <a:pt x="101" y="113"/>
                    <a:pt x="101" y="113"/>
                    <a:pt x="101" y="113"/>
                  </a:cubicBezTo>
                  <a:cubicBezTo>
                    <a:pt x="101" y="114"/>
                    <a:pt x="100" y="115"/>
                    <a:pt x="100" y="115"/>
                  </a:cubicBezTo>
                  <a:cubicBezTo>
                    <a:pt x="100" y="115"/>
                    <a:pt x="100" y="115"/>
                    <a:pt x="100" y="115"/>
                  </a:cubicBezTo>
                  <a:cubicBezTo>
                    <a:pt x="99" y="116"/>
                    <a:pt x="98" y="116"/>
                    <a:pt x="97" y="116"/>
                  </a:cubicBezTo>
                  <a:cubicBezTo>
                    <a:pt x="13" y="116"/>
                    <a:pt x="13" y="116"/>
                    <a:pt x="13" y="116"/>
                  </a:cubicBezTo>
                  <a:cubicBezTo>
                    <a:pt x="12" y="116"/>
                    <a:pt x="11" y="116"/>
                    <a:pt x="11" y="115"/>
                  </a:cubicBezTo>
                  <a:cubicBezTo>
                    <a:pt x="10" y="115"/>
                    <a:pt x="10" y="114"/>
                    <a:pt x="10" y="1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0" y="12"/>
                    <a:pt x="10" y="11"/>
                    <a:pt x="11" y="10"/>
                  </a:cubicBezTo>
                  <a:cubicBezTo>
                    <a:pt x="11" y="10"/>
                    <a:pt x="12" y="9"/>
                    <a:pt x="13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8" y="31"/>
                    <a:pt x="68" y="31"/>
                    <a:pt x="68" y="31"/>
                  </a:cubicBezTo>
                  <a:cubicBezTo>
                    <a:pt x="68" y="34"/>
                    <a:pt x="69" y="37"/>
                    <a:pt x="71" y="39"/>
                  </a:cubicBezTo>
                  <a:cubicBezTo>
                    <a:pt x="71" y="39"/>
                    <a:pt x="71" y="39"/>
                    <a:pt x="71" y="39"/>
                  </a:cubicBezTo>
                  <a:cubicBezTo>
                    <a:pt x="73" y="41"/>
                    <a:pt x="75" y="43"/>
                    <a:pt x="79" y="43"/>
                  </a:cubicBezTo>
                  <a:cubicBezTo>
                    <a:pt x="101" y="43"/>
                    <a:pt x="101" y="43"/>
                    <a:pt x="101" y="43"/>
                  </a:cubicBezTo>
                  <a:cubicBezTo>
                    <a:pt x="101" y="113"/>
                    <a:pt x="101" y="113"/>
                    <a:pt x="101" y="113"/>
                  </a:cubicBezTo>
                  <a:close/>
                  <a:moveTo>
                    <a:pt x="83" y="70"/>
                  </a:moveTo>
                  <a:cubicBezTo>
                    <a:pt x="83" y="70"/>
                    <a:pt x="83" y="70"/>
                    <a:pt x="83" y="70"/>
                  </a:cubicBezTo>
                  <a:cubicBezTo>
                    <a:pt x="27" y="70"/>
                    <a:pt x="27" y="70"/>
                    <a:pt x="27" y="70"/>
                  </a:cubicBezTo>
                  <a:cubicBezTo>
                    <a:pt x="25" y="70"/>
                    <a:pt x="24" y="71"/>
                    <a:pt x="24" y="73"/>
                  </a:cubicBezTo>
                  <a:cubicBezTo>
                    <a:pt x="24" y="74"/>
                    <a:pt x="25" y="76"/>
                    <a:pt x="27" y="76"/>
                  </a:cubicBezTo>
                  <a:cubicBezTo>
                    <a:pt x="83" y="76"/>
                    <a:pt x="83" y="76"/>
                    <a:pt x="83" y="76"/>
                  </a:cubicBezTo>
                  <a:cubicBezTo>
                    <a:pt x="85" y="76"/>
                    <a:pt x="86" y="74"/>
                    <a:pt x="86" y="73"/>
                  </a:cubicBezTo>
                  <a:cubicBezTo>
                    <a:pt x="86" y="71"/>
                    <a:pt x="85" y="70"/>
                    <a:pt x="83" y="70"/>
                  </a:cubicBez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</p:spPr>
          <p:txBody>
            <a:bodyPr vert="horz" wrap="square" lIns="91424" tIns="45712" rIns="91424" bIns="45712" numCol="1" anchor="t" anchorCtr="0" compatLnSpc="1"/>
            <a:lstStyle/>
            <a:p>
              <a:endParaRPr lang="zh-CN" altLang="en-US" sz="128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2324" y="2341"/>
              <a:ext cx="2240" cy="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淘宝店chenying0907 26"/>
            <p:cNvSpPr/>
            <p:nvPr/>
          </p:nvSpPr>
          <p:spPr>
            <a:xfrm>
              <a:off x="2324" y="2712"/>
              <a:ext cx="8278" cy="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78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have many PowerPoint templates that has been specifically designed to help anyone that is stepping into the world of PowerPoint for the very first time. </a:t>
              </a:r>
              <a:endParaRPr lang="en-US" altLang="zh-CN" sz="78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24"/>
            <p:cNvSpPr>
              <a:spLocks noChangeArrowheads="1"/>
            </p:cNvSpPr>
            <p:nvPr/>
          </p:nvSpPr>
          <p:spPr bwMode="auto">
            <a:xfrm>
              <a:off x="2324" y="3635"/>
              <a:ext cx="2240" cy="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淘宝店chenying0907 19"/>
            <p:cNvSpPr/>
            <p:nvPr/>
          </p:nvSpPr>
          <p:spPr>
            <a:xfrm>
              <a:off x="2324" y="4015"/>
              <a:ext cx="8278" cy="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78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have many PowerPoint templates that has been specifically designed to help anyone that is stepping into the world of PowerPoint for the very first time. </a:t>
              </a:r>
              <a:endParaRPr lang="en-US" altLang="zh-CN" sz="78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Rectangle 24"/>
            <p:cNvSpPr>
              <a:spLocks noChangeArrowheads="1"/>
            </p:cNvSpPr>
            <p:nvPr/>
          </p:nvSpPr>
          <p:spPr bwMode="auto">
            <a:xfrm>
              <a:off x="2324" y="4917"/>
              <a:ext cx="2240" cy="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8" name="淘宝店chenying0907 27"/>
            <p:cNvSpPr/>
            <p:nvPr/>
          </p:nvSpPr>
          <p:spPr>
            <a:xfrm>
              <a:off x="2324" y="5300"/>
              <a:ext cx="8278" cy="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78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have many PowerPoint templates that has been specifically designed to help anyone that is stepping into the world of PowerPoint for the very first time. </a:t>
              </a:r>
              <a:endParaRPr lang="en-US" altLang="zh-CN" sz="78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Rectangle 24"/>
            <p:cNvSpPr>
              <a:spLocks noChangeArrowheads="1"/>
            </p:cNvSpPr>
            <p:nvPr/>
          </p:nvSpPr>
          <p:spPr bwMode="auto">
            <a:xfrm>
              <a:off x="2324" y="6242"/>
              <a:ext cx="2240" cy="29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121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淘宝店chenying0907 29"/>
            <p:cNvSpPr/>
            <p:nvPr/>
          </p:nvSpPr>
          <p:spPr>
            <a:xfrm>
              <a:off x="2324" y="6592"/>
              <a:ext cx="8278" cy="4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  <a:spcBef>
                  <a:spcPts val="300"/>
                </a:spcBef>
              </a:pPr>
              <a:r>
                <a:rPr lang="en-US" altLang="zh-CN" sz="78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We have many PowerPoint templates that has been specifically designed to help anyone that is stepping into the world of PowerPoint for the very first time. </a:t>
              </a:r>
              <a:endParaRPr lang="en-US" altLang="zh-CN" sz="78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Rectangle 24"/>
            <p:cNvSpPr>
              <a:spLocks noChangeArrowheads="1"/>
            </p:cNvSpPr>
            <p:nvPr/>
          </p:nvSpPr>
          <p:spPr bwMode="auto">
            <a:xfrm>
              <a:off x="11235" y="2712"/>
              <a:ext cx="1165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995" dirty="0">
                  <a:solidFill>
                    <a:schemeClr val="bg1"/>
                  </a:solidFill>
                </a:rPr>
                <a:t>STEP 01</a:t>
              </a:r>
              <a:endParaRPr lang="zh-CN" altLang="en-US" sz="995" dirty="0">
                <a:solidFill>
                  <a:schemeClr val="bg1"/>
                </a:solidFill>
              </a:endParaRPr>
            </a:p>
          </p:txBody>
        </p:sp>
        <p:sp>
          <p:nvSpPr>
            <p:cNvPr id="32" name="Rectangle 24"/>
            <p:cNvSpPr>
              <a:spLocks noChangeArrowheads="1"/>
            </p:cNvSpPr>
            <p:nvPr/>
          </p:nvSpPr>
          <p:spPr bwMode="auto">
            <a:xfrm>
              <a:off x="11235" y="4015"/>
              <a:ext cx="1165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995" dirty="0">
                  <a:solidFill>
                    <a:schemeClr val="bg1"/>
                  </a:solidFill>
                </a:rPr>
                <a:t>STEP 02</a:t>
              </a:r>
              <a:endParaRPr lang="zh-CN" altLang="en-US" sz="995" dirty="0">
                <a:solidFill>
                  <a:schemeClr val="bg1"/>
                </a:solidFill>
              </a:endParaRPr>
            </a:p>
          </p:txBody>
        </p:sp>
        <p:sp>
          <p:nvSpPr>
            <p:cNvPr id="33" name="Rectangle 24"/>
            <p:cNvSpPr>
              <a:spLocks noChangeArrowheads="1"/>
            </p:cNvSpPr>
            <p:nvPr/>
          </p:nvSpPr>
          <p:spPr bwMode="auto">
            <a:xfrm>
              <a:off x="11235" y="5300"/>
              <a:ext cx="1165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995" dirty="0">
                  <a:solidFill>
                    <a:schemeClr val="bg1"/>
                  </a:solidFill>
                </a:rPr>
                <a:t>STEP 03</a:t>
              </a:r>
              <a:endParaRPr lang="zh-CN" altLang="en-US" sz="995" dirty="0">
                <a:solidFill>
                  <a:schemeClr val="bg1"/>
                </a:solidFill>
              </a:endParaRPr>
            </a:p>
          </p:txBody>
        </p:sp>
        <p:sp>
          <p:nvSpPr>
            <p:cNvPr id="34" name="Rectangle 24"/>
            <p:cNvSpPr>
              <a:spLocks noChangeArrowheads="1"/>
            </p:cNvSpPr>
            <p:nvPr/>
          </p:nvSpPr>
          <p:spPr bwMode="auto">
            <a:xfrm>
              <a:off x="11235" y="6592"/>
              <a:ext cx="1165" cy="2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/>
              <a:r>
                <a:rPr lang="en-US" altLang="zh-CN" sz="995" dirty="0">
                  <a:solidFill>
                    <a:schemeClr val="bg1"/>
                  </a:solidFill>
                </a:rPr>
                <a:t>STEP 04</a:t>
              </a:r>
              <a:endParaRPr lang="zh-CN" altLang="en-US" sz="995" dirty="0">
                <a:solidFill>
                  <a:schemeClr val="bg1"/>
                </a:solidFill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>
              <a:off x="2324" y="2634"/>
              <a:ext cx="8376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36" name="直接连接符 35"/>
            <p:cNvCxnSpPr/>
            <p:nvPr/>
          </p:nvCxnSpPr>
          <p:spPr>
            <a:xfrm>
              <a:off x="2324" y="3926"/>
              <a:ext cx="8376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37" name="直接连接符 36"/>
            <p:cNvCxnSpPr/>
            <p:nvPr/>
          </p:nvCxnSpPr>
          <p:spPr>
            <a:xfrm>
              <a:off x="2324" y="5225"/>
              <a:ext cx="8376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  <p:cxnSp>
          <p:nvCxnSpPr>
            <p:cNvPr id="38" name="直接连接符 37"/>
            <p:cNvCxnSpPr/>
            <p:nvPr/>
          </p:nvCxnSpPr>
          <p:spPr>
            <a:xfrm>
              <a:off x="2324" y="6528"/>
              <a:ext cx="8376" cy="0"/>
            </a:xfrm>
            <a:prstGeom prst="line">
              <a:avLst/>
            </a:prstGeom>
            <a:noFill/>
            <a:ln w="6350" cap="flat" cmpd="sng" algn="ctr">
              <a:solidFill>
                <a:schemeClr val="bg1">
                  <a:lumMod val="50000"/>
                </a:schemeClr>
              </a:solidFill>
              <a:prstDash val="solid"/>
            </a:ln>
            <a:effectLst/>
          </p:spPr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6607300"/>
          <p:cNvPicPr>
            <a:picLocks noChangeAspect="1"/>
          </p:cNvPicPr>
          <p:nvPr/>
        </p:nvPicPr>
        <p:blipFill>
          <a:blip r:embed="rId1"/>
          <a:srcRect b="57742"/>
          <a:stretch>
            <a:fillRect/>
          </a:stretch>
        </p:blipFill>
        <p:spPr>
          <a:xfrm>
            <a:off x="0" y="-22860"/>
            <a:ext cx="9144000" cy="5166360"/>
          </a:xfrm>
          <a:prstGeom prst="rect">
            <a:avLst/>
          </a:prstGeom>
        </p:spPr>
      </p:pic>
      <p:pic>
        <p:nvPicPr>
          <p:cNvPr id="4" name="图片 3" descr="599825e92c899"/>
          <p:cNvPicPr>
            <a:picLocks noChangeAspect="1"/>
          </p:cNvPicPr>
          <p:nvPr/>
        </p:nvPicPr>
        <p:blipFill>
          <a:blip r:embed="rId2"/>
          <a:srcRect l="3007" t="15768" r="3926" b="21652"/>
          <a:stretch>
            <a:fillRect/>
          </a:stretch>
        </p:blipFill>
        <p:spPr>
          <a:xfrm>
            <a:off x="142875" y="542925"/>
            <a:ext cx="9001125" cy="4032250"/>
          </a:xfrm>
          <a:prstGeom prst="rect">
            <a:avLst/>
          </a:prstGeom>
        </p:spPr>
      </p:pic>
      <p:sp>
        <p:nvSpPr>
          <p:cNvPr id="7" name="TextBox 11"/>
          <p:cNvSpPr txBox="1"/>
          <p:nvPr/>
        </p:nvSpPr>
        <p:spPr>
          <a:xfrm>
            <a:off x="4202435" y="1947292"/>
            <a:ext cx="2292350" cy="92646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067709" y="1849177"/>
            <a:ext cx="0" cy="142041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2813925" y="3023423"/>
            <a:ext cx="902574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02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704284" y="1845937"/>
            <a:ext cx="1004222" cy="10042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4380311" y="2932410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5432665" y="2932410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877940" y="1987928"/>
            <a:ext cx="902574" cy="768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</a:t>
            </a:r>
            <a:endParaRPr 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4380311" y="3138387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5432665" y="3138387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12"/>
          <p:cNvGrpSpPr>
            <a:grpSpLocks noChangeAspect="1"/>
          </p:cNvGrpSpPr>
          <p:nvPr/>
        </p:nvGrpSpPr>
        <p:grpSpPr bwMode="auto">
          <a:xfrm>
            <a:off x="5347756" y="1670276"/>
            <a:ext cx="2538925" cy="1542004"/>
            <a:chOff x="538115" y="2342244"/>
            <a:chExt cx="6736746" cy="3875068"/>
          </a:xfrm>
        </p:grpSpPr>
        <p:pic>
          <p:nvPicPr>
            <p:cNvPr id="65" name="Picture 13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6" name="Rectangle 14"/>
            <p:cNvSpPr/>
            <p:nvPr/>
          </p:nvSpPr>
          <p:spPr>
            <a:xfrm>
              <a:off x="1346069" y="2555131"/>
              <a:ext cx="5120837" cy="3225629"/>
            </a:xfrm>
            <a:prstGeom prst="rect">
              <a:avLst/>
            </a:prstGeom>
            <a:blipFill dpi="0" rotWithShape="1"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4" name="Group 9"/>
          <p:cNvGrpSpPr>
            <a:grpSpLocks noChangeAspect="1"/>
          </p:cNvGrpSpPr>
          <p:nvPr/>
        </p:nvGrpSpPr>
        <p:grpSpPr bwMode="auto">
          <a:xfrm>
            <a:off x="750241" y="1665513"/>
            <a:ext cx="2539999" cy="1542004"/>
            <a:chOff x="538115" y="2342244"/>
            <a:chExt cx="6736746" cy="3875068"/>
          </a:xfrm>
        </p:grpSpPr>
        <p:pic>
          <p:nvPicPr>
            <p:cNvPr id="68" name="Picture 10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8115" y="2342244"/>
              <a:ext cx="6736746" cy="38750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" name="Rectangle 11"/>
            <p:cNvSpPr/>
            <p:nvPr/>
          </p:nvSpPr>
          <p:spPr>
            <a:xfrm>
              <a:off x="1345728" y="2555131"/>
              <a:ext cx="5121520" cy="3225629"/>
            </a:xfrm>
            <a:prstGeom prst="rect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/>
              <a:endParaRPr lang="zh-CN" altLang="zh-CN" sz="1800">
                <a:solidFill>
                  <a:srgbClr val="FFFFFF"/>
                </a:solidFill>
              </a:endParaRPr>
            </a:p>
          </p:txBody>
        </p:sp>
      </p:grpSp>
      <p:pic>
        <p:nvPicPr>
          <p:cNvPr id="71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6800" y="1186180"/>
            <a:ext cx="3963035" cy="240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6" name="Freeform 28"/>
          <p:cNvSpPr>
            <a:spLocks noEditPoints="1"/>
          </p:cNvSpPr>
          <p:nvPr/>
        </p:nvSpPr>
        <p:spPr bwMode="auto">
          <a:xfrm>
            <a:off x="324101" y="3998615"/>
            <a:ext cx="419044" cy="401240"/>
          </a:xfrm>
          <a:custGeom>
            <a:avLst/>
            <a:gdLst>
              <a:gd name="T0" fmla="*/ 175 w 296"/>
              <a:gd name="T1" fmla="*/ 126 h 284"/>
              <a:gd name="T2" fmla="*/ 263 w 296"/>
              <a:gd name="T3" fmla="*/ 42 h 284"/>
              <a:gd name="T4" fmla="*/ 268 w 296"/>
              <a:gd name="T5" fmla="*/ 15 h 284"/>
              <a:gd name="T6" fmla="*/ 241 w 296"/>
              <a:gd name="T7" fmla="*/ 22 h 284"/>
              <a:gd name="T8" fmla="*/ 164 w 296"/>
              <a:gd name="T9" fmla="*/ 116 h 284"/>
              <a:gd name="T10" fmla="*/ 141 w 296"/>
              <a:gd name="T11" fmla="*/ 95 h 284"/>
              <a:gd name="T12" fmla="*/ 91 w 296"/>
              <a:gd name="T13" fmla="*/ 12 h 284"/>
              <a:gd name="T14" fmla="*/ 42 w 296"/>
              <a:gd name="T15" fmla="*/ 4 h 284"/>
              <a:gd name="T16" fmla="*/ 42 w 296"/>
              <a:gd name="T17" fmla="*/ 14 h 284"/>
              <a:gd name="T18" fmla="*/ 76 w 296"/>
              <a:gd name="T19" fmla="*/ 45 h 284"/>
              <a:gd name="T20" fmla="*/ 62 w 296"/>
              <a:gd name="T21" fmla="*/ 78 h 284"/>
              <a:gd name="T22" fmla="*/ 22 w 296"/>
              <a:gd name="T23" fmla="*/ 46 h 284"/>
              <a:gd name="T24" fmla="*/ 12 w 296"/>
              <a:gd name="T25" fmla="*/ 36 h 284"/>
              <a:gd name="T26" fmla="*/ 7 w 296"/>
              <a:gd name="T27" fmla="*/ 39 h 284"/>
              <a:gd name="T28" fmla="*/ 56 w 296"/>
              <a:gd name="T29" fmla="*/ 126 h 284"/>
              <a:gd name="T30" fmla="*/ 100 w 296"/>
              <a:gd name="T31" fmla="*/ 136 h 284"/>
              <a:gd name="T32" fmla="*/ 33 w 296"/>
              <a:gd name="T33" fmla="*/ 224 h 284"/>
              <a:gd name="T34" fmla="*/ 29 w 296"/>
              <a:gd name="T35" fmla="*/ 272 h 284"/>
              <a:gd name="T36" fmla="*/ 149 w 296"/>
              <a:gd name="T37" fmla="*/ 186 h 284"/>
              <a:gd name="T38" fmla="*/ 266 w 296"/>
              <a:gd name="T39" fmla="*/ 284 h 284"/>
              <a:gd name="T40" fmla="*/ 284 w 296"/>
              <a:gd name="T41" fmla="*/ 277 h 284"/>
              <a:gd name="T42" fmla="*/ 103 w 296"/>
              <a:gd name="T43" fmla="*/ 123 h 284"/>
              <a:gd name="T44" fmla="*/ 86 w 296"/>
              <a:gd name="T45" fmla="*/ 127 h 284"/>
              <a:gd name="T46" fmla="*/ 25 w 296"/>
              <a:gd name="T47" fmla="*/ 80 h 284"/>
              <a:gd name="T48" fmla="*/ 41 w 296"/>
              <a:gd name="T49" fmla="*/ 80 h 284"/>
              <a:gd name="T50" fmla="*/ 84 w 296"/>
              <a:gd name="T51" fmla="*/ 80 h 284"/>
              <a:gd name="T52" fmla="*/ 58 w 296"/>
              <a:gd name="T53" fmla="*/ 11 h 284"/>
              <a:gd name="T54" fmla="*/ 122 w 296"/>
              <a:gd name="T55" fmla="*/ 59 h 284"/>
              <a:gd name="T56" fmla="*/ 128 w 296"/>
              <a:gd name="T57" fmla="*/ 100 h 284"/>
              <a:gd name="T58" fmla="*/ 144 w 296"/>
              <a:gd name="T59" fmla="*/ 112 h 284"/>
              <a:gd name="T60" fmla="*/ 152 w 296"/>
              <a:gd name="T61" fmla="*/ 129 h 284"/>
              <a:gd name="T62" fmla="*/ 108 w 296"/>
              <a:gd name="T63" fmla="*/ 127 h 284"/>
              <a:gd name="T64" fmla="*/ 103 w 296"/>
              <a:gd name="T65" fmla="*/ 123 h 284"/>
              <a:gd name="T66" fmla="*/ 36 w 296"/>
              <a:gd name="T67" fmla="*/ 264 h 284"/>
              <a:gd name="T68" fmla="*/ 42 w 296"/>
              <a:gd name="T69" fmla="*/ 232 h 284"/>
              <a:gd name="T70" fmla="*/ 150 w 296"/>
              <a:gd name="T71" fmla="*/ 141 h 284"/>
              <a:gd name="T72" fmla="*/ 145 w 296"/>
              <a:gd name="T73" fmla="*/ 173 h 284"/>
              <a:gd name="T74" fmla="*/ 276 w 296"/>
              <a:gd name="T75" fmla="*/ 269 h 284"/>
              <a:gd name="T76" fmla="*/ 241 w 296"/>
              <a:gd name="T77" fmla="*/ 261 h 284"/>
              <a:gd name="T78" fmla="*/ 162 w 296"/>
              <a:gd name="T79" fmla="*/ 139 h 284"/>
              <a:gd name="T80" fmla="*/ 268 w 296"/>
              <a:gd name="T81" fmla="*/ 234 h 2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96" h="284">
                <a:moveTo>
                  <a:pt x="276" y="226"/>
                </a:moveTo>
                <a:cubicBezTo>
                  <a:pt x="175" y="126"/>
                  <a:pt x="175" y="126"/>
                  <a:pt x="175" y="126"/>
                </a:cubicBezTo>
                <a:cubicBezTo>
                  <a:pt x="246" y="49"/>
                  <a:pt x="246" y="49"/>
                  <a:pt x="246" y="49"/>
                </a:cubicBezTo>
                <a:cubicBezTo>
                  <a:pt x="252" y="49"/>
                  <a:pt x="258" y="47"/>
                  <a:pt x="263" y="42"/>
                </a:cubicBezTo>
                <a:cubicBezTo>
                  <a:pt x="271" y="34"/>
                  <a:pt x="271" y="34"/>
                  <a:pt x="271" y="34"/>
                </a:cubicBezTo>
                <a:cubicBezTo>
                  <a:pt x="278" y="26"/>
                  <a:pt x="274" y="20"/>
                  <a:pt x="268" y="15"/>
                </a:cubicBezTo>
                <a:cubicBezTo>
                  <a:pt x="262" y="9"/>
                  <a:pt x="256" y="6"/>
                  <a:pt x="249" y="13"/>
                </a:cubicBezTo>
                <a:cubicBezTo>
                  <a:pt x="241" y="22"/>
                  <a:pt x="241" y="22"/>
                  <a:pt x="241" y="22"/>
                </a:cubicBezTo>
                <a:cubicBezTo>
                  <a:pt x="237" y="27"/>
                  <a:pt x="235" y="33"/>
                  <a:pt x="236" y="39"/>
                </a:cubicBezTo>
                <a:cubicBezTo>
                  <a:pt x="164" y="116"/>
                  <a:pt x="164" y="116"/>
                  <a:pt x="164" y="116"/>
                </a:cubicBezTo>
                <a:cubicBezTo>
                  <a:pt x="152" y="104"/>
                  <a:pt x="152" y="104"/>
                  <a:pt x="152" y="104"/>
                </a:cubicBezTo>
                <a:cubicBezTo>
                  <a:pt x="149" y="100"/>
                  <a:pt x="145" y="97"/>
                  <a:pt x="141" y="95"/>
                </a:cubicBezTo>
                <a:cubicBezTo>
                  <a:pt x="146" y="80"/>
                  <a:pt x="142" y="62"/>
                  <a:pt x="130" y="51"/>
                </a:cubicBezTo>
                <a:cubicBezTo>
                  <a:pt x="91" y="12"/>
                  <a:pt x="91" y="12"/>
                  <a:pt x="91" y="12"/>
                </a:cubicBezTo>
                <a:cubicBezTo>
                  <a:pt x="83" y="4"/>
                  <a:pt x="72" y="0"/>
                  <a:pt x="60" y="0"/>
                </a:cubicBezTo>
                <a:cubicBezTo>
                  <a:pt x="54" y="0"/>
                  <a:pt x="48" y="1"/>
                  <a:pt x="42" y="4"/>
                </a:cubicBezTo>
                <a:cubicBezTo>
                  <a:pt x="40" y="4"/>
                  <a:pt x="39" y="7"/>
                  <a:pt x="39" y="9"/>
                </a:cubicBezTo>
                <a:cubicBezTo>
                  <a:pt x="39" y="11"/>
                  <a:pt x="40" y="13"/>
                  <a:pt x="42" y="14"/>
                </a:cubicBezTo>
                <a:cubicBezTo>
                  <a:pt x="45" y="15"/>
                  <a:pt x="47" y="16"/>
                  <a:pt x="49" y="18"/>
                </a:cubicBezTo>
                <a:cubicBezTo>
                  <a:pt x="76" y="45"/>
                  <a:pt x="76" y="45"/>
                  <a:pt x="76" y="45"/>
                </a:cubicBezTo>
                <a:cubicBezTo>
                  <a:pt x="83" y="52"/>
                  <a:pt x="84" y="64"/>
                  <a:pt x="76" y="72"/>
                </a:cubicBezTo>
                <a:cubicBezTo>
                  <a:pt x="72" y="76"/>
                  <a:pt x="68" y="78"/>
                  <a:pt x="62" y="78"/>
                </a:cubicBezTo>
                <a:cubicBezTo>
                  <a:pt x="57" y="78"/>
                  <a:pt x="53" y="76"/>
                  <a:pt x="49" y="72"/>
                </a:cubicBezTo>
                <a:cubicBezTo>
                  <a:pt x="22" y="46"/>
                  <a:pt x="22" y="46"/>
                  <a:pt x="22" y="46"/>
                </a:cubicBezTo>
                <a:cubicBezTo>
                  <a:pt x="20" y="44"/>
                  <a:pt x="19" y="42"/>
                  <a:pt x="18" y="39"/>
                </a:cubicBezTo>
                <a:cubicBezTo>
                  <a:pt x="17" y="37"/>
                  <a:pt x="15" y="36"/>
                  <a:pt x="12" y="36"/>
                </a:cubicBezTo>
                <a:cubicBezTo>
                  <a:pt x="12" y="36"/>
                  <a:pt x="12" y="36"/>
                  <a:pt x="12" y="36"/>
                </a:cubicBezTo>
                <a:cubicBezTo>
                  <a:pt x="10" y="36"/>
                  <a:pt x="8" y="37"/>
                  <a:pt x="7" y="39"/>
                </a:cubicBezTo>
                <a:cubicBezTo>
                  <a:pt x="0" y="56"/>
                  <a:pt x="4" y="75"/>
                  <a:pt x="17" y="88"/>
                </a:cubicBezTo>
                <a:cubicBezTo>
                  <a:pt x="56" y="126"/>
                  <a:pt x="56" y="126"/>
                  <a:pt x="56" y="126"/>
                </a:cubicBezTo>
                <a:cubicBezTo>
                  <a:pt x="64" y="134"/>
                  <a:pt x="75" y="139"/>
                  <a:pt x="86" y="139"/>
                </a:cubicBezTo>
                <a:cubicBezTo>
                  <a:pt x="91" y="139"/>
                  <a:pt x="96" y="138"/>
                  <a:pt x="100" y="136"/>
                </a:cubicBezTo>
                <a:cubicBezTo>
                  <a:pt x="102" y="139"/>
                  <a:pt x="104" y="142"/>
                  <a:pt x="107" y="145"/>
                </a:cubicBezTo>
                <a:cubicBezTo>
                  <a:pt x="33" y="224"/>
                  <a:pt x="33" y="224"/>
                  <a:pt x="33" y="224"/>
                </a:cubicBezTo>
                <a:cubicBezTo>
                  <a:pt x="19" y="239"/>
                  <a:pt x="17" y="261"/>
                  <a:pt x="28" y="272"/>
                </a:cubicBezTo>
                <a:cubicBezTo>
                  <a:pt x="29" y="272"/>
                  <a:pt x="29" y="272"/>
                  <a:pt x="29" y="272"/>
                </a:cubicBezTo>
                <a:cubicBezTo>
                  <a:pt x="40" y="283"/>
                  <a:pt x="62" y="279"/>
                  <a:pt x="76" y="264"/>
                </a:cubicBezTo>
                <a:cubicBezTo>
                  <a:pt x="149" y="186"/>
                  <a:pt x="149" y="186"/>
                  <a:pt x="149" y="186"/>
                </a:cubicBezTo>
                <a:cubicBezTo>
                  <a:pt x="233" y="269"/>
                  <a:pt x="233" y="269"/>
                  <a:pt x="233" y="269"/>
                </a:cubicBezTo>
                <a:cubicBezTo>
                  <a:pt x="243" y="279"/>
                  <a:pt x="255" y="284"/>
                  <a:pt x="266" y="284"/>
                </a:cubicBezTo>
                <a:cubicBezTo>
                  <a:pt x="266" y="284"/>
                  <a:pt x="266" y="284"/>
                  <a:pt x="266" y="284"/>
                </a:cubicBezTo>
                <a:cubicBezTo>
                  <a:pt x="273" y="284"/>
                  <a:pt x="280" y="281"/>
                  <a:pt x="284" y="277"/>
                </a:cubicBezTo>
                <a:cubicBezTo>
                  <a:pt x="296" y="264"/>
                  <a:pt x="293" y="242"/>
                  <a:pt x="276" y="226"/>
                </a:cubicBezTo>
                <a:close/>
                <a:moveTo>
                  <a:pt x="103" y="123"/>
                </a:moveTo>
                <a:cubicBezTo>
                  <a:pt x="102" y="123"/>
                  <a:pt x="101" y="123"/>
                  <a:pt x="101" y="124"/>
                </a:cubicBezTo>
                <a:cubicBezTo>
                  <a:pt x="96" y="126"/>
                  <a:pt x="91" y="127"/>
                  <a:pt x="86" y="127"/>
                </a:cubicBezTo>
                <a:cubicBezTo>
                  <a:pt x="78" y="127"/>
                  <a:pt x="70" y="124"/>
                  <a:pt x="64" y="118"/>
                </a:cubicBezTo>
                <a:cubicBezTo>
                  <a:pt x="25" y="80"/>
                  <a:pt x="25" y="80"/>
                  <a:pt x="25" y="80"/>
                </a:cubicBezTo>
                <a:cubicBezTo>
                  <a:pt x="18" y="73"/>
                  <a:pt x="15" y="64"/>
                  <a:pt x="15" y="55"/>
                </a:cubicBezTo>
                <a:cubicBezTo>
                  <a:pt x="41" y="80"/>
                  <a:pt x="41" y="80"/>
                  <a:pt x="41" y="80"/>
                </a:cubicBezTo>
                <a:cubicBezTo>
                  <a:pt x="47" y="86"/>
                  <a:pt x="54" y="89"/>
                  <a:pt x="62" y="89"/>
                </a:cubicBezTo>
                <a:cubicBezTo>
                  <a:pt x="71" y="89"/>
                  <a:pt x="78" y="86"/>
                  <a:pt x="84" y="80"/>
                </a:cubicBezTo>
                <a:cubicBezTo>
                  <a:pt x="96" y="68"/>
                  <a:pt x="96" y="49"/>
                  <a:pt x="84" y="37"/>
                </a:cubicBezTo>
                <a:cubicBezTo>
                  <a:pt x="58" y="11"/>
                  <a:pt x="58" y="11"/>
                  <a:pt x="58" y="11"/>
                </a:cubicBezTo>
                <a:cubicBezTo>
                  <a:pt x="67" y="11"/>
                  <a:pt x="76" y="14"/>
                  <a:pt x="83" y="21"/>
                </a:cubicBezTo>
                <a:cubicBezTo>
                  <a:pt x="122" y="59"/>
                  <a:pt x="122" y="59"/>
                  <a:pt x="122" y="59"/>
                </a:cubicBezTo>
                <a:cubicBezTo>
                  <a:pt x="131" y="68"/>
                  <a:pt x="134" y="83"/>
                  <a:pt x="128" y="96"/>
                </a:cubicBezTo>
                <a:cubicBezTo>
                  <a:pt x="128" y="97"/>
                  <a:pt x="128" y="99"/>
                  <a:pt x="128" y="100"/>
                </a:cubicBezTo>
                <a:cubicBezTo>
                  <a:pt x="129" y="101"/>
                  <a:pt x="130" y="103"/>
                  <a:pt x="131" y="103"/>
                </a:cubicBezTo>
                <a:cubicBezTo>
                  <a:pt x="136" y="105"/>
                  <a:pt x="140" y="108"/>
                  <a:pt x="144" y="112"/>
                </a:cubicBezTo>
                <a:cubicBezTo>
                  <a:pt x="156" y="124"/>
                  <a:pt x="156" y="124"/>
                  <a:pt x="156" y="124"/>
                </a:cubicBezTo>
                <a:cubicBezTo>
                  <a:pt x="152" y="129"/>
                  <a:pt x="152" y="129"/>
                  <a:pt x="152" y="129"/>
                </a:cubicBezTo>
                <a:cubicBezTo>
                  <a:pt x="141" y="124"/>
                  <a:pt x="127" y="127"/>
                  <a:pt x="115" y="137"/>
                </a:cubicBezTo>
                <a:cubicBezTo>
                  <a:pt x="112" y="134"/>
                  <a:pt x="110" y="130"/>
                  <a:pt x="108" y="127"/>
                </a:cubicBezTo>
                <a:cubicBezTo>
                  <a:pt x="108" y="125"/>
                  <a:pt x="107" y="124"/>
                  <a:pt x="105" y="124"/>
                </a:cubicBezTo>
                <a:cubicBezTo>
                  <a:pt x="104" y="123"/>
                  <a:pt x="104" y="123"/>
                  <a:pt x="103" y="123"/>
                </a:cubicBezTo>
                <a:close/>
                <a:moveTo>
                  <a:pt x="68" y="256"/>
                </a:moveTo>
                <a:cubicBezTo>
                  <a:pt x="58" y="267"/>
                  <a:pt x="43" y="270"/>
                  <a:pt x="36" y="264"/>
                </a:cubicBezTo>
                <a:cubicBezTo>
                  <a:pt x="36" y="263"/>
                  <a:pt x="36" y="263"/>
                  <a:pt x="36" y="263"/>
                </a:cubicBezTo>
                <a:cubicBezTo>
                  <a:pt x="29" y="257"/>
                  <a:pt x="32" y="242"/>
                  <a:pt x="42" y="232"/>
                </a:cubicBezTo>
                <a:cubicBezTo>
                  <a:pt x="119" y="149"/>
                  <a:pt x="119" y="149"/>
                  <a:pt x="119" y="149"/>
                </a:cubicBezTo>
                <a:cubicBezTo>
                  <a:pt x="128" y="138"/>
                  <a:pt x="143" y="135"/>
                  <a:pt x="150" y="141"/>
                </a:cubicBezTo>
                <a:cubicBezTo>
                  <a:pt x="150" y="142"/>
                  <a:pt x="150" y="142"/>
                  <a:pt x="150" y="142"/>
                </a:cubicBezTo>
                <a:cubicBezTo>
                  <a:pt x="157" y="148"/>
                  <a:pt x="155" y="163"/>
                  <a:pt x="145" y="173"/>
                </a:cubicBezTo>
                <a:lnTo>
                  <a:pt x="68" y="256"/>
                </a:lnTo>
                <a:close/>
                <a:moveTo>
                  <a:pt x="276" y="269"/>
                </a:moveTo>
                <a:cubicBezTo>
                  <a:pt x="273" y="272"/>
                  <a:pt x="269" y="273"/>
                  <a:pt x="266" y="273"/>
                </a:cubicBezTo>
                <a:cubicBezTo>
                  <a:pt x="258" y="273"/>
                  <a:pt x="249" y="268"/>
                  <a:pt x="241" y="261"/>
                </a:cubicBezTo>
                <a:cubicBezTo>
                  <a:pt x="156" y="178"/>
                  <a:pt x="156" y="178"/>
                  <a:pt x="156" y="178"/>
                </a:cubicBezTo>
                <a:cubicBezTo>
                  <a:pt x="166" y="165"/>
                  <a:pt x="168" y="150"/>
                  <a:pt x="162" y="139"/>
                </a:cubicBezTo>
                <a:cubicBezTo>
                  <a:pt x="167" y="134"/>
                  <a:pt x="167" y="134"/>
                  <a:pt x="167" y="134"/>
                </a:cubicBezTo>
                <a:cubicBezTo>
                  <a:pt x="268" y="234"/>
                  <a:pt x="268" y="234"/>
                  <a:pt x="268" y="234"/>
                </a:cubicBezTo>
                <a:cubicBezTo>
                  <a:pt x="280" y="245"/>
                  <a:pt x="284" y="261"/>
                  <a:pt x="276" y="2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91430" tIns="45715" rIns="91430" bIns="45715"/>
          <a:lstStyle/>
          <a:p>
            <a:pPr>
              <a:defRPr/>
            </a:pPr>
            <a:endParaRPr lang="en-US" sz="1800" dirty="0"/>
          </a:p>
        </p:txBody>
      </p:sp>
      <p:grpSp>
        <p:nvGrpSpPr>
          <p:cNvPr id="6" name="组合 3"/>
          <p:cNvGrpSpPr/>
          <p:nvPr/>
        </p:nvGrpSpPr>
        <p:grpSpPr>
          <a:xfrm>
            <a:off x="3242300" y="3968921"/>
            <a:ext cx="426167" cy="397660"/>
            <a:chOff x="3155900" y="3968921"/>
            <a:chExt cx="426225" cy="397660"/>
          </a:xfrm>
          <a:solidFill>
            <a:schemeClr val="accent2"/>
          </a:solidFill>
        </p:grpSpPr>
        <p:sp>
          <p:nvSpPr>
            <p:cNvPr id="83" name="Freeform 61"/>
            <p:cNvSpPr>
              <a:spLocks noEditPoints="1"/>
            </p:cNvSpPr>
            <p:nvPr/>
          </p:nvSpPr>
          <p:spPr bwMode="auto">
            <a:xfrm>
              <a:off x="3155900" y="3968921"/>
              <a:ext cx="426225" cy="397660"/>
            </a:xfrm>
            <a:custGeom>
              <a:avLst/>
              <a:gdLst>
                <a:gd name="T0" fmla="*/ 405946 w 301"/>
                <a:gd name="T1" fmla="*/ 0 h 281"/>
                <a:gd name="T2" fmla="*/ 243568 w 301"/>
                <a:gd name="T3" fmla="*/ 162275 h 281"/>
                <a:gd name="T4" fmla="*/ 253008 w 301"/>
                <a:gd name="T5" fmla="*/ 216996 h 281"/>
                <a:gd name="T6" fmla="*/ 1888 w 301"/>
                <a:gd name="T7" fmla="*/ 467957 h 281"/>
                <a:gd name="T8" fmla="*/ 0 w 301"/>
                <a:gd name="T9" fmla="*/ 475504 h 281"/>
                <a:gd name="T10" fmla="*/ 1888 w 301"/>
                <a:gd name="T11" fmla="*/ 518903 h 281"/>
                <a:gd name="T12" fmla="*/ 13217 w 301"/>
                <a:gd name="T13" fmla="*/ 530225 h 281"/>
                <a:gd name="T14" fmla="*/ 13217 w 301"/>
                <a:gd name="T15" fmla="*/ 530225 h 281"/>
                <a:gd name="T16" fmla="*/ 103847 w 301"/>
                <a:gd name="T17" fmla="*/ 526451 h 281"/>
                <a:gd name="T18" fmla="*/ 113287 w 301"/>
                <a:gd name="T19" fmla="*/ 518903 h 281"/>
                <a:gd name="T20" fmla="*/ 124616 w 301"/>
                <a:gd name="T21" fmla="*/ 481165 h 281"/>
                <a:gd name="T22" fmla="*/ 164267 w 301"/>
                <a:gd name="T23" fmla="*/ 471730 h 281"/>
                <a:gd name="T24" fmla="*/ 173707 w 301"/>
                <a:gd name="T25" fmla="*/ 464183 h 281"/>
                <a:gd name="T26" fmla="*/ 179372 w 301"/>
                <a:gd name="T27" fmla="*/ 428331 h 281"/>
                <a:gd name="T28" fmla="*/ 217134 w 301"/>
                <a:gd name="T29" fmla="*/ 418897 h 281"/>
                <a:gd name="T30" fmla="*/ 226575 w 301"/>
                <a:gd name="T31" fmla="*/ 409462 h 281"/>
                <a:gd name="T32" fmla="*/ 228463 w 301"/>
                <a:gd name="T33" fmla="*/ 369837 h 281"/>
                <a:gd name="T34" fmla="*/ 258673 w 301"/>
                <a:gd name="T35" fmla="*/ 367950 h 281"/>
                <a:gd name="T36" fmla="*/ 268113 w 301"/>
                <a:gd name="T37" fmla="*/ 358515 h 281"/>
                <a:gd name="T38" fmla="*/ 277554 w 301"/>
                <a:gd name="T39" fmla="*/ 320777 h 281"/>
                <a:gd name="T40" fmla="*/ 281330 w 301"/>
                <a:gd name="T41" fmla="*/ 320777 h 281"/>
                <a:gd name="T42" fmla="*/ 328533 w 301"/>
                <a:gd name="T43" fmla="*/ 305681 h 281"/>
                <a:gd name="T44" fmla="*/ 405946 w 301"/>
                <a:gd name="T45" fmla="*/ 324551 h 281"/>
                <a:gd name="T46" fmla="*/ 568325 w 301"/>
                <a:gd name="T47" fmla="*/ 162275 h 281"/>
                <a:gd name="T48" fmla="*/ 405946 w 301"/>
                <a:gd name="T49" fmla="*/ 0 h 281"/>
                <a:gd name="T50" fmla="*/ 405946 w 301"/>
                <a:gd name="T51" fmla="*/ 301907 h 281"/>
                <a:gd name="T52" fmla="*/ 334198 w 301"/>
                <a:gd name="T53" fmla="*/ 283038 h 281"/>
                <a:gd name="T54" fmla="*/ 322869 w 301"/>
                <a:gd name="T55" fmla="*/ 283038 h 281"/>
                <a:gd name="T56" fmla="*/ 281330 w 301"/>
                <a:gd name="T57" fmla="*/ 298134 h 281"/>
                <a:gd name="T58" fmla="*/ 271890 w 301"/>
                <a:gd name="T59" fmla="*/ 298134 h 281"/>
                <a:gd name="T60" fmla="*/ 271890 w 301"/>
                <a:gd name="T61" fmla="*/ 298134 h 281"/>
                <a:gd name="T62" fmla="*/ 264337 w 301"/>
                <a:gd name="T63" fmla="*/ 298134 h 281"/>
                <a:gd name="T64" fmla="*/ 258673 w 301"/>
                <a:gd name="T65" fmla="*/ 305681 h 281"/>
                <a:gd name="T66" fmla="*/ 249232 w 301"/>
                <a:gd name="T67" fmla="*/ 347194 h 281"/>
                <a:gd name="T68" fmla="*/ 217134 w 301"/>
                <a:gd name="T69" fmla="*/ 350967 h 281"/>
                <a:gd name="T70" fmla="*/ 207694 w 301"/>
                <a:gd name="T71" fmla="*/ 360402 h 281"/>
                <a:gd name="T72" fmla="*/ 203917 w 301"/>
                <a:gd name="T73" fmla="*/ 400027 h 281"/>
                <a:gd name="T74" fmla="*/ 168043 w 301"/>
                <a:gd name="T75" fmla="*/ 409462 h 281"/>
                <a:gd name="T76" fmla="*/ 160490 w 301"/>
                <a:gd name="T77" fmla="*/ 417010 h 281"/>
                <a:gd name="T78" fmla="*/ 152938 w 301"/>
                <a:gd name="T79" fmla="*/ 452861 h 281"/>
                <a:gd name="T80" fmla="*/ 113287 w 301"/>
                <a:gd name="T81" fmla="*/ 460409 h 281"/>
                <a:gd name="T82" fmla="*/ 103847 w 301"/>
                <a:gd name="T83" fmla="*/ 467957 h 281"/>
                <a:gd name="T84" fmla="*/ 94406 w 301"/>
                <a:gd name="T85" fmla="*/ 505695 h 281"/>
                <a:gd name="T86" fmla="*/ 22657 w 301"/>
                <a:gd name="T87" fmla="*/ 507582 h 281"/>
                <a:gd name="T88" fmla="*/ 20769 w 301"/>
                <a:gd name="T89" fmla="*/ 479278 h 281"/>
                <a:gd name="T90" fmla="*/ 273778 w 301"/>
                <a:gd name="T91" fmla="*/ 226431 h 281"/>
                <a:gd name="T92" fmla="*/ 275666 w 301"/>
                <a:gd name="T93" fmla="*/ 215109 h 281"/>
                <a:gd name="T94" fmla="*/ 266225 w 301"/>
                <a:gd name="T95" fmla="*/ 162275 h 281"/>
                <a:gd name="T96" fmla="*/ 405946 w 301"/>
                <a:gd name="T97" fmla="*/ 22643 h 281"/>
                <a:gd name="T98" fmla="*/ 545668 w 301"/>
                <a:gd name="T99" fmla="*/ 162275 h 281"/>
                <a:gd name="T100" fmla="*/ 405946 w 301"/>
                <a:gd name="T101" fmla="*/ 301907 h 281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301" h="281">
                  <a:moveTo>
                    <a:pt x="215" y="0"/>
                  </a:moveTo>
                  <a:cubicBezTo>
                    <a:pt x="168" y="0"/>
                    <a:pt x="129" y="39"/>
                    <a:pt x="129" y="86"/>
                  </a:cubicBezTo>
                  <a:cubicBezTo>
                    <a:pt x="129" y="96"/>
                    <a:pt x="131" y="106"/>
                    <a:pt x="134" y="115"/>
                  </a:cubicBezTo>
                  <a:cubicBezTo>
                    <a:pt x="1" y="248"/>
                    <a:pt x="1" y="248"/>
                    <a:pt x="1" y="248"/>
                  </a:cubicBezTo>
                  <a:cubicBezTo>
                    <a:pt x="0" y="249"/>
                    <a:pt x="0" y="250"/>
                    <a:pt x="0" y="252"/>
                  </a:cubicBezTo>
                  <a:cubicBezTo>
                    <a:pt x="1" y="275"/>
                    <a:pt x="1" y="275"/>
                    <a:pt x="1" y="275"/>
                  </a:cubicBezTo>
                  <a:cubicBezTo>
                    <a:pt x="1" y="278"/>
                    <a:pt x="4" y="281"/>
                    <a:pt x="7" y="281"/>
                  </a:cubicBezTo>
                  <a:cubicBezTo>
                    <a:pt x="7" y="281"/>
                    <a:pt x="7" y="281"/>
                    <a:pt x="7" y="281"/>
                  </a:cubicBezTo>
                  <a:cubicBezTo>
                    <a:pt x="55" y="279"/>
                    <a:pt x="55" y="279"/>
                    <a:pt x="55" y="279"/>
                  </a:cubicBezTo>
                  <a:cubicBezTo>
                    <a:pt x="57" y="279"/>
                    <a:pt x="59" y="277"/>
                    <a:pt x="60" y="275"/>
                  </a:cubicBezTo>
                  <a:cubicBezTo>
                    <a:pt x="66" y="255"/>
                    <a:pt x="66" y="255"/>
                    <a:pt x="66" y="255"/>
                  </a:cubicBezTo>
                  <a:cubicBezTo>
                    <a:pt x="87" y="250"/>
                    <a:pt x="87" y="250"/>
                    <a:pt x="87" y="250"/>
                  </a:cubicBezTo>
                  <a:cubicBezTo>
                    <a:pt x="90" y="250"/>
                    <a:pt x="91" y="248"/>
                    <a:pt x="92" y="246"/>
                  </a:cubicBezTo>
                  <a:cubicBezTo>
                    <a:pt x="95" y="227"/>
                    <a:pt x="95" y="227"/>
                    <a:pt x="95" y="227"/>
                  </a:cubicBezTo>
                  <a:cubicBezTo>
                    <a:pt x="115" y="222"/>
                    <a:pt x="115" y="222"/>
                    <a:pt x="115" y="222"/>
                  </a:cubicBezTo>
                  <a:cubicBezTo>
                    <a:pt x="118" y="221"/>
                    <a:pt x="119" y="219"/>
                    <a:pt x="120" y="217"/>
                  </a:cubicBezTo>
                  <a:cubicBezTo>
                    <a:pt x="121" y="196"/>
                    <a:pt x="121" y="196"/>
                    <a:pt x="121" y="196"/>
                  </a:cubicBezTo>
                  <a:cubicBezTo>
                    <a:pt x="137" y="195"/>
                    <a:pt x="137" y="195"/>
                    <a:pt x="137" y="195"/>
                  </a:cubicBezTo>
                  <a:cubicBezTo>
                    <a:pt x="140" y="194"/>
                    <a:pt x="142" y="192"/>
                    <a:pt x="142" y="190"/>
                  </a:cubicBezTo>
                  <a:cubicBezTo>
                    <a:pt x="147" y="170"/>
                    <a:pt x="147" y="170"/>
                    <a:pt x="147" y="170"/>
                  </a:cubicBezTo>
                  <a:cubicBezTo>
                    <a:pt x="147" y="170"/>
                    <a:pt x="148" y="170"/>
                    <a:pt x="149" y="170"/>
                  </a:cubicBezTo>
                  <a:cubicBezTo>
                    <a:pt x="155" y="170"/>
                    <a:pt x="164" y="168"/>
                    <a:pt x="174" y="162"/>
                  </a:cubicBezTo>
                  <a:cubicBezTo>
                    <a:pt x="187" y="168"/>
                    <a:pt x="201" y="172"/>
                    <a:pt x="215" y="172"/>
                  </a:cubicBezTo>
                  <a:cubicBezTo>
                    <a:pt x="262" y="172"/>
                    <a:pt x="301" y="133"/>
                    <a:pt x="301" y="86"/>
                  </a:cubicBezTo>
                  <a:cubicBezTo>
                    <a:pt x="301" y="39"/>
                    <a:pt x="262" y="0"/>
                    <a:pt x="215" y="0"/>
                  </a:cubicBezTo>
                  <a:close/>
                  <a:moveTo>
                    <a:pt x="215" y="160"/>
                  </a:moveTo>
                  <a:cubicBezTo>
                    <a:pt x="202" y="160"/>
                    <a:pt x="188" y="157"/>
                    <a:pt x="177" y="150"/>
                  </a:cubicBezTo>
                  <a:cubicBezTo>
                    <a:pt x="175" y="149"/>
                    <a:pt x="173" y="149"/>
                    <a:pt x="171" y="150"/>
                  </a:cubicBezTo>
                  <a:cubicBezTo>
                    <a:pt x="161" y="157"/>
                    <a:pt x="154" y="158"/>
                    <a:pt x="149" y="158"/>
                  </a:cubicBezTo>
                  <a:cubicBezTo>
                    <a:pt x="146" y="158"/>
                    <a:pt x="144" y="158"/>
                    <a:pt x="144" y="158"/>
                  </a:cubicBezTo>
                  <a:cubicBezTo>
                    <a:pt x="144" y="158"/>
                    <a:pt x="144" y="158"/>
                    <a:pt x="144" y="158"/>
                  </a:cubicBezTo>
                  <a:cubicBezTo>
                    <a:pt x="143" y="157"/>
                    <a:pt x="141" y="157"/>
                    <a:pt x="140" y="158"/>
                  </a:cubicBezTo>
                  <a:cubicBezTo>
                    <a:pt x="138" y="158"/>
                    <a:pt x="137" y="160"/>
                    <a:pt x="137" y="162"/>
                  </a:cubicBezTo>
                  <a:cubicBezTo>
                    <a:pt x="132" y="184"/>
                    <a:pt x="132" y="184"/>
                    <a:pt x="132" y="184"/>
                  </a:cubicBezTo>
                  <a:cubicBezTo>
                    <a:pt x="115" y="186"/>
                    <a:pt x="115" y="186"/>
                    <a:pt x="115" y="186"/>
                  </a:cubicBezTo>
                  <a:cubicBezTo>
                    <a:pt x="112" y="186"/>
                    <a:pt x="110" y="188"/>
                    <a:pt x="110" y="191"/>
                  </a:cubicBezTo>
                  <a:cubicBezTo>
                    <a:pt x="108" y="212"/>
                    <a:pt x="108" y="212"/>
                    <a:pt x="108" y="212"/>
                  </a:cubicBezTo>
                  <a:cubicBezTo>
                    <a:pt x="89" y="217"/>
                    <a:pt x="89" y="217"/>
                    <a:pt x="89" y="217"/>
                  </a:cubicBezTo>
                  <a:cubicBezTo>
                    <a:pt x="87" y="217"/>
                    <a:pt x="85" y="219"/>
                    <a:pt x="85" y="221"/>
                  </a:cubicBezTo>
                  <a:cubicBezTo>
                    <a:pt x="81" y="240"/>
                    <a:pt x="81" y="240"/>
                    <a:pt x="81" y="240"/>
                  </a:cubicBezTo>
                  <a:cubicBezTo>
                    <a:pt x="60" y="244"/>
                    <a:pt x="60" y="244"/>
                    <a:pt x="60" y="244"/>
                  </a:cubicBezTo>
                  <a:cubicBezTo>
                    <a:pt x="58" y="244"/>
                    <a:pt x="56" y="246"/>
                    <a:pt x="55" y="248"/>
                  </a:cubicBezTo>
                  <a:cubicBezTo>
                    <a:pt x="50" y="268"/>
                    <a:pt x="50" y="268"/>
                    <a:pt x="50" y="268"/>
                  </a:cubicBezTo>
                  <a:cubicBezTo>
                    <a:pt x="12" y="269"/>
                    <a:pt x="12" y="269"/>
                    <a:pt x="12" y="269"/>
                  </a:cubicBezTo>
                  <a:cubicBezTo>
                    <a:pt x="11" y="254"/>
                    <a:pt x="11" y="254"/>
                    <a:pt x="11" y="254"/>
                  </a:cubicBezTo>
                  <a:cubicBezTo>
                    <a:pt x="145" y="120"/>
                    <a:pt x="145" y="120"/>
                    <a:pt x="145" y="120"/>
                  </a:cubicBezTo>
                  <a:cubicBezTo>
                    <a:pt x="147" y="119"/>
                    <a:pt x="147" y="116"/>
                    <a:pt x="146" y="114"/>
                  </a:cubicBezTo>
                  <a:cubicBezTo>
                    <a:pt x="142" y="105"/>
                    <a:pt x="141" y="96"/>
                    <a:pt x="141" y="86"/>
                  </a:cubicBezTo>
                  <a:cubicBezTo>
                    <a:pt x="141" y="45"/>
                    <a:pt x="174" y="12"/>
                    <a:pt x="215" y="12"/>
                  </a:cubicBezTo>
                  <a:cubicBezTo>
                    <a:pt x="256" y="12"/>
                    <a:pt x="289" y="45"/>
                    <a:pt x="289" y="86"/>
                  </a:cubicBezTo>
                  <a:cubicBezTo>
                    <a:pt x="289" y="127"/>
                    <a:pt x="256" y="160"/>
                    <a:pt x="215" y="1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  <p:sp>
          <p:nvSpPr>
            <p:cNvPr id="84" name="Freeform 62"/>
            <p:cNvSpPr>
              <a:spLocks noEditPoints="1"/>
            </p:cNvSpPr>
            <p:nvPr/>
          </p:nvSpPr>
          <p:spPr bwMode="auto">
            <a:xfrm>
              <a:off x="3414254" y="4023688"/>
              <a:ext cx="72625" cy="73817"/>
            </a:xfrm>
            <a:custGeom>
              <a:avLst/>
              <a:gdLst>
                <a:gd name="T0" fmla="*/ 48419 w 52"/>
                <a:gd name="T1" fmla="*/ 0 h 52"/>
                <a:gd name="T2" fmla="*/ 0 w 52"/>
                <a:gd name="T3" fmla="*/ 49213 h 52"/>
                <a:gd name="T4" fmla="*/ 48419 w 52"/>
                <a:gd name="T5" fmla="*/ 98425 h 52"/>
                <a:gd name="T6" fmla="*/ 96838 w 52"/>
                <a:gd name="T7" fmla="*/ 49213 h 52"/>
                <a:gd name="T8" fmla="*/ 48419 w 52"/>
                <a:gd name="T9" fmla="*/ 0 h 52"/>
                <a:gd name="T10" fmla="*/ 48419 w 52"/>
                <a:gd name="T11" fmla="*/ 79497 h 52"/>
                <a:gd name="T12" fmla="*/ 18623 w 52"/>
                <a:gd name="T13" fmla="*/ 49213 h 52"/>
                <a:gd name="T14" fmla="*/ 48419 w 52"/>
                <a:gd name="T15" fmla="*/ 18928 h 52"/>
                <a:gd name="T16" fmla="*/ 78215 w 52"/>
                <a:gd name="T17" fmla="*/ 49213 h 52"/>
                <a:gd name="T18" fmla="*/ 48419 w 52"/>
                <a:gd name="T19" fmla="*/ 79497 h 52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cubicBezTo>
                    <a:pt x="12" y="0"/>
                    <a:pt x="0" y="11"/>
                    <a:pt x="0" y="26"/>
                  </a:cubicBezTo>
                  <a:cubicBezTo>
                    <a:pt x="0" y="40"/>
                    <a:pt x="12" y="52"/>
                    <a:pt x="26" y="52"/>
                  </a:cubicBezTo>
                  <a:cubicBezTo>
                    <a:pt x="40" y="52"/>
                    <a:pt x="52" y="40"/>
                    <a:pt x="52" y="26"/>
                  </a:cubicBezTo>
                  <a:cubicBezTo>
                    <a:pt x="52" y="11"/>
                    <a:pt x="40" y="0"/>
                    <a:pt x="26" y="0"/>
                  </a:cubicBezTo>
                  <a:close/>
                  <a:moveTo>
                    <a:pt x="26" y="42"/>
                  </a:moveTo>
                  <a:cubicBezTo>
                    <a:pt x="17" y="42"/>
                    <a:pt x="10" y="34"/>
                    <a:pt x="10" y="26"/>
                  </a:cubicBezTo>
                  <a:cubicBezTo>
                    <a:pt x="10" y="17"/>
                    <a:pt x="17" y="10"/>
                    <a:pt x="26" y="10"/>
                  </a:cubicBezTo>
                  <a:cubicBezTo>
                    <a:pt x="35" y="10"/>
                    <a:pt x="42" y="17"/>
                    <a:pt x="42" y="26"/>
                  </a:cubicBezTo>
                  <a:cubicBezTo>
                    <a:pt x="42" y="34"/>
                    <a:pt x="35" y="42"/>
                    <a:pt x="2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/>
            </a:p>
          </p:txBody>
        </p:sp>
      </p:grpSp>
      <p:grpSp>
        <p:nvGrpSpPr>
          <p:cNvPr id="7" name="组合 2"/>
          <p:cNvGrpSpPr/>
          <p:nvPr/>
        </p:nvGrpSpPr>
        <p:grpSpPr>
          <a:xfrm>
            <a:off x="6144008" y="3933131"/>
            <a:ext cx="311902" cy="500063"/>
            <a:chOff x="6036220" y="3933130"/>
            <a:chExt cx="311944" cy="500063"/>
          </a:xfrm>
          <a:solidFill>
            <a:schemeClr val="accent3"/>
          </a:solidFill>
        </p:grpSpPr>
        <p:sp>
          <p:nvSpPr>
            <p:cNvPr id="78" name="Freeform 193"/>
            <p:cNvSpPr/>
            <p:nvPr/>
          </p:nvSpPr>
          <p:spPr bwMode="auto">
            <a:xfrm>
              <a:off x="6036220" y="4330799"/>
              <a:ext cx="86916" cy="102394"/>
            </a:xfrm>
            <a:custGeom>
              <a:avLst/>
              <a:gdLst>
                <a:gd name="T0" fmla="*/ 35 w 62"/>
                <a:gd name="T1" fmla="*/ 0 h 72"/>
                <a:gd name="T2" fmla="*/ 26 w 62"/>
                <a:gd name="T3" fmla="*/ 16 h 72"/>
                <a:gd name="T4" fmla="*/ 20 w 62"/>
                <a:gd name="T5" fmla="*/ 63 h 72"/>
                <a:gd name="T6" fmla="*/ 52 w 62"/>
                <a:gd name="T7" fmla="*/ 61 h 72"/>
                <a:gd name="T8" fmla="*/ 44 w 62"/>
                <a:gd name="T9" fmla="*/ 17 h 72"/>
                <a:gd name="T10" fmla="*/ 35 w 62"/>
                <a:gd name="T11" fmla="*/ 0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2" h="72">
                  <a:moveTo>
                    <a:pt x="35" y="0"/>
                  </a:moveTo>
                  <a:cubicBezTo>
                    <a:pt x="35" y="0"/>
                    <a:pt x="31" y="10"/>
                    <a:pt x="26" y="16"/>
                  </a:cubicBezTo>
                  <a:cubicBezTo>
                    <a:pt x="21" y="22"/>
                    <a:pt x="0" y="45"/>
                    <a:pt x="20" y="63"/>
                  </a:cubicBezTo>
                  <a:cubicBezTo>
                    <a:pt x="30" y="72"/>
                    <a:pt x="45" y="71"/>
                    <a:pt x="52" y="61"/>
                  </a:cubicBezTo>
                  <a:cubicBezTo>
                    <a:pt x="60" y="52"/>
                    <a:pt x="62" y="36"/>
                    <a:pt x="44" y="17"/>
                  </a:cubicBezTo>
                  <a:cubicBezTo>
                    <a:pt x="38" y="10"/>
                    <a:pt x="35" y="0"/>
                    <a:pt x="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/>
            </a:p>
          </p:txBody>
        </p:sp>
        <p:sp>
          <p:nvSpPr>
            <p:cNvPr id="79" name="Freeform 194"/>
            <p:cNvSpPr>
              <a:spLocks noEditPoints="1"/>
            </p:cNvSpPr>
            <p:nvPr/>
          </p:nvSpPr>
          <p:spPr bwMode="auto">
            <a:xfrm>
              <a:off x="6036220" y="3933130"/>
              <a:ext cx="311944" cy="377429"/>
            </a:xfrm>
            <a:custGeom>
              <a:avLst/>
              <a:gdLst>
                <a:gd name="T0" fmla="*/ 206 w 220"/>
                <a:gd name="T1" fmla="*/ 86 h 266"/>
                <a:gd name="T2" fmla="*/ 158 w 220"/>
                <a:gd name="T3" fmla="*/ 86 h 266"/>
                <a:gd name="T4" fmla="*/ 126 w 220"/>
                <a:gd name="T5" fmla="*/ 55 h 266"/>
                <a:gd name="T6" fmla="*/ 126 w 220"/>
                <a:gd name="T7" fmla="*/ 49 h 266"/>
                <a:gd name="T8" fmla="*/ 137 w 220"/>
                <a:gd name="T9" fmla="*/ 49 h 266"/>
                <a:gd name="T10" fmla="*/ 156 w 220"/>
                <a:gd name="T11" fmla="*/ 30 h 266"/>
                <a:gd name="T12" fmla="*/ 137 w 220"/>
                <a:gd name="T13" fmla="*/ 11 h 266"/>
                <a:gd name="T14" fmla="*/ 125 w 220"/>
                <a:gd name="T15" fmla="*/ 11 h 266"/>
                <a:gd name="T16" fmla="*/ 109 w 220"/>
                <a:gd name="T17" fmla="*/ 0 h 266"/>
                <a:gd name="T18" fmla="*/ 93 w 220"/>
                <a:gd name="T19" fmla="*/ 11 h 266"/>
                <a:gd name="T20" fmla="*/ 81 w 220"/>
                <a:gd name="T21" fmla="*/ 11 h 266"/>
                <a:gd name="T22" fmla="*/ 62 w 220"/>
                <a:gd name="T23" fmla="*/ 30 h 266"/>
                <a:gd name="T24" fmla="*/ 81 w 220"/>
                <a:gd name="T25" fmla="*/ 49 h 266"/>
                <a:gd name="T26" fmla="*/ 92 w 220"/>
                <a:gd name="T27" fmla="*/ 49 h 266"/>
                <a:gd name="T28" fmla="*/ 92 w 220"/>
                <a:gd name="T29" fmla="*/ 55 h 266"/>
                <a:gd name="T30" fmla="*/ 58 w 220"/>
                <a:gd name="T31" fmla="*/ 92 h 266"/>
                <a:gd name="T32" fmla="*/ 0 w 220"/>
                <a:gd name="T33" fmla="*/ 160 h 266"/>
                <a:gd name="T34" fmla="*/ 0 w 220"/>
                <a:gd name="T35" fmla="*/ 167 h 266"/>
                <a:gd name="T36" fmla="*/ 0 w 220"/>
                <a:gd name="T37" fmla="*/ 246 h 266"/>
                <a:gd name="T38" fmla="*/ 20 w 220"/>
                <a:gd name="T39" fmla="*/ 266 h 266"/>
                <a:gd name="T40" fmla="*/ 50 w 220"/>
                <a:gd name="T41" fmla="*/ 266 h 266"/>
                <a:gd name="T42" fmla="*/ 70 w 220"/>
                <a:gd name="T43" fmla="*/ 246 h 266"/>
                <a:gd name="T44" fmla="*/ 70 w 220"/>
                <a:gd name="T45" fmla="*/ 190 h 266"/>
                <a:gd name="T46" fmla="*/ 70 w 220"/>
                <a:gd name="T47" fmla="*/ 189 h 266"/>
                <a:gd name="T48" fmla="*/ 102 w 220"/>
                <a:gd name="T49" fmla="*/ 177 h 266"/>
                <a:gd name="T50" fmla="*/ 206 w 220"/>
                <a:gd name="T51" fmla="*/ 177 h 266"/>
                <a:gd name="T52" fmla="*/ 220 w 220"/>
                <a:gd name="T53" fmla="*/ 157 h 266"/>
                <a:gd name="T54" fmla="*/ 220 w 220"/>
                <a:gd name="T55" fmla="*/ 105 h 266"/>
                <a:gd name="T56" fmla="*/ 206 w 220"/>
                <a:gd name="T57" fmla="*/ 86 h 266"/>
                <a:gd name="T58" fmla="*/ 82 w 220"/>
                <a:gd name="T59" fmla="*/ 39 h 266"/>
                <a:gd name="T60" fmla="*/ 72 w 220"/>
                <a:gd name="T61" fmla="*/ 30 h 266"/>
                <a:gd name="T62" fmla="*/ 82 w 220"/>
                <a:gd name="T63" fmla="*/ 20 h 266"/>
                <a:gd name="T64" fmla="*/ 136 w 220"/>
                <a:gd name="T65" fmla="*/ 20 h 266"/>
                <a:gd name="T66" fmla="*/ 146 w 220"/>
                <a:gd name="T67" fmla="*/ 30 h 266"/>
                <a:gd name="T68" fmla="*/ 136 w 220"/>
                <a:gd name="T69" fmla="*/ 39 h 266"/>
                <a:gd name="T70" fmla="*/ 82 w 220"/>
                <a:gd name="T71" fmla="*/ 39 h 266"/>
                <a:gd name="T72" fmla="*/ 100 w 220"/>
                <a:gd name="T73" fmla="*/ 67 h 266"/>
                <a:gd name="T74" fmla="*/ 106 w 220"/>
                <a:gd name="T75" fmla="*/ 65 h 266"/>
                <a:gd name="T76" fmla="*/ 106 w 220"/>
                <a:gd name="T77" fmla="*/ 49 h 266"/>
                <a:gd name="T78" fmla="*/ 113 w 220"/>
                <a:gd name="T79" fmla="*/ 49 h 266"/>
                <a:gd name="T80" fmla="*/ 113 w 220"/>
                <a:gd name="T81" fmla="*/ 65 h 266"/>
                <a:gd name="T82" fmla="*/ 118 w 220"/>
                <a:gd name="T83" fmla="*/ 67 h 266"/>
                <a:gd name="T84" fmla="*/ 146 w 220"/>
                <a:gd name="T85" fmla="*/ 92 h 266"/>
                <a:gd name="T86" fmla="*/ 108 w 220"/>
                <a:gd name="T87" fmla="*/ 96 h 266"/>
                <a:gd name="T88" fmla="*/ 72 w 220"/>
                <a:gd name="T89" fmla="*/ 93 h 266"/>
                <a:gd name="T90" fmla="*/ 100 w 220"/>
                <a:gd name="T91" fmla="*/ 67 h 266"/>
                <a:gd name="T92" fmla="*/ 206 w 220"/>
                <a:gd name="T93" fmla="*/ 157 h 266"/>
                <a:gd name="T94" fmla="*/ 205 w 220"/>
                <a:gd name="T95" fmla="*/ 163 h 266"/>
                <a:gd name="T96" fmla="*/ 102 w 220"/>
                <a:gd name="T97" fmla="*/ 163 h 266"/>
                <a:gd name="T98" fmla="*/ 57 w 220"/>
                <a:gd name="T99" fmla="*/ 182 h 266"/>
                <a:gd name="T100" fmla="*/ 56 w 220"/>
                <a:gd name="T101" fmla="*/ 183 h 266"/>
                <a:gd name="T102" fmla="*/ 56 w 220"/>
                <a:gd name="T103" fmla="*/ 246 h 266"/>
                <a:gd name="T104" fmla="*/ 50 w 220"/>
                <a:gd name="T105" fmla="*/ 253 h 266"/>
                <a:gd name="T106" fmla="*/ 20 w 220"/>
                <a:gd name="T107" fmla="*/ 253 h 266"/>
                <a:gd name="T108" fmla="*/ 14 w 220"/>
                <a:gd name="T109" fmla="*/ 246 h 266"/>
                <a:gd name="T110" fmla="*/ 14 w 220"/>
                <a:gd name="T111" fmla="*/ 160 h 266"/>
                <a:gd name="T112" fmla="*/ 66 w 220"/>
                <a:gd name="T113" fmla="*/ 104 h 266"/>
                <a:gd name="T114" fmla="*/ 67 w 220"/>
                <a:gd name="T115" fmla="*/ 103 h 266"/>
                <a:gd name="T116" fmla="*/ 110 w 220"/>
                <a:gd name="T117" fmla="*/ 108 h 266"/>
                <a:gd name="T118" fmla="*/ 159 w 220"/>
                <a:gd name="T119" fmla="*/ 99 h 266"/>
                <a:gd name="T120" fmla="*/ 205 w 220"/>
                <a:gd name="T121" fmla="*/ 99 h 266"/>
                <a:gd name="T122" fmla="*/ 206 w 220"/>
                <a:gd name="T123" fmla="*/ 105 h 266"/>
                <a:gd name="T124" fmla="*/ 206 w 220"/>
                <a:gd name="T125" fmla="*/ 157 h 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20" h="266">
                  <a:moveTo>
                    <a:pt x="206" y="86"/>
                  </a:moveTo>
                  <a:cubicBezTo>
                    <a:pt x="158" y="86"/>
                    <a:pt x="158" y="86"/>
                    <a:pt x="158" y="86"/>
                  </a:cubicBezTo>
                  <a:cubicBezTo>
                    <a:pt x="153" y="71"/>
                    <a:pt x="141" y="60"/>
                    <a:pt x="126" y="55"/>
                  </a:cubicBezTo>
                  <a:cubicBezTo>
                    <a:pt x="126" y="49"/>
                    <a:pt x="126" y="49"/>
                    <a:pt x="126" y="49"/>
                  </a:cubicBezTo>
                  <a:cubicBezTo>
                    <a:pt x="137" y="49"/>
                    <a:pt x="137" y="49"/>
                    <a:pt x="137" y="49"/>
                  </a:cubicBezTo>
                  <a:cubicBezTo>
                    <a:pt x="148" y="49"/>
                    <a:pt x="156" y="41"/>
                    <a:pt x="156" y="30"/>
                  </a:cubicBezTo>
                  <a:cubicBezTo>
                    <a:pt x="156" y="20"/>
                    <a:pt x="148" y="11"/>
                    <a:pt x="137" y="11"/>
                  </a:cubicBezTo>
                  <a:cubicBezTo>
                    <a:pt x="125" y="11"/>
                    <a:pt x="125" y="11"/>
                    <a:pt x="125" y="11"/>
                  </a:cubicBezTo>
                  <a:cubicBezTo>
                    <a:pt x="123" y="5"/>
                    <a:pt x="116" y="0"/>
                    <a:pt x="109" y="0"/>
                  </a:cubicBezTo>
                  <a:cubicBezTo>
                    <a:pt x="102" y="0"/>
                    <a:pt x="96" y="5"/>
                    <a:pt x="93" y="11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71" y="11"/>
                    <a:pt x="62" y="20"/>
                    <a:pt x="62" y="30"/>
                  </a:cubicBezTo>
                  <a:cubicBezTo>
                    <a:pt x="62" y="41"/>
                    <a:pt x="71" y="49"/>
                    <a:pt x="81" y="49"/>
                  </a:cubicBezTo>
                  <a:cubicBezTo>
                    <a:pt x="92" y="49"/>
                    <a:pt x="92" y="49"/>
                    <a:pt x="92" y="49"/>
                  </a:cubicBezTo>
                  <a:cubicBezTo>
                    <a:pt x="92" y="55"/>
                    <a:pt x="92" y="55"/>
                    <a:pt x="92" y="55"/>
                  </a:cubicBezTo>
                  <a:cubicBezTo>
                    <a:pt x="75" y="61"/>
                    <a:pt x="63" y="74"/>
                    <a:pt x="58" y="92"/>
                  </a:cubicBezTo>
                  <a:cubicBezTo>
                    <a:pt x="32" y="99"/>
                    <a:pt x="1" y="117"/>
                    <a:pt x="0" y="160"/>
                  </a:cubicBezTo>
                  <a:cubicBezTo>
                    <a:pt x="0" y="162"/>
                    <a:pt x="0" y="165"/>
                    <a:pt x="0" y="167"/>
                  </a:cubicBezTo>
                  <a:cubicBezTo>
                    <a:pt x="0" y="246"/>
                    <a:pt x="0" y="246"/>
                    <a:pt x="0" y="246"/>
                  </a:cubicBezTo>
                  <a:cubicBezTo>
                    <a:pt x="0" y="257"/>
                    <a:pt x="9" y="266"/>
                    <a:pt x="20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61" y="266"/>
                    <a:pt x="70" y="257"/>
                    <a:pt x="70" y="246"/>
                  </a:cubicBezTo>
                  <a:cubicBezTo>
                    <a:pt x="70" y="190"/>
                    <a:pt x="70" y="190"/>
                    <a:pt x="70" y="190"/>
                  </a:cubicBezTo>
                  <a:cubicBezTo>
                    <a:pt x="70" y="189"/>
                    <a:pt x="70" y="189"/>
                    <a:pt x="70" y="189"/>
                  </a:cubicBezTo>
                  <a:cubicBezTo>
                    <a:pt x="71" y="189"/>
                    <a:pt x="81" y="177"/>
                    <a:pt x="102" y="177"/>
                  </a:cubicBezTo>
                  <a:cubicBezTo>
                    <a:pt x="206" y="177"/>
                    <a:pt x="206" y="177"/>
                    <a:pt x="206" y="177"/>
                  </a:cubicBezTo>
                  <a:cubicBezTo>
                    <a:pt x="214" y="177"/>
                    <a:pt x="220" y="168"/>
                    <a:pt x="220" y="157"/>
                  </a:cubicBezTo>
                  <a:cubicBezTo>
                    <a:pt x="220" y="105"/>
                    <a:pt x="220" y="105"/>
                    <a:pt x="220" y="105"/>
                  </a:cubicBezTo>
                  <a:cubicBezTo>
                    <a:pt x="220" y="94"/>
                    <a:pt x="214" y="86"/>
                    <a:pt x="206" y="86"/>
                  </a:cubicBezTo>
                  <a:close/>
                  <a:moveTo>
                    <a:pt x="82" y="39"/>
                  </a:moveTo>
                  <a:cubicBezTo>
                    <a:pt x="77" y="39"/>
                    <a:pt x="72" y="35"/>
                    <a:pt x="72" y="30"/>
                  </a:cubicBezTo>
                  <a:cubicBezTo>
                    <a:pt x="72" y="24"/>
                    <a:pt x="77" y="20"/>
                    <a:pt x="82" y="20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42" y="20"/>
                    <a:pt x="146" y="24"/>
                    <a:pt x="146" y="30"/>
                  </a:cubicBezTo>
                  <a:cubicBezTo>
                    <a:pt x="146" y="35"/>
                    <a:pt x="142" y="39"/>
                    <a:pt x="136" y="39"/>
                  </a:cubicBezTo>
                  <a:lnTo>
                    <a:pt x="82" y="39"/>
                  </a:lnTo>
                  <a:close/>
                  <a:moveTo>
                    <a:pt x="100" y="67"/>
                  </a:moveTo>
                  <a:cubicBezTo>
                    <a:pt x="106" y="65"/>
                    <a:pt x="106" y="65"/>
                    <a:pt x="106" y="65"/>
                  </a:cubicBezTo>
                  <a:cubicBezTo>
                    <a:pt x="106" y="49"/>
                    <a:pt x="106" y="49"/>
                    <a:pt x="106" y="49"/>
                  </a:cubicBezTo>
                  <a:cubicBezTo>
                    <a:pt x="113" y="49"/>
                    <a:pt x="113" y="49"/>
                    <a:pt x="113" y="49"/>
                  </a:cubicBezTo>
                  <a:cubicBezTo>
                    <a:pt x="113" y="65"/>
                    <a:pt x="113" y="65"/>
                    <a:pt x="113" y="65"/>
                  </a:cubicBezTo>
                  <a:cubicBezTo>
                    <a:pt x="118" y="67"/>
                    <a:pt x="118" y="67"/>
                    <a:pt x="118" y="67"/>
                  </a:cubicBezTo>
                  <a:cubicBezTo>
                    <a:pt x="131" y="70"/>
                    <a:pt x="141" y="79"/>
                    <a:pt x="146" y="92"/>
                  </a:cubicBezTo>
                  <a:cubicBezTo>
                    <a:pt x="134" y="95"/>
                    <a:pt x="122" y="96"/>
                    <a:pt x="108" y="96"/>
                  </a:cubicBezTo>
                  <a:cubicBezTo>
                    <a:pt x="92" y="96"/>
                    <a:pt x="79" y="94"/>
                    <a:pt x="72" y="93"/>
                  </a:cubicBezTo>
                  <a:cubicBezTo>
                    <a:pt x="76" y="80"/>
                    <a:pt x="87" y="70"/>
                    <a:pt x="100" y="67"/>
                  </a:cubicBezTo>
                  <a:close/>
                  <a:moveTo>
                    <a:pt x="206" y="157"/>
                  </a:moveTo>
                  <a:cubicBezTo>
                    <a:pt x="206" y="160"/>
                    <a:pt x="205" y="162"/>
                    <a:pt x="205" y="163"/>
                  </a:cubicBezTo>
                  <a:cubicBezTo>
                    <a:pt x="102" y="163"/>
                    <a:pt x="102" y="163"/>
                    <a:pt x="102" y="163"/>
                  </a:cubicBezTo>
                  <a:cubicBezTo>
                    <a:pt x="73" y="163"/>
                    <a:pt x="58" y="181"/>
                    <a:pt x="57" y="182"/>
                  </a:cubicBezTo>
                  <a:cubicBezTo>
                    <a:pt x="56" y="183"/>
                    <a:pt x="56" y="183"/>
                    <a:pt x="56" y="183"/>
                  </a:cubicBezTo>
                  <a:cubicBezTo>
                    <a:pt x="56" y="246"/>
                    <a:pt x="56" y="246"/>
                    <a:pt x="56" y="246"/>
                  </a:cubicBezTo>
                  <a:cubicBezTo>
                    <a:pt x="56" y="250"/>
                    <a:pt x="54" y="253"/>
                    <a:pt x="50" y="253"/>
                  </a:cubicBezTo>
                  <a:cubicBezTo>
                    <a:pt x="20" y="253"/>
                    <a:pt x="20" y="253"/>
                    <a:pt x="20" y="253"/>
                  </a:cubicBezTo>
                  <a:cubicBezTo>
                    <a:pt x="17" y="253"/>
                    <a:pt x="14" y="250"/>
                    <a:pt x="14" y="246"/>
                  </a:cubicBezTo>
                  <a:cubicBezTo>
                    <a:pt x="14" y="217"/>
                    <a:pt x="14" y="162"/>
                    <a:pt x="14" y="160"/>
                  </a:cubicBezTo>
                  <a:cubicBezTo>
                    <a:pt x="15" y="131"/>
                    <a:pt x="32" y="112"/>
                    <a:pt x="66" y="104"/>
                  </a:cubicBezTo>
                  <a:cubicBezTo>
                    <a:pt x="67" y="103"/>
                    <a:pt x="67" y="103"/>
                    <a:pt x="67" y="103"/>
                  </a:cubicBezTo>
                  <a:cubicBezTo>
                    <a:pt x="82" y="106"/>
                    <a:pt x="97" y="108"/>
                    <a:pt x="110" y="108"/>
                  </a:cubicBezTo>
                  <a:cubicBezTo>
                    <a:pt x="138" y="108"/>
                    <a:pt x="155" y="101"/>
                    <a:pt x="159" y="99"/>
                  </a:cubicBezTo>
                  <a:cubicBezTo>
                    <a:pt x="205" y="99"/>
                    <a:pt x="205" y="99"/>
                    <a:pt x="205" y="99"/>
                  </a:cubicBezTo>
                  <a:cubicBezTo>
                    <a:pt x="205" y="100"/>
                    <a:pt x="206" y="102"/>
                    <a:pt x="206" y="105"/>
                  </a:cubicBezTo>
                  <a:lnTo>
                    <a:pt x="206" y="15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en-US" sz="1800" dirty="0"/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787687" y="3904377"/>
            <a:ext cx="1107846" cy="27700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787686" y="4139887"/>
            <a:ext cx="2454612" cy="33846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licai2011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665164" y="3904377"/>
            <a:ext cx="1107846" cy="27700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665163" y="4139887"/>
            <a:ext cx="2454612" cy="33846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licai2011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470612" y="3904377"/>
            <a:ext cx="1107846" cy="277000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lang="zh-CN" altLang="en-US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6470611" y="4139887"/>
            <a:ext cx="2454612" cy="338468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点击输入简要文本内容，文字内容需概况精炼的说明该分项内容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licai2011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专业设计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……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63520" y="1289685"/>
            <a:ext cx="3096260" cy="2096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f9477bd1-c489-4618-8f8a-6115f8a86ba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747395" y="1435735"/>
            <a:ext cx="7648575" cy="3168015"/>
            <a:chOff x="719137" y="1268757"/>
            <a:chExt cx="10753726" cy="4454615"/>
          </a:xfrm>
        </p:grpSpPr>
        <p:grpSp>
          <p:nvGrpSpPr>
            <p:cNvPr id="45" name="iṧḻïḑê"/>
            <p:cNvGrpSpPr/>
            <p:nvPr/>
          </p:nvGrpSpPr>
          <p:grpSpPr>
            <a:xfrm>
              <a:off x="4589331" y="1268757"/>
              <a:ext cx="3031419" cy="4454615"/>
              <a:chOff x="4845953" y="1974790"/>
              <a:chExt cx="2518173" cy="3700417"/>
            </a:xfrm>
          </p:grpSpPr>
          <p:grpSp>
            <p:nvGrpSpPr>
              <p:cNvPr id="56" name="íSľîḑè"/>
              <p:cNvGrpSpPr/>
              <p:nvPr/>
            </p:nvGrpSpPr>
            <p:grpSpPr>
              <a:xfrm>
                <a:off x="5583851" y="5075668"/>
                <a:ext cx="1021829" cy="599539"/>
                <a:chOff x="5583851" y="5075668"/>
                <a:chExt cx="1021829" cy="599539"/>
              </a:xfrm>
            </p:grpSpPr>
            <p:sp>
              <p:nvSpPr>
                <p:cNvPr id="57" name="îṧḻïḍé"/>
                <p:cNvSpPr/>
                <p:nvPr/>
              </p:nvSpPr>
              <p:spPr bwMode="auto">
                <a:xfrm flipH="1">
                  <a:off x="5759567" y="5403612"/>
                  <a:ext cx="670400" cy="144227"/>
                </a:xfrm>
                <a:custGeom>
                  <a:avLst/>
                  <a:gdLst>
                    <a:gd name="T0" fmla="*/ 20 w 23"/>
                    <a:gd name="T1" fmla="*/ 0 h 5"/>
                    <a:gd name="T2" fmla="*/ 3 w 23"/>
                    <a:gd name="T3" fmla="*/ 0 h 5"/>
                    <a:gd name="T4" fmla="*/ 0 w 23"/>
                    <a:gd name="T5" fmla="*/ 2 h 5"/>
                    <a:gd name="T6" fmla="*/ 3 w 23"/>
                    <a:gd name="T7" fmla="*/ 5 h 5"/>
                    <a:gd name="T8" fmla="*/ 20 w 23"/>
                    <a:gd name="T9" fmla="*/ 5 h 5"/>
                    <a:gd name="T10" fmla="*/ 23 w 23"/>
                    <a:gd name="T11" fmla="*/ 2 h 5"/>
                    <a:gd name="T12" fmla="*/ 20 w 23"/>
                    <a:gd name="T13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3" h="5">
                      <a:moveTo>
                        <a:pt x="20" y="0"/>
                      </a:move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1" y="0"/>
                        <a:pt x="0" y="1"/>
                        <a:pt x="0" y="2"/>
                      </a:cubicBezTo>
                      <a:cubicBezTo>
                        <a:pt x="0" y="4"/>
                        <a:pt x="1" y="5"/>
                        <a:pt x="3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2" y="5"/>
                        <a:pt x="23" y="4"/>
                        <a:pt x="23" y="2"/>
                      </a:cubicBezTo>
                      <a:cubicBezTo>
                        <a:pt x="23" y="1"/>
                        <a:pt x="22" y="0"/>
                        <a:pt x="20" y="0"/>
                      </a:cubicBez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58" name="îślïḋè"/>
                <p:cNvSpPr/>
                <p:nvPr/>
              </p:nvSpPr>
              <p:spPr>
                <a:xfrm flipH="1">
                  <a:off x="5583851" y="5075668"/>
                  <a:ext cx="1021829" cy="297882"/>
                </a:xfrm>
                <a:custGeom>
                  <a:avLst/>
                  <a:gdLst>
                    <a:gd name="connsiteX0" fmla="*/ 0 w 2645228"/>
                    <a:gd name="connsiteY0" fmla="*/ 0 h 496975"/>
                    <a:gd name="connsiteX1" fmla="*/ 2645228 w 2645228"/>
                    <a:gd name="connsiteY1" fmla="*/ 0 h 496975"/>
                    <a:gd name="connsiteX2" fmla="*/ 2645228 w 2645228"/>
                    <a:gd name="connsiteY2" fmla="*/ 56095 h 496975"/>
                    <a:gd name="connsiteX3" fmla="*/ 2204348 w 2645228"/>
                    <a:gd name="connsiteY3" fmla="*/ 496975 h 496975"/>
                    <a:gd name="connsiteX4" fmla="*/ 440880 w 2645228"/>
                    <a:gd name="connsiteY4" fmla="*/ 496975 h 496975"/>
                    <a:gd name="connsiteX5" fmla="*/ 0 w 2645228"/>
                    <a:gd name="connsiteY5" fmla="*/ 56095 h 496975"/>
                    <a:gd name="connsiteX6" fmla="*/ 0 w 2645228"/>
                    <a:gd name="connsiteY6" fmla="*/ 0 h 4969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2645228" h="496975">
                      <a:moveTo>
                        <a:pt x="0" y="0"/>
                      </a:moveTo>
                      <a:lnTo>
                        <a:pt x="2645228" y="0"/>
                      </a:lnTo>
                      <a:lnTo>
                        <a:pt x="2645228" y="56095"/>
                      </a:lnTo>
                      <a:cubicBezTo>
                        <a:pt x="2645228" y="299586"/>
                        <a:pt x="2447839" y="496975"/>
                        <a:pt x="2204348" y="496975"/>
                      </a:cubicBezTo>
                      <a:lnTo>
                        <a:pt x="440880" y="496975"/>
                      </a:lnTo>
                      <a:cubicBezTo>
                        <a:pt x="197389" y="496975"/>
                        <a:pt x="0" y="299586"/>
                        <a:pt x="0" y="56095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19" name="ïsľîḑe"/>
                <p:cNvSpPr/>
                <p:nvPr/>
              </p:nvSpPr>
              <p:spPr>
                <a:xfrm flipH="1">
                  <a:off x="5866854" y="5577900"/>
                  <a:ext cx="455825" cy="97307"/>
                </a:xfrm>
                <a:custGeom>
                  <a:avLst/>
                  <a:gdLst>
                    <a:gd name="connsiteX0" fmla="*/ 0 w 694404"/>
                    <a:gd name="connsiteY0" fmla="*/ 0 h 288475"/>
                    <a:gd name="connsiteX1" fmla="*/ 694404 w 694404"/>
                    <a:gd name="connsiteY1" fmla="*/ 0 h 288475"/>
                    <a:gd name="connsiteX2" fmla="*/ 693800 w 694404"/>
                    <a:gd name="connsiteY2" fmla="*/ 5989 h 288475"/>
                    <a:gd name="connsiteX3" fmla="*/ 347202 w 694404"/>
                    <a:gd name="connsiteY3" fmla="*/ 288475 h 288475"/>
                    <a:gd name="connsiteX4" fmla="*/ 604 w 694404"/>
                    <a:gd name="connsiteY4" fmla="*/ 5989 h 288475"/>
                    <a:gd name="connsiteX5" fmla="*/ 0 w 694404"/>
                    <a:gd name="connsiteY5" fmla="*/ 0 h 2884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694404" h="288475">
                      <a:moveTo>
                        <a:pt x="0" y="0"/>
                      </a:moveTo>
                      <a:lnTo>
                        <a:pt x="694404" y="0"/>
                      </a:lnTo>
                      <a:lnTo>
                        <a:pt x="693800" y="5989"/>
                      </a:lnTo>
                      <a:cubicBezTo>
                        <a:pt x="660811" y="167204"/>
                        <a:pt x="518169" y="288475"/>
                        <a:pt x="347202" y="288475"/>
                      </a:cubicBezTo>
                      <a:cubicBezTo>
                        <a:pt x="176235" y="288475"/>
                        <a:pt x="33593" y="167204"/>
                        <a:pt x="604" y="5989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6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</p:grpSp>
          <p:sp>
            <p:nvSpPr>
              <p:cNvPr id="59" name="íSḻïdê"/>
              <p:cNvSpPr/>
              <p:nvPr/>
            </p:nvSpPr>
            <p:spPr bwMode="auto">
              <a:xfrm>
                <a:off x="6012766" y="4500106"/>
                <a:ext cx="133350" cy="394097"/>
              </a:xfrm>
              <a:custGeom>
                <a:avLst/>
                <a:gdLst>
                  <a:gd name="T0" fmla="*/ 77 w 112"/>
                  <a:gd name="T1" fmla="*/ 270 h 331"/>
                  <a:gd name="T2" fmla="*/ 44 w 112"/>
                  <a:gd name="T3" fmla="*/ 331 h 331"/>
                  <a:gd name="T4" fmla="*/ 15 w 112"/>
                  <a:gd name="T5" fmla="*/ 328 h 331"/>
                  <a:gd name="T6" fmla="*/ 0 w 112"/>
                  <a:gd name="T7" fmla="*/ 261 h 331"/>
                  <a:gd name="T8" fmla="*/ 35 w 112"/>
                  <a:gd name="T9" fmla="*/ 0 h 331"/>
                  <a:gd name="T10" fmla="*/ 112 w 112"/>
                  <a:gd name="T11" fmla="*/ 11 h 331"/>
                  <a:gd name="T12" fmla="*/ 77 w 112"/>
                  <a:gd name="T13" fmla="*/ 270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2" h="331">
                    <a:moveTo>
                      <a:pt x="77" y="270"/>
                    </a:moveTo>
                    <a:lnTo>
                      <a:pt x="44" y="331"/>
                    </a:lnTo>
                    <a:lnTo>
                      <a:pt x="15" y="328"/>
                    </a:lnTo>
                    <a:lnTo>
                      <a:pt x="0" y="261"/>
                    </a:lnTo>
                    <a:lnTo>
                      <a:pt x="35" y="0"/>
                    </a:lnTo>
                    <a:lnTo>
                      <a:pt x="112" y="11"/>
                    </a:lnTo>
                    <a:lnTo>
                      <a:pt x="77" y="27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60" name="í$ḻíḍé"/>
              <p:cNvSpPr/>
              <p:nvPr/>
            </p:nvSpPr>
            <p:spPr bwMode="auto">
              <a:xfrm>
                <a:off x="6050866" y="4429859"/>
                <a:ext cx="104775" cy="121444"/>
              </a:xfrm>
              <a:custGeom>
                <a:avLst/>
                <a:gdLst>
                  <a:gd name="T0" fmla="*/ 58 w 64"/>
                  <a:gd name="T1" fmla="*/ 48 h 74"/>
                  <a:gd name="T2" fmla="*/ 27 w 64"/>
                  <a:gd name="T3" fmla="*/ 72 h 74"/>
                  <a:gd name="T4" fmla="*/ 26 w 64"/>
                  <a:gd name="T5" fmla="*/ 72 h 74"/>
                  <a:gd name="T6" fmla="*/ 2 w 64"/>
                  <a:gd name="T7" fmla="*/ 41 h 74"/>
                  <a:gd name="T8" fmla="*/ 6 w 64"/>
                  <a:gd name="T9" fmla="*/ 15 h 74"/>
                  <a:gd name="T10" fmla="*/ 35 w 64"/>
                  <a:gd name="T11" fmla="*/ 7 h 74"/>
                  <a:gd name="T12" fmla="*/ 36 w 64"/>
                  <a:gd name="T13" fmla="*/ 7 h 74"/>
                  <a:gd name="T14" fmla="*/ 62 w 64"/>
                  <a:gd name="T15" fmla="*/ 22 h 74"/>
                  <a:gd name="T16" fmla="*/ 58 w 64"/>
                  <a:gd name="T17" fmla="*/ 4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74">
                    <a:moveTo>
                      <a:pt x="58" y="48"/>
                    </a:moveTo>
                    <a:cubicBezTo>
                      <a:pt x="56" y="63"/>
                      <a:pt x="42" y="74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11" y="70"/>
                      <a:pt x="0" y="56"/>
                      <a:pt x="2" y="41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0"/>
                      <a:pt x="20" y="5"/>
                      <a:pt x="35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51" y="9"/>
                      <a:pt x="64" y="7"/>
                      <a:pt x="62" y="22"/>
                    </a:cubicBezTo>
                    <a:lnTo>
                      <a:pt x="58" y="4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61" name="ïślïḑè"/>
              <p:cNvSpPr/>
              <p:nvPr/>
            </p:nvSpPr>
            <p:spPr bwMode="auto">
              <a:xfrm>
                <a:off x="6038960" y="4473912"/>
                <a:ext cx="114300" cy="110729"/>
              </a:xfrm>
              <a:custGeom>
                <a:avLst/>
                <a:gdLst>
                  <a:gd name="T0" fmla="*/ 85 w 96"/>
                  <a:gd name="T1" fmla="*/ 93 h 93"/>
                  <a:gd name="T2" fmla="*/ 0 w 96"/>
                  <a:gd name="T3" fmla="*/ 81 h 93"/>
                  <a:gd name="T4" fmla="*/ 11 w 96"/>
                  <a:gd name="T5" fmla="*/ 0 h 93"/>
                  <a:gd name="T6" fmla="*/ 96 w 96"/>
                  <a:gd name="T7" fmla="*/ 12 h 93"/>
                  <a:gd name="T8" fmla="*/ 85 w 96"/>
                  <a:gd name="T9" fmla="*/ 93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3">
                    <a:moveTo>
                      <a:pt x="85" y="93"/>
                    </a:moveTo>
                    <a:lnTo>
                      <a:pt x="0" y="81"/>
                    </a:lnTo>
                    <a:lnTo>
                      <a:pt x="11" y="0"/>
                    </a:lnTo>
                    <a:lnTo>
                      <a:pt x="96" y="12"/>
                    </a:lnTo>
                    <a:lnTo>
                      <a:pt x="85" y="9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62" name="iSļïḋé"/>
              <p:cNvSpPr/>
              <p:nvPr/>
            </p:nvSpPr>
            <p:spPr bwMode="auto">
              <a:xfrm>
                <a:off x="6030626" y="4879915"/>
                <a:ext cx="34529" cy="57150"/>
              </a:xfrm>
              <a:custGeom>
                <a:avLst/>
                <a:gdLst>
                  <a:gd name="T0" fmla="*/ 0 w 21"/>
                  <a:gd name="T1" fmla="*/ 5 h 35"/>
                  <a:gd name="T2" fmla="*/ 5 w 21"/>
                  <a:gd name="T3" fmla="*/ 26 h 35"/>
                  <a:gd name="T4" fmla="*/ 21 w 21"/>
                  <a:gd name="T5" fmla="*/ 9 h 35"/>
                  <a:gd name="T6" fmla="*/ 0 w 21"/>
                  <a:gd name="T7" fmla="*/ 5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5">
                    <a:moveTo>
                      <a:pt x="0" y="5"/>
                    </a:moveTo>
                    <a:cubicBezTo>
                      <a:pt x="0" y="5"/>
                      <a:pt x="3" y="22"/>
                      <a:pt x="5" y="26"/>
                    </a:cubicBezTo>
                    <a:cubicBezTo>
                      <a:pt x="6" y="31"/>
                      <a:pt x="9" y="35"/>
                      <a:pt x="21" y="9"/>
                    </a:cubicBezTo>
                    <a:cubicBezTo>
                      <a:pt x="21" y="9"/>
                      <a:pt x="13" y="0"/>
                      <a:pt x="0" y="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63" name="îŝ1ídé"/>
              <p:cNvSpPr/>
              <p:nvPr/>
            </p:nvSpPr>
            <p:spPr bwMode="auto">
              <a:xfrm>
                <a:off x="6150879" y="4498915"/>
                <a:ext cx="132160" cy="394097"/>
              </a:xfrm>
              <a:custGeom>
                <a:avLst/>
                <a:gdLst>
                  <a:gd name="T0" fmla="*/ 75 w 111"/>
                  <a:gd name="T1" fmla="*/ 269 h 331"/>
                  <a:gd name="T2" fmla="*/ 44 w 111"/>
                  <a:gd name="T3" fmla="*/ 331 h 331"/>
                  <a:gd name="T4" fmla="*/ 15 w 111"/>
                  <a:gd name="T5" fmla="*/ 326 h 331"/>
                  <a:gd name="T6" fmla="*/ 0 w 111"/>
                  <a:gd name="T7" fmla="*/ 259 h 331"/>
                  <a:gd name="T8" fmla="*/ 34 w 111"/>
                  <a:gd name="T9" fmla="*/ 0 h 331"/>
                  <a:gd name="T10" fmla="*/ 111 w 111"/>
                  <a:gd name="T11" fmla="*/ 9 h 331"/>
                  <a:gd name="T12" fmla="*/ 75 w 111"/>
                  <a:gd name="T13" fmla="*/ 269 h 3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1" h="331">
                    <a:moveTo>
                      <a:pt x="75" y="269"/>
                    </a:moveTo>
                    <a:lnTo>
                      <a:pt x="44" y="331"/>
                    </a:lnTo>
                    <a:lnTo>
                      <a:pt x="15" y="326"/>
                    </a:lnTo>
                    <a:lnTo>
                      <a:pt x="0" y="259"/>
                    </a:lnTo>
                    <a:lnTo>
                      <a:pt x="34" y="0"/>
                    </a:lnTo>
                    <a:lnTo>
                      <a:pt x="111" y="9"/>
                    </a:lnTo>
                    <a:lnTo>
                      <a:pt x="75" y="269"/>
                    </a:ln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64" name="ïsḷîďé"/>
              <p:cNvSpPr/>
              <p:nvPr/>
            </p:nvSpPr>
            <p:spPr bwMode="auto">
              <a:xfrm>
                <a:off x="6187788" y="4426287"/>
                <a:ext cx="104775" cy="121444"/>
              </a:xfrm>
              <a:custGeom>
                <a:avLst/>
                <a:gdLst>
                  <a:gd name="T0" fmla="*/ 58 w 64"/>
                  <a:gd name="T1" fmla="*/ 48 h 74"/>
                  <a:gd name="T2" fmla="*/ 27 w 64"/>
                  <a:gd name="T3" fmla="*/ 72 h 74"/>
                  <a:gd name="T4" fmla="*/ 26 w 64"/>
                  <a:gd name="T5" fmla="*/ 72 h 74"/>
                  <a:gd name="T6" fmla="*/ 2 w 64"/>
                  <a:gd name="T7" fmla="*/ 41 h 74"/>
                  <a:gd name="T8" fmla="*/ 6 w 64"/>
                  <a:gd name="T9" fmla="*/ 15 h 74"/>
                  <a:gd name="T10" fmla="*/ 35 w 64"/>
                  <a:gd name="T11" fmla="*/ 7 h 74"/>
                  <a:gd name="T12" fmla="*/ 36 w 64"/>
                  <a:gd name="T13" fmla="*/ 7 h 74"/>
                  <a:gd name="T14" fmla="*/ 61 w 64"/>
                  <a:gd name="T15" fmla="*/ 23 h 74"/>
                  <a:gd name="T16" fmla="*/ 58 w 64"/>
                  <a:gd name="T17" fmla="*/ 48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74">
                    <a:moveTo>
                      <a:pt x="58" y="48"/>
                    </a:moveTo>
                    <a:cubicBezTo>
                      <a:pt x="56" y="64"/>
                      <a:pt x="42" y="74"/>
                      <a:pt x="27" y="72"/>
                    </a:cubicBezTo>
                    <a:cubicBezTo>
                      <a:pt x="26" y="72"/>
                      <a:pt x="26" y="72"/>
                      <a:pt x="26" y="72"/>
                    </a:cubicBezTo>
                    <a:cubicBezTo>
                      <a:pt x="11" y="70"/>
                      <a:pt x="0" y="56"/>
                      <a:pt x="2" y="41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8" y="0"/>
                      <a:pt x="20" y="5"/>
                      <a:pt x="35" y="7"/>
                    </a:cubicBezTo>
                    <a:cubicBezTo>
                      <a:pt x="36" y="7"/>
                      <a:pt x="36" y="7"/>
                      <a:pt x="36" y="7"/>
                    </a:cubicBezTo>
                    <a:cubicBezTo>
                      <a:pt x="51" y="9"/>
                      <a:pt x="64" y="7"/>
                      <a:pt x="61" y="23"/>
                    </a:cubicBezTo>
                    <a:lnTo>
                      <a:pt x="58" y="48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65" name="îŝļiḍe"/>
              <p:cNvSpPr/>
              <p:nvPr/>
            </p:nvSpPr>
            <p:spPr bwMode="auto">
              <a:xfrm>
                <a:off x="6177072" y="4472721"/>
                <a:ext cx="114300" cy="109538"/>
              </a:xfrm>
              <a:custGeom>
                <a:avLst/>
                <a:gdLst>
                  <a:gd name="T0" fmla="*/ 85 w 96"/>
                  <a:gd name="T1" fmla="*/ 92 h 92"/>
                  <a:gd name="T2" fmla="*/ 0 w 96"/>
                  <a:gd name="T3" fmla="*/ 81 h 92"/>
                  <a:gd name="T4" fmla="*/ 11 w 96"/>
                  <a:gd name="T5" fmla="*/ 0 h 92"/>
                  <a:gd name="T6" fmla="*/ 96 w 96"/>
                  <a:gd name="T7" fmla="*/ 11 h 92"/>
                  <a:gd name="T8" fmla="*/ 85 w 96"/>
                  <a:gd name="T9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6" h="92">
                    <a:moveTo>
                      <a:pt x="85" y="92"/>
                    </a:moveTo>
                    <a:lnTo>
                      <a:pt x="0" y="81"/>
                    </a:lnTo>
                    <a:lnTo>
                      <a:pt x="11" y="0"/>
                    </a:lnTo>
                    <a:lnTo>
                      <a:pt x="96" y="11"/>
                    </a:lnTo>
                    <a:lnTo>
                      <a:pt x="85" y="92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66" name="î$ḻîďe"/>
              <p:cNvSpPr/>
              <p:nvPr/>
            </p:nvSpPr>
            <p:spPr bwMode="auto">
              <a:xfrm>
                <a:off x="6168738" y="4876343"/>
                <a:ext cx="34529" cy="57150"/>
              </a:xfrm>
              <a:custGeom>
                <a:avLst/>
                <a:gdLst>
                  <a:gd name="T0" fmla="*/ 0 w 21"/>
                  <a:gd name="T1" fmla="*/ 6 h 35"/>
                  <a:gd name="T2" fmla="*/ 5 w 21"/>
                  <a:gd name="T3" fmla="*/ 27 h 35"/>
                  <a:gd name="T4" fmla="*/ 21 w 21"/>
                  <a:gd name="T5" fmla="*/ 10 h 35"/>
                  <a:gd name="T6" fmla="*/ 0 w 21"/>
                  <a:gd name="T7" fmla="*/ 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" h="35">
                    <a:moveTo>
                      <a:pt x="0" y="6"/>
                    </a:moveTo>
                    <a:cubicBezTo>
                      <a:pt x="0" y="6"/>
                      <a:pt x="3" y="22"/>
                      <a:pt x="5" y="27"/>
                    </a:cubicBezTo>
                    <a:cubicBezTo>
                      <a:pt x="6" y="31"/>
                      <a:pt x="9" y="35"/>
                      <a:pt x="21" y="10"/>
                    </a:cubicBezTo>
                    <a:cubicBezTo>
                      <a:pt x="21" y="10"/>
                      <a:pt x="13" y="0"/>
                      <a:pt x="0" y="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67" name="išļiḑé"/>
              <p:cNvSpPr/>
              <p:nvPr/>
            </p:nvSpPr>
            <p:spPr bwMode="auto">
              <a:xfrm>
                <a:off x="6271133" y="4501296"/>
                <a:ext cx="30956" cy="200025"/>
              </a:xfrm>
              <a:custGeom>
                <a:avLst/>
                <a:gdLst>
                  <a:gd name="T0" fmla="*/ 4 w 19"/>
                  <a:gd name="T1" fmla="*/ 0 h 122"/>
                  <a:gd name="T2" fmla="*/ 19 w 19"/>
                  <a:gd name="T3" fmla="*/ 16 h 122"/>
                  <a:gd name="T4" fmla="*/ 7 w 19"/>
                  <a:gd name="T5" fmla="*/ 115 h 122"/>
                  <a:gd name="T6" fmla="*/ 0 w 19"/>
                  <a:gd name="T7" fmla="*/ 121 h 122"/>
                  <a:gd name="T8" fmla="*/ 10 w 19"/>
                  <a:gd name="T9" fmla="*/ 43 h 122"/>
                  <a:gd name="T10" fmla="*/ 5 w 19"/>
                  <a:gd name="T11" fmla="*/ 34 h 122"/>
                  <a:gd name="T12" fmla="*/ 4 w 19"/>
                  <a:gd name="T13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" h="122">
                    <a:moveTo>
                      <a:pt x="4" y="0"/>
                    </a:moveTo>
                    <a:cubicBezTo>
                      <a:pt x="4" y="0"/>
                      <a:pt x="18" y="10"/>
                      <a:pt x="19" y="16"/>
                    </a:cubicBezTo>
                    <a:cubicBezTo>
                      <a:pt x="19" y="21"/>
                      <a:pt x="7" y="115"/>
                      <a:pt x="7" y="115"/>
                    </a:cubicBezTo>
                    <a:cubicBezTo>
                      <a:pt x="7" y="115"/>
                      <a:pt x="8" y="122"/>
                      <a:pt x="0" y="121"/>
                    </a:cubicBezTo>
                    <a:cubicBezTo>
                      <a:pt x="10" y="43"/>
                      <a:pt x="10" y="43"/>
                      <a:pt x="10" y="43"/>
                    </a:cubicBezTo>
                    <a:cubicBezTo>
                      <a:pt x="5" y="34"/>
                      <a:pt x="5" y="34"/>
                      <a:pt x="5" y="34"/>
                    </a:cubicBezTo>
                    <a:cubicBezTo>
                      <a:pt x="4" y="0"/>
                      <a:pt x="4" y="0"/>
                      <a:pt x="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grpSp>
            <p:nvGrpSpPr>
              <p:cNvPr id="68" name="íŝ1ïďe"/>
              <p:cNvGrpSpPr/>
              <p:nvPr/>
            </p:nvGrpSpPr>
            <p:grpSpPr>
              <a:xfrm>
                <a:off x="5344834" y="4439390"/>
                <a:ext cx="613173" cy="465536"/>
                <a:chOff x="7170738" y="4168775"/>
                <a:chExt cx="817563" cy="620713"/>
              </a:xfrm>
              <a:solidFill>
                <a:schemeClr val="accent2"/>
              </a:solidFill>
            </p:grpSpPr>
            <p:sp>
              <p:nvSpPr>
                <p:cNvPr id="111" name="îṣḷíḋè"/>
                <p:cNvSpPr/>
                <p:nvPr/>
              </p:nvSpPr>
              <p:spPr bwMode="auto">
                <a:xfrm>
                  <a:off x="7170738" y="4168775"/>
                  <a:ext cx="785813" cy="354013"/>
                </a:xfrm>
                <a:custGeom>
                  <a:avLst/>
                  <a:gdLst>
                    <a:gd name="T0" fmla="*/ 246 w 495"/>
                    <a:gd name="T1" fmla="*/ 223 h 223"/>
                    <a:gd name="T2" fmla="*/ 0 w 495"/>
                    <a:gd name="T3" fmla="*/ 111 h 223"/>
                    <a:gd name="T4" fmla="*/ 252 w 495"/>
                    <a:gd name="T5" fmla="*/ 0 h 223"/>
                    <a:gd name="T6" fmla="*/ 495 w 495"/>
                    <a:gd name="T7" fmla="*/ 109 h 223"/>
                    <a:gd name="T8" fmla="*/ 246 w 495"/>
                    <a:gd name="T9" fmla="*/ 223 h 2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95" h="223">
                      <a:moveTo>
                        <a:pt x="246" y="223"/>
                      </a:moveTo>
                      <a:lnTo>
                        <a:pt x="0" y="111"/>
                      </a:lnTo>
                      <a:lnTo>
                        <a:pt x="252" y="0"/>
                      </a:lnTo>
                      <a:lnTo>
                        <a:pt x="495" y="109"/>
                      </a:lnTo>
                      <a:lnTo>
                        <a:pt x="246" y="223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69" name="î$1íḍè"/>
                <p:cNvSpPr/>
                <p:nvPr/>
              </p:nvSpPr>
              <p:spPr bwMode="auto">
                <a:xfrm>
                  <a:off x="7924800" y="4335463"/>
                  <a:ext cx="23813" cy="257175"/>
                </a:xfrm>
                <a:prstGeom prst="rect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70" name="ïśľîḋê"/>
                <p:cNvSpPr/>
                <p:nvPr/>
              </p:nvSpPr>
              <p:spPr bwMode="auto">
                <a:xfrm>
                  <a:off x="7897813" y="4564063"/>
                  <a:ext cx="76200" cy="77788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71" name="îSļídê"/>
                <p:cNvSpPr/>
                <p:nvPr/>
              </p:nvSpPr>
              <p:spPr bwMode="auto">
                <a:xfrm>
                  <a:off x="7888288" y="4605338"/>
                  <a:ext cx="55563" cy="171450"/>
                </a:xfrm>
                <a:custGeom>
                  <a:avLst/>
                  <a:gdLst>
                    <a:gd name="T0" fmla="*/ 14 w 26"/>
                    <a:gd name="T1" fmla="*/ 4 h 79"/>
                    <a:gd name="T2" fmla="*/ 6 w 26"/>
                    <a:gd name="T3" fmla="*/ 79 h 79"/>
                    <a:gd name="T4" fmla="*/ 26 w 26"/>
                    <a:gd name="T5" fmla="*/ 79 h 79"/>
                    <a:gd name="T6" fmla="*/ 26 w 26"/>
                    <a:gd name="T7" fmla="*/ 0 h 79"/>
                    <a:gd name="T8" fmla="*/ 14 w 26"/>
                    <a:gd name="T9" fmla="*/ 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79">
                      <a:moveTo>
                        <a:pt x="14" y="4"/>
                      </a:moveTo>
                      <a:cubicBezTo>
                        <a:pt x="14" y="4"/>
                        <a:pt x="0" y="34"/>
                        <a:pt x="6" y="79"/>
                      </a:cubicBezTo>
                      <a:cubicBezTo>
                        <a:pt x="26" y="79"/>
                        <a:pt x="26" y="79"/>
                        <a:pt x="26" y="79"/>
                      </a:cubicBez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0"/>
                        <a:pt x="14" y="7"/>
                        <a:pt x="14" y="4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15" name="îşḻiḋe"/>
                <p:cNvSpPr/>
                <p:nvPr/>
              </p:nvSpPr>
              <p:spPr bwMode="auto">
                <a:xfrm>
                  <a:off x="7932738" y="4605338"/>
                  <a:ext cx="55563" cy="171450"/>
                </a:xfrm>
                <a:custGeom>
                  <a:avLst/>
                  <a:gdLst>
                    <a:gd name="T0" fmla="*/ 11 w 25"/>
                    <a:gd name="T1" fmla="*/ 4 h 79"/>
                    <a:gd name="T2" fmla="*/ 20 w 25"/>
                    <a:gd name="T3" fmla="*/ 79 h 79"/>
                    <a:gd name="T4" fmla="*/ 0 w 25"/>
                    <a:gd name="T5" fmla="*/ 79 h 79"/>
                    <a:gd name="T6" fmla="*/ 0 w 25"/>
                    <a:gd name="T7" fmla="*/ 0 h 79"/>
                    <a:gd name="T8" fmla="*/ 11 w 25"/>
                    <a:gd name="T9" fmla="*/ 4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79">
                      <a:moveTo>
                        <a:pt x="11" y="4"/>
                      </a:moveTo>
                      <a:cubicBezTo>
                        <a:pt x="11" y="4"/>
                        <a:pt x="25" y="34"/>
                        <a:pt x="20" y="79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1" y="7"/>
                        <a:pt x="11" y="4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72" name="ïšļídè"/>
                <p:cNvSpPr/>
                <p:nvPr/>
              </p:nvSpPr>
              <p:spPr bwMode="auto">
                <a:xfrm>
                  <a:off x="7327900" y="4449763"/>
                  <a:ext cx="455613" cy="339725"/>
                </a:xfrm>
                <a:custGeom>
                  <a:avLst/>
                  <a:gdLst>
                    <a:gd name="T0" fmla="*/ 209 w 209"/>
                    <a:gd name="T1" fmla="*/ 0 h 156"/>
                    <a:gd name="T2" fmla="*/ 104 w 209"/>
                    <a:gd name="T3" fmla="*/ 49 h 156"/>
                    <a:gd name="T4" fmla="*/ 0 w 209"/>
                    <a:gd name="T5" fmla="*/ 0 h 156"/>
                    <a:gd name="T6" fmla="*/ 0 w 209"/>
                    <a:gd name="T7" fmla="*/ 120 h 156"/>
                    <a:gd name="T8" fmla="*/ 102 w 209"/>
                    <a:gd name="T9" fmla="*/ 156 h 156"/>
                    <a:gd name="T10" fmla="*/ 102 w 209"/>
                    <a:gd name="T11" fmla="*/ 156 h 156"/>
                    <a:gd name="T12" fmla="*/ 104 w 209"/>
                    <a:gd name="T13" fmla="*/ 156 h 156"/>
                    <a:gd name="T14" fmla="*/ 107 w 209"/>
                    <a:gd name="T15" fmla="*/ 156 h 156"/>
                    <a:gd name="T16" fmla="*/ 107 w 209"/>
                    <a:gd name="T17" fmla="*/ 156 h 156"/>
                    <a:gd name="T18" fmla="*/ 209 w 209"/>
                    <a:gd name="T19" fmla="*/ 120 h 156"/>
                    <a:gd name="T20" fmla="*/ 209 w 209"/>
                    <a:gd name="T21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9" h="156">
                      <a:moveTo>
                        <a:pt x="209" y="0"/>
                      </a:moveTo>
                      <a:cubicBezTo>
                        <a:pt x="209" y="1"/>
                        <a:pt x="121" y="41"/>
                        <a:pt x="104" y="49"/>
                      </a:cubicBezTo>
                      <a:cubicBezTo>
                        <a:pt x="87" y="41"/>
                        <a:pt x="0" y="1"/>
                        <a:pt x="0" y="0"/>
                      </a:cubicBezTo>
                      <a:cubicBezTo>
                        <a:pt x="0" y="120"/>
                        <a:pt x="0" y="120"/>
                        <a:pt x="0" y="120"/>
                      </a:cubicBezTo>
                      <a:cubicBezTo>
                        <a:pt x="28" y="150"/>
                        <a:pt x="84" y="155"/>
                        <a:pt x="102" y="156"/>
                      </a:cubicBezTo>
                      <a:cubicBezTo>
                        <a:pt x="102" y="156"/>
                        <a:pt x="102" y="156"/>
                        <a:pt x="102" y="156"/>
                      </a:cubicBezTo>
                      <a:cubicBezTo>
                        <a:pt x="102" y="156"/>
                        <a:pt x="103" y="156"/>
                        <a:pt x="104" y="156"/>
                      </a:cubicBezTo>
                      <a:cubicBezTo>
                        <a:pt x="106" y="156"/>
                        <a:pt x="107" y="156"/>
                        <a:pt x="107" y="156"/>
                      </a:cubicBezTo>
                      <a:cubicBezTo>
                        <a:pt x="107" y="156"/>
                        <a:pt x="107" y="156"/>
                        <a:pt x="107" y="156"/>
                      </a:cubicBezTo>
                      <a:cubicBezTo>
                        <a:pt x="125" y="155"/>
                        <a:pt x="181" y="150"/>
                        <a:pt x="209" y="120"/>
                      </a:cubicBezTo>
                      <a:lnTo>
                        <a:pt x="209" y="0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</p:grpSp>
          <p:sp>
            <p:nvSpPr>
              <p:cNvPr id="95" name="ïṡľíḍe"/>
              <p:cNvSpPr/>
              <p:nvPr/>
            </p:nvSpPr>
            <p:spPr bwMode="auto">
              <a:xfrm>
                <a:off x="4845953" y="2820133"/>
                <a:ext cx="358379" cy="377429"/>
              </a:xfrm>
              <a:custGeom>
                <a:avLst/>
                <a:gdLst>
                  <a:gd name="T0" fmla="*/ 168 w 219"/>
                  <a:gd name="T1" fmla="*/ 224 h 231"/>
                  <a:gd name="T2" fmla="*/ 197 w 219"/>
                  <a:gd name="T3" fmla="*/ 212 h 231"/>
                  <a:gd name="T4" fmla="*/ 168 w 219"/>
                  <a:gd name="T5" fmla="*/ 132 h 231"/>
                  <a:gd name="T6" fmla="*/ 168 w 219"/>
                  <a:gd name="T7" fmla="*/ 150 h 231"/>
                  <a:gd name="T8" fmla="*/ 192 w 219"/>
                  <a:gd name="T9" fmla="*/ 190 h 231"/>
                  <a:gd name="T10" fmla="*/ 168 w 219"/>
                  <a:gd name="T11" fmla="*/ 209 h 231"/>
                  <a:gd name="T12" fmla="*/ 168 w 219"/>
                  <a:gd name="T13" fmla="*/ 224 h 231"/>
                  <a:gd name="T14" fmla="*/ 168 w 219"/>
                  <a:gd name="T15" fmla="*/ 203 h 231"/>
                  <a:gd name="T16" fmla="*/ 168 w 219"/>
                  <a:gd name="T17" fmla="*/ 157 h 231"/>
                  <a:gd name="T18" fmla="*/ 181 w 219"/>
                  <a:gd name="T19" fmla="*/ 187 h 231"/>
                  <a:gd name="T20" fmla="*/ 168 w 219"/>
                  <a:gd name="T21" fmla="*/ 203 h 231"/>
                  <a:gd name="T22" fmla="*/ 146 w 219"/>
                  <a:gd name="T23" fmla="*/ 112 h 231"/>
                  <a:gd name="T24" fmla="*/ 141 w 219"/>
                  <a:gd name="T25" fmla="*/ 98 h 231"/>
                  <a:gd name="T26" fmla="*/ 141 w 219"/>
                  <a:gd name="T27" fmla="*/ 44 h 231"/>
                  <a:gd name="T28" fmla="*/ 146 w 219"/>
                  <a:gd name="T29" fmla="*/ 37 h 231"/>
                  <a:gd name="T30" fmla="*/ 148 w 219"/>
                  <a:gd name="T31" fmla="*/ 37 h 231"/>
                  <a:gd name="T32" fmla="*/ 148 w 219"/>
                  <a:gd name="T33" fmla="*/ 14 h 231"/>
                  <a:gd name="T34" fmla="*/ 146 w 219"/>
                  <a:gd name="T35" fmla="*/ 14 h 231"/>
                  <a:gd name="T36" fmla="*/ 146 w 219"/>
                  <a:gd name="T37" fmla="*/ 13 h 231"/>
                  <a:gd name="T38" fmla="*/ 114 w 219"/>
                  <a:gd name="T39" fmla="*/ 0 h 231"/>
                  <a:gd name="T40" fmla="*/ 81 w 219"/>
                  <a:gd name="T41" fmla="*/ 13 h 231"/>
                  <a:gd name="T42" fmla="*/ 81 w 219"/>
                  <a:gd name="T43" fmla="*/ 14 h 231"/>
                  <a:gd name="T44" fmla="*/ 80 w 219"/>
                  <a:gd name="T45" fmla="*/ 14 h 231"/>
                  <a:gd name="T46" fmla="*/ 80 w 219"/>
                  <a:gd name="T47" fmla="*/ 37 h 231"/>
                  <a:gd name="T48" fmla="*/ 81 w 219"/>
                  <a:gd name="T49" fmla="*/ 37 h 231"/>
                  <a:gd name="T50" fmla="*/ 90 w 219"/>
                  <a:gd name="T51" fmla="*/ 45 h 231"/>
                  <a:gd name="T52" fmla="*/ 90 w 219"/>
                  <a:gd name="T53" fmla="*/ 98 h 231"/>
                  <a:gd name="T54" fmla="*/ 83 w 219"/>
                  <a:gd name="T55" fmla="*/ 112 h 231"/>
                  <a:gd name="T56" fmla="*/ 31 w 219"/>
                  <a:gd name="T57" fmla="*/ 212 h 231"/>
                  <a:gd name="T58" fmla="*/ 114 w 219"/>
                  <a:gd name="T59" fmla="*/ 230 h 231"/>
                  <a:gd name="T60" fmla="*/ 168 w 219"/>
                  <a:gd name="T61" fmla="*/ 224 h 231"/>
                  <a:gd name="T62" fmla="*/ 168 w 219"/>
                  <a:gd name="T63" fmla="*/ 209 h 231"/>
                  <a:gd name="T64" fmla="*/ 144 w 219"/>
                  <a:gd name="T65" fmla="*/ 212 h 231"/>
                  <a:gd name="T66" fmla="*/ 144 w 219"/>
                  <a:gd name="T67" fmla="*/ 212 h 231"/>
                  <a:gd name="T68" fmla="*/ 168 w 219"/>
                  <a:gd name="T69" fmla="*/ 203 h 231"/>
                  <a:gd name="T70" fmla="*/ 168 w 219"/>
                  <a:gd name="T71" fmla="*/ 157 h 231"/>
                  <a:gd name="T72" fmla="*/ 149 w 219"/>
                  <a:gd name="T73" fmla="*/ 134 h 231"/>
                  <a:gd name="T74" fmla="*/ 168 w 219"/>
                  <a:gd name="T75" fmla="*/ 150 h 231"/>
                  <a:gd name="T76" fmla="*/ 168 w 219"/>
                  <a:gd name="T77" fmla="*/ 132 h 231"/>
                  <a:gd name="T78" fmla="*/ 146 w 219"/>
                  <a:gd name="T79" fmla="*/ 112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19" h="231">
                    <a:moveTo>
                      <a:pt x="168" y="224"/>
                    </a:moveTo>
                    <a:cubicBezTo>
                      <a:pt x="179" y="221"/>
                      <a:pt x="189" y="217"/>
                      <a:pt x="197" y="212"/>
                    </a:cubicBezTo>
                    <a:cubicBezTo>
                      <a:pt x="219" y="196"/>
                      <a:pt x="191" y="157"/>
                      <a:pt x="168" y="132"/>
                    </a:cubicBezTo>
                    <a:cubicBezTo>
                      <a:pt x="168" y="150"/>
                      <a:pt x="168" y="150"/>
                      <a:pt x="168" y="150"/>
                    </a:cubicBezTo>
                    <a:cubicBezTo>
                      <a:pt x="180" y="162"/>
                      <a:pt x="193" y="177"/>
                      <a:pt x="192" y="190"/>
                    </a:cubicBezTo>
                    <a:cubicBezTo>
                      <a:pt x="192" y="201"/>
                      <a:pt x="180" y="207"/>
                      <a:pt x="168" y="209"/>
                    </a:cubicBezTo>
                    <a:cubicBezTo>
                      <a:pt x="168" y="224"/>
                      <a:pt x="168" y="224"/>
                      <a:pt x="168" y="224"/>
                    </a:cubicBezTo>
                    <a:close/>
                    <a:moveTo>
                      <a:pt x="168" y="203"/>
                    </a:moveTo>
                    <a:cubicBezTo>
                      <a:pt x="168" y="157"/>
                      <a:pt x="168" y="157"/>
                      <a:pt x="168" y="157"/>
                    </a:cubicBezTo>
                    <a:cubicBezTo>
                      <a:pt x="175" y="167"/>
                      <a:pt x="182" y="179"/>
                      <a:pt x="181" y="187"/>
                    </a:cubicBezTo>
                    <a:cubicBezTo>
                      <a:pt x="180" y="194"/>
                      <a:pt x="175" y="199"/>
                      <a:pt x="168" y="203"/>
                    </a:cubicBezTo>
                    <a:close/>
                    <a:moveTo>
                      <a:pt x="146" y="112"/>
                    </a:moveTo>
                    <a:cubicBezTo>
                      <a:pt x="146" y="112"/>
                      <a:pt x="141" y="109"/>
                      <a:pt x="141" y="98"/>
                    </a:cubicBezTo>
                    <a:cubicBezTo>
                      <a:pt x="141" y="90"/>
                      <a:pt x="141" y="56"/>
                      <a:pt x="141" y="44"/>
                    </a:cubicBezTo>
                    <a:cubicBezTo>
                      <a:pt x="144" y="43"/>
                      <a:pt x="146" y="40"/>
                      <a:pt x="146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4"/>
                      <a:pt x="148" y="14"/>
                      <a:pt x="148" y="14"/>
                    </a:cubicBezTo>
                    <a:cubicBezTo>
                      <a:pt x="146" y="14"/>
                      <a:pt x="146" y="14"/>
                      <a:pt x="146" y="14"/>
                    </a:cubicBezTo>
                    <a:cubicBezTo>
                      <a:pt x="146" y="14"/>
                      <a:pt x="146" y="13"/>
                      <a:pt x="146" y="13"/>
                    </a:cubicBezTo>
                    <a:cubicBezTo>
                      <a:pt x="146" y="6"/>
                      <a:pt x="132" y="0"/>
                      <a:pt x="114" y="0"/>
                    </a:cubicBezTo>
                    <a:cubicBezTo>
                      <a:pt x="95" y="0"/>
                      <a:pt x="81" y="6"/>
                      <a:pt x="81" y="13"/>
                    </a:cubicBezTo>
                    <a:cubicBezTo>
                      <a:pt x="81" y="13"/>
                      <a:pt x="81" y="14"/>
                      <a:pt x="81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1" y="40"/>
                      <a:pt x="84" y="43"/>
                      <a:pt x="90" y="45"/>
                    </a:cubicBezTo>
                    <a:cubicBezTo>
                      <a:pt x="90" y="56"/>
                      <a:pt x="90" y="90"/>
                      <a:pt x="90" y="98"/>
                    </a:cubicBezTo>
                    <a:cubicBezTo>
                      <a:pt x="90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8" y="231"/>
                      <a:pt x="105" y="230"/>
                      <a:pt x="114" y="230"/>
                    </a:cubicBezTo>
                    <a:cubicBezTo>
                      <a:pt x="121" y="230"/>
                      <a:pt x="145" y="230"/>
                      <a:pt x="168" y="224"/>
                    </a:cubicBezTo>
                    <a:cubicBezTo>
                      <a:pt x="168" y="209"/>
                      <a:pt x="168" y="209"/>
                      <a:pt x="168" y="209"/>
                    </a:cubicBezTo>
                    <a:cubicBezTo>
                      <a:pt x="156" y="212"/>
                      <a:pt x="144" y="212"/>
                      <a:pt x="144" y="212"/>
                    </a:cubicBezTo>
                    <a:cubicBezTo>
                      <a:pt x="144" y="212"/>
                      <a:pt x="144" y="212"/>
                      <a:pt x="144" y="212"/>
                    </a:cubicBezTo>
                    <a:cubicBezTo>
                      <a:pt x="144" y="212"/>
                      <a:pt x="158" y="210"/>
                      <a:pt x="168" y="203"/>
                    </a:cubicBezTo>
                    <a:cubicBezTo>
                      <a:pt x="168" y="157"/>
                      <a:pt x="168" y="157"/>
                      <a:pt x="168" y="157"/>
                    </a:cubicBezTo>
                    <a:cubicBezTo>
                      <a:pt x="159" y="144"/>
                      <a:pt x="149" y="134"/>
                      <a:pt x="149" y="134"/>
                    </a:cubicBezTo>
                    <a:cubicBezTo>
                      <a:pt x="149" y="134"/>
                      <a:pt x="158" y="141"/>
                      <a:pt x="168" y="150"/>
                    </a:cubicBezTo>
                    <a:cubicBezTo>
                      <a:pt x="168" y="132"/>
                      <a:pt x="168" y="132"/>
                      <a:pt x="168" y="132"/>
                    </a:cubicBezTo>
                    <a:cubicBezTo>
                      <a:pt x="159" y="122"/>
                      <a:pt x="150" y="114"/>
                      <a:pt x="146" y="11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grpSp>
            <p:nvGrpSpPr>
              <p:cNvPr id="99" name="íś1íḍè"/>
              <p:cNvGrpSpPr/>
              <p:nvPr/>
            </p:nvGrpSpPr>
            <p:grpSpPr>
              <a:xfrm>
                <a:off x="7024798" y="2732027"/>
                <a:ext cx="313134" cy="426244"/>
                <a:chOff x="7024798" y="2732027"/>
                <a:chExt cx="313134" cy="426244"/>
              </a:xfrm>
            </p:grpSpPr>
            <p:sp>
              <p:nvSpPr>
                <p:cNvPr id="103" name="iśḷîḓé"/>
                <p:cNvSpPr/>
                <p:nvPr/>
              </p:nvSpPr>
              <p:spPr bwMode="auto">
                <a:xfrm>
                  <a:off x="7133145" y="2732027"/>
                  <a:ext cx="105966" cy="105966"/>
                </a:xfrm>
                <a:prstGeom prst="ellipse">
                  <a:avLst/>
                </a:pr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07" name="îṥļïḍè"/>
                <p:cNvSpPr/>
                <p:nvPr/>
              </p:nvSpPr>
              <p:spPr bwMode="auto">
                <a:xfrm>
                  <a:off x="7171244" y="2810608"/>
                  <a:ext cx="166688" cy="347663"/>
                </a:xfrm>
                <a:custGeom>
                  <a:avLst/>
                  <a:gdLst>
                    <a:gd name="T0" fmla="*/ 0 w 102"/>
                    <a:gd name="T1" fmla="*/ 6 h 213"/>
                    <a:gd name="T2" fmla="*/ 68 w 102"/>
                    <a:gd name="T3" fmla="*/ 184 h 213"/>
                    <a:gd name="T4" fmla="*/ 99 w 102"/>
                    <a:gd name="T5" fmla="*/ 213 h 213"/>
                    <a:gd name="T6" fmla="*/ 23 w 102"/>
                    <a:gd name="T7" fmla="*/ 0 h 213"/>
                    <a:gd name="T8" fmla="*/ 0 w 102"/>
                    <a:gd name="T9" fmla="*/ 6 h 2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2" h="213">
                      <a:moveTo>
                        <a:pt x="0" y="6"/>
                      </a:moveTo>
                      <a:cubicBezTo>
                        <a:pt x="0" y="7"/>
                        <a:pt x="68" y="184"/>
                        <a:pt x="68" y="184"/>
                      </a:cubicBezTo>
                      <a:cubicBezTo>
                        <a:pt x="68" y="184"/>
                        <a:pt x="96" y="213"/>
                        <a:pt x="99" y="213"/>
                      </a:cubicBezTo>
                      <a:cubicBezTo>
                        <a:pt x="102" y="213"/>
                        <a:pt x="23" y="0"/>
                        <a:pt x="23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26" name="ïśļïḓè"/>
                <p:cNvSpPr/>
                <p:nvPr/>
              </p:nvSpPr>
              <p:spPr bwMode="auto">
                <a:xfrm>
                  <a:off x="7024798" y="2810608"/>
                  <a:ext cx="178594" cy="342900"/>
                </a:xfrm>
                <a:custGeom>
                  <a:avLst/>
                  <a:gdLst>
                    <a:gd name="T0" fmla="*/ 149 w 150"/>
                    <a:gd name="T1" fmla="*/ 14 h 288"/>
                    <a:gd name="T2" fmla="*/ 40 w 150"/>
                    <a:gd name="T3" fmla="*/ 248 h 288"/>
                    <a:gd name="T4" fmla="*/ 0 w 150"/>
                    <a:gd name="T5" fmla="*/ 288 h 288"/>
                    <a:gd name="T6" fmla="*/ 11 w 150"/>
                    <a:gd name="T7" fmla="*/ 233 h 288"/>
                    <a:gd name="T8" fmla="*/ 117 w 150"/>
                    <a:gd name="T9" fmla="*/ 0 h 288"/>
                    <a:gd name="T10" fmla="*/ 150 w 150"/>
                    <a:gd name="T11" fmla="*/ 11 h 288"/>
                    <a:gd name="T12" fmla="*/ 149 w 150"/>
                    <a:gd name="T13" fmla="*/ 14 h 2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0" h="288">
                      <a:moveTo>
                        <a:pt x="149" y="14"/>
                      </a:moveTo>
                      <a:lnTo>
                        <a:pt x="40" y="248"/>
                      </a:lnTo>
                      <a:lnTo>
                        <a:pt x="0" y="288"/>
                      </a:lnTo>
                      <a:lnTo>
                        <a:pt x="11" y="233"/>
                      </a:lnTo>
                      <a:lnTo>
                        <a:pt x="117" y="0"/>
                      </a:lnTo>
                      <a:lnTo>
                        <a:pt x="150" y="11"/>
                      </a:lnTo>
                      <a:lnTo>
                        <a:pt x="149" y="14"/>
                      </a:ln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</p:grpSp>
          <p:sp>
            <p:nvSpPr>
              <p:cNvPr id="127" name="íŝḻïḍé"/>
              <p:cNvSpPr/>
              <p:nvPr/>
            </p:nvSpPr>
            <p:spPr bwMode="auto">
              <a:xfrm>
                <a:off x="7180770" y="2693928"/>
                <a:ext cx="19050" cy="59531"/>
              </a:xfrm>
              <a:custGeom>
                <a:avLst/>
                <a:gdLst>
                  <a:gd name="T0" fmla="*/ 12 w 12"/>
                  <a:gd name="T1" fmla="*/ 30 h 36"/>
                  <a:gd name="T2" fmla="*/ 6 w 12"/>
                  <a:gd name="T3" fmla="*/ 36 h 36"/>
                  <a:gd name="T4" fmla="*/ 0 w 12"/>
                  <a:gd name="T5" fmla="*/ 30 h 36"/>
                  <a:gd name="T6" fmla="*/ 0 w 12"/>
                  <a:gd name="T7" fmla="*/ 6 h 36"/>
                  <a:gd name="T8" fmla="*/ 6 w 12"/>
                  <a:gd name="T9" fmla="*/ 0 h 36"/>
                  <a:gd name="T10" fmla="*/ 12 w 12"/>
                  <a:gd name="T11" fmla="*/ 6 h 36"/>
                  <a:gd name="T12" fmla="*/ 12 w 12"/>
                  <a:gd name="T13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" h="36">
                    <a:moveTo>
                      <a:pt x="12" y="30"/>
                    </a:moveTo>
                    <a:cubicBezTo>
                      <a:pt x="12" y="33"/>
                      <a:pt x="10" y="36"/>
                      <a:pt x="6" y="36"/>
                    </a:cubicBezTo>
                    <a:cubicBezTo>
                      <a:pt x="3" y="36"/>
                      <a:pt x="0" y="33"/>
                      <a:pt x="0" y="30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10" y="0"/>
                      <a:pt x="12" y="3"/>
                      <a:pt x="12" y="6"/>
                    </a:cubicBezTo>
                    <a:lnTo>
                      <a:pt x="12" y="3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28" name="îṥliḑê"/>
              <p:cNvSpPr/>
              <p:nvPr/>
            </p:nvSpPr>
            <p:spPr bwMode="auto">
              <a:xfrm>
                <a:off x="6328282" y="2437943"/>
                <a:ext cx="169069" cy="457200"/>
              </a:xfrm>
              <a:custGeom>
                <a:avLst/>
                <a:gdLst>
                  <a:gd name="T0" fmla="*/ 51 w 103"/>
                  <a:gd name="T1" fmla="*/ 280 h 280"/>
                  <a:gd name="T2" fmla="*/ 103 w 103"/>
                  <a:gd name="T3" fmla="*/ 140 h 280"/>
                  <a:gd name="T4" fmla="*/ 51 w 103"/>
                  <a:gd name="T5" fmla="*/ 0 h 280"/>
                  <a:gd name="T6" fmla="*/ 51 w 103"/>
                  <a:gd name="T7" fmla="*/ 22 h 280"/>
                  <a:gd name="T8" fmla="*/ 94 w 103"/>
                  <a:gd name="T9" fmla="*/ 140 h 280"/>
                  <a:gd name="T10" fmla="*/ 51 w 103"/>
                  <a:gd name="T11" fmla="*/ 257 h 280"/>
                  <a:gd name="T12" fmla="*/ 51 w 103"/>
                  <a:gd name="T13" fmla="*/ 280 h 280"/>
                  <a:gd name="T14" fmla="*/ 51 w 103"/>
                  <a:gd name="T15" fmla="*/ 0 h 280"/>
                  <a:gd name="T16" fmla="*/ 0 w 103"/>
                  <a:gd name="T17" fmla="*/ 140 h 280"/>
                  <a:gd name="T18" fmla="*/ 51 w 103"/>
                  <a:gd name="T19" fmla="*/ 280 h 280"/>
                  <a:gd name="T20" fmla="*/ 51 w 103"/>
                  <a:gd name="T21" fmla="*/ 280 h 280"/>
                  <a:gd name="T22" fmla="*/ 51 w 103"/>
                  <a:gd name="T23" fmla="*/ 257 h 280"/>
                  <a:gd name="T24" fmla="*/ 51 w 103"/>
                  <a:gd name="T25" fmla="*/ 257 h 280"/>
                  <a:gd name="T26" fmla="*/ 51 w 103"/>
                  <a:gd name="T27" fmla="*/ 257 h 280"/>
                  <a:gd name="T28" fmla="*/ 8 w 103"/>
                  <a:gd name="T29" fmla="*/ 140 h 280"/>
                  <a:gd name="T30" fmla="*/ 51 w 103"/>
                  <a:gd name="T31" fmla="*/ 22 h 280"/>
                  <a:gd name="T32" fmla="*/ 51 w 103"/>
                  <a:gd name="T33" fmla="*/ 22 h 280"/>
                  <a:gd name="T34" fmla="*/ 51 w 103"/>
                  <a:gd name="T35" fmla="*/ 0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03" h="280">
                    <a:moveTo>
                      <a:pt x="51" y="280"/>
                    </a:moveTo>
                    <a:cubicBezTo>
                      <a:pt x="80" y="280"/>
                      <a:pt x="103" y="217"/>
                      <a:pt x="103" y="140"/>
                    </a:cubicBezTo>
                    <a:cubicBezTo>
                      <a:pt x="103" y="62"/>
                      <a:pt x="80" y="0"/>
                      <a:pt x="51" y="0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75" y="22"/>
                      <a:pt x="94" y="75"/>
                      <a:pt x="94" y="140"/>
                    </a:cubicBezTo>
                    <a:cubicBezTo>
                      <a:pt x="94" y="204"/>
                      <a:pt x="75" y="257"/>
                      <a:pt x="51" y="257"/>
                    </a:cubicBezTo>
                    <a:lnTo>
                      <a:pt x="51" y="280"/>
                    </a:lnTo>
                    <a:close/>
                    <a:moveTo>
                      <a:pt x="51" y="0"/>
                    </a:moveTo>
                    <a:cubicBezTo>
                      <a:pt x="23" y="0"/>
                      <a:pt x="0" y="62"/>
                      <a:pt x="0" y="140"/>
                    </a:cubicBezTo>
                    <a:cubicBezTo>
                      <a:pt x="0" y="217"/>
                      <a:pt x="23" y="280"/>
                      <a:pt x="51" y="280"/>
                    </a:cubicBezTo>
                    <a:cubicBezTo>
                      <a:pt x="51" y="280"/>
                      <a:pt x="51" y="280"/>
                      <a:pt x="51" y="280"/>
                    </a:cubicBezTo>
                    <a:cubicBezTo>
                      <a:pt x="51" y="257"/>
                      <a:pt x="51" y="257"/>
                      <a:pt x="51" y="257"/>
                    </a:cubicBezTo>
                    <a:cubicBezTo>
                      <a:pt x="51" y="257"/>
                      <a:pt x="51" y="257"/>
                      <a:pt x="51" y="257"/>
                    </a:cubicBezTo>
                    <a:cubicBezTo>
                      <a:pt x="51" y="257"/>
                      <a:pt x="51" y="257"/>
                      <a:pt x="51" y="257"/>
                    </a:cubicBezTo>
                    <a:cubicBezTo>
                      <a:pt x="27" y="257"/>
                      <a:pt x="8" y="204"/>
                      <a:pt x="8" y="140"/>
                    </a:cubicBezTo>
                    <a:cubicBezTo>
                      <a:pt x="8" y="75"/>
                      <a:pt x="27" y="22"/>
                      <a:pt x="51" y="2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0"/>
                      <a:pt x="51" y="0"/>
                      <a:pt x="51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29" name="íṩļíḋé"/>
              <p:cNvSpPr/>
              <p:nvPr/>
            </p:nvSpPr>
            <p:spPr bwMode="auto">
              <a:xfrm>
                <a:off x="6183026" y="2582008"/>
                <a:ext cx="458391" cy="167879"/>
              </a:xfrm>
              <a:custGeom>
                <a:avLst/>
                <a:gdLst>
                  <a:gd name="T0" fmla="*/ 280 w 280"/>
                  <a:gd name="T1" fmla="*/ 52 h 103"/>
                  <a:gd name="T2" fmla="*/ 140 w 280"/>
                  <a:gd name="T3" fmla="*/ 0 h 103"/>
                  <a:gd name="T4" fmla="*/ 140 w 280"/>
                  <a:gd name="T5" fmla="*/ 8 h 103"/>
                  <a:gd name="T6" fmla="*/ 257 w 280"/>
                  <a:gd name="T7" fmla="*/ 52 h 103"/>
                  <a:gd name="T8" fmla="*/ 140 w 280"/>
                  <a:gd name="T9" fmla="*/ 95 h 103"/>
                  <a:gd name="T10" fmla="*/ 140 w 280"/>
                  <a:gd name="T11" fmla="*/ 103 h 103"/>
                  <a:gd name="T12" fmla="*/ 280 w 280"/>
                  <a:gd name="T13" fmla="*/ 52 h 103"/>
                  <a:gd name="T14" fmla="*/ 140 w 280"/>
                  <a:gd name="T15" fmla="*/ 0 h 103"/>
                  <a:gd name="T16" fmla="*/ 140 w 280"/>
                  <a:gd name="T17" fmla="*/ 0 h 103"/>
                  <a:gd name="T18" fmla="*/ 0 w 280"/>
                  <a:gd name="T19" fmla="*/ 52 h 103"/>
                  <a:gd name="T20" fmla="*/ 140 w 280"/>
                  <a:gd name="T21" fmla="*/ 103 h 103"/>
                  <a:gd name="T22" fmla="*/ 140 w 280"/>
                  <a:gd name="T23" fmla="*/ 103 h 103"/>
                  <a:gd name="T24" fmla="*/ 140 w 280"/>
                  <a:gd name="T25" fmla="*/ 95 h 103"/>
                  <a:gd name="T26" fmla="*/ 140 w 280"/>
                  <a:gd name="T27" fmla="*/ 95 h 103"/>
                  <a:gd name="T28" fmla="*/ 23 w 280"/>
                  <a:gd name="T29" fmla="*/ 52 h 103"/>
                  <a:gd name="T30" fmla="*/ 23 w 280"/>
                  <a:gd name="T31" fmla="*/ 52 h 103"/>
                  <a:gd name="T32" fmla="*/ 140 w 280"/>
                  <a:gd name="T33" fmla="*/ 8 h 103"/>
                  <a:gd name="T34" fmla="*/ 140 w 280"/>
                  <a:gd name="T35" fmla="*/ 8 h 103"/>
                  <a:gd name="T36" fmla="*/ 140 w 280"/>
                  <a:gd name="T37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80" h="103">
                    <a:moveTo>
                      <a:pt x="280" y="52"/>
                    </a:moveTo>
                    <a:cubicBezTo>
                      <a:pt x="280" y="23"/>
                      <a:pt x="217" y="0"/>
                      <a:pt x="140" y="0"/>
                    </a:cubicBezTo>
                    <a:cubicBezTo>
                      <a:pt x="140" y="8"/>
                      <a:pt x="140" y="8"/>
                      <a:pt x="140" y="8"/>
                    </a:cubicBezTo>
                    <a:cubicBezTo>
                      <a:pt x="205" y="8"/>
                      <a:pt x="257" y="28"/>
                      <a:pt x="257" y="52"/>
                    </a:cubicBezTo>
                    <a:cubicBezTo>
                      <a:pt x="257" y="75"/>
                      <a:pt x="205" y="95"/>
                      <a:pt x="140" y="95"/>
                    </a:cubicBezTo>
                    <a:cubicBezTo>
                      <a:pt x="140" y="103"/>
                      <a:pt x="140" y="103"/>
                      <a:pt x="140" y="103"/>
                    </a:cubicBezTo>
                    <a:cubicBezTo>
                      <a:pt x="217" y="103"/>
                      <a:pt x="280" y="80"/>
                      <a:pt x="280" y="52"/>
                    </a:cubicBezTo>
                    <a:close/>
                    <a:moveTo>
                      <a:pt x="140" y="0"/>
                    </a:moveTo>
                    <a:cubicBezTo>
                      <a:pt x="140" y="0"/>
                      <a:pt x="140" y="0"/>
                      <a:pt x="140" y="0"/>
                    </a:cubicBezTo>
                    <a:cubicBezTo>
                      <a:pt x="63" y="0"/>
                      <a:pt x="0" y="23"/>
                      <a:pt x="0" y="52"/>
                    </a:cubicBezTo>
                    <a:cubicBezTo>
                      <a:pt x="0" y="80"/>
                      <a:pt x="63" y="103"/>
                      <a:pt x="140" y="103"/>
                    </a:cubicBezTo>
                    <a:cubicBezTo>
                      <a:pt x="140" y="103"/>
                      <a:pt x="140" y="103"/>
                      <a:pt x="140" y="103"/>
                    </a:cubicBezTo>
                    <a:cubicBezTo>
                      <a:pt x="140" y="95"/>
                      <a:pt x="140" y="95"/>
                      <a:pt x="140" y="95"/>
                    </a:cubicBezTo>
                    <a:cubicBezTo>
                      <a:pt x="140" y="95"/>
                      <a:pt x="140" y="95"/>
                      <a:pt x="140" y="95"/>
                    </a:cubicBezTo>
                    <a:cubicBezTo>
                      <a:pt x="75" y="95"/>
                      <a:pt x="23" y="75"/>
                      <a:pt x="23" y="52"/>
                    </a:cubicBezTo>
                    <a:cubicBezTo>
                      <a:pt x="23" y="52"/>
                      <a:pt x="23" y="52"/>
                      <a:pt x="23" y="52"/>
                    </a:cubicBezTo>
                    <a:cubicBezTo>
                      <a:pt x="23" y="28"/>
                      <a:pt x="75" y="8"/>
                      <a:pt x="140" y="8"/>
                    </a:cubicBezTo>
                    <a:cubicBezTo>
                      <a:pt x="140" y="8"/>
                      <a:pt x="140" y="8"/>
                      <a:pt x="140" y="8"/>
                    </a:cubicBezTo>
                    <a:lnTo>
                      <a:pt x="14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30" name="iS1íḍé"/>
              <p:cNvSpPr/>
              <p:nvPr/>
            </p:nvSpPr>
            <p:spPr bwMode="auto">
              <a:xfrm>
                <a:off x="6217554" y="2478425"/>
                <a:ext cx="389335" cy="373856"/>
              </a:xfrm>
              <a:custGeom>
                <a:avLst/>
                <a:gdLst>
                  <a:gd name="T0" fmla="*/ 218 w 238"/>
                  <a:gd name="T1" fmla="*/ 16 h 229"/>
                  <a:gd name="T2" fmla="*/ 119 w 238"/>
                  <a:gd name="T3" fmla="*/ 46 h 229"/>
                  <a:gd name="T4" fmla="*/ 119 w 238"/>
                  <a:gd name="T5" fmla="*/ 57 h 229"/>
                  <a:gd name="T6" fmla="*/ 202 w 238"/>
                  <a:gd name="T7" fmla="*/ 32 h 229"/>
                  <a:gd name="T8" fmla="*/ 150 w 238"/>
                  <a:gd name="T9" fmla="*/ 145 h 229"/>
                  <a:gd name="T10" fmla="*/ 119 w 238"/>
                  <a:gd name="T11" fmla="*/ 172 h 229"/>
                  <a:gd name="T12" fmla="*/ 119 w 238"/>
                  <a:gd name="T13" fmla="*/ 183 h 229"/>
                  <a:gd name="T14" fmla="*/ 156 w 238"/>
                  <a:gd name="T15" fmla="*/ 151 h 229"/>
                  <a:gd name="T16" fmla="*/ 218 w 238"/>
                  <a:gd name="T17" fmla="*/ 16 h 229"/>
                  <a:gd name="T18" fmla="*/ 119 w 238"/>
                  <a:gd name="T19" fmla="*/ 46 h 229"/>
                  <a:gd name="T20" fmla="*/ 83 w 238"/>
                  <a:gd name="T21" fmla="*/ 78 h 229"/>
                  <a:gd name="T22" fmla="*/ 20 w 238"/>
                  <a:gd name="T23" fmla="*/ 214 h 229"/>
                  <a:gd name="T24" fmla="*/ 119 w 238"/>
                  <a:gd name="T25" fmla="*/ 183 h 229"/>
                  <a:gd name="T26" fmla="*/ 119 w 238"/>
                  <a:gd name="T27" fmla="*/ 172 h 229"/>
                  <a:gd name="T28" fmla="*/ 36 w 238"/>
                  <a:gd name="T29" fmla="*/ 197 h 229"/>
                  <a:gd name="T30" fmla="*/ 36 w 238"/>
                  <a:gd name="T31" fmla="*/ 197 h 229"/>
                  <a:gd name="T32" fmla="*/ 89 w 238"/>
                  <a:gd name="T33" fmla="*/ 84 h 229"/>
                  <a:gd name="T34" fmla="*/ 119 w 238"/>
                  <a:gd name="T35" fmla="*/ 57 h 229"/>
                  <a:gd name="T36" fmla="*/ 119 w 238"/>
                  <a:gd name="T37" fmla="*/ 4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8" h="229">
                    <a:moveTo>
                      <a:pt x="218" y="16"/>
                    </a:moveTo>
                    <a:cubicBezTo>
                      <a:pt x="202" y="0"/>
                      <a:pt x="162" y="13"/>
                      <a:pt x="119" y="46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55" y="30"/>
                      <a:pt x="189" y="19"/>
                      <a:pt x="202" y="32"/>
                    </a:cubicBezTo>
                    <a:cubicBezTo>
                      <a:pt x="219" y="49"/>
                      <a:pt x="195" y="99"/>
                      <a:pt x="150" y="145"/>
                    </a:cubicBezTo>
                    <a:cubicBezTo>
                      <a:pt x="140" y="155"/>
                      <a:pt x="129" y="164"/>
                      <a:pt x="119" y="172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31" y="174"/>
                      <a:pt x="144" y="163"/>
                      <a:pt x="156" y="151"/>
                    </a:cubicBezTo>
                    <a:cubicBezTo>
                      <a:pt x="210" y="96"/>
                      <a:pt x="238" y="36"/>
                      <a:pt x="218" y="16"/>
                    </a:cubicBezTo>
                    <a:close/>
                    <a:moveTo>
                      <a:pt x="119" y="46"/>
                    </a:moveTo>
                    <a:cubicBezTo>
                      <a:pt x="107" y="55"/>
                      <a:pt x="95" y="66"/>
                      <a:pt x="83" y="78"/>
                    </a:cubicBezTo>
                    <a:cubicBezTo>
                      <a:pt x="28" y="133"/>
                      <a:pt x="0" y="193"/>
                      <a:pt x="20" y="214"/>
                    </a:cubicBezTo>
                    <a:cubicBezTo>
                      <a:pt x="36" y="229"/>
                      <a:pt x="76" y="216"/>
                      <a:pt x="119" y="183"/>
                    </a:cubicBezTo>
                    <a:cubicBezTo>
                      <a:pt x="119" y="172"/>
                      <a:pt x="119" y="172"/>
                      <a:pt x="119" y="172"/>
                    </a:cubicBezTo>
                    <a:cubicBezTo>
                      <a:pt x="83" y="199"/>
                      <a:pt x="49" y="211"/>
                      <a:pt x="36" y="197"/>
                    </a:cubicBezTo>
                    <a:cubicBezTo>
                      <a:pt x="36" y="197"/>
                      <a:pt x="36" y="197"/>
                      <a:pt x="36" y="197"/>
                    </a:cubicBezTo>
                    <a:cubicBezTo>
                      <a:pt x="19" y="181"/>
                      <a:pt x="43" y="130"/>
                      <a:pt x="89" y="84"/>
                    </a:cubicBezTo>
                    <a:cubicBezTo>
                      <a:pt x="99" y="74"/>
                      <a:pt x="109" y="65"/>
                      <a:pt x="119" y="57"/>
                    </a:cubicBezTo>
                    <a:lnTo>
                      <a:pt x="119" y="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31" name="îsļiḍé"/>
              <p:cNvSpPr/>
              <p:nvPr/>
            </p:nvSpPr>
            <p:spPr bwMode="auto">
              <a:xfrm>
                <a:off x="6217554" y="2478425"/>
                <a:ext cx="389335" cy="373856"/>
              </a:xfrm>
              <a:custGeom>
                <a:avLst/>
                <a:gdLst>
                  <a:gd name="T0" fmla="*/ 218 w 238"/>
                  <a:gd name="T1" fmla="*/ 214 h 229"/>
                  <a:gd name="T2" fmla="*/ 156 w 238"/>
                  <a:gd name="T3" fmla="*/ 78 h 229"/>
                  <a:gd name="T4" fmla="*/ 119 w 238"/>
                  <a:gd name="T5" fmla="*/ 46 h 229"/>
                  <a:gd name="T6" fmla="*/ 119 w 238"/>
                  <a:gd name="T7" fmla="*/ 57 h 229"/>
                  <a:gd name="T8" fmla="*/ 150 w 238"/>
                  <a:gd name="T9" fmla="*/ 84 h 229"/>
                  <a:gd name="T10" fmla="*/ 202 w 238"/>
                  <a:gd name="T11" fmla="*/ 197 h 229"/>
                  <a:gd name="T12" fmla="*/ 119 w 238"/>
                  <a:gd name="T13" fmla="*/ 172 h 229"/>
                  <a:gd name="T14" fmla="*/ 119 w 238"/>
                  <a:gd name="T15" fmla="*/ 183 h 229"/>
                  <a:gd name="T16" fmla="*/ 218 w 238"/>
                  <a:gd name="T17" fmla="*/ 214 h 229"/>
                  <a:gd name="T18" fmla="*/ 119 w 238"/>
                  <a:gd name="T19" fmla="*/ 46 h 229"/>
                  <a:gd name="T20" fmla="*/ 20 w 238"/>
                  <a:gd name="T21" fmla="*/ 16 h 229"/>
                  <a:gd name="T22" fmla="*/ 83 w 238"/>
                  <a:gd name="T23" fmla="*/ 151 h 229"/>
                  <a:gd name="T24" fmla="*/ 119 w 238"/>
                  <a:gd name="T25" fmla="*/ 183 h 229"/>
                  <a:gd name="T26" fmla="*/ 119 w 238"/>
                  <a:gd name="T27" fmla="*/ 172 h 229"/>
                  <a:gd name="T28" fmla="*/ 89 w 238"/>
                  <a:gd name="T29" fmla="*/ 145 h 229"/>
                  <a:gd name="T30" fmla="*/ 36 w 238"/>
                  <a:gd name="T31" fmla="*/ 32 h 229"/>
                  <a:gd name="T32" fmla="*/ 36 w 238"/>
                  <a:gd name="T33" fmla="*/ 32 h 229"/>
                  <a:gd name="T34" fmla="*/ 119 w 238"/>
                  <a:gd name="T35" fmla="*/ 57 h 229"/>
                  <a:gd name="T36" fmla="*/ 119 w 238"/>
                  <a:gd name="T37" fmla="*/ 46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8" h="229">
                    <a:moveTo>
                      <a:pt x="218" y="214"/>
                    </a:moveTo>
                    <a:cubicBezTo>
                      <a:pt x="238" y="193"/>
                      <a:pt x="210" y="133"/>
                      <a:pt x="156" y="78"/>
                    </a:cubicBezTo>
                    <a:cubicBezTo>
                      <a:pt x="144" y="66"/>
                      <a:pt x="131" y="55"/>
                      <a:pt x="119" y="46"/>
                    </a:cubicBezTo>
                    <a:cubicBezTo>
                      <a:pt x="119" y="57"/>
                      <a:pt x="119" y="57"/>
                      <a:pt x="119" y="57"/>
                    </a:cubicBezTo>
                    <a:cubicBezTo>
                      <a:pt x="129" y="65"/>
                      <a:pt x="140" y="74"/>
                      <a:pt x="150" y="84"/>
                    </a:cubicBezTo>
                    <a:cubicBezTo>
                      <a:pt x="195" y="130"/>
                      <a:pt x="219" y="181"/>
                      <a:pt x="202" y="197"/>
                    </a:cubicBezTo>
                    <a:cubicBezTo>
                      <a:pt x="189" y="211"/>
                      <a:pt x="155" y="199"/>
                      <a:pt x="119" y="172"/>
                    </a:cubicBezTo>
                    <a:cubicBezTo>
                      <a:pt x="119" y="183"/>
                      <a:pt x="119" y="183"/>
                      <a:pt x="119" y="183"/>
                    </a:cubicBezTo>
                    <a:cubicBezTo>
                      <a:pt x="162" y="216"/>
                      <a:pt x="202" y="229"/>
                      <a:pt x="218" y="214"/>
                    </a:cubicBezTo>
                    <a:close/>
                    <a:moveTo>
                      <a:pt x="119" y="46"/>
                    </a:moveTo>
                    <a:cubicBezTo>
                      <a:pt x="76" y="13"/>
                      <a:pt x="36" y="0"/>
                      <a:pt x="20" y="16"/>
                    </a:cubicBezTo>
                    <a:cubicBezTo>
                      <a:pt x="0" y="36"/>
                      <a:pt x="28" y="96"/>
                      <a:pt x="83" y="151"/>
                    </a:cubicBezTo>
                    <a:cubicBezTo>
                      <a:pt x="95" y="163"/>
                      <a:pt x="107" y="174"/>
                      <a:pt x="119" y="183"/>
                    </a:cubicBezTo>
                    <a:cubicBezTo>
                      <a:pt x="119" y="172"/>
                      <a:pt x="119" y="172"/>
                      <a:pt x="119" y="172"/>
                    </a:cubicBezTo>
                    <a:cubicBezTo>
                      <a:pt x="109" y="164"/>
                      <a:pt x="99" y="155"/>
                      <a:pt x="89" y="145"/>
                    </a:cubicBezTo>
                    <a:cubicBezTo>
                      <a:pt x="43" y="99"/>
                      <a:pt x="19" y="49"/>
                      <a:pt x="36" y="32"/>
                    </a:cubicBezTo>
                    <a:cubicBezTo>
                      <a:pt x="36" y="32"/>
                      <a:pt x="36" y="32"/>
                      <a:pt x="36" y="32"/>
                    </a:cubicBezTo>
                    <a:cubicBezTo>
                      <a:pt x="49" y="19"/>
                      <a:pt x="83" y="30"/>
                      <a:pt x="119" y="57"/>
                    </a:cubicBezTo>
                    <a:lnTo>
                      <a:pt x="119" y="4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32" name="îSḷiḓé"/>
              <p:cNvSpPr/>
              <p:nvPr/>
            </p:nvSpPr>
            <p:spPr bwMode="auto">
              <a:xfrm>
                <a:off x="6378289" y="2630825"/>
                <a:ext cx="70247" cy="70247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33" name="ísḻídè"/>
              <p:cNvSpPr/>
              <p:nvPr/>
            </p:nvSpPr>
            <p:spPr bwMode="auto">
              <a:xfrm>
                <a:off x="6917642" y="2308165"/>
                <a:ext cx="192881" cy="365522"/>
              </a:xfrm>
              <a:custGeom>
                <a:avLst/>
                <a:gdLst>
                  <a:gd name="T0" fmla="*/ 67 w 162"/>
                  <a:gd name="T1" fmla="*/ 307 h 307"/>
                  <a:gd name="T2" fmla="*/ 162 w 162"/>
                  <a:gd name="T3" fmla="*/ 307 h 307"/>
                  <a:gd name="T4" fmla="*/ 67 w 162"/>
                  <a:gd name="T5" fmla="*/ 127 h 307"/>
                  <a:gd name="T6" fmla="*/ 67 w 162"/>
                  <a:gd name="T7" fmla="*/ 193 h 307"/>
                  <a:gd name="T8" fmla="*/ 110 w 162"/>
                  <a:gd name="T9" fmla="*/ 267 h 307"/>
                  <a:gd name="T10" fmla="*/ 67 w 162"/>
                  <a:gd name="T11" fmla="*/ 267 h 307"/>
                  <a:gd name="T12" fmla="*/ 67 w 162"/>
                  <a:gd name="T13" fmla="*/ 307 h 307"/>
                  <a:gd name="T14" fmla="*/ 0 w 162"/>
                  <a:gd name="T15" fmla="*/ 0 h 307"/>
                  <a:gd name="T16" fmla="*/ 0 w 162"/>
                  <a:gd name="T17" fmla="*/ 307 h 307"/>
                  <a:gd name="T18" fmla="*/ 67 w 162"/>
                  <a:gd name="T19" fmla="*/ 307 h 307"/>
                  <a:gd name="T20" fmla="*/ 67 w 162"/>
                  <a:gd name="T21" fmla="*/ 267 h 307"/>
                  <a:gd name="T22" fmla="*/ 24 w 162"/>
                  <a:gd name="T23" fmla="*/ 267 h 307"/>
                  <a:gd name="T24" fmla="*/ 24 w 162"/>
                  <a:gd name="T25" fmla="*/ 120 h 307"/>
                  <a:gd name="T26" fmla="*/ 24 w 162"/>
                  <a:gd name="T27" fmla="*/ 120 h 307"/>
                  <a:gd name="T28" fmla="*/ 67 w 162"/>
                  <a:gd name="T29" fmla="*/ 193 h 307"/>
                  <a:gd name="T30" fmla="*/ 67 w 162"/>
                  <a:gd name="T31" fmla="*/ 127 h 307"/>
                  <a:gd name="T32" fmla="*/ 0 w 162"/>
                  <a:gd name="T33" fmla="*/ 0 h 3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62" h="307">
                    <a:moveTo>
                      <a:pt x="67" y="307"/>
                    </a:moveTo>
                    <a:lnTo>
                      <a:pt x="162" y="307"/>
                    </a:lnTo>
                    <a:lnTo>
                      <a:pt x="67" y="127"/>
                    </a:lnTo>
                    <a:lnTo>
                      <a:pt x="67" y="193"/>
                    </a:lnTo>
                    <a:lnTo>
                      <a:pt x="110" y="267"/>
                    </a:lnTo>
                    <a:lnTo>
                      <a:pt x="67" y="267"/>
                    </a:lnTo>
                    <a:lnTo>
                      <a:pt x="67" y="307"/>
                    </a:lnTo>
                    <a:close/>
                    <a:moveTo>
                      <a:pt x="0" y="0"/>
                    </a:moveTo>
                    <a:lnTo>
                      <a:pt x="0" y="307"/>
                    </a:lnTo>
                    <a:lnTo>
                      <a:pt x="67" y="307"/>
                    </a:lnTo>
                    <a:lnTo>
                      <a:pt x="67" y="267"/>
                    </a:lnTo>
                    <a:lnTo>
                      <a:pt x="24" y="267"/>
                    </a:lnTo>
                    <a:lnTo>
                      <a:pt x="24" y="120"/>
                    </a:lnTo>
                    <a:lnTo>
                      <a:pt x="24" y="120"/>
                    </a:lnTo>
                    <a:lnTo>
                      <a:pt x="67" y="193"/>
                    </a:lnTo>
                    <a:lnTo>
                      <a:pt x="67" y="12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34" name="iṣḻïḍê"/>
              <p:cNvSpPr/>
              <p:nvPr/>
            </p:nvSpPr>
            <p:spPr bwMode="auto">
              <a:xfrm>
                <a:off x="6821201" y="2306975"/>
                <a:ext cx="48816" cy="355997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35" name="ïṩḻïḓé"/>
              <p:cNvSpPr/>
              <p:nvPr/>
            </p:nvSpPr>
            <p:spPr bwMode="auto">
              <a:xfrm>
                <a:off x="5240051" y="4100056"/>
                <a:ext cx="421481" cy="308372"/>
              </a:xfrm>
              <a:custGeom>
                <a:avLst/>
                <a:gdLst>
                  <a:gd name="T0" fmla="*/ 213 w 258"/>
                  <a:gd name="T1" fmla="*/ 31 h 189"/>
                  <a:gd name="T2" fmla="*/ 204 w 258"/>
                  <a:gd name="T3" fmla="*/ 69 h 189"/>
                  <a:gd name="T4" fmla="*/ 228 w 258"/>
                  <a:gd name="T5" fmla="*/ 109 h 189"/>
                  <a:gd name="T6" fmla="*/ 204 w 258"/>
                  <a:gd name="T7" fmla="*/ 146 h 189"/>
                  <a:gd name="T8" fmla="*/ 204 w 258"/>
                  <a:gd name="T9" fmla="*/ 27 h 189"/>
                  <a:gd name="T10" fmla="*/ 91 w 258"/>
                  <a:gd name="T11" fmla="*/ 14 h 189"/>
                  <a:gd name="T12" fmla="*/ 97 w 258"/>
                  <a:gd name="T13" fmla="*/ 15 h 189"/>
                  <a:gd name="T14" fmla="*/ 91 w 258"/>
                  <a:gd name="T15" fmla="*/ 42 h 189"/>
                  <a:gd name="T16" fmla="*/ 91 w 258"/>
                  <a:gd name="T17" fmla="*/ 162 h 189"/>
                  <a:gd name="T18" fmla="*/ 166 w 258"/>
                  <a:gd name="T19" fmla="*/ 145 h 189"/>
                  <a:gd name="T20" fmla="*/ 204 w 258"/>
                  <a:gd name="T21" fmla="*/ 125 h 189"/>
                  <a:gd name="T22" fmla="*/ 191 w 258"/>
                  <a:gd name="T23" fmla="*/ 122 h 189"/>
                  <a:gd name="T24" fmla="*/ 204 w 258"/>
                  <a:gd name="T25" fmla="*/ 69 h 189"/>
                  <a:gd name="T26" fmla="*/ 91 w 258"/>
                  <a:gd name="T27" fmla="*/ 6 h 189"/>
                  <a:gd name="T28" fmla="*/ 78 w 258"/>
                  <a:gd name="T29" fmla="*/ 24 h 189"/>
                  <a:gd name="T30" fmla="*/ 91 w 258"/>
                  <a:gd name="T31" fmla="*/ 14 h 189"/>
                  <a:gd name="T32" fmla="*/ 78 w 258"/>
                  <a:gd name="T33" fmla="*/ 188 h 189"/>
                  <a:gd name="T34" fmla="*/ 91 w 258"/>
                  <a:gd name="T35" fmla="*/ 162 h 189"/>
                  <a:gd name="T36" fmla="*/ 78 w 258"/>
                  <a:gd name="T37" fmla="*/ 176 h 189"/>
                  <a:gd name="T38" fmla="*/ 91 w 258"/>
                  <a:gd name="T39" fmla="*/ 42 h 189"/>
                  <a:gd name="T40" fmla="*/ 80 w 258"/>
                  <a:gd name="T41" fmla="*/ 134 h 189"/>
                  <a:gd name="T42" fmla="*/ 78 w 258"/>
                  <a:gd name="T43" fmla="*/ 64 h 189"/>
                  <a:gd name="T44" fmla="*/ 78 w 258"/>
                  <a:gd name="T45" fmla="*/ 33 h 189"/>
                  <a:gd name="T46" fmla="*/ 91 w 258"/>
                  <a:gd name="T47" fmla="*/ 42 h 189"/>
                  <a:gd name="T48" fmla="*/ 60 w 258"/>
                  <a:gd name="T49" fmla="*/ 18 h 189"/>
                  <a:gd name="T50" fmla="*/ 68 w 258"/>
                  <a:gd name="T51" fmla="*/ 42 h 189"/>
                  <a:gd name="T52" fmla="*/ 78 w 258"/>
                  <a:gd name="T53" fmla="*/ 33 h 189"/>
                  <a:gd name="T54" fmla="*/ 78 w 258"/>
                  <a:gd name="T55" fmla="*/ 9 h 189"/>
                  <a:gd name="T56" fmla="*/ 78 w 258"/>
                  <a:gd name="T57" fmla="*/ 188 h 189"/>
                  <a:gd name="T58" fmla="*/ 60 w 258"/>
                  <a:gd name="T59" fmla="*/ 176 h 189"/>
                  <a:gd name="T60" fmla="*/ 78 w 258"/>
                  <a:gd name="T61" fmla="*/ 64 h 189"/>
                  <a:gd name="T62" fmla="*/ 60 w 258"/>
                  <a:gd name="T63" fmla="*/ 134 h 189"/>
                  <a:gd name="T64" fmla="*/ 70 w 258"/>
                  <a:gd name="T65" fmla="*/ 116 h 189"/>
                  <a:gd name="T66" fmla="*/ 60 w 258"/>
                  <a:gd name="T67" fmla="*/ 87 h 189"/>
                  <a:gd name="T68" fmla="*/ 76 w 258"/>
                  <a:gd name="T69" fmla="*/ 68 h 189"/>
                  <a:gd name="T70" fmla="*/ 60 w 258"/>
                  <a:gd name="T71" fmla="*/ 18 h 189"/>
                  <a:gd name="T72" fmla="*/ 60 w 258"/>
                  <a:gd name="T73" fmla="*/ 187 h 189"/>
                  <a:gd name="T74" fmla="*/ 59 w 258"/>
                  <a:gd name="T75" fmla="*/ 175 h 189"/>
                  <a:gd name="T76" fmla="*/ 49 w 258"/>
                  <a:gd name="T77" fmla="*/ 144 h 189"/>
                  <a:gd name="T78" fmla="*/ 60 w 258"/>
                  <a:gd name="T79" fmla="*/ 125 h 189"/>
                  <a:gd name="T80" fmla="*/ 41 w 258"/>
                  <a:gd name="T81" fmla="*/ 125 h 189"/>
                  <a:gd name="T82" fmla="*/ 60 w 258"/>
                  <a:gd name="T83" fmla="*/ 87 h 189"/>
                  <a:gd name="T84" fmla="*/ 51 w 258"/>
                  <a:gd name="T85" fmla="*/ 76 h 189"/>
                  <a:gd name="T86" fmla="*/ 43 w 258"/>
                  <a:gd name="T87" fmla="*/ 51 h 189"/>
                  <a:gd name="T88" fmla="*/ 60 w 258"/>
                  <a:gd name="T89" fmla="*/ 18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258" h="189">
                    <a:moveTo>
                      <a:pt x="253" y="104"/>
                    </a:moveTo>
                    <a:cubicBezTo>
                      <a:pt x="258" y="60"/>
                      <a:pt x="213" y="31"/>
                      <a:pt x="213" y="31"/>
                    </a:cubicBezTo>
                    <a:cubicBezTo>
                      <a:pt x="210" y="30"/>
                      <a:pt x="207" y="28"/>
                      <a:pt x="204" y="27"/>
                    </a:cubicBezTo>
                    <a:cubicBezTo>
                      <a:pt x="204" y="69"/>
                      <a:pt x="204" y="69"/>
                      <a:pt x="204" y="69"/>
                    </a:cubicBezTo>
                    <a:cubicBezTo>
                      <a:pt x="208" y="69"/>
                      <a:pt x="212" y="70"/>
                      <a:pt x="216" y="72"/>
                    </a:cubicBezTo>
                    <a:cubicBezTo>
                      <a:pt x="230" y="79"/>
                      <a:pt x="235" y="95"/>
                      <a:pt x="228" y="109"/>
                    </a:cubicBezTo>
                    <a:cubicBezTo>
                      <a:pt x="224" y="119"/>
                      <a:pt x="214" y="125"/>
                      <a:pt x="204" y="125"/>
                    </a:cubicBezTo>
                    <a:cubicBezTo>
                      <a:pt x="204" y="146"/>
                      <a:pt x="204" y="146"/>
                      <a:pt x="204" y="146"/>
                    </a:cubicBezTo>
                    <a:cubicBezTo>
                      <a:pt x="230" y="144"/>
                      <a:pt x="249" y="134"/>
                      <a:pt x="253" y="104"/>
                    </a:cubicBezTo>
                    <a:close/>
                    <a:moveTo>
                      <a:pt x="204" y="27"/>
                    </a:moveTo>
                    <a:cubicBezTo>
                      <a:pt x="156" y="5"/>
                      <a:pt x="119" y="0"/>
                      <a:pt x="91" y="6"/>
                    </a:cubicBezTo>
                    <a:cubicBezTo>
                      <a:pt x="91" y="14"/>
                      <a:pt x="91" y="14"/>
                      <a:pt x="91" y="14"/>
                    </a:cubicBezTo>
                    <a:cubicBezTo>
                      <a:pt x="93" y="14"/>
                      <a:pt x="95" y="14"/>
                      <a:pt x="97" y="15"/>
                    </a:cubicBezTo>
                    <a:cubicBezTo>
                      <a:pt x="97" y="15"/>
                      <a:pt x="97" y="15"/>
                      <a:pt x="97" y="15"/>
                    </a:cubicBezTo>
                    <a:cubicBezTo>
                      <a:pt x="104" y="19"/>
                      <a:pt x="107" y="27"/>
                      <a:pt x="103" y="34"/>
                    </a:cubicBezTo>
                    <a:cubicBezTo>
                      <a:pt x="101" y="39"/>
                      <a:pt x="96" y="42"/>
                      <a:pt x="91" y="42"/>
                    </a:cubicBezTo>
                    <a:cubicBezTo>
                      <a:pt x="91" y="146"/>
                      <a:pt x="91" y="146"/>
                      <a:pt x="91" y="146"/>
                    </a:cubicBezTo>
                    <a:cubicBezTo>
                      <a:pt x="93" y="151"/>
                      <a:pt x="93" y="157"/>
                      <a:pt x="91" y="162"/>
                    </a:cubicBezTo>
                    <a:cubicBezTo>
                      <a:pt x="91" y="185"/>
                      <a:pt x="91" y="185"/>
                      <a:pt x="91" y="185"/>
                    </a:cubicBezTo>
                    <a:cubicBezTo>
                      <a:pt x="117" y="174"/>
                      <a:pt x="138" y="143"/>
                      <a:pt x="166" y="145"/>
                    </a:cubicBezTo>
                    <a:cubicBezTo>
                      <a:pt x="179" y="147"/>
                      <a:pt x="192" y="147"/>
                      <a:pt x="204" y="146"/>
                    </a:cubicBezTo>
                    <a:cubicBezTo>
                      <a:pt x="204" y="125"/>
                      <a:pt x="204" y="125"/>
                      <a:pt x="204" y="125"/>
                    </a:cubicBezTo>
                    <a:cubicBezTo>
                      <a:pt x="199" y="125"/>
                      <a:pt x="195" y="124"/>
                      <a:pt x="191" y="122"/>
                    </a:cubicBezTo>
                    <a:cubicBezTo>
                      <a:pt x="191" y="122"/>
                      <a:pt x="191" y="122"/>
                      <a:pt x="191" y="122"/>
                    </a:cubicBezTo>
                    <a:cubicBezTo>
                      <a:pt x="177" y="115"/>
                      <a:pt x="172" y="98"/>
                      <a:pt x="179" y="84"/>
                    </a:cubicBezTo>
                    <a:cubicBezTo>
                      <a:pt x="184" y="74"/>
                      <a:pt x="193" y="69"/>
                      <a:pt x="204" y="69"/>
                    </a:cubicBezTo>
                    <a:lnTo>
                      <a:pt x="204" y="27"/>
                    </a:lnTo>
                    <a:close/>
                    <a:moveTo>
                      <a:pt x="91" y="6"/>
                    </a:moveTo>
                    <a:cubicBezTo>
                      <a:pt x="86" y="6"/>
                      <a:pt x="82" y="8"/>
                      <a:pt x="78" y="9"/>
                    </a:cubicBezTo>
                    <a:cubicBezTo>
                      <a:pt x="78" y="24"/>
                      <a:pt x="78" y="24"/>
                      <a:pt x="78" y="24"/>
                    </a:cubicBezTo>
                    <a:cubicBezTo>
                      <a:pt x="78" y="23"/>
                      <a:pt x="78" y="22"/>
                      <a:pt x="78" y="22"/>
                    </a:cubicBezTo>
                    <a:cubicBezTo>
                      <a:pt x="81" y="17"/>
                      <a:pt x="86" y="14"/>
                      <a:pt x="91" y="14"/>
                    </a:cubicBezTo>
                    <a:cubicBezTo>
                      <a:pt x="91" y="6"/>
                      <a:pt x="91" y="6"/>
                      <a:pt x="91" y="6"/>
                    </a:cubicBezTo>
                    <a:close/>
                    <a:moveTo>
                      <a:pt x="78" y="188"/>
                    </a:moveTo>
                    <a:cubicBezTo>
                      <a:pt x="82" y="188"/>
                      <a:pt x="87" y="187"/>
                      <a:pt x="91" y="185"/>
                    </a:cubicBezTo>
                    <a:cubicBezTo>
                      <a:pt x="91" y="162"/>
                      <a:pt x="91" y="162"/>
                      <a:pt x="91" y="162"/>
                    </a:cubicBezTo>
                    <a:cubicBezTo>
                      <a:pt x="90" y="163"/>
                      <a:pt x="90" y="164"/>
                      <a:pt x="90" y="165"/>
                    </a:cubicBezTo>
                    <a:cubicBezTo>
                      <a:pt x="87" y="170"/>
                      <a:pt x="83" y="174"/>
                      <a:pt x="78" y="176"/>
                    </a:cubicBezTo>
                    <a:cubicBezTo>
                      <a:pt x="78" y="188"/>
                      <a:pt x="78" y="188"/>
                      <a:pt x="78" y="188"/>
                    </a:cubicBezTo>
                    <a:close/>
                    <a:moveTo>
                      <a:pt x="91" y="42"/>
                    </a:moveTo>
                    <a:cubicBezTo>
                      <a:pt x="91" y="146"/>
                      <a:pt x="91" y="146"/>
                      <a:pt x="91" y="146"/>
                    </a:cubicBezTo>
                    <a:cubicBezTo>
                      <a:pt x="89" y="141"/>
                      <a:pt x="85" y="136"/>
                      <a:pt x="80" y="134"/>
                    </a:cubicBezTo>
                    <a:cubicBezTo>
                      <a:pt x="79" y="133"/>
                      <a:pt x="78" y="133"/>
                      <a:pt x="78" y="133"/>
                    </a:cubicBezTo>
                    <a:cubicBezTo>
                      <a:pt x="78" y="64"/>
                      <a:pt x="78" y="64"/>
                      <a:pt x="78" y="64"/>
                    </a:cubicBezTo>
                    <a:cubicBezTo>
                      <a:pt x="79" y="61"/>
                      <a:pt x="79" y="57"/>
                      <a:pt x="78" y="54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9" y="36"/>
                      <a:pt x="81" y="39"/>
                      <a:pt x="84" y="41"/>
                    </a:cubicBezTo>
                    <a:cubicBezTo>
                      <a:pt x="86" y="42"/>
                      <a:pt x="89" y="42"/>
                      <a:pt x="91" y="42"/>
                    </a:cubicBezTo>
                    <a:close/>
                    <a:moveTo>
                      <a:pt x="78" y="9"/>
                    </a:moveTo>
                    <a:cubicBezTo>
                      <a:pt x="71" y="11"/>
                      <a:pt x="65" y="14"/>
                      <a:pt x="60" y="18"/>
                    </a:cubicBezTo>
                    <a:cubicBezTo>
                      <a:pt x="60" y="40"/>
                      <a:pt x="60" y="40"/>
                      <a:pt x="60" y="40"/>
                    </a:cubicBezTo>
                    <a:cubicBezTo>
                      <a:pt x="62" y="40"/>
                      <a:pt x="65" y="41"/>
                      <a:pt x="68" y="42"/>
                    </a:cubicBezTo>
                    <a:cubicBezTo>
                      <a:pt x="73" y="45"/>
                      <a:pt x="76" y="49"/>
                      <a:pt x="78" y="54"/>
                    </a:cubicBezTo>
                    <a:cubicBezTo>
                      <a:pt x="78" y="33"/>
                      <a:pt x="78" y="33"/>
                      <a:pt x="78" y="33"/>
                    </a:cubicBezTo>
                    <a:cubicBezTo>
                      <a:pt x="77" y="30"/>
                      <a:pt x="77" y="27"/>
                      <a:pt x="78" y="24"/>
                    </a:cubicBezTo>
                    <a:cubicBezTo>
                      <a:pt x="78" y="9"/>
                      <a:pt x="78" y="9"/>
                      <a:pt x="78" y="9"/>
                    </a:cubicBezTo>
                    <a:close/>
                    <a:moveTo>
                      <a:pt x="60" y="187"/>
                    </a:moveTo>
                    <a:cubicBezTo>
                      <a:pt x="66" y="188"/>
                      <a:pt x="72" y="189"/>
                      <a:pt x="78" y="188"/>
                    </a:cubicBezTo>
                    <a:cubicBezTo>
                      <a:pt x="78" y="176"/>
                      <a:pt x="78" y="176"/>
                      <a:pt x="78" y="176"/>
                    </a:cubicBezTo>
                    <a:cubicBezTo>
                      <a:pt x="72" y="178"/>
                      <a:pt x="65" y="178"/>
                      <a:pt x="60" y="176"/>
                    </a:cubicBezTo>
                    <a:cubicBezTo>
                      <a:pt x="60" y="187"/>
                      <a:pt x="60" y="187"/>
                      <a:pt x="60" y="187"/>
                    </a:cubicBezTo>
                    <a:close/>
                    <a:moveTo>
                      <a:pt x="78" y="64"/>
                    </a:moveTo>
                    <a:cubicBezTo>
                      <a:pt x="78" y="133"/>
                      <a:pt x="78" y="133"/>
                      <a:pt x="78" y="133"/>
                    </a:cubicBezTo>
                    <a:cubicBezTo>
                      <a:pt x="72" y="131"/>
                      <a:pt x="65" y="131"/>
                      <a:pt x="60" y="134"/>
                    </a:cubicBezTo>
                    <a:cubicBezTo>
                      <a:pt x="60" y="125"/>
                      <a:pt x="60" y="125"/>
                      <a:pt x="60" y="125"/>
                    </a:cubicBezTo>
                    <a:cubicBezTo>
                      <a:pt x="64" y="123"/>
                      <a:pt x="67" y="120"/>
                      <a:pt x="70" y="116"/>
                    </a:cubicBezTo>
                    <a:cubicBezTo>
                      <a:pt x="75" y="105"/>
                      <a:pt x="71" y="92"/>
                      <a:pt x="60" y="87"/>
                    </a:cubicBezTo>
                    <a:cubicBezTo>
                      <a:pt x="60" y="87"/>
                      <a:pt x="60" y="87"/>
                      <a:pt x="60" y="8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66" y="78"/>
                      <a:pt x="73" y="74"/>
                      <a:pt x="76" y="68"/>
                    </a:cubicBezTo>
                    <a:cubicBezTo>
                      <a:pt x="77" y="66"/>
                      <a:pt x="77" y="65"/>
                      <a:pt x="78" y="64"/>
                    </a:cubicBezTo>
                    <a:close/>
                    <a:moveTo>
                      <a:pt x="60" y="18"/>
                    </a:moveTo>
                    <a:cubicBezTo>
                      <a:pt x="0" y="56"/>
                      <a:pt x="10" y="159"/>
                      <a:pt x="46" y="180"/>
                    </a:cubicBezTo>
                    <a:cubicBezTo>
                      <a:pt x="51" y="183"/>
                      <a:pt x="55" y="185"/>
                      <a:pt x="60" y="187"/>
                    </a:cubicBezTo>
                    <a:cubicBezTo>
                      <a:pt x="60" y="176"/>
                      <a:pt x="60" y="176"/>
                      <a:pt x="60" y="176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59" y="175"/>
                      <a:pt x="59" y="175"/>
                      <a:pt x="59" y="175"/>
                    </a:cubicBezTo>
                    <a:cubicBezTo>
                      <a:pt x="48" y="170"/>
                      <a:pt x="43" y="156"/>
                      <a:pt x="49" y="144"/>
                    </a:cubicBezTo>
                    <a:cubicBezTo>
                      <a:pt x="51" y="139"/>
                      <a:pt x="55" y="136"/>
                      <a:pt x="60" y="134"/>
                    </a:cubicBezTo>
                    <a:cubicBezTo>
                      <a:pt x="60" y="125"/>
                      <a:pt x="60" y="125"/>
                      <a:pt x="60" y="125"/>
                    </a:cubicBezTo>
                    <a:cubicBezTo>
                      <a:pt x="54" y="128"/>
                      <a:pt x="47" y="128"/>
                      <a:pt x="41" y="125"/>
                    </a:cubicBezTo>
                    <a:cubicBezTo>
                      <a:pt x="41" y="125"/>
                      <a:pt x="41" y="125"/>
                      <a:pt x="41" y="125"/>
                    </a:cubicBezTo>
                    <a:cubicBezTo>
                      <a:pt x="31" y="120"/>
                      <a:pt x="26" y="107"/>
                      <a:pt x="32" y="97"/>
                    </a:cubicBezTo>
                    <a:cubicBezTo>
                      <a:pt x="37" y="86"/>
                      <a:pt x="49" y="82"/>
                      <a:pt x="60" y="87"/>
                    </a:cubicBezTo>
                    <a:cubicBezTo>
                      <a:pt x="60" y="78"/>
                      <a:pt x="60" y="78"/>
                      <a:pt x="60" y="78"/>
                    </a:cubicBezTo>
                    <a:cubicBezTo>
                      <a:pt x="57" y="78"/>
                      <a:pt x="54" y="77"/>
                      <a:pt x="51" y="76"/>
                    </a:cubicBezTo>
                    <a:cubicBezTo>
                      <a:pt x="42" y="71"/>
                      <a:pt x="38" y="60"/>
                      <a:pt x="43" y="51"/>
                    </a:cubicBezTo>
                    <a:cubicBezTo>
                      <a:pt x="43" y="51"/>
                      <a:pt x="43" y="51"/>
                      <a:pt x="43" y="51"/>
                    </a:cubicBezTo>
                    <a:cubicBezTo>
                      <a:pt x="46" y="44"/>
                      <a:pt x="53" y="40"/>
                      <a:pt x="60" y="40"/>
                    </a:cubicBezTo>
                    <a:lnTo>
                      <a:pt x="60" y="18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grpSp>
            <p:nvGrpSpPr>
              <p:cNvPr id="136" name="ísļiḓê"/>
              <p:cNvGrpSpPr/>
              <p:nvPr/>
            </p:nvGrpSpPr>
            <p:grpSpPr>
              <a:xfrm>
                <a:off x="6424706" y="4408427"/>
                <a:ext cx="381000" cy="490538"/>
                <a:chOff x="8610600" y="4127500"/>
                <a:chExt cx="508001" cy="654050"/>
              </a:xfrm>
              <a:solidFill>
                <a:schemeClr val="accent2"/>
              </a:solidFill>
            </p:grpSpPr>
            <p:sp>
              <p:nvSpPr>
                <p:cNvPr id="137" name="islíḍè"/>
                <p:cNvSpPr/>
                <p:nvPr/>
              </p:nvSpPr>
              <p:spPr bwMode="auto">
                <a:xfrm>
                  <a:off x="8618538" y="4127500"/>
                  <a:ext cx="500063" cy="503238"/>
                </a:xfrm>
                <a:custGeom>
                  <a:avLst/>
                  <a:gdLst>
                    <a:gd name="T0" fmla="*/ 169 w 230"/>
                    <a:gd name="T1" fmla="*/ 12 h 231"/>
                    <a:gd name="T2" fmla="*/ 215 w 230"/>
                    <a:gd name="T3" fmla="*/ 103 h 231"/>
                    <a:gd name="T4" fmla="*/ 102 w 230"/>
                    <a:gd name="T5" fmla="*/ 216 h 231"/>
                    <a:gd name="T6" fmla="*/ 12 w 230"/>
                    <a:gd name="T7" fmla="*/ 171 h 231"/>
                    <a:gd name="T8" fmla="*/ 0 w 230"/>
                    <a:gd name="T9" fmla="*/ 181 h 231"/>
                    <a:gd name="T10" fmla="*/ 102 w 230"/>
                    <a:gd name="T11" fmla="*/ 231 h 231"/>
                    <a:gd name="T12" fmla="*/ 230 w 230"/>
                    <a:gd name="T13" fmla="*/ 103 h 231"/>
                    <a:gd name="T14" fmla="*/ 178 w 230"/>
                    <a:gd name="T15" fmla="*/ 0 h 231"/>
                    <a:gd name="T16" fmla="*/ 169 w 230"/>
                    <a:gd name="T17" fmla="*/ 12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31">
                      <a:moveTo>
                        <a:pt x="169" y="12"/>
                      </a:moveTo>
                      <a:cubicBezTo>
                        <a:pt x="197" y="32"/>
                        <a:pt x="215" y="65"/>
                        <a:pt x="215" y="103"/>
                      </a:cubicBezTo>
                      <a:cubicBezTo>
                        <a:pt x="215" y="165"/>
                        <a:pt x="165" y="216"/>
                        <a:pt x="102" y="216"/>
                      </a:cubicBezTo>
                      <a:cubicBezTo>
                        <a:pt x="65" y="216"/>
                        <a:pt x="33" y="198"/>
                        <a:pt x="12" y="171"/>
                      </a:cubicBezTo>
                      <a:cubicBezTo>
                        <a:pt x="0" y="181"/>
                        <a:pt x="0" y="181"/>
                        <a:pt x="0" y="181"/>
                      </a:cubicBezTo>
                      <a:cubicBezTo>
                        <a:pt x="24" y="211"/>
                        <a:pt x="61" y="231"/>
                        <a:pt x="102" y="231"/>
                      </a:cubicBezTo>
                      <a:cubicBezTo>
                        <a:pt x="173" y="231"/>
                        <a:pt x="230" y="174"/>
                        <a:pt x="230" y="103"/>
                      </a:cubicBezTo>
                      <a:cubicBezTo>
                        <a:pt x="230" y="61"/>
                        <a:pt x="210" y="23"/>
                        <a:pt x="178" y="0"/>
                      </a:cubicBezTo>
                      <a:lnTo>
                        <a:pt x="169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38" name="ïṩ1îḍé"/>
                <p:cNvSpPr/>
                <p:nvPr/>
              </p:nvSpPr>
              <p:spPr bwMode="auto">
                <a:xfrm>
                  <a:off x="8621713" y="4137025"/>
                  <a:ext cx="442913" cy="441325"/>
                </a:xfrm>
                <a:custGeom>
                  <a:avLst/>
                  <a:gdLst>
                    <a:gd name="T0" fmla="*/ 102 w 203"/>
                    <a:gd name="T1" fmla="*/ 203 h 203"/>
                    <a:gd name="T2" fmla="*/ 203 w 203"/>
                    <a:gd name="T3" fmla="*/ 101 h 203"/>
                    <a:gd name="T4" fmla="*/ 102 w 203"/>
                    <a:gd name="T5" fmla="*/ 0 h 203"/>
                    <a:gd name="T6" fmla="*/ 102 w 203"/>
                    <a:gd name="T7" fmla="*/ 5 h 203"/>
                    <a:gd name="T8" fmla="*/ 198 w 203"/>
                    <a:gd name="T9" fmla="*/ 101 h 203"/>
                    <a:gd name="T10" fmla="*/ 102 w 203"/>
                    <a:gd name="T11" fmla="*/ 198 h 203"/>
                    <a:gd name="T12" fmla="*/ 102 w 203"/>
                    <a:gd name="T13" fmla="*/ 203 h 203"/>
                    <a:gd name="T14" fmla="*/ 102 w 203"/>
                    <a:gd name="T15" fmla="*/ 0 h 203"/>
                    <a:gd name="T16" fmla="*/ 0 w 203"/>
                    <a:gd name="T17" fmla="*/ 101 h 203"/>
                    <a:gd name="T18" fmla="*/ 102 w 203"/>
                    <a:gd name="T19" fmla="*/ 203 h 203"/>
                    <a:gd name="T20" fmla="*/ 102 w 203"/>
                    <a:gd name="T21" fmla="*/ 203 h 203"/>
                    <a:gd name="T22" fmla="*/ 102 w 203"/>
                    <a:gd name="T23" fmla="*/ 198 h 203"/>
                    <a:gd name="T24" fmla="*/ 102 w 203"/>
                    <a:gd name="T25" fmla="*/ 198 h 203"/>
                    <a:gd name="T26" fmla="*/ 102 w 203"/>
                    <a:gd name="T27" fmla="*/ 198 h 203"/>
                    <a:gd name="T28" fmla="*/ 5 w 203"/>
                    <a:gd name="T29" fmla="*/ 101 h 203"/>
                    <a:gd name="T30" fmla="*/ 102 w 203"/>
                    <a:gd name="T31" fmla="*/ 5 h 203"/>
                    <a:gd name="T32" fmla="*/ 102 w 203"/>
                    <a:gd name="T33" fmla="*/ 5 h 203"/>
                    <a:gd name="T34" fmla="*/ 102 w 203"/>
                    <a:gd name="T35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3" h="203">
                      <a:moveTo>
                        <a:pt x="102" y="203"/>
                      </a:moveTo>
                      <a:cubicBezTo>
                        <a:pt x="158" y="203"/>
                        <a:pt x="203" y="157"/>
                        <a:pt x="203" y="101"/>
                      </a:cubicBezTo>
                      <a:cubicBezTo>
                        <a:pt x="203" y="45"/>
                        <a:pt x="158" y="0"/>
                        <a:pt x="102" y="0"/>
                      </a:cubicBezTo>
                      <a:cubicBezTo>
                        <a:pt x="102" y="5"/>
                        <a:pt x="102" y="5"/>
                        <a:pt x="102" y="5"/>
                      </a:cubicBezTo>
                      <a:cubicBezTo>
                        <a:pt x="155" y="5"/>
                        <a:pt x="198" y="48"/>
                        <a:pt x="198" y="101"/>
                      </a:cubicBezTo>
                      <a:cubicBezTo>
                        <a:pt x="198" y="155"/>
                        <a:pt x="155" y="198"/>
                        <a:pt x="102" y="198"/>
                      </a:cubicBezTo>
                      <a:lnTo>
                        <a:pt x="102" y="203"/>
                      </a:lnTo>
                      <a:close/>
                      <a:moveTo>
                        <a:pt x="102" y="0"/>
                      </a:moveTo>
                      <a:cubicBezTo>
                        <a:pt x="46" y="0"/>
                        <a:pt x="0" y="45"/>
                        <a:pt x="0" y="101"/>
                      </a:cubicBezTo>
                      <a:cubicBezTo>
                        <a:pt x="0" y="157"/>
                        <a:pt x="46" y="203"/>
                        <a:pt x="102" y="203"/>
                      </a:cubicBezTo>
                      <a:cubicBezTo>
                        <a:pt x="102" y="203"/>
                        <a:pt x="102" y="203"/>
                        <a:pt x="102" y="203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48" y="198"/>
                        <a:pt x="5" y="155"/>
                        <a:pt x="5" y="101"/>
                      </a:cubicBezTo>
                      <a:cubicBezTo>
                        <a:pt x="5" y="48"/>
                        <a:pt x="48" y="5"/>
                        <a:pt x="102" y="5"/>
                      </a:cubicBezTo>
                      <a:cubicBezTo>
                        <a:pt x="102" y="5"/>
                        <a:pt x="102" y="5"/>
                        <a:pt x="102" y="5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39" name="i$ļïde"/>
                <p:cNvSpPr/>
                <p:nvPr/>
              </p:nvSpPr>
              <p:spPr bwMode="auto">
                <a:xfrm>
                  <a:off x="8610600" y="4144963"/>
                  <a:ext cx="496888" cy="433388"/>
                </a:xfrm>
                <a:custGeom>
                  <a:avLst/>
                  <a:gdLst>
                    <a:gd name="T0" fmla="*/ 65 w 228"/>
                    <a:gd name="T1" fmla="*/ 15 h 199"/>
                    <a:gd name="T2" fmla="*/ 61 w 228"/>
                    <a:gd name="T3" fmla="*/ 23 h 199"/>
                    <a:gd name="T4" fmla="*/ 57 w 228"/>
                    <a:gd name="T5" fmla="*/ 29 h 199"/>
                    <a:gd name="T6" fmla="*/ 54 w 228"/>
                    <a:gd name="T7" fmla="*/ 26 h 199"/>
                    <a:gd name="T8" fmla="*/ 52 w 228"/>
                    <a:gd name="T9" fmla="*/ 32 h 199"/>
                    <a:gd name="T10" fmla="*/ 42 w 228"/>
                    <a:gd name="T11" fmla="*/ 34 h 199"/>
                    <a:gd name="T12" fmla="*/ 36 w 228"/>
                    <a:gd name="T13" fmla="*/ 41 h 199"/>
                    <a:gd name="T14" fmla="*/ 27 w 228"/>
                    <a:gd name="T15" fmla="*/ 53 h 199"/>
                    <a:gd name="T16" fmla="*/ 21 w 228"/>
                    <a:gd name="T17" fmla="*/ 61 h 199"/>
                    <a:gd name="T18" fmla="*/ 27 w 228"/>
                    <a:gd name="T19" fmla="*/ 67 h 199"/>
                    <a:gd name="T20" fmla="*/ 27 w 228"/>
                    <a:gd name="T21" fmla="*/ 70 h 199"/>
                    <a:gd name="T22" fmla="*/ 22 w 228"/>
                    <a:gd name="T23" fmla="*/ 65 h 199"/>
                    <a:gd name="T24" fmla="*/ 18 w 228"/>
                    <a:gd name="T25" fmla="*/ 60 h 199"/>
                    <a:gd name="T26" fmla="*/ 16 w 228"/>
                    <a:gd name="T27" fmla="*/ 69 h 199"/>
                    <a:gd name="T28" fmla="*/ 17 w 228"/>
                    <a:gd name="T29" fmla="*/ 83 h 199"/>
                    <a:gd name="T30" fmla="*/ 24 w 228"/>
                    <a:gd name="T31" fmla="*/ 80 h 199"/>
                    <a:gd name="T32" fmla="*/ 32 w 228"/>
                    <a:gd name="T33" fmla="*/ 88 h 199"/>
                    <a:gd name="T34" fmla="*/ 41 w 228"/>
                    <a:gd name="T35" fmla="*/ 98 h 199"/>
                    <a:gd name="T36" fmla="*/ 50 w 228"/>
                    <a:gd name="T37" fmla="*/ 105 h 199"/>
                    <a:gd name="T38" fmla="*/ 61 w 228"/>
                    <a:gd name="T39" fmla="*/ 117 h 199"/>
                    <a:gd name="T40" fmla="*/ 58 w 228"/>
                    <a:gd name="T41" fmla="*/ 134 h 199"/>
                    <a:gd name="T42" fmla="*/ 49 w 228"/>
                    <a:gd name="T43" fmla="*/ 155 h 199"/>
                    <a:gd name="T44" fmla="*/ 52 w 228"/>
                    <a:gd name="T45" fmla="*/ 170 h 199"/>
                    <a:gd name="T46" fmla="*/ 46 w 228"/>
                    <a:gd name="T47" fmla="*/ 171 h 199"/>
                    <a:gd name="T48" fmla="*/ 32 w 228"/>
                    <a:gd name="T49" fmla="*/ 148 h 199"/>
                    <a:gd name="T50" fmla="*/ 16 w 228"/>
                    <a:gd name="T51" fmla="*/ 113 h 199"/>
                    <a:gd name="T52" fmla="*/ 11 w 228"/>
                    <a:gd name="T53" fmla="*/ 87 h 199"/>
                    <a:gd name="T54" fmla="*/ 73 w 228"/>
                    <a:gd name="T55" fmla="*/ 183 h 199"/>
                    <a:gd name="T56" fmla="*/ 89 w 228"/>
                    <a:gd name="T57" fmla="*/ 181 h 199"/>
                    <a:gd name="T58" fmla="*/ 110 w 228"/>
                    <a:gd name="T59" fmla="*/ 178 h 199"/>
                    <a:gd name="T60" fmla="*/ 108 w 228"/>
                    <a:gd name="T61" fmla="*/ 187 h 199"/>
                    <a:gd name="T62" fmla="*/ 121 w 228"/>
                    <a:gd name="T63" fmla="*/ 186 h 199"/>
                    <a:gd name="T64" fmla="*/ 139 w 228"/>
                    <a:gd name="T65" fmla="*/ 184 h 199"/>
                    <a:gd name="T66" fmla="*/ 137 w 228"/>
                    <a:gd name="T67" fmla="*/ 3 h 199"/>
                    <a:gd name="T68" fmla="*/ 197 w 228"/>
                    <a:gd name="T69" fmla="*/ 64 h 199"/>
                    <a:gd name="T70" fmla="*/ 189 w 228"/>
                    <a:gd name="T71" fmla="*/ 58 h 199"/>
                    <a:gd name="T72" fmla="*/ 181 w 228"/>
                    <a:gd name="T73" fmla="*/ 74 h 199"/>
                    <a:gd name="T74" fmla="*/ 170 w 228"/>
                    <a:gd name="T75" fmla="*/ 59 h 199"/>
                    <a:gd name="T76" fmla="*/ 174 w 228"/>
                    <a:gd name="T77" fmla="*/ 75 h 199"/>
                    <a:gd name="T78" fmla="*/ 186 w 228"/>
                    <a:gd name="T79" fmla="*/ 79 h 199"/>
                    <a:gd name="T80" fmla="*/ 181 w 228"/>
                    <a:gd name="T81" fmla="*/ 100 h 199"/>
                    <a:gd name="T82" fmla="*/ 175 w 228"/>
                    <a:gd name="T83" fmla="*/ 122 h 199"/>
                    <a:gd name="T84" fmla="*/ 168 w 228"/>
                    <a:gd name="T85" fmla="*/ 137 h 199"/>
                    <a:gd name="T86" fmla="*/ 147 w 228"/>
                    <a:gd name="T87" fmla="*/ 154 h 199"/>
                    <a:gd name="T88" fmla="*/ 141 w 228"/>
                    <a:gd name="T89" fmla="*/ 139 h 199"/>
                    <a:gd name="T90" fmla="*/ 142 w 228"/>
                    <a:gd name="T91" fmla="*/ 121 h 199"/>
                    <a:gd name="T92" fmla="*/ 135 w 228"/>
                    <a:gd name="T93" fmla="*/ 101 h 199"/>
                    <a:gd name="T94" fmla="*/ 125 w 228"/>
                    <a:gd name="T95" fmla="*/ 89 h 199"/>
                    <a:gd name="T96" fmla="*/ 99 w 228"/>
                    <a:gd name="T97" fmla="*/ 90 h 199"/>
                    <a:gd name="T98" fmla="*/ 89 w 228"/>
                    <a:gd name="T99" fmla="*/ 76 h 199"/>
                    <a:gd name="T100" fmla="*/ 100 w 228"/>
                    <a:gd name="T101" fmla="*/ 49 h 199"/>
                    <a:gd name="T102" fmla="*/ 119 w 228"/>
                    <a:gd name="T103" fmla="*/ 41 h 199"/>
                    <a:gd name="T104" fmla="*/ 130 w 228"/>
                    <a:gd name="T105" fmla="*/ 46 h 199"/>
                    <a:gd name="T106" fmla="*/ 146 w 228"/>
                    <a:gd name="T107" fmla="*/ 46 h 199"/>
                    <a:gd name="T108" fmla="*/ 162 w 228"/>
                    <a:gd name="T109" fmla="*/ 44 h 199"/>
                    <a:gd name="T110" fmla="*/ 147 w 228"/>
                    <a:gd name="T111" fmla="*/ 37 h 199"/>
                    <a:gd name="T112" fmla="*/ 146 w 228"/>
                    <a:gd name="T113" fmla="*/ 32 h 199"/>
                    <a:gd name="T114" fmla="*/ 127 w 228"/>
                    <a:gd name="T115" fmla="*/ 32 h 199"/>
                    <a:gd name="T116" fmla="*/ 111 w 228"/>
                    <a:gd name="T117" fmla="*/ 37 h 199"/>
                    <a:gd name="T118" fmla="*/ 107 w 228"/>
                    <a:gd name="T119" fmla="*/ 21 h 199"/>
                    <a:gd name="T120" fmla="*/ 96 w 228"/>
                    <a:gd name="T121" fmla="*/ 11 h 199"/>
                    <a:gd name="T122" fmla="*/ 109 w 228"/>
                    <a:gd name="T123" fmla="*/ 3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28" h="199">
                      <a:moveTo>
                        <a:pt x="92" y="0"/>
                      </a:moveTo>
                      <a:cubicBezTo>
                        <a:pt x="92" y="0"/>
                        <a:pt x="58" y="5"/>
                        <a:pt x="35" y="31"/>
                      </a:cubicBezTo>
                      <a:cubicBezTo>
                        <a:pt x="35" y="31"/>
                        <a:pt x="53" y="13"/>
                        <a:pt x="64" y="13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4"/>
                        <a:pt x="66" y="15"/>
                        <a:pt x="65" y="15"/>
                      </a:cubicBezTo>
                      <a:cubicBezTo>
                        <a:pt x="65" y="16"/>
                        <a:pt x="64" y="17"/>
                        <a:pt x="64" y="18"/>
                      </a:cubicBezTo>
                      <a:cubicBezTo>
                        <a:pt x="64" y="18"/>
                        <a:pt x="64" y="20"/>
                        <a:pt x="64" y="20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3" y="21"/>
                        <a:pt x="62" y="21"/>
                        <a:pt x="62" y="22"/>
                      </a:cubicBezTo>
                      <a:cubicBezTo>
                        <a:pt x="62" y="22"/>
                        <a:pt x="61" y="22"/>
                        <a:pt x="61" y="23"/>
                      </a:cubicBezTo>
                      <a:cubicBezTo>
                        <a:pt x="61" y="24"/>
                        <a:pt x="61" y="25"/>
                        <a:pt x="61" y="25"/>
                      </a:cubicBezTo>
                      <a:cubicBezTo>
                        <a:pt x="62" y="27"/>
                        <a:pt x="62" y="27"/>
                        <a:pt x="62" y="27"/>
                      </a:cubicBezTo>
                      <a:cubicBezTo>
                        <a:pt x="61" y="28"/>
                        <a:pt x="61" y="28"/>
                        <a:pt x="61" y="28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9" y="29"/>
                        <a:pt x="58" y="29"/>
                        <a:pt x="57" y="29"/>
                      </a:cubicBezTo>
                      <a:cubicBezTo>
                        <a:pt x="56" y="29"/>
                        <a:pt x="56" y="27"/>
                        <a:pt x="56" y="27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6"/>
                        <a:pt x="58" y="26"/>
                        <a:pt x="58" y="25"/>
                      </a:cubicBezTo>
                      <a:cubicBezTo>
                        <a:pt x="57" y="25"/>
                        <a:pt x="57" y="24"/>
                        <a:pt x="56" y="24"/>
                      </a:cubicBezTo>
                      <a:cubicBezTo>
                        <a:pt x="55" y="24"/>
                        <a:pt x="54" y="26"/>
                        <a:pt x="54" y="26"/>
                      </a:cubicBezTo>
                      <a:cubicBezTo>
                        <a:pt x="52" y="27"/>
                        <a:pt x="52" y="27"/>
                        <a:pt x="52" y="27"/>
                      </a:cubicBezTo>
                      <a:cubicBezTo>
                        <a:pt x="52" y="27"/>
                        <a:pt x="51" y="29"/>
                        <a:pt x="51" y="29"/>
                      </a:cubicBezTo>
                      <a:cubicBezTo>
                        <a:pt x="52" y="29"/>
                        <a:pt x="53" y="29"/>
                        <a:pt x="53" y="29"/>
                      </a:cubicBezTo>
                      <a:cubicBezTo>
                        <a:pt x="53" y="29"/>
                        <a:pt x="53" y="30"/>
                        <a:pt x="53" y="31"/>
                      </a:cubicBezTo>
                      <a:cubicBezTo>
                        <a:pt x="53" y="31"/>
                        <a:pt x="52" y="32"/>
                        <a:pt x="52" y="32"/>
                      </a:cubicBezTo>
                      <a:cubicBezTo>
                        <a:pt x="52" y="32"/>
                        <a:pt x="52" y="33"/>
                        <a:pt x="51" y="33"/>
                      </a:cubicBezTo>
                      <a:cubicBezTo>
                        <a:pt x="50" y="32"/>
                        <a:pt x="49" y="32"/>
                        <a:pt x="48" y="32"/>
                      </a:cubicBezTo>
                      <a:cubicBezTo>
                        <a:pt x="47" y="32"/>
                        <a:pt x="46" y="31"/>
                        <a:pt x="46" y="32"/>
                      </a:cubicBezTo>
                      <a:cubicBezTo>
                        <a:pt x="45" y="32"/>
                        <a:pt x="45" y="32"/>
                        <a:pt x="45" y="32"/>
                      </a:cubicBezTo>
                      <a:cubicBezTo>
                        <a:pt x="45" y="33"/>
                        <a:pt x="42" y="34"/>
                        <a:pt x="42" y="34"/>
                      </a:cubicBezTo>
                      <a:cubicBezTo>
                        <a:pt x="42" y="34"/>
                        <a:pt x="41" y="35"/>
                        <a:pt x="41" y="35"/>
                      </a:cubicBezTo>
                      <a:cubicBezTo>
                        <a:pt x="41" y="35"/>
                        <a:pt x="41" y="37"/>
                        <a:pt x="41" y="37"/>
                      </a:cubicBezTo>
                      <a:cubicBezTo>
                        <a:pt x="41" y="37"/>
                        <a:pt x="40" y="38"/>
                        <a:pt x="38" y="38"/>
                      </a:cubicBezTo>
                      <a:cubicBezTo>
                        <a:pt x="37" y="39"/>
                        <a:pt x="36" y="39"/>
                        <a:pt x="36" y="39"/>
                      </a:cubicBezTo>
                      <a:cubicBezTo>
                        <a:pt x="36" y="41"/>
                        <a:pt x="36" y="41"/>
                        <a:pt x="36" y="41"/>
                      </a:cubicBezTo>
                      <a:cubicBezTo>
                        <a:pt x="36" y="41"/>
                        <a:pt x="34" y="42"/>
                        <a:pt x="34" y="43"/>
                      </a:cubicBezTo>
                      <a:cubicBezTo>
                        <a:pt x="33" y="44"/>
                        <a:pt x="30" y="46"/>
                        <a:pt x="30" y="46"/>
                      </a:cubicBezTo>
                      <a:cubicBezTo>
                        <a:pt x="30" y="46"/>
                        <a:pt x="29" y="47"/>
                        <a:pt x="28" y="48"/>
                      </a:cubicBezTo>
                      <a:cubicBezTo>
                        <a:pt x="28" y="49"/>
                        <a:pt x="28" y="50"/>
                        <a:pt x="28" y="51"/>
                      </a:cubicBezTo>
                      <a:cubicBezTo>
                        <a:pt x="28" y="51"/>
                        <a:pt x="27" y="52"/>
                        <a:pt x="27" y="53"/>
                      </a:cubicBezTo>
                      <a:cubicBezTo>
                        <a:pt x="27" y="54"/>
                        <a:pt x="26" y="55"/>
                        <a:pt x="26" y="56"/>
                      </a:cubicBezTo>
                      <a:cubicBezTo>
                        <a:pt x="25" y="56"/>
                        <a:pt x="25" y="57"/>
                        <a:pt x="24" y="57"/>
                      </a:cubicBezTo>
                      <a:cubicBezTo>
                        <a:pt x="24" y="57"/>
                        <a:pt x="22" y="58"/>
                        <a:pt x="21" y="58"/>
                      </a:cubicBezTo>
                      <a:cubicBezTo>
                        <a:pt x="20" y="59"/>
                        <a:pt x="20" y="60"/>
                        <a:pt x="20" y="60"/>
                      </a:cubicBezTo>
                      <a:cubicBezTo>
                        <a:pt x="20" y="60"/>
                        <a:pt x="21" y="61"/>
                        <a:pt x="21" y="61"/>
                      </a:cubicBezTo>
                      <a:cubicBezTo>
                        <a:pt x="22" y="61"/>
                        <a:pt x="23" y="62"/>
                        <a:pt x="23" y="62"/>
                      </a:cubicBezTo>
                      <a:cubicBezTo>
                        <a:pt x="23" y="62"/>
                        <a:pt x="23" y="63"/>
                        <a:pt x="23" y="64"/>
                      </a:cubicBezTo>
                      <a:cubicBezTo>
                        <a:pt x="23" y="64"/>
                        <a:pt x="22" y="66"/>
                        <a:pt x="23" y="66"/>
                      </a:cubicBezTo>
                      <a:cubicBezTo>
                        <a:pt x="24" y="66"/>
                        <a:pt x="25" y="66"/>
                        <a:pt x="25" y="66"/>
                      </a:cubicBezTo>
                      <a:cubicBezTo>
                        <a:pt x="27" y="67"/>
                        <a:pt x="27" y="67"/>
                        <a:pt x="27" y="67"/>
                      </a:cubicBezTo>
                      <a:cubicBezTo>
                        <a:pt x="28" y="68"/>
                        <a:pt x="28" y="68"/>
                        <a:pt x="28" y="68"/>
                      </a:cubicBezTo>
                      <a:cubicBezTo>
                        <a:pt x="29" y="68"/>
                        <a:pt x="29" y="68"/>
                        <a:pt x="29" y="68"/>
                      </a:cubicBezTo>
                      <a:cubicBezTo>
                        <a:pt x="29" y="68"/>
                        <a:pt x="29" y="69"/>
                        <a:pt x="29" y="70"/>
                      </a:cubicBezTo>
                      <a:cubicBezTo>
                        <a:pt x="28" y="70"/>
                        <a:pt x="28" y="71"/>
                        <a:pt x="28" y="71"/>
                      </a:cubicBezTo>
                      <a:cubicBezTo>
                        <a:pt x="27" y="71"/>
                        <a:pt x="27" y="71"/>
                        <a:pt x="27" y="70"/>
                      </a:cubicBezTo>
                      <a:cubicBezTo>
                        <a:pt x="27" y="69"/>
                        <a:pt x="27" y="69"/>
                        <a:pt x="26" y="68"/>
                      </a:cubicBezTo>
                      <a:cubicBezTo>
                        <a:pt x="25" y="68"/>
                        <a:pt x="24" y="69"/>
                        <a:pt x="24" y="69"/>
                      </a:cubicBezTo>
                      <a:cubicBezTo>
                        <a:pt x="24" y="69"/>
                        <a:pt x="23" y="69"/>
                        <a:pt x="23" y="68"/>
                      </a:cubicBezTo>
                      <a:cubicBezTo>
                        <a:pt x="22" y="67"/>
                        <a:pt x="22" y="68"/>
                        <a:pt x="22" y="67"/>
                      </a:cubicBezTo>
                      <a:cubicBezTo>
                        <a:pt x="22" y="66"/>
                        <a:pt x="23" y="66"/>
                        <a:pt x="22" y="65"/>
                      </a:cubicBezTo>
                      <a:cubicBezTo>
                        <a:pt x="22" y="65"/>
                        <a:pt x="21" y="64"/>
                        <a:pt x="21" y="64"/>
                      </a:cubicBezTo>
                      <a:cubicBezTo>
                        <a:pt x="20" y="64"/>
                        <a:pt x="21" y="65"/>
                        <a:pt x="20" y="64"/>
                      </a:cubicBezTo>
                      <a:cubicBezTo>
                        <a:pt x="20" y="63"/>
                        <a:pt x="19" y="63"/>
                        <a:pt x="19" y="63"/>
                      </a:cubicBezTo>
                      <a:cubicBezTo>
                        <a:pt x="19" y="63"/>
                        <a:pt x="18" y="63"/>
                        <a:pt x="18" y="62"/>
                      </a:cubicBezTo>
                      <a:cubicBezTo>
                        <a:pt x="18" y="62"/>
                        <a:pt x="18" y="61"/>
                        <a:pt x="18" y="60"/>
                      </a:cubicBezTo>
                      <a:cubicBezTo>
                        <a:pt x="18" y="60"/>
                        <a:pt x="19" y="59"/>
                        <a:pt x="19" y="58"/>
                      </a:cubicBezTo>
                      <a:cubicBezTo>
                        <a:pt x="19" y="58"/>
                        <a:pt x="19" y="55"/>
                        <a:pt x="19" y="55"/>
                      </a:cubicBezTo>
                      <a:cubicBezTo>
                        <a:pt x="19" y="55"/>
                        <a:pt x="16" y="61"/>
                        <a:pt x="15" y="66"/>
                      </a:cubicBezTo>
                      <a:cubicBezTo>
                        <a:pt x="15" y="66"/>
                        <a:pt x="16" y="65"/>
                        <a:pt x="16" y="66"/>
                      </a:cubicBezTo>
                      <a:cubicBezTo>
                        <a:pt x="16" y="67"/>
                        <a:pt x="17" y="68"/>
                        <a:pt x="16" y="69"/>
                      </a:cubicBezTo>
                      <a:cubicBezTo>
                        <a:pt x="16" y="69"/>
                        <a:pt x="16" y="69"/>
                        <a:pt x="16" y="72"/>
                      </a:cubicBezTo>
                      <a:cubicBezTo>
                        <a:pt x="16" y="74"/>
                        <a:pt x="17" y="75"/>
                        <a:pt x="17" y="76"/>
                      </a:cubicBezTo>
                      <a:cubicBezTo>
                        <a:pt x="16" y="76"/>
                        <a:pt x="16" y="77"/>
                        <a:pt x="16" y="78"/>
                      </a:cubicBezTo>
                      <a:cubicBezTo>
                        <a:pt x="16" y="79"/>
                        <a:pt x="16" y="82"/>
                        <a:pt x="17" y="82"/>
                      </a:cubicBezTo>
                      <a:cubicBezTo>
                        <a:pt x="17" y="82"/>
                        <a:pt x="17" y="83"/>
                        <a:pt x="17" y="83"/>
                      </a:cubicBezTo>
                      <a:cubicBezTo>
                        <a:pt x="18" y="84"/>
                        <a:pt x="17" y="85"/>
                        <a:pt x="18" y="84"/>
                      </a:cubicBezTo>
                      <a:cubicBezTo>
                        <a:pt x="19" y="82"/>
                        <a:pt x="20" y="81"/>
                        <a:pt x="20" y="81"/>
                      </a:cubicBezTo>
                      <a:cubicBezTo>
                        <a:pt x="20" y="80"/>
                        <a:pt x="20" y="80"/>
                        <a:pt x="20" y="80"/>
                      </a:cubicBezTo>
                      <a:cubicBezTo>
                        <a:pt x="20" y="80"/>
                        <a:pt x="20" y="79"/>
                        <a:pt x="22" y="79"/>
                      </a:cubicBezTo>
                      <a:cubicBezTo>
                        <a:pt x="23" y="79"/>
                        <a:pt x="24" y="79"/>
                        <a:pt x="24" y="80"/>
                      </a:cubicBezTo>
                      <a:cubicBezTo>
                        <a:pt x="25" y="80"/>
                        <a:pt x="23" y="82"/>
                        <a:pt x="24" y="82"/>
                      </a:cubicBezTo>
                      <a:cubicBezTo>
                        <a:pt x="25" y="82"/>
                        <a:pt x="27" y="81"/>
                        <a:pt x="28" y="81"/>
                      </a:cubicBezTo>
                      <a:cubicBezTo>
                        <a:pt x="29" y="81"/>
                        <a:pt x="29" y="82"/>
                        <a:pt x="30" y="83"/>
                      </a:cubicBezTo>
                      <a:cubicBezTo>
                        <a:pt x="30" y="84"/>
                        <a:pt x="30" y="85"/>
                        <a:pt x="31" y="86"/>
                      </a:cubicBezTo>
                      <a:cubicBezTo>
                        <a:pt x="32" y="86"/>
                        <a:pt x="31" y="87"/>
                        <a:pt x="32" y="88"/>
                      </a:cubicBezTo>
                      <a:cubicBezTo>
                        <a:pt x="32" y="89"/>
                        <a:pt x="34" y="90"/>
                        <a:pt x="35" y="90"/>
                      </a:cubicBezTo>
                      <a:cubicBezTo>
                        <a:pt x="35" y="90"/>
                        <a:pt x="37" y="90"/>
                        <a:pt x="38" y="90"/>
                      </a:cubicBezTo>
                      <a:cubicBezTo>
                        <a:pt x="39" y="91"/>
                        <a:pt x="38" y="92"/>
                        <a:pt x="39" y="92"/>
                      </a:cubicBezTo>
                      <a:cubicBezTo>
                        <a:pt x="40" y="92"/>
                        <a:pt x="41" y="95"/>
                        <a:pt x="41" y="95"/>
                      </a:cubicBezTo>
                      <a:cubicBezTo>
                        <a:pt x="41" y="95"/>
                        <a:pt x="41" y="97"/>
                        <a:pt x="41" y="98"/>
                      </a:cubicBezTo>
                      <a:cubicBezTo>
                        <a:pt x="41" y="98"/>
                        <a:pt x="41" y="99"/>
                        <a:pt x="42" y="100"/>
                      </a:cubicBezTo>
                      <a:cubicBezTo>
                        <a:pt x="42" y="100"/>
                        <a:pt x="44" y="100"/>
                        <a:pt x="44" y="100"/>
                      </a:cubicBezTo>
                      <a:cubicBezTo>
                        <a:pt x="44" y="100"/>
                        <a:pt x="43" y="102"/>
                        <a:pt x="45" y="102"/>
                      </a:cubicBezTo>
                      <a:cubicBezTo>
                        <a:pt x="47" y="103"/>
                        <a:pt x="48" y="103"/>
                        <a:pt x="49" y="104"/>
                      </a:cubicBezTo>
                      <a:cubicBezTo>
                        <a:pt x="49" y="104"/>
                        <a:pt x="48" y="105"/>
                        <a:pt x="50" y="105"/>
                      </a:cubicBezTo>
                      <a:cubicBezTo>
                        <a:pt x="52" y="105"/>
                        <a:pt x="54" y="105"/>
                        <a:pt x="55" y="106"/>
                      </a:cubicBezTo>
                      <a:cubicBezTo>
                        <a:pt x="56" y="106"/>
                        <a:pt x="55" y="107"/>
                        <a:pt x="57" y="109"/>
                      </a:cubicBezTo>
                      <a:cubicBezTo>
                        <a:pt x="60" y="110"/>
                        <a:pt x="60" y="111"/>
                        <a:pt x="61" y="111"/>
                      </a:cubicBezTo>
                      <a:cubicBezTo>
                        <a:pt x="62" y="111"/>
                        <a:pt x="63" y="111"/>
                        <a:pt x="63" y="113"/>
                      </a:cubicBezTo>
                      <a:cubicBezTo>
                        <a:pt x="62" y="115"/>
                        <a:pt x="62" y="116"/>
                        <a:pt x="61" y="117"/>
                      </a:cubicBezTo>
                      <a:cubicBezTo>
                        <a:pt x="60" y="118"/>
                        <a:pt x="59" y="120"/>
                        <a:pt x="58" y="121"/>
                      </a:cubicBezTo>
                      <a:cubicBezTo>
                        <a:pt x="58" y="122"/>
                        <a:pt x="57" y="123"/>
                        <a:pt x="58" y="124"/>
                      </a:cubicBezTo>
                      <a:cubicBezTo>
                        <a:pt x="58" y="126"/>
                        <a:pt x="59" y="127"/>
                        <a:pt x="59" y="128"/>
                      </a:cubicBezTo>
                      <a:cubicBezTo>
                        <a:pt x="59" y="129"/>
                        <a:pt x="59" y="131"/>
                        <a:pt x="59" y="132"/>
                      </a:cubicBezTo>
                      <a:cubicBezTo>
                        <a:pt x="58" y="133"/>
                        <a:pt x="58" y="134"/>
                        <a:pt x="58" y="134"/>
                      </a:cubicBezTo>
                      <a:cubicBezTo>
                        <a:pt x="58" y="134"/>
                        <a:pt x="59" y="136"/>
                        <a:pt x="58" y="137"/>
                      </a:cubicBezTo>
                      <a:cubicBezTo>
                        <a:pt x="57" y="138"/>
                        <a:pt x="55" y="140"/>
                        <a:pt x="54" y="140"/>
                      </a:cubicBezTo>
                      <a:cubicBezTo>
                        <a:pt x="53" y="140"/>
                        <a:pt x="51" y="142"/>
                        <a:pt x="51" y="142"/>
                      </a:cubicBezTo>
                      <a:cubicBezTo>
                        <a:pt x="51" y="142"/>
                        <a:pt x="51" y="146"/>
                        <a:pt x="51" y="147"/>
                      </a:cubicBezTo>
                      <a:cubicBezTo>
                        <a:pt x="51" y="147"/>
                        <a:pt x="47" y="154"/>
                        <a:pt x="49" y="155"/>
                      </a:cubicBezTo>
                      <a:cubicBezTo>
                        <a:pt x="50" y="156"/>
                        <a:pt x="50" y="158"/>
                        <a:pt x="50" y="159"/>
                      </a:cubicBezTo>
                      <a:cubicBezTo>
                        <a:pt x="49" y="160"/>
                        <a:pt x="49" y="160"/>
                        <a:pt x="49" y="160"/>
                      </a:cubicBezTo>
                      <a:cubicBezTo>
                        <a:pt x="48" y="161"/>
                        <a:pt x="46" y="161"/>
                        <a:pt x="47" y="163"/>
                      </a:cubicBezTo>
                      <a:cubicBezTo>
                        <a:pt x="49" y="165"/>
                        <a:pt x="50" y="165"/>
                        <a:pt x="50" y="167"/>
                      </a:cubicBezTo>
                      <a:cubicBezTo>
                        <a:pt x="51" y="168"/>
                        <a:pt x="51" y="168"/>
                        <a:pt x="52" y="170"/>
                      </a:cubicBezTo>
                      <a:cubicBezTo>
                        <a:pt x="53" y="171"/>
                        <a:pt x="53" y="172"/>
                        <a:pt x="54" y="173"/>
                      </a:cubicBezTo>
                      <a:cubicBezTo>
                        <a:pt x="55" y="174"/>
                        <a:pt x="56" y="175"/>
                        <a:pt x="56" y="176"/>
                      </a:cubicBezTo>
                      <a:cubicBezTo>
                        <a:pt x="56" y="177"/>
                        <a:pt x="59" y="179"/>
                        <a:pt x="56" y="177"/>
                      </a:cubicBezTo>
                      <a:cubicBezTo>
                        <a:pt x="53" y="175"/>
                        <a:pt x="56" y="177"/>
                        <a:pt x="52" y="174"/>
                      </a:cubicBezTo>
                      <a:cubicBezTo>
                        <a:pt x="49" y="171"/>
                        <a:pt x="48" y="173"/>
                        <a:pt x="46" y="171"/>
                      </a:cubicBezTo>
                      <a:cubicBezTo>
                        <a:pt x="45" y="169"/>
                        <a:pt x="47" y="175"/>
                        <a:pt x="44" y="168"/>
                      </a:cubicBezTo>
                      <a:cubicBezTo>
                        <a:pt x="41" y="160"/>
                        <a:pt x="40" y="161"/>
                        <a:pt x="39" y="159"/>
                      </a:cubicBezTo>
                      <a:cubicBezTo>
                        <a:pt x="39" y="157"/>
                        <a:pt x="39" y="159"/>
                        <a:pt x="37" y="155"/>
                      </a:cubicBezTo>
                      <a:cubicBezTo>
                        <a:pt x="35" y="151"/>
                        <a:pt x="37" y="154"/>
                        <a:pt x="35" y="151"/>
                      </a:cubicBezTo>
                      <a:cubicBezTo>
                        <a:pt x="33" y="149"/>
                        <a:pt x="33" y="152"/>
                        <a:pt x="32" y="148"/>
                      </a:cubicBezTo>
                      <a:cubicBezTo>
                        <a:pt x="31" y="143"/>
                        <a:pt x="31" y="146"/>
                        <a:pt x="30" y="141"/>
                      </a:cubicBezTo>
                      <a:cubicBezTo>
                        <a:pt x="28" y="136"/>
                        <a:pt x="31" y="136"/>
                        <a:pt x="28" y="133"/>
                      </a:cubicBezTo>
                      <a:cubicBezTo>
                        <a:pt x="25" y="131"/>
                        <a:pt x="25" y="132"/>
                        <a:pt x="24" y="131"/>
                      </a:cubicBezTo>
                      <a:cubicBezTo>
                        <a:pt x="23" y="129"/>
                        <a:pt x="25" y="130"/>
                        <a:pt x="22" y="126"/>
                      </a:cubicBezTo>
                      <a:cubicBezTo>
                        <a:pt x="20" y="122"/>
                        <a:pt x="16" y="120"/>
                        <a:pt x="16" y="113"/>
                      </a:cubicBezTo>
                      <a:cubicBezTo>
                        <a:pt x="16" y="105"/>
                        <a:pt x="16" y="104"/>
                        <a:pt x="16" y="104"/>
                      </a:cubicBezTo>
                      <a:cubicBezTo>
                        <a:pt x="16" y="104"/>
                        <a:pt x="13" y="101"/>
                        <a:pt x="14" y="97"/>
                      </a:cubicBezTo>
                      <a:cubicBezTo>
                        <a:pt x="15" y="92"/>
                        <a:pt x="16" y="94"/>
                        <a:pt x="15" y="92"/>
                      </a:cubicBezTo>
                      <a:cubicBezTo>
                        <a:pt x="15" y="91"/>
                        <a:pt x="14" y="91"/>
                        <a:pt x="13" y="89"/>
                      </a:cubicBezTo>
                      <a:cubicBezTo>
                        <a:pt x="12" y="88"/>
                        <a:pt x="12" y="88"/>
                        <a:pt x="11" y="87"/>
                      </a:cubicBezTo>
                      <a:cubicBezTo>
                        <a:pt x="11" y="86"/>
                        <a:pt x="11" y="83"/>
                        <a:pt x="11" y="83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0" y="84"/>
                        <a:pt x="0" y="182"/>
                        <a:pt x="97" y="197"/>
                      </a:cubicBezTo>
                      <a:cubicBezTo>
                        <a:pt x="97" y="197"/>
                        <a:pt x="75" y="192"/>
                        <a:pt x="73" y="187"/>
                      </a:cubicBezTo>
                      <a:cubicBezTo>
                        <a:pt x="73" y="187"/>
                        <a:pt x="72" y="183"/>
                        <a:pt x="73" y="183"/>
                      </a:cubicBezTo>
                      <a:cubicBezTo>
                        <a:pt x="74" y="183"/>
                        <a:pt x="76" y="184"/>
                        <a:pt x="77" y="183"/>
                      </a:cubicBezTo>
                      <a:cubicBezTo>
                        <a:pt x="79" y="181"/>
                        <a:pt x="80" y="180"/>
                        <a:pt x="80" y="180"/>
                      </a:cubicBezTo>
                      <a:cubicBezTo>
                        <a:pt x="80" y="182"/>
                        <a:pt x="80" y="182"/>
                        <a:pt x="80" y="182"/>
                      </a:cubicBezTo>
                      <a:cubicBezTo>
                        <a:pt x="80" y="182"/>
                        <a:pt x="79" y="182"/>
                        <a:pt x="83" y="181"/>
                      </a:cubicBezTo>
                      <a:cubicBezTo>
                        <a:pt x="88" y="181"/>
                        <a:pt x="88" y="181"/>
                        <a:pt x="89" y="181"/>
                      </a:cubicBezTo>
                      <a:cubicBezTo>
                        <a:pt x="91" y="180"/>
                        <a:pt x="93" y="176"/>
                        <a:pt x="94" y="178"/>
                      </a:cubicBezTo>
                      <a:cubicBezTo>
                        <a:pt x="95" y="181"/>
                        <a:pt x="93" y="180"/>
                        <a:pt x="95" y="181"/>
                      </a:cubicBezTo>
                      <a:cubicBezTo>
                        <a:pt x="97" y="181"/>
                        <a:pt x="101" y="180"/>
                        <a:pt x="101" y="180"/>
                      </a:cubicBezTo>
                      <a:cubicBezTo>
                        <a:pt x="101" y="180"/>
                        <a:pt x="108" y="181"/>
                        <a:pt x="108" y="180"/>
                      </a:cubicBezTo>
                      <a:cubicBezTo>
                        <a:pt x="109" y="179"/>
                        <a:pt x="109" y="178"/>
                        <a:pt x="110" y="178"/>
                      </a:cubicBezTo>
                      <a:cubicBezTo>
                        <a:pt x="111" y="178"/>
                        <a:pt x="112" y="180"/>
                        <a:pt x="112" y="180"/>
                      </a:cubicBezTo>
                      <a:cubicBezTo>
                        <a:pt x="108" y="182"/>
                        <a:pt x="108" y="182"/>
                        <a:pt x="108" y="182"/>
                      </a:cubicBezTo>
                      <a:cubicBezTo>
                        <a:pt x="105" y="185"/>
                        <a:pt x="105" y="185"/>
                        <a:pt x="105" y="185"/>
                      </a:cubicBezTo>
                      <a:cubicBezTo>
                        <a:pt x="105" y="185"/>
                        <a:pt x="103" y="185"/>
                        <a:pt x="105" y="186"/>
                      </a:cubicBezTo>
                      <a:cubicBezTo>
                        <a:pt x="106" y="187"/>
                        <a:pt x="107" y="187"/>
                        <a:pt x="108" y="187"/>
                      </a:cubicBezTo>
                      <a:cubicBezTo>
                        <a:pt x="110" y="187"/>
                        <a:pt x="114" y="190"/>
                        <a:pt x="115" y="188"/>
                      </a:cubicBezTo>
                      <a:cubicBezTo>
                        <a:pt x="116" y="186"/>
                        <a:pt x="116" y="186"/>
                        <a:pt x="117" y="185"/>
                      </a:cubicBezTo>
                      <a:cubicBezTo>
                        <a:pt x="117" y="184"/>
                        <a:pt x="117" y="182"/>
                        <a:pt x="119" y="182"/>
                      </a:cubicBezTo>
                      <a:cubicBezTo>
                        <a:pt x="120" y="182"/>
                        <a:pt x="122" y="183"/>
                        <a:pt x="122" y="183"/>
                      </a:cubicBezTo>
                      <a:cubicBezTo>
                        <a:pt x="121" y="186"/>
                        <a:pt x="121" y="186"/>
                        <a:pt x="121" y="186"/>
                      </a:cubicBezTo>
                      <a:cubicBezTo>
                        <a:pt x="121" y="186"/>
                        <a:pt x="123" y="186"/>
                        <a:pt x="125" y="186"/>
                      </a:cubicBezTo>
                      <a:cubicBezTo>
                        <a:pt x="126" y="186"/>
                        <a:pt x="126" y="188"/>
                        <a:pt x="128" y="186"/>
                      </a:cubicBezTo>
                      <a:cubicBezTo>
                        <a:pt x="129" y="184"/>
                        <a:pt x="129" y="184"/>
                        <a:pt x="131" y="184"/>
                      </a:cubicBezTo>
                      <a:cubicBezTo>
                        <a:pt x="133" y="184"/>
                        <a:pt x="135" y="183"/>
                        <a:pt x="136" y="183"/>
                      </a:cubicBezTo>
                      <a:cubicBezTo>
                        <a:pt x="136" y="184"/>
                        <a:pt x="138" y="184"/>
                        <a:pt x="139" y="184"/>
                      </a:cubicBezTo>
                      <a:cubicBezTo>
                        <a:pt x="139" y="184"/>
                        <a:pt x="143" y="186"/>
                        <a:pt x="143" y="186"/>
                      </a:cubicBezTo>
                      <a:cubicBezTo>
                        <a:pt x="144" y="185"/>
                        <a:pt x="148" y="186"/>
                        <a:pt x="148" y="186"/>
                      </a:cubicBezTo>
                      <a:cubicBezTo>
                        <a:pt x="148" y="186"/>
                        <a:pt x="137" y="196"/>
                        <a:pt x="113" y="197"/>
                      </a:cubicBezTo>
                      <a:cubicBezTo>
                        <a:pt x="113" y="197"/>
                        <a:pt x="167" y="199"/>
                        <a:pt x="197" y="146"/>
                      </a:cubicBezTo>
                      <a:cubicBezTo>
                        <a:pt x="228" y="94"/>
                        <a:pt x="206" y="26"/>
                        <a:pt x="137" y="3"/>
                      </a:cubicBezTo>
                      <a:cubicBezTo>
                        <a:pt x="137" y="3"/>
                        <a:pt x="189" y="22"/>
                        <a:pt x="203" y="71"/>
                      </a:cubicBezTo>
                      <a:cubicBezTo>
                        <a:pt x="202" y="72"/>
                        <a:pt x="202" y="72"/>
                        <a:pt x="202" y="72"/>
                      </a:cubicBezTo>
                      <a:cubicBezTo>
                        <a:pt x="201" y="71"/>
                        <a:pt x="201" y="72"/>
                        <a:pt x="200" y="69"/>
                      </a:cubicBezTo>
                      <a:cubicBezTo>
                        <a:pt x="199" y="67"/>
                        <a:pt x="199" y="68"/>
                        <a:pt x="199" y="66"/>
                      </a:cubicBezTo>
                      <a:cubicBezTo>
                        <a:pt x="198" y="64"/>
                        <a:pt x="198" y="65"/>
                        <a:pt x="197" y="64"/>
                      </a:cubicBezTo>
                      <a:cubicBezTo>
                        <a:pt x="195" y="62"/>
                        <a:pt x="195" y="62"/>
                        <a:pt x="194" y="61"/>
                      </a:cubicBezTo>
                      <a:cubicBezTo>
                        <a:pt x="193" y="61"/>
                        <a:pt x="192" y="58"/>
                        <a:pt x="192" y="57"/>
                      </a:cubicBezTo>
                      <a:cubicBezTo>
                        <a:pt x="191" y="56"/>
                        <a:pt x="189" y="55"/>
                        <a:pt x="188" y="55"/>
                      </a:cubicBezTo>
                      <a:cubicBezTo>
                        <a:pt x="187" y="55"/>
                        <a:pt x="188" y="54"/>
                        <a:pt x="187" y="55"/>
                      </a:cubicBezTo>
                      <a:cubicBezTo>
                        <a:pt x="187" y="56"/>
                        <a:pt x="189" y="58"/>
                        <a:pt x="189" y="58"/>
                      </a:cubicBezTo>
                      <a:cubicBezTo>
                        <a:pt x="189" y="62"/>
                        <a:pt x="189" y="62"/>
                        <a:pt x="189" y="62"/>
                      </a:cubicBezTo>
                      <a:cubicBezTo>
                        <a:pt x="189" y="62"/>
                        <a:pt x="190" y="65"/>
                        <a:pt x="190" y="66"/>
                      </a:cubicBezTo>
                      <a:cubicBezTo>
                        <a:pt x="190" y="67"/>
                        <a:pt x="189" y="70"/>
                        <a:pt x="189" y="70"/>
                      </a:cubicBezTo>
                      <a:cubicBezTo>
                        <a:pt x="189" y="70"/>
                        <a:pt x="188" y="72"/>
                        <a:pt x="187" y="73"/>
                      </a:cubicBezTo>
                      <a:cubicBezTo>
                        <a:pt x="186" y="73"/>
                        <a:pt x="181" y="74"/>
                        <a:pt x="181" y="74"/>
                      </a:cubicBezTo>
                      <a:cubicBezTo>
                        <a:pt x="181" y="74"/>
                        <a:pt x="179" y="72"/>
                        <a:pt x="179" y="71"/>
                      </a:cubicBezTo>
                      <a:cubicBezTo>
                        <a:pt x="178" y="69"/>
                        <a:pt x="175" y="69"/>
                        <a:pt x="174" y="68"/>
                      </a:cubicBezTo>
                      <a:cubicBezTo>
                        <a:pt x="174" y="67"/>
                        <a:pt x="175" y="66"/>
                        <a:pt x="173" y="64"/>
                      </a:cubicBezTo>
                      <a:cubicBezTo>
                        <a:pt x="172" y="62"/>
                        <a:pt x="173" y="63"/>
                        <a:pt x="172" y="61"/>
                      </a:cubicBezTo>
                      <a:cubicBezTo>
                        <a:pt x="170" y="59"/>
                        <a:pt x="170" y="59"/>
                        <a:pt x="170" y="59"/>
                      </a:cubicBezTo>
                      <a:cubicBezTo>
                        <a:pt x="170" y="59"/>
                        <a:pt x="166" y="58"/>
                        <a:pt x="167" y="60"/>
                      </a:cubicBezTo>
                      <a:cubicBezTo>
                        <a:pt x="168" y="63"/>
                        <a:pt x="167" y="65"/>
                        <a:pt x="168" y="65"/>
                      </a:cubicBezTo>
                      <a:cubicBezTo>
                        <a:pt x="169" y="66"/>
                        <a:pt x="170" y="65"/>
                        <a:pt x="171" y="67"/>
                      </a:cubicBezTo>
                      <a:cubicBezTo>
                        <a:pt x="172" y="69"/>
                        <a:pt x="172" y="70"/>
                        <a:pt x="172" y="71"/>
                      </a:cubicBezTo>
                      <a:cubicBezTo>
                        <a:pt x="173" y="71"/>
                        <a:pt x="173" y="74"/>
                        <a:pt x="174" y="75"/>
                      </a:cubicBezTo>
                      <a:cubicBezTo>
                        <a:pt x="175" y="75"/>
                        <a:pt x="178" y="75"/>
                        <a:pt x="178" y="76"/>
                      </a:cubicBezTo>
                      <a:cubicBezTo>
                        <a:pt x="177" y="77"/>
                        <a:pt x="176" y="78"/>
                        <a:pt x="178" y="79"/>
                      </a:cubicBezTo>
                      <a:cubicBezTo>
                        <a:pt x="179" y="79"/>
                        <a:pt x="179" y="80"/>
                        <a:pt x="180" y="80"/>
                      </a:cubicBezTo>
                      <a:cubicBezTo>
                        <a:pt x="181" y="80"/>
                        <a:pt x="181" y="80"/>
                        <a:pt x="182" y="79"/>
                      </a:cubicBezTo>
                      <a:cubicBezTo>
                        <a:pt x="184" y="79"/>
                        <a:pt x="186" y="79"/>
                        <a:pt x="186" y="79"/>
                      </a:cubicBezTo>
                      <a:cubicBezTo>
                        <a:pt x="186" y="79"/>
                        <a:pt x="188" y="80"/>
                        <a:pt x="188" y="81"/>
                      </a:cubicBezTo>
                      <a:cubicBezTo>
                        <a:pt x="188" y="82"/>
                        <a:pt x="187" y="86"/>
                        <a:pt x="187" y="86"/>
                      </a:cubicBezTo>
                      <a:cubicBezTo>
                        <a:pt x="185" y="90"/>
                        <a:pt x="185" y="90"/>
                        <a:pt x="185" y="90"/>
                      </a:cubicBezTo>
                      <a:cubicBezTo>
                        <a:pt x="185" y="90"/>
                        <a:pt x="185" y="97"/>
                        <a:pt x="184" y="97"/>
                      </a:cubicBezTo>
                      <a:cubicBezTo>
                        <a:pt x="183" y="97"/>
                        <a:pt x="182" y="100"/>
                        <a:pt x="181" y="100"/>
                      </a:cubicBezTo>
                      <a:cubicBezTo>
                        <a:pt x="180" y="101"/>
                        <a:pt x="180" y="105"/>
                        <a:pt x="180" y="105"/>
                      </a:cubicBezTo>
                      <a:cubicBezTo>
                        <a:pt x="178" y="108"/>
                        <a:pt x="178" y="108"/>
                        <a:pt x="178" y="108"/>
                      </a:cubicBezTo>
                      <a:cubicBezTo>
                        <a:pt x="178" y="108"/>
                        <a:pt x="178" y="111"/>
                        <a:pt x="178" y="112"/>
                      </a:cubicBezTo>
                      <a:cubicBezTo>
                        <a:pt x="178" y="113"/>
                        <a:pt x="179" y="117"/>
                        <a:pt x="178" y="119"/>
                      </a:cubicBezTo>
                      <a:cubicBezTo>
                        <a:pt x="178" y="121"/>
                        <a:pt x="175" y="122"/>
                        <a:pt x="175" y="122"/>
                      </a:cubicBezTo>
                      <a:cubicBezTo>
                        <a:pt x="175" y="122"/>
                        <a:pt x="179" y="126"/>
                        <a:pt x="177" y="126"/>
                      </a:cubicBezTo>
                      <a:cubicBezTo>
                        <a:pt x="175" y="127"/>
                        <a:pt x="173" y="129"/>
                        <a:pt x="173" y="130"/>
                      </a:cubicBezTo>
                      <a:cubicBezTo>
                        <a:pt x="172" y="131"/>
                        <a:pt x="172" y="132"/>
                        <a:pt x="171" y="132"/>
                      </a:cubicBezTo>
                      <a:cubicBezTo>
                        <a:pt x="170" y="133"/>
                        <a:pt x="168" y="133"/>
                        <a:pt x="168" y="134"/>
                      </a:cubicBezTo>
                      <a:cubicBezTo>
                        <a:pt x="168" y="134"/>
                        <a:pt x="168" y="137"/>
                        <a:pt x="168" y="137"/>
                      </a:cubicBezTo>
                      <a:cubicBezTo>
                        <a:pt x="164" y="142"/>
                        <a:pt x="164" y="142"/>
                        <a:pt x="164" y="142"/>
                      </a:cubicBezTo>
                      <a:cubicBezTo>
                        <a:pt x="160" y="146"/>
                        <a:pt x="160" y="146"/>
                        <a:pt x="160" y="146"/>
                      </a:cubicBezTo>
                      <a:cubicBezTo>
                        <a:pt x="160" y="146"/>
                        <a:pt x="160" y="149"/>
                        <a:pt x="159" y="149"/>
                      </a:cubicBezTo>
                      <a:cubicBezTo>
                        <a:pt x="158" y="149"/>
                        <a:pt x="153" y="151"/>
                        <a:pt x="152" y="152"/>
                      </a:cubicBezTo>
                      <a:cubicBezTo>
                        <a:pt x="152" y="152"/>
                        <a:pt x="148" y="154"/>
                        <a:pt x="147" y="154"/>
                      </a:cubicBezTo>
                      <a:cubicBezTo>
                        <a:pt x="146" y="154"/>
                        <a:pt x="148" y="157"/>
                        <a:pt x="146" y="154"/>
                      </a:cubicBezTo>
                      <a:cubicBezTo>
                        <a:pt x="144" y="151"/>
                        <a:pt x="145" y="153"/>
                        <a:pt x="144" y="149"/>
                      </a:cubicBezTo>
                      <a:cubicBezTo>
                        <a:pt x="142" y="145"/>
                        <a:pt x="142" y="148"/>
                        <a:pt x="142" y="145"/>
                      </a:cubicBezTo>
                      <a:cubicBezTo>
                        <a:pt x="142" y="143"/>
                        <a:pt x="142" y="145"/>
                        <a:pt x="142" y="143"/>
                      </a:cubicBezTo>
                      <a:cubicBezTo>
                        <a:pt x="142" y="140"/>
                        <a:pt x="143" y="142"/>
                        <a:pt x="141" y="139"/>
                      </a:cubicBezTo>
                      <a:cubicBezTo>
                        <a:pt x="140" y="136"/>
                        <a:pt x="140" y="137"/>
                        <a:pt x="138" y="135"/>
                      </a:cubicBezTo>
                      <a:cubicBezTo>
                        <a:pt x="136" y="133"/>
                        <a:pt x="135" y="135"/>
                        <a:pt x="136" y="132"/>
                      </a:cubicBezTo>
                      <a:cubicBezTo>
                        <a:pt x="137" y="129"/>
                        <a:pt x="137" y="132"/>
                        <a:pt x="137" y="129"/>
                      </a:cubicBezTo>
                      <a:cubicBezTo>
                        <a:pt x="138" y="126"/>
                        <a:pt x="137" y="125"/>
                        <a:pt x="139" y="124"/>
                      </a:cubicBezTo>
                      <a:cubicBezTo>
                        <a:pt x="141" y="123"/>
                        <a:pt x="142" y="122"/>
                        <a:pt x="142" y="121"/>
                      </a:cubicBezTo>
                      <a:cubicBezTo>
                        <a:pt x="142" y="119"/>
                        <a:pt x="142" y="118"/>
                        <a:pt x="142" y="117"/>
                      </a:cubicBezTo>
                      <a:cubicBezTo>
                        <a:pt x="141" y="116"/>
                        <a:pt x="139" y="114"/>
                        <a:pt x="139" y="113"/>
                      </a:cubicBezTo>
                      <a:cubicBezTo>
                        <a:pt x="139" y="112"/>
                        <a:pt x="139" y="113"/>
                        <a:pt x="137" y="111"/>
                      </a:cubicBezTo>
                      <a:cubicBezTo>
                        <a:pt x="136" y="109"/>
                        <a:pt x="135" y="108"/>
                        <a:pt x="135" y="108"/>
                      </a:cubicBezTo>
                      <a:cubicBezTo>
                        <a:pt x="135" y="108"/>
                        <a:pt x="135" y="103"/>
                        <a:pt x="135" y="101"/>
                      </a:cubicBezTo>
                      <a:cubicBezTo>
                        <a:pt x="135" y="99"/>
                        <a:pt x="134" y="102"/>
                        <a:pt x="135" y="99"/>
                      </a:cubicBezTo>
                      <a:cubicBezTo>
                        <a:pt x="135" y="96"/>
                        <a:pt x="135" y="94"/>
                        <a:pt x="135" y="94"/>
                      </a:cubicBezTo>
                      <a:cubicBezTo>
                        <a:pt x="135" y="94"/>
                        <a:pt x="132" y="92"/>
                        <a:pt x="131" y="92"/>
                      </a:cubicBezTo>
                      <a:cubicBezTo>
                        <a:pt x="129" y="92"/>
                        <a:pt x="129" y="94"/>
                        <a:pt x="127" y="93"/>
                      </a:cubicBezTo>
                      <a:cubicBezTo>
                        <a:pt x="125" y="91"/>
                        <a:pt x="126" y="90"/>
                        <a:pt x="125" y="89"/>
                      </a:cubicBezTo>
                      <a:cubicBezTo>
                        <a:pt x="124" y="89"/>
                        <a:pt x="123" y="89"/>
                        <a:pt x="122" y="90"/>
                      </a:cubicBezTo>
                      <a:cubicBezTo>
                        <a:pt x="121" y="91"/>
                        <a:pt x="118" y="91"/>
                        <a:pt x="116" y="91"/>
                      </a:cubicBezTo>
                      <a:cubicBezTo>
                        <a:pt x="114" y="92"/>
                        <a:pt x="113" y="92"/>
                        <a:pt x="110" y="92"/>
                      </a:cubicBezTo>
                      <a:cubicBezTo>
                        <a:pt x="108" y="92"/>
                        <a:pt x="104" y="93"/>
                        <a:pt x="102" y="92"/>
                      </a:cubicBezTo>
                      <a:cubicBezTo>
                        <a:pt x="100" y="91"/>
                        <a:pt x="100" y="92"/>
                        <a:pt x="99" y="90"/>
                      </a:cubicBezTo>
                      <a:cubicBezTo>
                        <a:pt x="98" y="88"/>
                        <a:pt x="99" y="88"/>
                        <a:pt x="97" y="87"/>
                      </a:cubicBezTo>
                      <a:cubicBezTo>
                        <a:pt x="95" y="86"/>
                        <a:pt x="94" y="87"/>
                        <a:pt x="94" y="85"/>
                      </a:cubicBezTo>
                      <a:cubicBezTo>
                        <a:pt x="94" y="82"/>
                        <a:pt x="95" y="83"/>
                        <a:pt x="93" y="81"/>
                      </a:cubicBezTo>
                      <a:cubicBezTo>
                        <a:pt x="92" y="79"/>
                        <a:pt x="94" y="82"/>
                        <a:pt x="92" y="79"/>
                      </a:cubicBezTo>
                      <a:cubicBezTo>
                        <a:pt x="89" y="76"/>
                        <a:pt x="88" y="79"/>
                        <a:pt x="89" y="76"/>
                      </a:cubicBezTo>
                      <a:cubicBezTo>
                        <a:pt x="90" y="74"/>
                        <a:pt x="91" y="75"/>
                        <a:pt x="91" y="73"/>
                      </a:cubicBezTo>
                      <a:cubicBezTo>
                        <a:pt x="91" y="70"/>
                        <a:pt x="95" y="74"/>
                        <a:pt x="92" y="68"/>
                      </a:cubicBezTo>
                      <a:cubicBezTo>
                        <a:pt x="90" y="63"/>
                        <a:pt x="89" y="64"/>
                        <a:pt x="92" y="60"/>
                      </a:cubicBezTo>
                      <a:cubicBezTo>
                        <a:pt x="94" y="55"/>
                        <a:pt x="97" y="54"/>
                        <a:pt x="98" y="53"/>
                      </a:cubicBezTo>
                      <a:cubicBezTo>
                        <a:pt x="98" y="52"/>
                        <a:pt x="99" y="50"/>
                        <a:pt x="100" y="49"/>
                      </a:cubicBezTo>
                      <a:cubicBezTo>
                        <a:pt x="101" y="48"/>
                        <a:pt x="100" y="48"/>
                        <a:pt x="102" y="48"/>
                      </a:cubicBezTo>
                      <a:cubicBezTo>
                        <a:pt x="104" y="48"/>
                        <a:pt x="107" y="47"/>
                        <a:pt x="108" y="46"/>
                      </a:cubicBezTo>
                      <a:cubicBezTo>
                        <a:pt x="109" y="45"/>
                        <a:pt x="111" y="42"/>
                        <a:pt x="112" y="42"/>
                      </a:cubicBezTo>
                      <a:cubicBezTo>
                        <a:pt x="113" y="42"/>
                        <a:pt x="113" y="42"/>
                        <a:pt x="115" y="42"/>
                      </a:cubicBezTo>
                      <a:cubicBezTo>
                        <a:pt x="117" y="41"/>
                        <a:pt x="117" y="41"/>
                        <a:pt x="119" y="41"/>
                      </a:cubicBezTo>
                      <a:cubicBezTo>
                        <a:pt x="120" y="41"/>
                        <a:pt x="117" y="42"/>
                        <a:pt x="121" y="41"/>
                      </a:cubicBezTo>
                      <a:cubicBezTo>
                        <a:pt x="125" y="40"/>
                        <a:pt x="124" y="40"/>
                        <a:pt x="125" y="40"/>
                      </a:cubicBezTo>
                      <a:cubicBezTo>
                        <a:pt x="126" y="40"/>
                        <a:pt x="126" y="41"/>
                        <a:pt x="127" y="41"/>
                      </a:cubicBezTo>
                      <a:cubicBezTo>
                        <a:pt x="129" y="41"/>
                        <a:pt x="129" y="38"/>
                        <a:pt x="129" y="41"/>
                      </a:cubicBezTo>
                      <a:cubicBezTo>
                        <a:pt x="129" y="45"/>
                        <a:pt x="128" y="46"/>
                        <a:pt x="130" y="46"/>
                      </a:cubicBezTo>
                      <a:cubicBezTo>
                        <a:pt x="133" y="47"/>
                        <a:pt x="130" y="47"/>
                        <a:pt x="133" y="47"/>
                      </a:cubicBezTo>
                      <a:cubicBezTo>
                        <a:pt x="136" y="47"/>
                        <a:pt x="135" y="47"/>
                        <a:pt x="137" y="48"/>
                      </a:cubicBezTo>
                      <a:cubicBezTo>
                        <a:pt x="138" y="48"/>
                        <a:pt x="139" y="49"/>
                        <a:pt x="141" y="49"/>
                      </a:cubicBezTo>
                      <a:cubicBezTo>
                        <a:pt x="143" y="49"/>
                        <a:pt x="140" y="52"/>
                        <a:pt x="143" y="49"/>
                      </a:cubicBezTo>
                      <a:cubicBezTo>
                        <a:pt x="146" y="46"/>
                        <a:pt x="141" y="46"/>
                        <a:pt x="146" y="46"/>
                      </a:cubicBezTo>
                      <a:cubicBezTo>
                        <a:pt x="151" y="47"/>
                        <a:pt x="152" y="48"/>
                        <a:pt x="153" y="48"/>
                      </a:cubicBezTo>
                      <a:cubicBezTo>
                        <a:pt x="154" y="47"/>
                        <a:pt x="154" y="48"/>
                        <a:pt x="156" y="47"/>
                      </a:cubicBezTo>
                      <a:cubicBezTo>
                        <a:pt x="159" y="46"/>
                        <a:pt x="159" y="46"/>
                        <a:pt x="160" y="46"/>
                      </a:cubicBezTo>
                      <a:cubicBezTo>
                        <a:pt x="161" y="47"/>
                        <a:pt x="161" y="49"/>
                        <a:pt x="162" y="47"/>
                      </a:cubicBezTo>
                      <a:cubicBezTo>
                        <a:pt x="163" y="45"/>
                        <a:pt x="165" y="45"/>
                        <a:pt x="162" y="44"/>
                      </a:cubicBezTo>
                      <a:cubicBezTo>
                        <a:pt x="159" y="42"/>
                        <a:pt x="158" y="44"/>
                        <a:pt x="158" y="42"/>
                      </a:cubicBezTo>
                      <a:cubicBezTo>
                        <a:pt x="157" y="40"/>
                        <a:pt x="160" y="41"/>
                        <a:pt x="157" y="40"/>
                      </a:cubicBezTo>
                      <a:cubicBezTo>
                        <a:pt x="154" y="40"/>
                        <a:pt x="155" y="40"/>
                        <a:pt x="153" y="39"/>
                      </a:cubicBezTo>
                      <a:cubicBezTo>
                        <a:pt x="151" y="38"/>
                        <a:pt x="149" y="41"/>
                        <a:pt x="148" y="39"/>
                      </a:cubicBezTo>
                      <a:cubicBezTo>
                        <a:pt x="147" y="37"/>
                        <a:pt x="143" y="41"/>
                        <a:pt x="147" y="37"/>
                      </a:cubicBezTo>
                      <a:cubicBezTo>
                        <a:pt x="151" y="34"/>
                        <a:pt x="149" y="32"/>
                        <a:pt x="152" y="33"/>
                      </a:cubicBezTo>
                      <a:cubicBezTo>
                        <a:pt x="155" y="34"/>
                        <a:pt x="154" y="36"/>
                        <a:pt x="155" y="35"/>
                      </a:cubicBezTo>
                      <a:cubicBezTo>
                        <a:pt x="157" y="33"/>
                        <a:pt x="160" y="32"/>
                        <a:pt x="157" y="30"/>
                      </a:cubicBezTo>
                      <a:cubicBezTo>
                        <a:pt x="154" y="28"/>
                        <a:pt x="156" y="29"/>
                        <a:pt x="153" y="28"/>
                      </a:cubicBezTo>
                      <a:cubicBezTo>
                        <a:pt x="150" y="26"/>
                        <a:pt x="147" y="33"/>
                        <a:pt x="146" y="32"/>
                      </a:cubicBezTo>
                      <a:cubicBezTo>
                        <a:pt x="145" y="31"/>
                        <a:pt x="144" y="30"/>
                        <a:pt x="143" y="31"/>
                      </a:cubicBezTo>
                      <a:cubicBezTo>
                        <a:pt x="142" y="31"/>
                        <a:pt x="142" y="34"/>
                        <a:pt x="142" y="36"/>
                      </a:cubicBezTo>
                      <a:cubicBezTo>
                        <a:pt x="142" y="38"/>
                        <a:pt x="143" y="38"/>
                        <a:pt x="140" y="37"/>
                      </a:cubicBezTo>
                      <a:cubicBezTo>
                        <a:pt x="137" y="35"/>
                        <a:pt x="144" y="36"/>
                        <a:pt x="137" y="33"/>
                      </a:cubicBezTo>
                      <a:cubicBezTo>
                        <a:pt x="130" y="31"/>
                        <a:pt x="128" y="31"/>
                        <a:pt x="127" y="32"/>
                      </a:cubicBezTo>
                      <a:cubicBezTo>
                        <a:pt x="126" y="33"/>
                        <a:pt x="125" y="33"/>
                        <a:pt x="124" y="34"/>
                      </a:cubicBezTo>
                      <a:cubicBezTo>
                        <a:pt x="123" y="35"/>
                        <a:pt x="126" y="36"/>
                        <a:pt x="123" y="35"/>
                      </a:cubicBezTo>
                      <a:cubicBezTo>
                        <a:pt x="120" y="33"/>
                        <a:pt x="118" y="35"/>
                        <a:pt x="118" y="35"/>
                      </a:cubicBezTo>
                      <a:cubicBezTo>
                        <a:pt x="118" y="35"/>
                        <a:pt x="117" y="35"/>
                        <a:pt x="116" y="36"/>
                      </a:cubicBezTo>
                      <a:cubicBezTo>
                        <a:pt x="114" y="37"/>
                        <a:pt x="112" y="38"/>
                        <a:pt x="111" y="37"/>
                      </a:cubicBezTo>
                      <a:cubicBezTo>
                        <a:pt x="109" y="37"/>
                        <a:pt x="106" y="38"/>
                        <a:pt x="109" y="34"/>
                      </a:cubicBezTo>
                      <a:cubicBezTo>
                        <a:pt x="111" y="31"/>
                        <a:pt x="109" y="33"/>
                        <a:pt x="113" y="31"/>
                      </a:cubicBezTo>
                      <a:cubicBezTo>
                        <a:pt x="117" y="30"/>
                        <a:pt x="123" y="29"/>
                        <a:pt x="118" y="28"/>
                      </a:cubicBezTo>
                      <a:cubicBezTo>
                        <a:pt x="113" y="27"/>
                        <a:pt x="121" y="27"/>
                        <a:pt x="114" y="24"/>
                      </a:cubicBezTo>
                      <a:cubicBezTo>
                        <a:pt x="107" y="21"/>
                        <a:pt x="107" y="25"/>
                        <a:pt x="107" y="21"/>
                      </a:cubicBezTo>
                      <a:cubicBezTo>
                        <a:pt x="108" y="16"/>
                        <a:pt x="107" y="16"/>
                        <a:pt x="106" y="16"/>
                      </a:cubicBezTo>
                      <a:cubicBezTo>
                        <a:pt x="104" y="16"/>
                        <a:pt x="100" y="17"/>
                        <a:pt x="98" y="18"/>
                      </a:cubicBezTo>
                      <a:cubicBezTo>
                        <a:pt x="97" y="18"/>
                        <a:pt x="99" y="19"/>
                        <a:pt x="96" y="17"/>
                      </a:cubicBezTo>
                      <a:cubicBezTo>
                        <a:pt x="92" y="15"/>
                        <a:pt x="91" y="18"/>
                        <a:pt x="92" y="15"/>
                      </a:cubicBezTo>
                      <a:cubicBezTo>
                        <a:pt x="94" y="13"/>
                        <a:pt x="94" y="12"/>
                        <a:pt x="96" y="11"/>
                      </a:cubicBezTo>
                      <a:cubicBezTo>
                        <a:pt x="98" y="9"/>
                        <a:pt x="97" y="3"/>
                        <a:pt x="102" y="5"/>
                      </a:cubicBezTo>
                      <a:cubicBezTo>
                        <a:pt x="106" y="8"/>
                        <a:pt x="105" y="7"/>
                        <a:pt x="108" y="7"/>
                      </a:cubicBezTo>
                      <a:cubicBezTo>
                        <a:pt x="112" y="7"/>
                        <a:pt x="114" y="7"/>
                        <a:pt x="114" y="6"/>
                      </a:cubicBezTo>
                      <a:cubicBezTo>
                        <a:pt x="114" y="5"/>
                        <a:pt x="109" y="3"/>
                        <a:pt x="109" y="3"/>
                      </a:cubicBezTo>
                      <a:cubicBezTo>
                        <a:pt x="109" y="3"/>
                        <a:pt x="108" y="4"/>
                        <a:pt x="109" y="3"/>
                      </a:cubicBezTo>
                      <a:cubicBezTo>
                        <a:pt x="109" y="2"/>
                        <a:pt x="110" y="1"/>
                        <a:pt x="110" y="1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cubicBezTo>
                        <a:pt x="109" y="0"/>
                        <a:pt x="96" y="0"/>
                        <a:pt x="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40" name="ïšḻïḋê"/>
                <p:cNvSpPr/>
                <p:nvPr/>
              </p:nvSpPr>
              <p:spPr bwMode="auto">
                <a:xfrm>
                  <a:off x="8729663" y="4613275"/>
                  <a:ext cx="141288" cy="168275"/>
                </a:xfrm>
                <a:custGeom>
                  <a:avLst/>
                  <a:gdLst>
                    <a:gd name="T0" fmla="*/ 45 w 65"/>
                    <a:gd name="T1" fmla="*/ 5 h 77"/>
                    <a:gd name="T2" fmla="*/ 45 w 65"/>
                    <a:gd name="T3" fmla="*/ 28 h 77"/>
                    <a:gd name="T4" fmla="*/ 25 w 65"/>
                    <a:gd name="T5" fmla="*/ 45 h 77"/>
                    <a:gd name="T6" fmla="*/ 1 w 65"/>
                    <a:gd name="T7" fmla="*/ 64 h 77"/>
                    <a:gd name="T8" fmla="*/ 65 w 65"/>
                    <a:gd name="T9" fmla="*/ 77 h 77"/>
                    <a:gd name="T10" fmla="*/ 65 w 65"/>
                    <a:gd name="T11" fmla="*/ 0 h 77"/>
                    <a:gd name="T12" fmla="*/ 45 w 65"/>
                    <a:gd name="T13" fmla="*/ 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5" h="77">
                      <a:moveTo>
                        <a:pt x="45" y="5"/>
                      </a:moveTo>
                      <a:cubicBezTo>
                        <a:pt x="45" y="28"/>
                        <a:pt x="45" y="28"/>
                        <a:pt x="45" y="28"/>
                      </a:cubicBezTo>
                      <a:cubicBezTo>
                        <a:pt x="45" y="28"/>
                        <a:pt x="39" y="40"/>
                        <a:pt x="25" y="45"/>
                      </a:cubicBezTo>
                      <a:cubicBezTo>
                        <a:pt x="12" y="49"/>
                        <a:pt x="0" y="56"/>
                        <a:pt x="1" y="64"/>
                      </a:cubicBezTo>
                      <a:cubicBezTo>
                        <a:pt x="2" y="71"/>
                        <a:pt x="18" y="77"/>
                        <a:pt x="65" y="77"/>
                      </a:cubicBezTo>
                      <a:cubicBezTo>
                        <a:pt x="65" y="0"/>
                        <a:pt x="65" y="0"/>
                        <a:pt x="65" y="0"/>
                      </a:cubicBezTo>
                      <a:lnTo>
                        <a:pt x="45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41" name="ïṧḷîḋê"/>
                <p:cNvSpPr/>
                <p:nvPr/>
              </p:nvSpPr>
              <p:spPr bwMode="auto">
                <a:xfrm>
                  <a:off x="8855075" y="4613275"/>
                  <a:ext cx="134938" cy="168275"/>
                </a:xfrm>
                <a:custGeom>
                  <a:avLst/>
                  <a:gdLst>
                    <a:gd name="T0" fmla="*/ 14 w 62"/>
                    <a:gd name="T1" fmla="*/ 5 h 77"/>
                    <a:gd name="T2" fmla="*/ 14 w 62"/>
                    <a:gd name="T3" fmla="*/ 28 h 77"/>
                    <a:gd name="T4" fmla="*/ 32 w 62"/>
                    <a:gd name="T5" fmla="*/ 45 h 77"/>
                    <a:gd name="T6" fmla="*/ 61 w 62"/>
                    <a:gd name="T7" fmla="*/ 64 h 77"/>
                    <a:gd name="T8" fmla="*/ 0 w 62"/>
                    <a:gd name="T9" fmla="*/ 77 h 77"/>
                    <a:gd name="T10" fmla="*/ 0 w 62"/>
                    <a:gd name="T11" fmla="*/ 0 h 77"/>
                    <a:gd name="T12" fmla="*/ 14 w 62"/>
                    <a:gd name="T13" fmla="*/ 5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62" h="77">
                      <a:moveTo>
                        <a:pt x="14" y="5"/>
                      </a:moveTo>
                      <a:cubicBezTo>
                        <a:pt x="14" y="28"/>
                        <a:pt x="14" y="28"/>
                        <a:pt x="14" y="28"/>
                      </a:cubicBezTo>
                      <a:cubicBezTo>
                        <a:pt x="14" y="28"/>
                        <a:pt x="19" y="40"/>
                        <a:pt x="32" y="45"/>
                      </a:cubicBezTo>
                      <a:cubicBezTo>
                        <a:pt x="46" y="49"/>
                        <a:pt x="62" y="56"/>
                        <a:pt x="61" y="64"/>
                      </a:cubicBezTo>
                      <a:cubicBezTo>
                        <a:pt x="60" y="71"/>
                        <a:pt x="34" y="77"/>
                        <a:pt x="0" y="77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4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42" name="îšľiďé"/>
                <p:cNvSpPr/>
                <p:nvPr/>
              </p:nvSpPr>
              <p:spPr bwMode="auto">
                <a:xfrm>
                  <a:off x="8618538" y="4127500"/>
                  <a:ext cx="500063" cy="503238"/>
                </a:xfrm>
                <a:custGeom>
                  <a:avLst/>
                  <a:gdLst>
                    <a:gd name="T0" fmla="*/ 169 w 230"/>
                    <a:gd name="T1" fmla="*/ 12 h 231"/>
                    <a:gd name="T2" fmla="*/ 215 w 230"/>
                    <a:gd name="T3" fmla="*/ 103 h 231"/>
                    <a:gd name="T4" fmla="*/ 102 w 230"/>
                    <a:gd name="T5" fmla="*/ 216 h 231"/>
                    <a:gd name="T6" fmla="*/ 12 w 230"/>
                    <a:gd name="T7" fmla="*/ 171 h 231"/>
                    <a:gd name="T8" fmla="*/ 0 w 230"/>
                    <a:gd name="T9" fmla="*/ 181 h 231"/>
                    <a:gd name="T10" fmla="*/ 102 w 230"/>
                    <a:gd name="T11" fmla="*/ 231 h 231"/>
                    <a:gd name="T12" fmla="*/ 230 w 230"/>
                    <a:gd name="T13" fmla="*/ 103 h 231"/>
                    <a:gd name="T14" fmla="*/ 178 w 230"/>
                    <a:gd name="T15" fmla="*/ 0 h 231"/>
                    <a:gd name="T16" fmla="*/ 169 w 230"/>
                    <a:gd name="T17" fmla="*/ 12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31">
                      <a:moveTo>
                        <a:pt x="169" y="12"/>
                      </a:moveTo>
                      <a:cubicBezTo>
                        <a:pt x="197" y="32"/>
                        <a:pt x="215" y="65"/>
                        <a:pt x="215" y="103"/>
                      </a:cubicBezTo>
                      <a:cubicBezTo>
                        <a:pt x="215" y="165"/>
                        <a:pt x="165" y="216"/>
                        <a:pt x="102" y="216"/>
                      </a:cubicBezTo>
                      <a:cubicBezTo>
                        <a:pt x="65" y="216"/>
                        <a:pt x="33" y="198"/>
                        <a:pt x="12" y="171"/>
                      </a:cubicBezTo>
                      <a:cubicBezTo>
                        <a:pt x="0" y="181"/>
                        <a:pt x="0" y="181"/>
                        <a:pt x="0" y="181"/>
                      </a:cubicBezTo>
                      <a:cubicBezTo>
                        <a:pt x="24" y="211"/>
                        <a:pt x="61" y="231"/>
                        <a:pt x="102" y="231"/>
                      </a:cubicBezTo>
                      <a:cubicBezTo>
                        <a:pt x="173" y="231"/>
                        <a:pt x="230" y="174"/>
                        <a:pt x="230" y="103"/>
                      </a:cubicBezTo>
                      <a:cubicBezTo>
                        <a:pt x="230" y="61"/>
                        <a:pt x="210" y="23"/>
                        <a:pt x="178" y="0"/>
                      </a:cubicBezTo>
                      <a:lnTo>
                        <a:pt x="169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43" name="íSḷîḍé"/>
                <p:cNvSpPr/>
                <p:nvPr/>
              </p:nvSpPr>
              <p:spPr bwMode="auto">
                <a:xfrm>
                  <a:off x="8621713" y="4137025"/>
                  <a:ext cx="442913" cy="441325"/>
                </a:xfrm>
                <a:custGeom>
                  <a:avLst/>
                  <a:gdLst>
                    <a:gd name="T0" fmla="*/ 102 w 203"/>
                    <a:gd name="T1" fmla="*/ 203 h 203"/>
                    <a:gd name="T2" fmla="*/ 203 w 203"/>
                    <a:gd name="T3" fmla="*/ 101 h 203"/>
                    <a:gd name="T4" fmla="*/ 102 w 203"/>
                    <a:gd name="T5" fmla="*/ 0 h 203"/>
                    <a:gd name="T6" fmla="*/ 102 w 203"/>
                    <a:gd name="T7" fmla="*/ 5 h 203"/>
                    <a:gd name="T8" fmla="*/ 198 w 203"/>
                    <a:gd name="T9" fmla="*/ 101 h 203"/>
                    <a:gd name="T10" fmla="*/ 102 w 203"/>
                    <a:gd name="T11" fmla="*/ 198 h 203"/>
                    <a:gd name="T12" fmla="*/ 102 w 203"/>
                    <a:gd name="T13" fmla="*/ 203 h 203"/>
                    <a:gd name="T14" fmla="*/ 102 w 203"/>
                    <a:gd name="T15" fmla="*/ 0 h 203"/>
                    <a:gd name="T16" fmla="*/ 0 w 203"/>
                    <a:gd name="T17" fmla="*/ 101 h 203"/>
                    <a:gd name="T18" fmla="*/ 102 w 203"/>
                    <a:gd name="T19" fmla="*/ 203 h 203"/>
                    <a:gd name="T20" fmla="*/ 102 w 203"/>
                    <a:gd name="T21" fmla="*/ 203 h 203"/>
                    <a:gd name="T22" fmla="*/ 102 w 203"/>
                    <a:gd name="T23" fmla="*/ 198 h 203"/>
                    <a:gd name="T24" fmla="*/ 102 w 203"/>
                    <a:gd name="T25" fmla="*/ 198 h 203"/>
                    <a:gd name="T26" fmla="*/ 102 w 203"/>
                    <a:gd name="T27" fmla="*/ 198 h 203"/>
                    <a:gd name="T28" fmla="*/ 5 w 203"/>
                    <a:gd name="T29" fmla="*/ 101 h 203"/>
                    <a:gd name="T30" fmla="*/ 102 w 203"/>
                    <a:gd name="T31" fmla="*/ 5 h 203"/>
                    <a:gd name="T32" fmla="*/ 102 w 203"/>
                    <a:gd name="T33" fmla="*/ 5 h 203"/>
                    <a:gd name="T34" fmla="*/ 102 w 203"/>
                    <a:gd name="T35" fmla="*/ 0 h 2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3" h="203">
                      <a:moveTo>
                        <a:pt x="102" y="203"/>
                      </a:moveTo>
                      <a:cubicBezTo>
                        <a:pt x="158" y="203"/>
                        <a:pt x="203" y="157"/>
                        <a:pt x="203" y="101"/>
                      </a:cubicBezTo>
                      <a:cubicBezTo>
                        <a:pt x="203" y="45"/>
                        <a:pt x="158" y="0"/>
                        <a:pt x="102" y="0"/>
                      </a:cubicBezTo>
                      <a:cubicBezTo>
                        <a:pt x="102" y="5"/>
                        <a:pt x="102" y="5"/>
                        <a:pt x="102" y="5"/>
                      </a:cubicBezTo>
                      <a:cubicBezTo>
                        <a:pt x="155" y="5"/>
                        <a:pt x="198" y="48"/>
                        <a:pt x="198" y="101"/>
                      </a:cubicBezTo>
                      <a:cubicBezTo>
                        <a:pt x="198" y="155"/>
                        <a:pt x="155" y="198"/>
                        <a:pt x="102" y="198"/>
                      </a:cubicBezTo>
                      <a:lnTo>
                        <a:pt x="102" y="203"/>
                      </a:lnTo>
                      <a:close/>
                      <a:moveTo>
                        <a:pt x="102" y="0"/>
                      </a:moveTo>
                      <a:cubicBezTo>
                        <a:pt x="46" y="0"/>
                        <a:pt x="0" y="45"/>
                        <a:pt x="0" y="101"/>
                      </a:cubicBezTo>
                      <a:cubicBezTo>
                        <a:pt x="0" y="157"/>
                        <a:pt x="46" y="203"/>
                        <a:pt x="102" y="203"/>
                      </a:cubicBezTo>
                      <a:cubicBezTo>
                        <a:pt x="102" y="203"/>
                        <a:pt x="102" y="203"/>
                        <a:pt x="102" y="203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102" y="198"/>
                        <a:pt x="102" y="198"/>
                        <a:pt x="102" y="198"/>
                      </a:cubicBezTo>
                      <a:cubicBezTo>
                        <a:pt x="48" y="198"/>
                        <a:pt x="5" y="155"/>
                        <a:pt x="5" y="101"/>
                      </a:cubicBezTo>
                      <a:cubicBezTo>
                        <a:pt x="5" y="48"/>
                        <a:pt x="48" y="5"/>
                        <a:pt x="102" y="5"/>
                      </a:cubicBezTo>
                      <a:cubicBezTo>
                        <a:pt x="102" y="5"/>
                        <a:pt x="102" y="5"/>
                        <a:pt x="102" y="5"/>
                      </a:cubicBezTo>
                      <a:cubicBezTo>
                        <a:pt x="102" y="0"/>
                        <a:pt x="102" y="0"/>
                        <a:pt x="10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44" name="iṣlíḑe"/>
                <p:cNvSpPr/>
                <p:nvPr/>
              </p:nvSpPr>
              <p:spPr bwMode="auto">
                <a:xfrm>
                  <a:off x="8610600" y="4144963"/>
                  <a:ext cx="496888" cy="433388"/>
                </a:xfrm>
                <a:custGeom>
                  <a:avLst/>
                  <a:gdLst>
                    <a:gd name="T0" fmla="*/ 65 w 228"/>
                    <a:gd name="T1" fmla="*/ 15 h 199"/>
                    <a:gd name="T2" fmla="*/ 61 w 228"/>
                    <a:gd name="T3" fmla="*/ 23 h 199"/>
                    <a:gd name="T4" fmla="*/ 57 w 228"/>
                    <a:gd name="T5" fmla="*/ 29 h 199"/>
                    <a:gd name="T6" fmla="*/ 54 w 228"/>
                    <a:gd name="T7" fmla="*/ 26 h 199"/>
                    <a:gd name="T8" fmla="*/ 52 w 228"/>
                    <a:gd name="T9" fmla="*/ 32 h 199"/>
                    <a:gd name="T10" fmla="*/ 42 w 228"/>
                    <a:gd name="T11" fmla="*/ 34 h 199"/>
                    <a:gd name="T12" fmla="*/ 36 w 228"/>
                    <a:gd name="T13" fmla="*/ 41 h 199"/>
                    <a:gd name="T14" fmla="*/ 27 w 228"/>
                    <a:gd name="T15" fmla="*/ 53 h 199"/>
                    <a:gd name="T16" fmla="*/ 21 w 228"/>
                    <a:gd name="T17" fmla="*/ 61 h 199"/>
                    <a:gd name="T18" fmla="*/ 27 w 228"/>
                    <a:gd name="T19" fmla="*/ 67 h 199"/>
                    <a:gd name="T20" fmla="*/ 27 w 228"/>
                    <a:gd name="T21" fmla="*/ 70 h 199"/>
                    <a:gd name="T22" fmla="*/ 22 w 228"/>
                    <a:gd name="T23" fmla="*/ 65 h 199"/>
                    <a:gd name="T24" fmla="*/ 18 w 228"/>
                    <a:gd name="T25" fmla="*/ 60 h 199"/>
                    <a:gd name="T26" fmla="*/ 16 w 228"/>
                    <a:gd name="T27" fmla="*/ 69 h 199"/>
                    <a:gd name="T28" fmla="*/ 17 w 228"/>
                    <a:gd name="T29" fmla="*/ 83 h 199"/>
                    <a:gd name="T30" fmla="*/ 24 w 228"/>
                    <a:gd name="T31" fmla="*/ 80 h 199"/>
                    <a:gd name="T32" fmla="*/ 32 w 228"/>
                    <a:gd name="T33" fmla="*/ 88 h 199"/>
                    <a:gd name="T34" fmla="*/ 41 w 228"/>
                    <a:gd name="T35" fmla="*/ 98 h 199"/>
                    <a:gd name="T36" fmla="*/ 50 w 228"/>
                    <a:gd name="T37" fmla="*/ 105 h 199"/>
                    <a:gd name="T38" fmla="*/ 61 w 228"/>
                    <a:gd name="T39" fmla="*/ 117 h 199"/>
                    <a:gd name="T40" fmla="*/ 58 w 228"/>
                    <a:gd name="T41" fmla="*/ 134 h 199"/>
                    <a:gd name="T42" fmla="*/ 49 w 228"/>
                    <a:gd name="T43" fmla="*/ 155 h 199"/>
                    <a:gd name="T44" fmla="*/ 52 w 228"/>
                    <a:gd name="T45" fmla="*/ 170 h 199"/>
                    <a:gd name="T46" fmla="*/ 46 w 228"/>
                    <a:gd name="T47" fmla="*/ 171 h 199"/>
                    <a:gd name="T48" fmla="*/ 32 w 228"/>
                    <a:gd name="T49" fmla="*/ 148 h 199"/>
                    <a:gd name="T50" fmla="*/ 16 w 228"/>
                    <a:gd name="T51" fmla="*/ 113 h 199"/>
                    <a:gd name="T52" fmla="*/ 11 w 228"/>
                    <a:gd name="T53" fmla="*/ 87 h 199"/>
                    <a:gd name="T54" fmla="*/ 73 w 228"/>
                    <a:gd name="T55" fmla="*/ 183 h 199"/>
                    <a:gd name="T56" fmla="*/ 89 w 228"/>
                    <a:gd name="T57" fmla="*/ 181 h 199"/>
                    <a:gd name="T58" fmla="*/ 110 w 228"/>
                    <a:gd name="T59" fmla="*/ 178 h 199"/>
                    <a:gd name="T60" fmla="*/ 108 w 228"/>
                    <a:gd name="T61" fmla="*/ 187 h 199"/>
                    <a:gd name="T62" fmla="*/ 121 w 228"/>
                    <a:gd name="T63" fmla="*/ 186 h 199"/>
                    <a:gd name="T64" fmla="*/ 139 w 228"/>
                    <a:gd name="T65" fmla="*/ 184 h 199"/>
                    <a:gd name="T66" fmla="*/ 137 w 228"/>
                    <a:gd name="T67" fmla="*/ 3 h 199"/>
                    <a:gd name="T68" fmla="*/ 197 w 228"/>
                    <a:gd name="T69" fmla="*/ 64 h 199"/>
                    <a:gd name="T70" fmla="*/ 189 w 228"/>
                    <a:gd name="T71" fmla="*/ 58 h 199"/>
                    <a:gd name="T72" fmla="*/ 181 w 228"/>
                    <a:gd name="T73" fmla="*/ 74 h 199"/>
                    <a:gd name="T74" fmla="*/ 170 w 228"/>
                    <a:gd name="T75" fmla="*/ 59 h 199"/>
                    <a:gd name="T76" fmla="*/ 174 w 228"/>
                    <a:gd name="T77" fmla="*/ 75 h 199"/>
                    <a:gd name="T78" fmla="*/ 186 w 228"/>
                    <a:gd name="T79" fmla="*/ 79 h 199"/>
                    <a:gd name="T80" fmla="*/ 181 w 228"/>
                    <a:gd name="T81" fmla="*/ 100 h 199"/>
                    <a:gd name="T82" fmla="*/ 175 w 228"/>
                    <a:gd name="T83" fmla="*/ 122 h 199"/>
                    <a:gd name="T84" fmla="*/ 168 w 228"/>
                    <a:gd name="T85" fmla="*/ 137 h 199"/>
                    <a:gd name="T86" fmla="*/ 147 w 228"/>
                    <a:gd name="T87" fmla="*/ 154 h 199"/>
                    <a:gd name="T88" fmla="*/ 141 w 228"/>
                    <a:gd name="T89" fmla="*/ 139 h 199"/>
                    <a:gd name="T90" fmla="*/ 142 w 228"/>
                    <a:gd name="T91" fmla="*/ 121 h 199"/>
                    <a:gd name="T92" fmla="*/ 135 w 228"/>
                    <a:gd name="T93" fmla="*/ 101 h 199"/>
                    <a:gd name="T94" fmla="*/ 125 w 228"/>
                    <a:gd name="T95" fmla="*/ 89 h 199"/>
                    <a:gd name="T96" fmla="*/ 99 w 228"/>
                    <a:gd name="T97" fmla="*/ 90 h 199"/>
                    <a:gd name="T98" fmla="*/ 89 w 228"/>
                    <a:gd name="T99" fmla="*/ 76 h 199"/>
                    <a:gd name="T100" fmla="*/ 100 w 228"/>
                    <a:gd name="T101" fmla="*/ 49 h 199"/>
                    <a:gd name="T102" fmla="*/ 119 w 228"/>
                    <a:gd name="T103" fmla="*/ 41 h 199"/>
                    <a:gd name="T104" fmla="*/ 130 w 228"/>
                    <a:gd name="T105" fmla="*/ 46 h 199"/>
                    <a:gd name="T106" fmla="*/ 146 w 228"/>
                    <a:gd name="T107" fmla="*/ 46 h 199"/>
                    <a:gd name="T108" fmla="*/ 162 w 228"/>
                    <a:gd name="T109" fmla="*/ 44 h 199"/>
                    <a:gd name="T110" fmla="*/ 147 w 228"/>
                    <a:gd name="T111" fmla="*/ 37 h 199"/>
                    <a:gd name="T112" fmla="*/ 146 w 228"/>
                    <a:gd name="T113" fmla="*/ 32 h 199"/>
                    <a:gd name="T114" fmla="*/ 127 w 228"/>
                    <a:gd name="T115" fmla="*/ 32 h 199"/>
                    <a:gd name="T116" fmla="*/ 111 w 228"/>
                    <a:gd name="T117" fmla="*/ 37 h 199"/>
                    <a:gd name="T118" fmla="*/ 107 w 228"/>
                    <a:gd name="T119" fmla="*/ 21 h 199"/>
                    <a:gd name="T120" fmla="*/ 96 w 228"/>
                    <a:gd name="T121" fmla="*/ 11 h 199"/>
                    <a:gd name="T122" fmla="*/ 109 w 228"/>
                    <a:gd name="T123" fmla="*/ 3 h 1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228" h="199">
                      <a:moveTo>
                        <a:pt x="92" y="0"/>
                      </a:moveTo>
                      <a:cubicBezTo>
                        <a:pt x="92" y="0"/>
                        <a:pt x="58" y="5"/>
                        <a:pt x="35" y="31"/>
                      </a:cubicBezTo>
                      <a:cubicBezTo>
                        <a:pt x="35" y="31"/>
                        <a:pt x="53" y="13"/>
                        <a:pt x="64" y="13"/>
                      </a:cubicBezTo>
                      <a:cubicBezTo>
                        <a:pt x="66" y="14"/>
                        <a:pt x="66" y="14"/>
                        <a:pt x="66" y="14"/>
                      </a:cubicBezTo>
                      <a:cubicBezTo>
                        <a:pt x="66" y="14"/>
                        <a:pt x="66" y="15"/>
                        <a:pt x="65" y="15"/>
                      </a:cubicBezTo>
                      <a:cubicBezTo>
                        <a:pt x="65" y="16"/>
                        <a:pt x="64" y="17"/>
                        <a:pt x="64" y="18"/>
                      </a:cubicBezTo>
                      <a:cubicBezTo>
                        <a:pt x="64" y="18"/>
                        <a:pt x="64" y="20"/>
                        <a:pt x="64" y="20"/>
                      </a:cubicBezTo>
                      <a:cubicBezTo>
                        <a:pt x="63" y="21"/>
                        <a:pt x="63" y="21"/>
                        <a:pt x="63" y="21"/>
                      </a:cubicBezTo>
                      <a:cubicBezTo>
                        <a:pt x="63" y="21"/>
                        <a:pt x="62" y="21"/>
                        <a:pt x="62" y="22"/>
                      </a:cubicBezTo>
                      <a:cubicBezTo>
                        <a:pt x="62" y="22"/>
                        <a:pt x="61" y="22"/>
                        <a:pt x="61" y="23"/>
                      </a:cubicBezTo>
                      <a:cubicBezTo>
                        <a:pt x="61" y="24"/>
                        <a:pt x="61" y="25"/>
                        <a:pt x="61" y="25"/>
                      </a:cubicBezTo>
                      <a:cubicBezTo>
                        <a:pt x="62" y="27"/>
                        <a:pt x="62" y="27"/>
                        <a:pt x="62" y="27"/>
                      </a:cubicBezTo>
                      <a:cubicBezTo>
                        <a:pt x="61" y="28"/>
                        <a:pt x="61" y="28"/>
                        <a:pt x="61" y="28"/>
                      </a:cubicBezTo>
                      <a:cubicBezTo>
                        <a:pt x="59" y="29"/>
                        <a:pt x="59" y="29"/>
                        <a:pt x="59" y="29"/>
                      </a:cubicBezTo>
                      <a:cubicBezTo>
                        <a:pt x="59" y="29"/>
                        <a:pt x="58" y="29"/>
                        <a:pt x="57" y="29"/>
                      </a:cubicBezTo>
                      <a:cubicBezTo>
                        <a:pt x="56" y="29"/>
                        <a:pt x="56" y="27"/>
                        <a:pt x="56" y="27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6"/>
                        <a:pt x="58" y="26"/>
                        <a:pt x="58" y="25"/>
                      </a:cubicBezTo>
                      <a:cubicBezTo>
                        <a:pt x="57" y="25"/>
                        <a:pt x="57" y="24"/>
                        <a:pt x="56" y="24"/>
                      </a:cubicBezTo>
                      <a:cubicBezTo>
                        <a:pt x="55" y="24"/>
                        <a:pt x="54" y="26"/>
                        <a:pt x="54" y="26"/>
                      </a:cubicBezTo>
                      <a:cubicBezTo>
                        <a:pt x="52" y="27"/>
                        <a:pt x="52" y="27"/>
                        <a:pt x="52" y="27"/>
                      </a:cubicBezTo>
                      <a:cubicBezTo>
                        <a:pt x="52" y="27"/>
                        <a:pt x="51" y="29"/>
                        <a:pt x="51" y="29"/>
                      </a:cubicBezTo>
                      <a:cubicBezTo>
                        <a:pt x="52" y="29"/>
                        <a:pt x="53" y="29"/>
                        <a:pt x="53" y="29"/>
                      </a:cubicBezTo>
                      <a:cubicBezTo>
                        <a:pt x="53" y="29"/>
                        <a:pt x="53" y="30"/>
                        <a:pt x="53" y="31"/>
                      </a:cubicBezTo>
                      <a:cubicBezTo>
                        <a:pt x="53" y="31"/>
                        <a:pt x="52" y="32"/>
                        <a:pt x="52" y="32"/>
                      </a:cubicBezTo>
                      <a:cubicBezTo>
                        <a:pt x="52" y="32"/>
                        <a:pt x="52" y="33"/>
                        <a:pt x="51" y="33"/>
                      </a:cubicBezTo>
                      <a:cubicBezTo>
                        <a:pt x="50" y="32"/>
                        <a:pt x="49" y="32"/>
                        <a:pt x="48" y="32"/>
                      </a:cubicBezTo>
                      <a:cubicBezTo>
                        <a:pt x="47" y="32"/>
                        <a:pt x="46" y="31"/>
                        <a:pt x="46" y="32"/>
                      </a:cubicBezTo>
                      <a:cubicBezTo>
                        <a:pt x="45" y="32"/>
                        <a:pt x="45" y="32"/>
                        <a:pt x="45" y="32"/>
                      </a:cubicBezTo>
                      <a:cubicBezTo>
                        <a:pt x="45" y="33"/>
                        <a:pt x="42" y="34"/>
                        <a:pt x="42" y="34"/>
                      </a:cubicBezTo>
                      <a:cubicBezTo>
                        <a:pt x="42" y="34"/>
                        <a:pt x="41" y="35"/>
                        <a:pt x="41" y="35"/>
                      </a:cubicBezTo>
                      <a:cubicBezTo>
                        <a:pt x="41" y="35"/>
                        <a:pt x="41" y="37"/>
                        <a:pt x="41" y="37"/>
                      </a:cubicBezTo>
                      <a:cubicBezTo>
                        <a:pt x="41" y="37"/>
                        <a:pt x="40" y="38"/>
                        <a:pt x="38" y="38"/>
                      </a:cubicBezTo>
                      <a:cubicBezTo>
                        <a:pt x="37" y="39"/>
                        <a:pt x="36" y="39"/>
                        <a:pt x="36" y="39"/>
                      </a:cubicBezTo>
                      <a:cubicBezTo>
                        <a:pt x="36" y="41"/>
                        <a:pt x="36" y="41"/>
                        <a:pt x="36" y="41"/>
                      </a:cubicBezTo>
                      <a:cubicBezTo>
                        <a:pt x="36" y="41"/>
                        <a:pt x="34" y="42"/>
                        <a:pt x="34" y="43"/>
                      </a:cubicBezTo>
                      <a:cubicBezTo>
                        <a:pt x="33" y="44"/>
                        <a:pt x="30" y="46"/>
                        <a:pt x="30" y="46"/>
                      </a:cubicBezTo>
                      <a:cubicBezTo>
                        <a:pt x="30" y="46"/>
                        <a:pt x="29" y="47"/>
                        <a:pt x="28" y="48"/>
                      </a:cubicBezTo>
                      <a:cubicBezTo>
                        <a:pt x="28" y="49"/>
                        <a:pt x="28" y="50"/>
                        <a:pt x="28" y="51"/>
                      </a:cubicBezTo>
                      <a:cubicBezTo>
                        <a:pt x="28" y="51"/>
                        <a:pt x="27" y="52"/>
                        <a:pt x="27" y="53"/>
                      </a:cubicBezTo>
                      <a:cubicBezTo>
                        <a:pt x="27" y="54"/>
                        <a:pt x="26" y="55"/>
                        <a:pt x="26" y="56"/>
                      </a:cubicBezTo>
                      <a:cubicBezTo>
                        <a:pt x="25" y="56"/>
                        <a:pt x="25" y="57"/>
                        <a:pt x="24" y="57"/>
                      </a:cubicBezTo>
                      <a:cubicBezTo>
                        <a:pt x="24" y="57"/>
                        <a:pt x="22" y="58"/>
                        <a:pt x="21" y="58"/>
                      </a:cubicBezTo>
                      <a:cubicBezTo>
                        <a:pt x="20" y="59"/>
                        <a:pt x="20" y="60"/>
                        <a:pt x="20" y="60"/>
                      </a:cubicBezTo>
                      <a:cubicBezTo>
                        <a:pt x="20" y="60"/>
                        <a:pt x="21" y="61"/>
                        <a:pt x="21" y="61"/>
                      </a:cubicBezTo>
                      <a:cubicBezTo>
                        <a:pt x="22" y="61"/>
                        <a:pt x="23" y="62"/>
                        <a:pt x="23" y="62"/>
                      </a:cubicBezTo>
                      <a:cubicBezTo>
                        <a:pt x="23" y="62"/>
                        <a:pt x="23" y="63"/>
                        <a:pt x="23" y="64"/>
                      </a:cubicBezTo>
                      <a:cubicBezTo>
                        <a:pt x="23" y="64"/>
                        <a:pt x="22" y="66"/>
                        <a:pt x="23" y="66"/>
                      </a:cubicBezTo>
                      <a:cubicBezTo>
                        <a:pt x="24" y="66"/>
                        <a:pt x="25" y="66"/>
                        <a:pt x="25" y="66"/>
                      </a:cubicBezTo>
                      <a:cubicBezTo>
                        <a:pt x="27" y="67"/>
                        <a:pt x="27" y="67"/>
                        <a:pt x="27" y="67"/>
                      </a:cubicBezTo>
                      <a:cubicBezTo>
                        <a:pt x="28" y="68"/>
                        <a:pt x="28" y="68"/>
                        <a:pt x="28" y="68"/>
                      </a:cubicBezTo>
                      <a:cubicBezTo>
                        <a:pt x="29" y="68"/>
                        <a:pt x="29" y="68"/>
                        <a:pt x="29" y="68"/>
                      </a:cubicBezTo>
                      <a:cubicBezTo>
                        <a:pt x="29" y="68"/>
                        <a:pt x="29" y="69"/>
                        <a:pt x="29" y="70"/>
                      </a:cubicBezTo>
                      <a:cubicBezTo>
                        <a:pt x="28" y="70"/>
                        <a:pt x="28" y="71"/>
                        <a:pt x="28" y="71"/>
                      </a:cubicBezTo>
                      <a:cubicBezTo>
                        <a:pt x="27" y="71"/>
                        <a:pt x="27" y="71"/>
                        <a:pt x="27" y="70"/>
                      </a:cubicBezTo>
                      <a:cubicBezTo>
                        <a:pt x="27" y="69"/>
                        <a:pt x="27" y="69"/>
                        <a:pt x="26" y="68"/>
                      </a:cubicBezTo>
                      <a:cubicBezTo>
                        <a:pt x="25" y="68"/>
                        <a:pt x="24" y="69"/>
                        <a:pt x="24" y="69"/>
                      </a:cubicBezTo>
                      <a:cubicBezTo>
                        <a:pt x="24" y="69"/>
                        <a:pt x="23" y="69"/>
                        <a:pt x="23" y="68"/>
                      </a:cubicBezTo>
                      <a:cubicBezTo>
                        <a:pt x="22" y="67"/>
                        <a:pt x="22" y="68"/>
                        <a:pt x="22" y="67"/>
                      </a:cubicBezTo>
                      <a:cubicBezTo>
                        <a:pt x="22" y="66"/>
                        <a:pt x="23" y="66"/>
                        <a:pt x="22" y="65"/>
                      </a:cubicBezTo>
                      <a:cubicBezTo>
                        <a:pt x="22" y="65"/>
                        <a:pt x="21" y="64"/>
                        <a:pt x="21" y="64"/>
                      </a:cubicBezTo>
                      <a:cubicBezTo>
                        <a:pt x="20" y="64"/>
                        <a:pt x="21" y="65"/>
                        <a:pt x="20" y="64"/>
                      </a:cubicBezTo>
                      <a:cubicBezTo>
                        <a:pt x="20" y="63"/>
                        <a:pt x="19" y="63"/>
                        <a:pt x="19" y="63"/>
                      </a:cubicBezTo>
                      <a:cubicBezTo>
                        <a:pt x="19" y="63"/>
                        <a:pt x="18" y="63"/>
                        <a:pt x="18" y="62"/>
                      </a:cubicBezTo>
                      <a:cubicBezTo>
                        <a:pt x="18" y="62"/>
                        <a:pt x="18" y="61"/>
                        <a:pt x="18" y="60"/>
                      </a:cubicBezTo>
                      <a:cubicBezTo>
                        <a:pt x="18" y="60"/>
                        <a:pt x="19" y="59"/>
                        <a:pt x="19" y="58"/>
                      </a:cubicBezTo>
                      <a:cubicBezTo>
                        <a:pt x="19" y="58"/>
                        <a:pt x="19" y="55"/>
                        <a:pt x="19" y="55"/>
                      </a:cubicBezTo>
                      <a:cubicBezTo>
                        <a:pt x="19" y="55"/>
                        <a:pt x="16" y="61"/>
                        <a:pt x="15" y="66"/>
                      </a:cubicBezTo>
                      <a:cubicBezTo>
                        <a:pt x="15" y="66"/>
                        <a:pt x="16" y="65"/>
                        <a:pt x="16" y="66"/>
                      </a:cubicBezTo>
                      <a:cubicBezTo>
                        <a:pt x="16" y="67"/>
                        <a:pt x="17" y="68"/>
                        <a:pt x="16" y="69"/>
                      </a:cubicBezTo>
                      <a:cubicBezTo>
                        <a:pt x="16" y="69"/>
                        <a:pt x="16" y="69"/>
                        <a:pt x="16" y="72"/>
                      </a:cubicBezTo>
                      <a:cubicBezTo>
                        <a:pt x="16" y="74"/>
                        <a:pt x="17" y="75"/>
                        <a:pt x="17" y="76"/>
                      </a:cubicBezTo>
                      <a:cubicBezTo>
                        <a:pt x="16" y="76"/>
                        <a:pt x="16" y="77"/>
                        <a:pt x="16" y="78"/>
                      </a:cubicBezTo>
                      <a:cubicBezTo>
                        <a:pt x="16" y="79"/>
                        <a:pt x="16" y="82"/>
                        <a:pt x="17" y="82"/>
                      </a:cubicBezTo>
                      <a:cubicBezTo>
                        <a:pt x="17" y="82"/>
                        <a:pt x="17" y="83"/>
                        <a:pt x="17" y="83"/>
                      </a:cubicBezTo>
                      <a:cubicBezTo>
                        <a:pt x="18" y="84"/>
                        <a:pt x="17" y="85"/>
                        <a:pt x="18" y="84"/>
                      </a:cubicBezTo>
                      <a:cubicBezTo>
                        <a:pt x="19" y="82"/>
                        <a:pt x="20" y="81"/>
                        <a:pt x="20" y="81"/>
                      </a:cubicBezTo>
                      <a:cubicBezTo>
                        <a:pt x="20" y="80"/>
                        <a:pt x="20" y="80"/>
                        <a:pt x="20" y="80"/>
                      </a:cubicBezTo>
                      <a:cubicBezTo>
                        <a:pt x="20" y="80"/>
                        <a:pt x="20" y="79"/>
                        <a:pt x="22" y="79"/>
                      </a:cubicBezTo>
                      <a:cubicBezTo>
                        <a:pt x="23" y="79"/>
                        <a:pt x="24" y="79"/>
                        <a:pt x="24" y="80"/>
                      </a:cubicBezTo>
                      <a:cubicBezTo>
                        <a:pt x="25" y="80"/>
                        <a:pt x="23" y="82"/>
                        <a:pt x="24" y="82"/>
                      </a:cubicBezTo>
                      <a:cubicBezTo>
                        <a:pt x="25" y="82"/>
                        <a:pt x="27" y="81"/>
                        <a:pt x="28" y="81"/>
                      </a:cubicBezTo>
                      <a:cubicBezTo>
                        <a:pt x="29" y="81"/>
                        <a:pt x="29" y="82"/>
                        <a:pt x="30" y="83"/>
                      </a:cubicBezTo>
                      <a:cubicBezTo>
                        <a:pt x="30" y="84"/>
                        <a:pt x="30" y="85"/>
                        <a:pt x="31" y="86"/>
                      </a:cubicBezTo>
                      <a:cubicBezTo>
                        <a:pt x="32" y="86"/>
                        <a:pt x="31" y="87"/>
                        <a:pt x="32" y="88"/>
                      </a:cubicBezTo>
                      <a:cubicBezTo>
                        <a:pt x="32" y="89"/>
                        <a:pt x="34" y="90"/>
                        <a:pt x="35" y="90"/>
                      </a:cubicBezTo>
                      <a:cubicBezTo>
                        <a:pt x="35" y="90"/>
                        <a:pt x="37" y="90"/>
                        <a:pt x="38" y="90"/>
                      </a:cubicBezTo>
                      <a:cubicBezTo>
                        <a:pt x="39" y="91"/>
                        <a:pt x="38" y="92"/>
                        <a:pt x="39" y="92"/>
                      </a:cubicBezTo>
                      <a:cubicBezTo>
                        <a:pt x="40" y="92"/>
                        <a:pt x="41" y="95"/>
                        <a:pt x="41" y="95"/>
                      </a:cubicBezTo>
                      <a:cubicBezTo>
                        <a:pt x="41" y="95"/>
                        <a:pt x="41" y="97"/>
                        <a:pt x="41" y="98"/>
                      </a:cubicBezTo>
                      <a:cubicBezTo>
                        <a:pt x="41" y="98"/>
                        <a:pt x="41" y="99"/>
                        <a:pt x="42" y="100"/>
                      </a:cubicBezTo>
                      <a:cubicBezTo>
                        <a:pt x="42" y="100"/>
                        <a:pt x="44" y="100"/>
                        <a:pt x="44" y="100"/>
                      </a:cubicBezTo>
                      <a:cubicBezTo>
                        <a:pt x="44" y="100"/>
                        <a:pt x="43" y="102"/>
                        <a:pt x="45" y="102"/>
                      </a:cubicBezTo>
                      <a:cubicBezTo>
                        <a:pt x="47" y="103"/>
                        <a:pt x="48" y="103"/>
                        <a:pt x="49" y="104"/>
                      </a:cubicBezTo>
                      <a:cubicBezTo>
                        <a:pt x="49" y="104"/>
                        <a:pt x="48" y="105"/>
                        <a:pt x="50" y="105"/>
                      </a:cubicBezTo>
                      <a:cubicBezTo>
                        <a:pt x="52" y="105"/>
                        <a:pt x="54" y="105"/>
                        <a:pt x="55" y="106"/>
                      </a:cubicBezTo>
                      <a:cubicBezTo>
                        <a:pt x="56" y="106"/>
                        <a:pt x="55" y="107"/>
                        <a:pt x="57" y="109"/>
                      </a:cubicBezTo>
                      <a:cubicBezTo>
                        <a:pt x="60" y="110"/>
                        <a:pt x="60" y="111"/>
                        <a:pt x="61" y="111"/>
                      </a:cubicBezTo>
                      <a:cubicBezTo>
                        <a:pt x="62" y="111"/>
                        <a:pt x="63" y="111"/>
                        <a:pt x="63" y="113"/>
                      </a:cubicBezTo>
                      <a:cubicBezTo>
                        <a:pt x="62" y="115"/>
                        <a:pt x="62" y="116"/>
                        <a:pt x="61" y="117"/>
                      </a:cubicBezTo>
                      <a:cubicBezTo>
                        <a:pt x="60" y="118"/>
                        <a:pt x="59" y="120"/>
                        <a:pt x="58" y="121"/>
                      </a:cubicBezTo>
                      <a:cubicBezTo>
                        <a:pt x="58" y="122"/>
                        <a:pt x="57" y="123"/>
                        <a:pt x="58" y="124"/>
                      </a:cubicBezTo>
                      <a:cubicBezTo>
                        <a:pt x="58" y="126"/>
                        <a:pt x="59" y="127"/>
                        <a:pt x="59" y="128"/>
                      </a:cubicBezTo>
                      <a:cubicBezTo>
                        <a:pt x="59" y="129"/>
                        <a:pt x="59" y="131"/>
                        <a:pt x="59" y="132"/>
                      </a:cubicBezTo>
                      <a:cubicBezTo>
                        <a:pt x="58" y="133"/>
                        <a:pt x="58" y="134"/>
                        <a:pt x="58" y="134"/>
                      </a:cubicBezTo>
                      <a:cubicBezTo>
                        <a:pt x="58" y="134"/>
                        <a:pt x="59" y="136"/>
                        <a:pt x="58" y="137"/>
                      </a:cubicBezTo>
                      <a:cubicBezTo>
                        <a:pt x="57" y="138"/>
                        <a:pt x="55" y="140"/>
                        <a:pt x="54" y="140"/>
                      </a:cubicBezTo>
                      <a:cubicBezTo>
                        <a:pt x="53" y="140"/>
                        <a:pt x="51" y="142"/>
                        <a:pt x="51" y="142"/>
                      </a:cubicBezTo>
                      <a:cubicBezTo>
                        <a:pt x="51" y="142"/>
                        <a:pt x="51" y="146"/>
                        <a:pt x="51" y="147"/>
                      </a:cubicBezTo>
                      <a:cubicBezTo>
                        <a:pt x="51" y="147"/>
                        <a:pt x="47" y="154"/>
                        <a:pt x="49" y="155"/>
                      </a:cubicBezTo>
                      <a:cubicBezTo>
                        <a:pt x="50" y="156"/>
                        <a:pt x="50" y="158"/>
                        <a:pt x="50" y="159"/>
                      </a:cubicBezTo>
                      <a:cubicBezTo>
                        <a:pt x="49" y="160"/>
                        <a:pt x="49" y="160"/>
                        <a:pt x="49" y="160"/>
                      </a:cubicBezTo>
                      <a:cubicBezTo>
                        <a:pt x="48" y="161"/>
                        <a:pt x="46" y="161"/>
                        <a:pt x="47" y="163"/>
                      </a:cubicBezTo>
                      <a:cubicBezTo>
                        <a:pt x="49" y="165"/>
                        <a:pt x="50" y="165"/>
                        <a:pt x="50" y="167"/>
                      </a:cubicBezTo>
                      <a:cubicBezTo>
                        <a:pt x="51" y="168"/>
                        <a:pt x="51" y="168"/>
                        <a:pt x="52" y="170"/>
                      </a:cubicBezTo>
                      <a:cubicBezTo>
                        <a:pt x="53" y="171"/>
                        <a:pt x="53" y="172"/>
                        <a:pt x="54" y="173"/>
                      </a:cubicBezTo>
                      <a:cubicBezTo>
                        <a:pt x="55" y="174"/>
                        <a:pt x="56" y="175"/>
                        <a:pt x="56" y="176"/>
                      </a:cubicBezTo>
                      <a:cubicBezTo>
                        <a:pt x="56" y="177"/>
                        <a:pt x="59" y="179"/>
                        <a:pt x="56" y="177"/>
                      </a:cubicBezTo>
                      <a:cubicBezTo>
                        <a:pt x="53" y="175"/>
                        <a:pt x="56" y="177"/>
                        <a:pt x="52" y="174"/>
                      </a:cubicBezTo>
                      <a:cubicBezTo>
                        <a:pt x="49" y="171"/>
                        <a:pt x="48" y="173"/>
                        <a:pt x="46" y="171"/>
                      </a:cubicBezTo>
                      <a:cubicBezTo>
                        <a:pt x="45" y="169"/>
                        <a:pt x="47" y="175"/>
                        <a:pt x="44" y="168"/>
                      </a:cubicBezTo>
                      <a:cubicBezTo>
                        <a:pt x="41" y="160"/>
                        <a:pt x="40" y="161"/>
                        <a:pt x="39" y="159"/>
                      </a:cubicBezTo>
                      <a:cubicBezTo>
                        <a:pt x="39" y="157"/>
                        <a:pt x="39" y="159"/>
                        <a:pt x="37" y="155"/>
                      </a:cubicBezTo>
                      <a:cubicBezTo>
                        <a:pt x="35" y="151"/>
                        <a:pt x="37" y="154"/>
                        <a:pt x="35" y="151"/>
                      </a:cubicBezTo>
                      <a:cubicBezTo>
                        <a:pt x="33" y="149"/>
                        <a:pt x="33" y="152"/>
                        <a:pt x="32" y="148"/>
                      </a:cubicBezTo>
                      <a:cubicBezTo>
                        <a:pt x="31" y="143"/>
                        <a:pt x="31" y="146"/>
                        <a:pt x="30" y="141"/>
                      </a:cubicBezTo>
                      <a:cubicBezTo>
                        <a:pt x="28" y="136"/>
                        <a:pt x="31" y="136"/>
                        <a:pt x="28" y="133"/>
                      </a:cubicBezTo>
                      <a:cubicBezTo>
                        <a:pt x="25" y="131"/>
                        <a:pt x="25" y="132"/>
                        <a:pt x="24" y="131"/>
                      </a:cubicBezTo>
                      <a:cubicBezTo>
                        <a:pt x="23" y="129"/>
                        <a:pt x="25" y="130"/>
                        <a:pt x="22" y="126"/>
                      </a:cubicBezTo>
                      <a:cubicBezTo>
                        <a:pt x="20" y="122"/>
                        <a:pt x="16" y="120"/>
                        <a:pt x="16" y="113"/>
                      </a:cubicBezTo>
                      <a:cubicBezTo>
                        <a:pt x="16" y="105"/>
                        <a:pt x="16" y="104"/>
                        <a:pt x="16" y="104"/>
                      </a:cubicBezTo>
                      <a:cubicBezTo>
                        <a:pt x="16" y="104"/>
                        <a:pt x="13" y="101"/>
                        <a:pt x="14" y="97"/>
                      </a:cubicBezTo>
                      <a:cubicBezTo>
                        <a:pt x="15" y="92"/>
                        <a:pt x="16" y="94"/>
                        <a:pt x="15" y="92"/>
                      </a:cubicBezTo>
                      <a:cubicBezTo>
                        <a:pt x="15" y="91"/>
                        <a:pt x="14" y="91"/>
                        <a:pt x="13" y="89"/>
                      </a:cubicBezTo>
                      <a:cubicBezTo>
                        <a:pt x="12" y="88"/>
                        <a:pt x="12" y="88"/>
                        <a:pt x="11" y="87"/>
                      </a:cubicBezTo>
                      <a:cubicBezTo>
                        <a:pt x="11" y="86"/>
                        <a:pt x="11" y="83"/>
                        <a:pt x="11" y="83"/>
                      </a:cubicBezTo>
                      <a:cubicBezTo>
                        <a:pt x="10" y="84"/>
                        <a:pt x="10" y="84"/>
                        <a:pt x="10" y="84"/>
                      </a:cubicBezTo>
                      <a:cubicBezTo>
                        <a:pt x="10" y="84"/>
                        <a:pt x="0" y="182"/>
                        <a:pt x="97" y="197"/>
                      </a:cubicBezTo>
                      <a:cubicBezTo>
                        <a:pt x="97" y="197"/>
                        <a:pt x="75" y="192"/>
                        <a:pt x="73" y="187"/>
                      </a:cubicBezTo>
                      <a:cubicBezTo>
                        <a:pt x="73" y="187"/>
                        <a:pt x="72" y="183"/>
                        <a:pt x="73" y="183"/>
                      </a:cubicBezTo>
                      <a:cubicBezTo>
                        <a:pt x="74" y="183"/>
                        <a:pt x="76" y="184"/>
                        <a:pt x="77" y="183"/>
                      </a:cubicBezTo>
                      <a:cubicBezTo>
                        <a:pt x="79" y="181"/>
                        <a:pt x="80" y="180"/>
                        <a:pt x="80" y="180"/>
                      </a:cubicBezTo>
                      <a:cubicBezTo>
                        <a:pt x="80" y="182"/>
                        <a:pt x="80" y="182"/>
                        <a:pt x="80" y="182"/>
                      </a:cubicBezTo>
                      <a:cubicBezTo>
                        <a:pt x="80" y="182"/>
                        <a:pt x="79" y="182"/>
                        <a:pt x="83" y="181"/>
                      </a:cubicBezTo>
                      <a:cubicBezTo>
                        <a:pt x="88" y="181"/>
                        <a:pt x="88" y="181"/>
                        <a:pt x="89" y="181"/>
                      </a:cubicBezTo>
                      <a:cubicBezTo>
                        <a:pt x="91" y="180"/>
                        <a:pt x="93" y="176"/>
                        <a:pt x="94" y="178"/>
                      </a:cubicBezTo>
                      <a:cubicBezTo>
                        <a:pt x="95" y="181"/>
                        <a:pt x="93" y="180"/>
                        <a:pt x="95" y="181"/>
                      </a:cubicBezTo>
                      <a:cubicBezTo>
                        <a:pt x="97" y="181"/>
                        <a:pt x="101" y="180"/>
                        <a:pt x="101" y="180"/>
                      </a:cubicBezTo>
                      <a:cubicBezTo>
                        <a:pt x="101" y="180"/>
                        <a:pt x="108" y="181"/>
                        <a:pt x="108" y="180"/>
                      </a:cubicBezTo>
                      <a:cubicBezTo>
                        <a:pt x="109" y="179"/>
                        <a:pt x="109" y="178"/>
                        <a:pt x="110" y="178"/>
                      </a:cubicBezTo>
                      <a:cubicBezTo>
                        <a:pt x="111" y="178"/>
                        <a:pt x="112" y="180"/>
                        <a:pt x="112" y="180"/>
                      </a:cubicBezTo>
                      <a:cubicBezTo>
                        <a:pt x="108" y="182"/>
                        <a:pt x="108" y="182"/>
                        <a:pt x="108" y="182"/>
                      </a:cubicBezTo>
                      <a:cubicBezTo>
                        <a:pt x="105" y="185"/>
                        <a:pt x="105" y="185"/>
                        <a:pt x="105" y="185"/>
                      </a:cubicBezTo>
                      <a:cubicBezTo>
                        <a:pt x="105" y="185"/>
                        <a:pt x="103" y="185"/>
                        <a:pt x="105" y="186"/>
                      </a:cubicBezTo>
                      <a:cubicBezTo>
                        <a:pt x="106" y="187"/>
                        <a:pt x="107" y="187"/>
                        <a:pt x="108" y="187"/>
                      </a:cubicBezTo>
                      <a:cubicBezTo>
                        <a:pt x="110" y="187"/>
                        <a:pt x="114" y="190"/>
                        <a:pt x="115" y="188"/>
                      </a:cubicBezTo>
                      <a:cubicBezTo>
                        <a:pt x="116" y="186"/>
                        <a:pt x="116" y="186"/>
                        <a:pt x="117" y="185"/>
                      </a:cubicBezTo>
                      <a:cubicBezTo>
                        <a:pt x="117" y="184"/>
                        <a:pt x="117" y="182"/>
                        <a:pt x="119" y="182"/>
                      </a:cubicBezTo>
                      <a:cubicBezTo>
                        <a:pt x="120" y="182"/>
                        <a:pt x="122" y="183"/>
                        <a:pt x="122" y="183"/>
                      </a:cubicBezTo>
                      <a:cubicBezTo>
                        <a:pt x="121" y="186"/>
                        <a:pt x="121" y="186"/>
                        <a:pt x="121" y="186"/>
                      </a:cubicBezTo>
                      <a:cubicBezTo>
                        <a:pt x="121" y="186"/>
                        <a:pt x="123" y="186"/>
                        <a:pt x="125" y="186"/>
                      </a:cubicBezTo>
                      <a:cubicBezTo>
                        <a:pt x="126" y="186"/>
                        <a:pt x="126" y="188"/>
                        <a:pt x="128" y="186"/>
                      </a:cubicBezTo>
                      <a:cubicBezTo>
                        <a:pt x="129" y="184"/>
                        <a:pt x="129" y="184"/>
                        <a:pt x="131" y="184"/>
                      </a:cubicBezTo>
                      <a:cubicBezTo>
                        <a:pt x="133" y="184"/>
                        <a:pt x="135" y="183"/>
                        <a:pt x="136" y="183"/>
                      </a:cubicBezTo>
                      <a:cubicBezTo>
                        <a:pt x="136" y="184"/>
                        <a:pt x="138" y="184"/>
                        <a:pt x="139" y="184"/>
                      </a:cubicBezTo>
                      <a:cubicBezTo>
                        <a:pt x="139" y="184"/>
                        <a:pt x="143" y="186"/>
                        <a:pt x="143" y="186"/>
                      </a:cubicBezTo>
                      <a:cubicBezTo>
                        <a:pt x="144" y="185"/>
                        <a:pt x="148" y="186"/>
                        <a:pt x="148" y="186"/>
                      </a:cubicBezTo>
                      <a:cubicBezTo>
                        <a:pt x="148" y="186"/>
                        <a:pt x="137" y="196"/>
                        <a:pt x="113" y="197"/>
                      </a:cubicBezTo>
                      <a:cubicBezTo>
                        <a:pt x="113" y="197"/>
                        <a:pt x="167" y="199"/>
                        <a:pt x="197" y="146"/>
                      </a:cubicBezTo>
                      <a:cubicBezTo>
                        <a:pt x="228" y="94"/>
                        <a:pt x="206" y="26"/>
                        <a:pt x="137" y="3"/>
                      </a:cubicBezTo>
                      <a:cubicBezTo>
                        <a:pt x="137" y="3"/>
                        <a:pt x="189" y="22"/>
                        <a:pt x="203" y="71"/>
                      </a:cubicBezTo>
                      <a:cubicBezTo>
                        <a:pt x="202" y="72"/>
                        <a:pt x="202" y="72"/>
                        <a:pt x="202" y="72"/>
                      </a:cubicBezTo>
                      <a:cubicBezTo>
                        <a:pt x="201" y="71"/>
                        <a:pt x="201" y="72"/>
                        <a:pt x="200" y="69"/>
                      </a:cubicBezTo>
                      <a:cubicBezTo>
                        <a:pt x="199" y="67"/>
                        <a:pt x="199" y="68"/>
                        <a:pt x="199" y="66"/>
                      </a:cubicBezTo>
                      <a:cubicBezTo>
                        <a:pt x="198" y="64"/>
                        <a:pt x="198" y="65"/>
                        <a:pt x="197" y="64"/>
                      </a:cubicBezTo>
                      <a:cubicBezTo>
                        <a:pt x="195" y="62"/>
                        <a:pt x="195" y="62"/>
                        <a:pt x="194" y="61"/>
                      </a:cubicBezTo>
                      <a:cubicBezTo>
                        <a:pt x="193" y="61"/>
                        <a:pt x="192" y="58"/>
                        <a:pt x="192" y="57"/>
                      </a:cubicBezTo>
                      <a:cubicBezTo>
                        <a:pt x="191" y="56"/>
                        <a:pt x="189" y="55"/>
                        <a:pt x="188" y="55"/>
                      </a:cubicBezTo>
                      <a:cubicBezTo>
                        <a:pt x="187" y="55"/>
                        <a:pt x="188" y="54"/>
                        <a:pt x="187" y="55"/>
                      </a:cubicBezTo>
                      <a:cubicBezTo>
                        <a:pt x="187" y="56"/>
                        <a:pt x="189" y="58"/>
                        <a:pt x="189" y="58"/>
                      </a:cubicBezTo>
                      <a:cubicBezTo>
                        <a:pt x="189" y="62"/>
                        <a:pt x="189" y="62"/>
                        <a:pt x="189" y="62"/>
                      </a:cubicBezTo>
                      <a:cubicBezTo>
                        <a:pt x="189" y="62"/>
                        <a:pt x="190" y="65"/>
                        <a:pt x="190" y="66"/>
                      </a:cubicBezTo>
                      <a:cubicBezTo>
                        <a:pt x="190" y="67"/>
                        <a:pt x="189" y="70"/>
                        <a:pt x="189" y="70"/>
                      </a:cubicBezTo>
                      <a:cubicBezTo>
                        <a:pt x="189" y="70"/>
                        <a:pt x="188" y="72"/>
                        <a:pt x="187" y="73"/>
                      </a:cubicBezTo>
                      <a:cubicBezTo>
                        <a:pt x="186" y="73"/>
                        <a:pt x="181" y="74"/>
                        <a:pt x="181" y="74"/>
                      </a:cubicBezTo>
                      <a:cubicBezTo>
                        <a:pt x="181" y="74"/>
                        <a:pt x="179" y="72"/>
                        <a:pt x="179" y="71"/>
                      </a:cubicBezTo>
                      <a:cubicBezTo>
                        <a:pt x="178" y="69"/>
                        <a:pt x="175" y="69"/>
                        <a:pt x="174" y="68"/>
                      </a:cubicBezTo>
                      <a:cubicBezTo>
                        <a:pt x="174" y="67"/>
                        <a:pt x="175" y="66"/>
                        <a:pt x="173" y="64"/>
                      </a:cubicBezTo>
                      <a:cubicBezTo>
                        <a:pt x="172" y="62"/>
                        <a:pt x="173" y="63"/>
                        <a:pt x="172" y="61"/>
                      </a:cubicBezTo>
                      <a:cubicBezTo>
                        <a:pt x="170" y="59"/>
                        <a:pt x="170" y="59"/>
                        <a:pt x="170" y="59"/>
                      </a:cubicBezTo>
                      <a:cubicBezTo>
                        <a:pt x="170" y="59"/>
                        <a:pt x="166" y="58"/>
                        <a:pt x="167" y="60"/>
                      </a:cubicBezTo>
                      <a:cubicBezTo>
                        <a:pt x="168" y="63"/>
                        <a:pt x="167" y="65"/>
                        <a:pt x="168" y="65"/>
                      </a:cubicBezTo>
                      <a:cubicBezTo>
                        <a:pt x="169" y="66"/>
                        <a:pt x="170" y="65"/>
                        <a:pt x="171" y="67"/>
                      </a:cubicBezTo>
                      <a:cubicBezTo>
                        <a:pt x="172" y="69"/>
                        <a:pt x="172" y="70"/>
                        <a:pt x="172" y="71"/>
                      </a:cubicBezTo>
                      <a:cubicBezTo>
                        <a:pt x="173" y="71"/>
                        <a:pt x="173" y="74"/>
                        <a:pt x="174" y="75"/>
                      </a:cubicBezTo>
                      <a:cubicBezTo>
                        <a:pt x="175" y="75"/>
                        <a:pt x="178" y="75"/>
                        <a:pt x="178" y="76"/>
                      </a:cubicBezTo>
                      <a:cubicBezTo>
                        <a:pt x="177" y="77"/>
                        <a:pt x="176" y="78"/>
                        <a:pt x="178" y="79"/>
                      </a:cubicBezTo>
                      <a:cubicBezTo>
                        <a:pt x="179" y="79"/>
                        <a:pt x="179" y="80"/>
                        <a:pt x="180" y="80"/>
                      </a:cubicBezTo>
                      <a:cubicBezTo>
                        <a:pt x="181" y="80"/>
                        <a:pt x="181" y="80"/>
                        <a:pt x="182" y="79"/>
                      </a:cubicBezTo>
                      <a:cubicBezTo>
                        <a:pt x="184" y="79"/>
                        <a:pt x="186" y="79"/>
                        <a:pt x="186" y="79"/>
                      </a:cubicBezTo>
                      <a:cubicBezTo>
                        <a:pt x="186" y="79"/>
                        <a:pt x="188" y="80"/>
                        <a:pt x="188" y="81"/>
                      </a:cubicBezTo>
                      <a:cubicBezTo>
                        <a:pt x="188" y="82"/>
                        <a:pt x="187" y="86"/>
                        <a:pt x="187" y="86"/>
                      </a:cubicBezTo>
                      <a:cubicBezTo>
                        <a:pt x="185" y="90"/>
                        <a:pt x="185" y="90"/>
                        <a:pt x="185" y="90"/>
                      </a:cubicBezTo>
                      <a:cubicBezTo>
                        <a:pt x="185" y="90"/>
                        <a:pt x="185" y="97"/>
                        <a:pt x="184" y="97"/>
                      </a:cubicBezTo>
                      <a:cubicBezTo>
                        <a:pt x="183" y="97"/>
                        <a:pt x="182" y="100"/>
                        <a:pt x="181" y="100"/>
                      </a:cubicBezTo>
                      <a:cubicBezTo>
                        <a:pt x="180" y="101"/>
                        <a:pt x="180" y="105"/>
                        <a:pt x="180" y="105"/>
                      </a:cubicBezTo>
                      <a:cubicBezTo>
                        <a:pt x="178" y="108"/>
                        <a:pt x="178" y="108"/>
                        <a:pt x="178" y="108"/>
                      </a:cubicBezTo>
                      <a:cubicBezTo>
                        <a:pt x="178" y="108"/>
                        <a:pt x="178" y="111"/>
                        <a:pt x="178" y="112"/>
                      </a:cubicBezTo>
                      <a:cubicBezTo>
                        <a:pt x="178" y="113"/>
                        <a:pt x="179" y="117"/>
                        <a:pt x="178" y="119"/>
                      </a:cubicBezTo>
                      <a:cubicBezTo>
                        <a:pt x="178" y="121"/>
                        <a:pt x="175" y="122"/>
                        <a:pt x="175" y="122"/>
                      </a:cubicBezTo>
                      <a:cubicBezTo>
                        <a:pt x="175" y="122"/>
                        <a:pt x="179" y="126"/>
                        <a:pt x="177" y="126"/>
                      </a:cubicBezTo>
                      <a:cubicBezTo>
                        <a:pt x="175" y="127"/>
                        <a:pt x="173" y="129"/>
                        <a:pt x="173" y="130"/>
                      </a:cubicBezTo>
                      <a:cubicBezTo>
                        <a:pt x="172" y="131"/>
                        <a:pt x="172" y="132"/>
                        <a:pt x="171" y="132"/>
                      </a:cubicBezTo>
                      <a:cubicBezTo>
                        <a:pt x="170" y="133"/>
                        <a:pt x="168" y="133"/>
                        <a:pt x="168" y="134"/>
                      </a:cubicBezTo>
                      <a:cubicBezTo>
                        <a:pt x="168" y="134"/>
                        <a:pt x="168" y="137"/>
                        <a:pt x="168" y="137"/>
                      </a:cubicBezTo>
                      <a:cubicBezTo>
                        <a:pt x="164" y="142"/>
                        <a:pt x="164" y="142"/>
                        <a:pt x="164" y="142"/>
                      </a:cubicBezTo>
                      <a:cubicBezTo>
                        <a:pt x="160" y="146"/>
                        <a:pt x="160" y="146"/>
                        <a:pt x="160" y="146"/>
                      </a:cubicBezTo>
                      <a:cubicBezTo>
                        <a:pt x="160" y="146"/>
                        <a:pt x="160" y="149"/>
                        <a:pt x="159" y="149"/>
                      </a:cubicBezTo>
                      <a:cubicBezTo>
                        <a:pt x="158" y="149"/>
                        <a:pt x="153" y="151"/>
                        <a:pt x="152" y="152"/>
                      </a:cubicBezTo>
                      <a:cubicBezTo>
                        <a:pt x="152" y="152"/>
                        <a:pt x="148" y="154"/>
                        <a:pt x="147" y="154"/>
                      </a:cubicBezTo>
                      <a:cubicBezTo>
                        <a:pt x="146" y="154"/>
                        <a:pt x="148" y="157"/>
                        <a:pt x="146" y="154"/>
                      </a:cubicBezTo>
                      <a:cubicBezTo>
                        <a:pt x="144" y="151"/>
                        <a:pt x="145" y="153"/>
                        <a:pt x="144" y="149"/>
                      </a:cubicBezTo>
                      <a:cubicBezTo>
                        <a:pt x="142" y="145"/>
                        <a:pt x="142" y="148"/>
                        <a:pt x="142" y="145"/>
                      </a:cubicBezTo>
                      <a:cubicBezTo>
                        <a:pt x="142" y="143"/>
                        <a:pt x="142" y="145"/>
                        <a:pt x="142" y="143"/>
                      </a:cubicBezTo>
                      <a:cubicBezTo>
                        <a:pt x="142" y="140"/>
                        <a:pt x="143" y="142"/>
                        <a:pt x="141" y="139"/>
                      </a:cubicBezTo>
                      <a:cubicBezTo>
                        <a:pt x="140" y="136"/>
                        <a:pt x="140" y="137"/>
                        <a:pt x="138" y="135"/>
                      </a:cubicBezTo>
                      <a:cubicBezTo>
                        <a:pt x="136" y="133"/>
                        <a:pt x="135" y="135"/>
                        <a:pt x="136" y="132"/>
                      </a:cubicBezTo>
                      <a:cubicBezTo>
                        <a:pt x="137" y="129"/>
                        <a:pt x="137" y="132"/>
                        <a:pt x="137" y="129"/>
                      </a:cubicBezTo>
                      <a:cubicBezTo>
                        <a:pt x="138" y="126"/>
                        <a:pt x="137" y="125"/>
                        <a:pt x="139" y="124"/>
                      </a:cubicBezTo>
                      <a:cubicBezTo>
                        <a:pt x="141" y="123"/>
                        <a:pt x="142" y="122"/>
                        <a:pt x="142" y="121"/>
                      </a:cubicBezTo>
                      <a:cubicBezTo>
                        <a:pt x="142" y="119"/>
                        <a:pt x="142" y="118"/>
                        <a:pt x="142" y="117"/>
                      </a:cubicBezTo>
                      <a:cubicBezTo>
                        <a:pt x="141" y="116"/>
                        <a:pt x="139" y="114"/>
                        <a:pt x="139" y="113"/>
                      </a:cubicBezTo>
                      <a:cubicBezTo>
                        <a:pt x="139" y="112"/>
                        <a:pt x="139" y="113"/>
                        <a:pt x="137" y="111"/>
                      </a:cubicBezTo>
                      <a:cubicBezTo>
                        <a:pt x="136" y="109"/>
                        <a:pt x="135" y="108"/>
                        <a:pt x="135" y="108"/>
                      </a:cubicBezTo>
                      <a:cubicBezTo>
                        <a:pt x="135" y="108"/>
                        <a:pt x="135" y="103"/>
                        <a:pt x="135" y="101"/>
                      </a:cubicBezTo>
                      <a:cubicBezTo>
                        <a:pt x="135" y="99"/>
                        <a:pt x="134" y="102"/>
                        <a:pt x="135" y="99"/>
                      </a:cubicBezTo>
                      <a:cubicBezTo>
                        <a:pt x="135" y="96"/>
                        <a:pt x="135" y="94"/>
                        <a:pt x="135" y="94"/>
                      </a:cubicBezTo>
                      <a:cubicBezTo>
                        <a:pt x="135" y="94"/>
                        <a:pt x="132" y="92"/>
                        <a:pt x="131" y="92"/>
                      </a:cubicBezTo>
                      <a:cubicBezTo>
                        <a:pt x="129" y="92"/>
                        <a:pt x="129" y="94"/>
                        <a:pt x="127" y="93"/>
                      </a:cubicBezTo>
                      <a:cubicBezTo>
                        <a:pt x="125" y="91"/>
                        <a:pt x="126" y="90"/>
                        <a:pt x="125" y="89"/>
                      </a:cubicBezTo>
                      <a:cubicBezTo>
                        <a:pt x="124" y="89"/>
                        <a:pt x="123" y="89"/>
                        <a:pt x="122" y="90"/>
                      </a:cubicBezTo>
                      <a:cubicBezTo>
                        <a:pt x="121" y="91"/>
                        <a:pt x="118" y="91"/>
                        <a:pt x="116" y="91"/>
                      </a:cubicBezTo>
                      <a:cubicBezTo>
                        <a:pt x="114" y="92"/>
                        <a:pt x="113" y="92"/>
                        <a:pt x="110" y="92"/>
                      </a:cubicBezTo>
                      <a:cubicBezTo>
                        <a:pt x="108" y="92"/>
                        <a:pt x="104" y="93"/>
                        <a:pt x="102" y="92"/>
                      </a:cubicBezTo>
                      <a:cubicBezTo>
                        <a:pt x="100" y="91"/>
                        <a:pt x="100" y="92"/>
                        <a:pt x="99" y="90"/>
                      </a:cubicBezTo>
                      <a:cubicBezTo>
                        <a:pt x="98" y="88"/>
                        <a:pt x="99" y="88"/>
                        <a:pt x="97" y="87"/>
                      </a:cubicBezTo>
                      <a:cubicBezTo>
                        <a:pt x="95" y="86"/>
                        <a:pt x="94" y="87"/>
                        <a:pt x="94" y="85"/>
                      </a:cubicBezTo>
                      <a:cubicBezTo>
                        <a:pt x="94" y="82"/>
                        <a:pt x="95" y="83"/>
                        <a:pt x="93" y="81"/>
                      </a:cubicBezTo>
                      <a:cubicBezTo>
                        <a:pt x="92" y="79"/>
                        <a:pt x="94" y="82"/>
                        <a:pt x="92" y="79"/>
                      </a:cubicBezTo>
                      <a:cubicBezTo>
                        <a:pt x="89" y="76"/>
                        <a:pt x="88" y="79"/>
                        <a:pt x="89" y="76"/>
                      </a:cubicBezTo>
                      <a:cubicBezTo>
                        <a:pt x="90" y="74"/>
                        <a:pt x="91" y="75"/>
                        <a:pt x="91" y="73"/>
                      </a:cubicBezTo>
                      <a:cubicBezTo>
                        <a:pt x="91" y="70"/>
                        <a:pt x="95" y="74"/>
                        <a:pt x="92" y="68"/>
                      </a:cubicBezTo>
                      <a:cubicBezTo>
                        <a:pt x="90" y="63"/>
                        <a:pt x="89" y="64"/>
                        <a:pt x="92" y="60"/>
                      </a:cubicBezTo>
                      <a:cubicBezTo>
                        <a:pt x="94" y="55"/>
                        <a:pt x="97" y="54"/>
                        <a:pt x="98" y="53"/>
                      </a:cubicBezTo>
                      <a:cubicBezTo>
                        <a:pt x="98" y="52"/>
                        <a:pt x="99" y="50"/>
                        <a:pt x="100" y="49"/>
                      </a:cubicBezTo>
                      <a:cubicBezTo>
                        <a:pt x="101" y="48"/>
                        <a:pt x="100" y="48"/>
                        <a:pt x="102" y="48"/>
                      </a:cubicBezTo>
                      <a:cubicBezTo>
                        <a:pt x="104" y="48"/>
                        <a:pt x="107" y="47"/>
                        <a:pt x="108" y="46"/>
                      </a:cubicBezTo>
                      <a:cubicBezTo>
                        <a:pt x="109" y="45"/>
                        <a:pt x="111" y="42"/>
                        <a:pt x="112" y="42"/>
                      </a:cubicBezTo>
                      <a:cubicBezTo>
                        <a:pt x="113" y="42"/>
                        <a:pt x="113" y="42"/>
                        <a:pt x="115" y="42"/>
                      </a:cubicBezTo>
                      <a:cubicBezTo>
                        <a:pt x="117" y="41"/>
                        <a:pt x="117" y="41"/>
                        <a:pt x="119" y="41"/>
                      </a:cubicBezTo>
                      <a:cubicBezTo>
                        <a:pt x="120" y="41"/>
                        <a:pt x="117" y="42"/>
                        <a:pt x="121" y="41"/>
                      </a:cubicBezTo>
                      <a:cubicBezTo>
                        <a:pt x="125" y="40"/>
                        <a:pt x="124" y="40"/>
                        <a:pt x="125" y="40"/>
                      </a:cubicBezTo>
                      <a:cubicBezTo>
                        <a:pt x="126" y="40"/>
                        <a:pt x="126" y="41"/>
                        <a:pt x="127" y="41"/>
                      </a:cubicBezTo>
                      <a:cubicBezTo>
                        <a:pt x="129" y="41"/>
                        <a:pt x="129" y="38"/>
                        <a:pt x="129" y="41"/>
                      </a:cubicBezTo>
                      <a:cubicBezTo>
                        <a:pt x="129" y="45"/>
                        <a:pt x="128" y="46"/>
                        <a:pt x="130" y="46"/>
                      </a:cubicBezTo>
                      <a:cubicBezTo>
                        <a:pt x="133" y="47"/>
                        <a:pt x="130" y="47"/>
                        <a:pt x="133" y="47"/>
                      </a:cubicBezTo>
                      <a:cubicBezTo>
                        <a:pt x="136" y="47"/>
                        <a:pt x="135" y="47"/>
                        <a:pt x="137" y="48"/>
                      </a:cubicBezTo>
                      <a:cubicBezTo>
                        <a:pt x="138" y="48"/>
                        <a:pt x="139" y="49"/>
                        <a:pt x="141" y="49"/>
                      </a:cubicBezTo>
                      <a:cubicBezTo>
                        <a:pt x="143" y="49"/>
                        <a:pt x="140" y="52"/>
                        <a:pt x="143" y="49"/>
                      </a:cubicBezTo>
                      <a:cubicBezTo>
                        <a:pt x="146" y="46"/>
                        <a:pt x="141" y="46"/>
                        <a:pt x="146" y="46"/>
                      </a:cubicBezTo>
                      <a:cubicBezTo>
                        <a:pt x="151" y="47"/>
                        <a:pt x="152" y="48"/>
                        <a:pt x="153" y="48"/>
                      </a:cubicBezTo>
                      <a:cubicBezTo>
                        <a:pt x="154" y="47"/>
                        <a:pt x="154" y="48"/>
                        <a:pt x="156" y="47"/>
                      </a:cubicBezTo>
                      <a:cubicBezTo>
                        <a:pt x="159" y="46"/>
                        <a:pt x="159" y="46"/>
                        <a:pt x="160" y="46"/>
                      </a:cubicBezTo>
                      <a:cubicBezTo>
                        <a:pt x="161" y="47"/>
                        <a:pt x="161" y="49"/>
                        <a:pt x="162" y="47"/>
                      </a:cubicBezTo>
                      <a:cubicBezTo>
                        <a:pt x="163" y="45"/>
                        <a:pt x="165" y="45"/>
                        <a:pt x="162" y="44"/>
                      </a:cubicBezTo>
                      <a:cubicBezTo>
                        <a:pt x="159" y="42"/>
                        <a:pt x="158" y="44"/>
                        <a:pt x="158" y="42"/>
                      </a:cubicBezTo>
                      <a:cubicBezTo>
                        <a:pt x="157" y="40"/>
                        <a:pt x="160" y="41"/>
                        <a:pt x="157" y="40"/>
                      </a:cubicBezTo>
                      <a:cubicBezTo>
                        <a:pt x="154" y="40"/>
                        <a:pt x="155" y="40"/>
                        <a:pt x="153" y="39"/>
                      </a:cubicBezTo>
                      <a:cubicBezTo>
                        <a:pt x="151" y="38"/>
                        <a:pt x="149" y="41"/>
                        <a:pt x="148" y="39"/>
                      </a:cubicBezTo>
                      <a:cubicBezTo>
                        <a:pt x="147" y="37"/>
                        <a:pt x="143" y="41"/>
                        <a:pt x="147" y="37"/>
                      </a:cubicBezTo>
                      <a:cubicBezTo>
                        <a:pt x="151" y="34"/>
                        <a:pt x="149" y="32"/>
                        <a:pt x="152" y="33"/>
                      </a:cubicBezTo>
                      <a:cubicBezTo>
                        <a:pt x="155" y="34"/>
                        <a:pt x="154" y="36"/>
                        <a:pt x="155" y="35"/>
                      </a:cubicBezTo>
                      <a:cubicBezTo>
                        <a:pt x="157" y="33"/>
                        <a:pt x="160" y="32"/>
                        <a:pt x="157" y="30"/>
                      </a:cubicBezTo>
                      <a:cubicBezTo>
                        <a:pt x="154" y="28"/>
                        <a:pt x="156" y="29"/>
                        <a:pt x="153" y="28"/>
                      </a:cubicBezTo>
                      <a:cubicBezTo>
                        <a:pt x="150" y="26"/>
                        <a:pt x="147" y="33"/>
                        <a:pt x="146" y="32"/>
                      </a:cubicBezTo>
                      <a:cubicBezTo>
                        <a:pt x="145" y="31"/>
                        <a:pt x="144" y="30"/>
                        <a:pt x="143" y="31"/>
                      </a:cubicBezTo>
                      <a:cubicBezTo>
                        <a:pt x="142" y="31"/>
                        <a:pt x="142" y="34"/>
                        <a:pt x="142" y="36"/>
                      </a:cubicBezTo>
                      <a:cubicBezTo>
                        <a:pt x="142" y="38"/>
                        <a:pt x="143" y="38"/>
                        <a:pt x="140" y="37"/>
                      </a:cubicBezTo>
                      <a:cubicBezTo>
                        <a:pt x="137" y="35"/>
                        <a:pt x="144" y="36"/>
                        <a:pt x="137" y="33"/>
                      </a:cubicBezTo>
                      <a:cubicBezTo>
                        <a:pt x="130" y="31"/>
                        <a:pt x="128" y="31"/>
                        <a:pt x="127" y="32"/>
                      </a:cubicBezTo>
                      <a:cubicBezTo>
                        <a:pt x="126" y="33"/>
                        <a:pt x="125" y="33"/>
                        <a:pt x="124" y="34"/>
                      </a:cubicBezTo>
                      <a:cubicBezTo>
                        <a:pt x="123" y="35"/>
                        <a:pt x="126" y="36"/>
                        <a:pt x="123" y="35"/>
                      </a:cubicBezTo>
                      <a:cubicBezTo>
                        <a:pt x="120" y="33"/>
                        <a:pt x="118" y="35"/>
                        <a:pt x="118" y="35"/>
                      </a:cubicBezTo>
                      <a:cubicBezTo>
                        <a:pt x="118" y="35"/>
                        <a:pt x="117" y="35"/>
                        <a:pt x="116" y="36"/>
                      </a:cubicBezTo>
                      <a:cubicBezTo>
                        <a:pt x="114" y="37"/>
                        <a:pt x="112" y="38"/>
                        <a:pt x="111" y="37"/>
                      </a:cubicBezTo>
                      <a:cubicBezTo>
                        <a:pt x="109" y="37"/>
                        <a:pt x="106" y="38"/>
                        <a:pt x="109" y="34"/>
                      </a:cubicBezTo>
                      <a:cubicBezTo>
                        <a:pt x="111" y="31"/>
                        <a:pt x="109" y="33"/>
                        <a:pt x="113" y="31"/>
                      </a:cubicBezTo>
                      <a:cubicBezTo>
                        <a:pt x="117" y="30"/>
                        <a:pt x="123" y="29"/>
                        <a:pt x="118" y="28"/>
                      </a:cubicBezTo>
                      <a:cubicBezTo>
                        <a:pt x="113" y="27"/>
                        <a:pt x="121" y="27"/>
                        <a:pt x="114" y="24"/>
                      </a:cubicBezTo>
                      <a:cubicBezTo>
                        <a:pt x="107" y="21"/>
                        <a:pt x="107" y="25"/>
                        <a:pt x="107" y="21"/>
                      </a:cubicBezTo>
                      <a:cubicBezTo>
                        <a:pt x="108" y="16"/>
                        <a:pt x="107" y="16"/>
                        <a:pt x="106" y="16"/>
                      </a:cubicBezTo>
                      <a:cubicBezTo>
                        <a:pt x="104" y="16"/>
                        <a:pt x="100" y="17"/>
                        <a:pt x="98" y="18"/>
                      </a:cubicBezTo>
                      <a:cubicBezTo>
                        <a:pt x="97" y="18"/>
                        <a:pt x="99" y="19"/>
                        <a:pt x="96" y="17"/>
                      </a:cubicBezTo>
                      <a:cubicBezTo>
                        <a:pt x="92" y="15"/>
                        <a:pt x="91" y="18"/>
                        <a:pt x="92" y="15"/>
                      </a:cubicBezTo>
                      <a:cubicBezTo>
                        <a:pt x="94" y="13"/>
                        <a:pt x="94" y="12"/>
                        <a:pt x="96" y="11"/>
                      </a:cubicBezTo>
                      <a:cubicBezTo>
                        <a:pt x="98" y="9"/>
                        <a:pt x="97" y="3"/>
                        <a:pt x="102" y="5"/>
                      </a:cubicBezTo>
                      <a:cubicBezTo>
                        <a:pt x="106" y="8"/>
                        <a:pt x="105" y="7"/>
                        <a:pt x="108" y="7"/>
                      </a:cubicBezTo>
                      <a:cubicBezTo>
                        <a:pt x="112" y="7"/>
                        <a:pt x="114" y="7"/>
                        <a:pt x="114" y="6"/>
                      </a:cubicBezTo>
                      <a:cubicBezTo>
                        <a:pt x="114" y="5"/>
                        <a:pt x="109" y="3"/>
                        <a:pt x="109" y="3"/>
                      </a:cubicBezTo>
                      <a:cubicBezTo>
                        <a:pt x="109" y="3"/>
                        <a:pt x="108" y="4"/>
                        <a:pt x="109" y="3"/>
                      </a:cubicBezTo>
                      <a:cubicBezTo>
                        <a:pt x="109" y="2"/>
                        <a:pt x="110" y="1"/>
                        <a:pt x="110" y="1"/>
                      </a:cubicBezTo>
                      <a:cubicBezTo>
                        <a:pt x="109" y="0"/>
                        <a:pt x="109" y="0"/>
                        <a:pt x="109" y="0"/>
                      </a:cubicBezTo>
                      <a:cubicBezTo>
                        <a:pt x="109" y="0"/>
                        <a:pt x="96" y="0"/>
                        <a:pt x="9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</p:grpSp>
          <p:sp>
            <p:nvSpPr>
              <p:cNvPr id="145" name="işlïďê"/>
              <p:cNvSpPr/>
              <p:nvPr/>
            </p:nvSpPr>
            <p:spPr bwMode="auto">
              <a:xfrm>
                <a:off x="6740239" y="3913127"/>
                <a:ext cx="321469" cy="292894"/>
              </a:xfrm>
              <a:custGeom>
                <a:avLst/>
                <a:gdLst>
                  <a:gd name="T0" fmla="*/ 116 w 196"/>
                  <a:gd name="T1" fmla="*/ 2 h 179"/>
                  <a:gd name="T2" fmla="*/ 98 w 196"/>
                  <a:gd name="T3" fmla="*/ 0 h 179"/>
                  <a:gd name="T4" fmla="*/ 98 w 196"/>
                  <a:gd name="T5" fmla="*/ 17 h 179"/>
                  <a:gd name="T6" fmla="*/ 113 w 196"/>
                  <a:gd name="T7" fmla="*/ 18 h 179"/>
                  <a:gd name="T8" fmla="*/ 169 w 196"/>
                  <a:gd name="T9" fmla="*/ 105 h 179"/>
                  <a:gd name="T10" fmla="*/ 98 w 196"/>
                  <a:gd name="T11" fmla="*/ 163 h 179"/>
                  <a:gd name="T12" fmla="*/ 98 w 196"/>
                  <a:gd name="T13" fmla="*/ 179 h 179"/>
                  <a:gd name="T14" fmla="*/ 185 w 196"/>
                  <a:gd name="T15" fmla="*/ 108 h 179"/>
                  <a:gd name="T16" fmla="*/ 116 w 196"/>
                  <a:gd name="T17" fmla="*/ 2 h 179"/>
                  <a:gd name="T18" fmla="*/ 98 w 196"/>
                  <a:gd name="T19" fmla="*/ 0 h 179"/>
                  <a:gd name="T20" fmla="*/ 10 w 196"/>
                  <a:gd name="T21" fmla="*/ 71 h 179"/>
                  <a:gd name="T22" fmla="*/ 79 w 196"/>
                  <a:gd name="T23" fmla="*/ 177 h 179"/>
                  <a:gd name="T24" fmla="*/ 98 w 196"/>
                  <a:gd name="T25" fmla="*/ 179 h 179"/>
                  <a:gd name="T26" fmla="*/ 98 w 196"/>
                  <a:gd name="T27" fmla="*/ 163 h 179"/>
                  <a:gd name="T28" fmla="*/ 83 w 196"/>
                  <a:gd name="T29" fmla="*/ 161 h 179"/>
                  <a:gd name="T30" fmla="*/ 83 w 196"/>
                  <a:gd name="T31" fmla="*/ 161 h 179"/>
                  <a:gd name="T32" fmla="*/ 26 w 196"/>
                  <a:gd name="T33" fmla="*/ 75 h 179"/>
                  <a:gd name="T34" fmla="*/ 98 w 196"/>
                  <a:gd name="T35" fmla="*/ 17 h 179"/>
                  <a:gd name="T36" fmla="*/ 98 w 196"/>
                  <a:gd name="T37" fmla="*/ 0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96" h="179">
                    <a:moveTo>
                      <a:pt x="116" y="2"/>
                    </a:moveTo>
                    <a:cubicBezTo>
                      <a:pt x="110" y="1"/>
                      <a:pt x="104" y="0"/>
                      <a:pt x="98" y="0"/>
                    </a:cubicBezTo>
                    <a:cubicBezTo>
                      <a:pt x="98" y="17"/>
                      <a:pt x="98" y="17"/>
                      <a:pt x="98" y="17"/>
                    </a:cubicBezTo>
                    <a:cubicBezTo>
                      <a:pt x="103" y="17"/>
                      <a:pt x="108" y="17"/>
                      <a:pt x="113" y="18"/>
                    </a:cubicBezTo>
                    <a:cubicBezTo>
                      <a:pt x="152" y="27"/>
                      <a:pt x="177" y="65"/>
                      <a:pt x="169" y="105"/>
                    </a:cubicBezTo>
                    <a:cubicBezTo>
                      <a:pt x="162" y="139"/>
                      <a:pt x="131" y="163"/>
                      <a:pt x="98" y="163"/>
                    </a:cubicBezTo>
                    <a:cubicBezTo>
                      <a:pt x="98" y="179"/>
                      <a:pt x="98" y="179"/>
                      <a:pt x="98" y="179"/>
                    </a:cubicBezTo>
                    <a:cubicBezTo>
                      <a:pt x="139" y="179"/>
                      <a:pt x="177" y="150"/>
                      <a:pt x="185" y="108"/>
                    </a:cubicBezTo>
                    <a:cubicBezTo>
                      <a:pt x="196" y="60"/>
                      <a:pt x="165" y="12"/>
                      <a:pt x="116" y="2"/>
                    </a:cubicBezTo>
                    <a:close/>
                    <a:moveTo>
                      <a:pt x="98" y="0"/>
                    </a:moveTo>
                    <a:cubicBezTo>
                      <a:pt x="56" y="0"/>
                      <a:pt x="19" y="29"/>
                      <a:pt x="10" y="71"/>
                    </a:cubicBezTo>
                    <a:cubicBezTo>
                      <a:pt x="0" y="120"/>
                      <a:pt x="31" y="167"/>
                      <a:pt x="79" y="177"/>
                    </a:cubicBezTo>
                    <a:cubicBezTo>
                      <a:pt x="85" y="179"/>
                      <a:pt x="92" y="179"/>
                      <a:pt x="98" y="179"/>
                    </a:cubicBezTo>
                    <a:cubicBezTo>
                      <a:pt x="98" y="163"/>
                      <a:pt x="98" y="163"/>
                      <a:pt x="98" y="163"/>
                    </a:cubicBezTo>
                    <a:cubicBezTo>
                      <a:pt x="93" y="163"/>
                      <a:pt x="88" y="162"/>
                      <a:pt x="83" y="161"/>
                    </a:cubicBezTo>
                    <a:cubicBezTo>
                      <a:pt x="83" y="161"/>
                      <a:pt x="83" y="161"/>
                      <a:pt x="83" y="161"/>
                    </a:cubicBezTo>
                    <a:cubicBezTo>
                      <a:pt x="43" y="153"/>
                      <a:pt x="18" y="114"/>
                      <a:pt x="26" y="75"/>
                    </a:cubicBezTo>
                    <a:cubicBezTo>
                      <a:pt x="33" y="40"/>
                      <a:pt x="64" y="17"/>
                      <a:pt x="98" y="17"/>
                    </a:cubicBezTo>
                    <a:lnTo>
                      <a:pt x="98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46" name="îṡḻîḍé"/>
              <p:cNvSpPr/>
              <p:nvPr/>
            </p:nvSpPr>
            <p:spPr bwMode="auto">
              <a:xfrm>
                <a:off x="6823583" y="4183399"/>
                <a:ext cx="69056" cy="148829"/>
              </a:xfrm>
              <a:custGeom>
                <a:avLst/>
                <a:gdLst>
                  <a:gd name="T0" fmla="*/ 33 w 58"/>
                  <a:gd name="T1" fmla="*/ 125 h 125"/>
                  <a:gd name="T2" fmla="*/ 0 w 58"/>
                  <a:gd name="T3" fmla="*/ 118 h 125"/>
                  <a:gd name="T4" fmla="*/ 25 w 58"/>
                  <a:gd name="T5" fmla="*/ 0 h 125"/>
                  <a:gd name="T6" fmla="*/ 58 w 58"/>
                  <a:gd name="T7" fmla="*/ 7 h 125"/>
                  <a:gd name="T8" fmla="*/ 33 w 58"/>
                  <a:gd name="T9" fmla="*/ 125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8" h="125">
                    <a:moveTo>
                      <a:pt x="33" y="125"/>
                    </a:moveTo>
                    <a:lnTo>
                      <a:pt x="0" y="118"/>
                    </a:lnTo>
                    <a:lnTo>
                      <a:pt x="25" y="0"/>
                    </a:lnTo>
                    <a:lnTo>
                      <a:pt x="58" y="7"/>
                    </a:lnTo>
                    <a:lnTo>
                      <a:pt x="33" y="1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47" name="îś1iďé"/>
              <p:cNvSpPr/>
              <p:nvPr/>
            </p:nvSpPr>
            <p:spPr bwMode="auto">
              <a:xfrm>
                <a:off x="6795008" y="4228643"/>
                <a:ext cx="97631" cy="201216"/>
              </a:xfrm>
              <a:custGeom>
                <a:avLst/>
                <a:gdLst>
                  <a:gd name="T0" fmla="*/ 40 w 60"/>
                  <a:gd name="T1" fmla="*/ 106 h 123"/>
                  <a:gd name="T2" fmla="*/ 18 w 60"/>
                  <a:gd name="T3" fmla="*/ 121 h 123"/>
                  <a:gd name="T4" fmla="*/ 3 w 60"/>
                  <a:gd name="T5" fmla="*/ 98 h 123"/>
                  <a:gd name="T6" fmla="*/ 20 w 60"/>
                  <a:gd name="T7" fmla="*/ 17 h 123"/>
                  <a:gd name="T8" fmla="*/ 42 w 60"/>
                  <a:gd name="T9" fmla="*/ 2 h 123"/>
                  <a:gd name="T10" fmla="*/ 57 w 60"/>
                  <a:gd name="T11" fmla="*/ 25 h 123"/>
                  <a:gd name="T12" fmla="*/ 40 w 60"/>
                  <a:gd name="T13" fmla="*/ 106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0" h="123">
                    <a:moveTo>
                      <a:pt x="40" y="106"/>
                    </a:moveTo>
                    <a:cubicBezTo>
                      <a:pt x="38" y="116"/>
                      <a:pt x="28" y="123"/>
                      <a:pt x="18" y="121"/>
                    </a:cubicBezTo>
                    <a:cubicBezTo>
                      <a:pt x="7" y="118"/>
                      <a:pt x="0" y="108"/>
                      <a:pt x="3" y="98"/>
                    </a:cubicBezTo>
                    <a:cubicBezTo>
                      <a:pt x="20" y="17"/>
                      <a:pt x="20" y="17"/>
                      <a:pt x="20" y="17"/>
                    </a:cubicBezTo>
                    <a:cubicBezTo>
                      <a:pt x="22" y="6"/>
                      <a:pt x="32" y="0"/>
                      <a:pt x="42" y="2"/>
                    </a:cubicBezTo>
                    <a:cubicBezTo>
                      <a:pt x="53" y="4"/>
                      <a:pt x="60" y="14"/>
                      <a:pt x="57" y="25"/>
                    </a:cubicBezTo>
                    <a:lnTo>
                      <a:pt x="40" y="10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48" name="íslïḑe"/>
              <p:cNvSpPr/>
              <p:nvPr/>
            </p:nvSpPr>
            <p:spPr bwMode="auto">
              <a:xfrm>
                <a:off x="5903229" y="1974790"/>
                <a:ext cx="392906" cy="359569"/>
              </a:xfrm>
              <a:custGeom>
                <a:avLst/>
                <a:gdLst>
                  <a:gd name="T0" fmla="*/ 117 w 240"/>
                  <a:gd name="T1" fmla="*/ 220 h 220"/>
                  <a:gd name="T2" fmla="*/ 0 w 240"/>
                  <a:gd name="T3" fmla="*/ 219 h 220"/>
                  <a:gd name="T4" fmla="*/ 0 w 240"/>
                  <a:gd name="T5" fmla="*/ 44 h 220"/>
                  <a:gd name="T6" fmla="*/ 120 w 240"/>
                  <a:gd name="T7" fmla="*/ 44 h 220"/>
                  <a:gd name="T8" fmla="*/ 240 w 240"/>
                  <a:gd name="T9" fmla="*/ 44 h 220"/>
                  <a:gd name="T10" fmla="*/ 240 w 240"/>
                  <a:gd name="T11" fmla="*/ 219 h 220"/>
                  <a:gd name="T12" fmla="*/ 117 w 240"/>
                  <a:gd name="T13" fmla="*/ 220 h 2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40" h="220">
                    <a:moveTo>
                      <a:pt x="117" y="220"/>
                    </a:moveTo>
                    <a:cubicBezTo>
                      <a:pt x="117" y="220"/>
                      <a:pt x="76" y="179"/>
                      <a:pt x="0" y="219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44"/>
                      <a:pt x="78" y="0"/>
                      <a:pt x="120" y="44"/>
                    </a:cubicBezTo>
                    <a:cubicBezTo>
                      <a:pt x="240" y="44"/>
                      <a:pt x="240" y="44"/>
                      <a:pt x="240" y="44"/>
                    </a:cubicBezTo>
                    <a:cubicBezTo>
                      <a:pt x="240" y="219"/>
                      <a:pt x="240" y="219"/>
                      <a:pt x="240" y="219"/>
                    </a:cubicBezTo>
                    <a:lnTo>
                      <a:pt x="117" y="22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49" name="íśļíḑé"/>
              <p:cNvSpPr/>
              <p:nvPr/>
            </p:nvSpPr>
            <p:spPr bwMode="auto">
              <a:xfrm>
                <a:off x="5786548" y="3970277"/>
                <a:ext cx="478631" cy="396479"/>
              </a:xfrm>
              <a:custGeom>
                <a:avLst/>
                <a:gdLst>
                  <a:gd name="T0" fmla="*/ 199 w 293"/>
                  <a:gd name="T1" fmla="*/ 192 h 242"/>
                  <a:gd name="T2" fmla="*/ 219 w 293"/>
                  <a:gd name="T3" fmla="*/ 205 h 242"/>
                  <a:gd name="T4" fmla="*/ 219 w 293"/>
                  <a:gd name="T5" fmla="*/ 214 h 242"/>
                  <a:gd name="T6" fmla="*/ 199 w 293"/>
                  <a:gd name="T7" fmla="*/ 214 h 242"/>
                  <a:gd name="T8" fmla="*/ 219 w 293"/>
                  <a:gd name="T9" fmla="*/ 242 h 242"/>
                  <a:gd name="T10" fmla="*/ 242 w 293"/>
                  <a:gd name="T11" fmla="*/ 216 h 242"/>
                  <a:gd name="T12" fmla="*/ 199 w 293"/>
                  <a:gd name="T13" fmla="*/ 170 h 242"/>
                  <a:gd name="T14" fmla="*/ 293 w 293"/>
                  <a:gd name="T15" fmla="*/ 147 h 242"/>
                  <a:gd name="T16" fmla="*/ 269 w 293"/>
                  <a:gd name="T17" fmla="*/ 0 h 242"/>
                  <a:gd name="T18" fmla="*/ 199 w 293"/>
                  <a:gd name="T19" fmla="*/ 16 h 242"/>
                  <a:gd name="T20" fmla="*/ 275 w 293"/>
                  <a:gd name="T21" fmla="*/ 35 h 242"/>
                  <a:gd name="T22" fmla="*/ 256 w 293"/>
                  <a:gd name="T23" fmla="*/ 154 h 242"/>
                  <a:gd name="T24" fmla="*/ 199 w 293"/>
                  <a:gd name="T25" fmla="*/ 170 h 242"/>
                  <a:gd name="T26" fmla="*/ 175 w 293"/>
                  <a:gd name="T27" fmla="*/ 192 h 242"/>
                  <a:gd name="T28" fmla="*/ 199 w 293"/>
                  <a:gd name="T29" fmla="*/ 170 h 242"/>
                  <a:gd name="T30" fmla="*/ 146 w 293"/>
                  <a:gd name="T31" fmla="*/ 154 h 242"/>
                  <a:gd name="T32" fmla="*/ 199 w 293"/>
                  <a:gd name="T33" fmla="*/ 242 h 242"/>
                  <a:gd name="T34" fmla="*/ 179 w 293"/>
                  <a:gd name="T35" fmla="*/ 214 h 242"/>
                  <a:gd name="T36" fmla="*/ 179 w 293"/>
                  <a:gd name="T37" fmla="*/ 205 h 242"/>
                  <a:gd name="T38" fmla="*/ 199 w 293"/>
                  <a:gd name="T39" fmla="*/ 192 h 242"/>
                  <a:gd name="T40" fmla="*/ 146 w 293"/>
                  <a:gd name="T41" fmla="*/ 0 h 242"/>
                  <a:gd name="T42" fmla="*/ 199 w 293"/>
                  <a:gd name="T43" fmla="*/ 16 h 242"/>
                  <a:gd name="T44" fmla="*/ 146 w 293"/>
                  <a:gd name="T45" fmla="*/ 0 h 242"/>
                  <a:gd name="T46" fmla="*/ 0 w 293"/>
                  <a:gd name="T47" fmla="*/ 24 h 242"/>
                  <a:gd name="T48" fmla="*/ 23 w 293"/>
                  <a:gd name="T49" fmla="*/ 170 h 242"/>
                  <a:gd name="T50" fmla="*/ 117 w 293"/>
                  <a:gd name="T51" fmla="*/ 192 h 242"/>
                  <a:gd name="T52" fmla="*/ 52 w 293"/>
                  <a:gd name="T53" fmla="*/ 216 h 242"/>
                  <a:gd name="T54" fmla="*/ 75 w 293"/>
                  <a:gd name="T55" fmla="*/ 242 h 242"/>
                  <a:gd name="T56" fmla="*/ 146 w 293"/>
                  <a:gd name="T57" fmla="*/ 154 h 242"/>
                  <a:gd name="T58" fmla="*/ 37 w 293"/>
                  <a:gd name="T59" fmla="*/ 154 h 242"/>
                  <a:gd name="T60" fmla="*/ 17 w 293"/>
                  <a:gd name="T61" fmla="*/ 35 h 242"/>
                  <a:gd name="T62" fmla="*/ 146 w 293"/>
                  <a:gd name="T63" fmla="*/ 16 h 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93" h="242">
                    <a:moveTo>
                      <a:pt x="219" y="192"/>
                    </a:moveTo>
                    <a:cubicBezTo>
                      <a:pt x="199" y="192"/>
                      <a:pt x="199" y="192"/>
                      <a:pt x="199" y="192"/>
                    </a:cubicBezTo>
                    <a:cubicBezTo>
                      <a:pt x="199" y="205"/>
                      <a:pt x="199" y="205"/>
                      <a:pt x="199" y="205"/>
                    </a:cubicBezTo>
                    <a:cubicBezTo>
                      <a:pt x="219" y="205"/>
                      <a:pt x="219" y="205"/>
                      <a:pt x="219" y="205"/>
                    </a:cubicBezTo>
                    <a:cubicBezTo>
                      <a:pt x="221" y="205"/>
                      <a:pt x="223" y="207"/>
                      <a:pt x="223" y="209"/>
                    </a:cubicBezTo>
                    <a:cubicBezTo>
                      <a:pt x="223" y="212"/>
                      <a:pt x="221" y="214"/>
                      <a:pt x="219" y="214"/>
                    </a:cubicBezTo>
                    <a:cubicBezTo>
                      <a:pt x="219" y="214"/>
                      <a:pt x="219" y="214"/>
                      <a:pt x="219" y="214"/>
                    </a:cubicBezTo>
                    <a:cubicBezTo>
                      <a:pt x="199" y="214"/>
                      <a:pt x="199" y="214"/>
                      <a:pt x="199" y="214"/>
                    </a:cubicBezTo>
                    <a:cubicBezTo>
                      <a:pt x="199" y="242"/>
                      <a:pt x="199" y="242"/>
                      <a:pt x="199" y="242"/>
                    </a:cubicBezTo>
                    <a:cubicBezTo>
                      <a:pt x="219" y="242"/>
                      <a:pt x="219" y="242"/>
                      <a:pt x="219" y="242"/>
                    </a:cubicBezTo>
                    <a:cubicBezTo>
                      <a:pt x="232" y="242"/>
                      <a:pt x="242" y="232"/>
                      <a:pt x="242" y="219"/>
                    </a:cubicBezTo>
                    <a:cubicBezTo>
                      <a:pt x="242" y="216"/>
                      <a:pt x="242" y="216"/>
                      <a:pt x="242" y="216"/>
                    </a:cubicBezTo>
                    <a:cubicBezTo>
                      <a:pt x="242" y="203"/>
                      <a:pt x="232" y="192"/>
                      <a:pt x="219" y="192"/>
                    </a:cubicBezTo>
                    <a:close/>
                    <a:moveTo>
                      <a:pt x="199" y="170"/>
                    </a:moveTo>
                    <a:cubicBezTo>
                      <a:pt x="269" y="170"/>
                      <a:pt x="269" y="170"/>
                      <a:pt x="269" y="170"/>
                    </a:cubicBezTo>
                    <a:cubicBezTo>
                      <a:pt x="282" y="170"/>
                      <a:pt x="293" y="160"/>
                      <a:pt x="293" y="147"/>
                    </a:cubicBezTo>
                    <a:cubicBezTo>
                      <a:pt x="293" y="24"/>
                      <a:pt x="293" y="24"/>
                      <a:pt x="293" y="24"/>
                    </a:cubicBezTo>
                    <a:cubicBezTo>
                      <a:pt x="293" y="11"/>
                      <a:pt x="282" y="0"/>
                      <a:pt x="269" y="0"/>
                    </a:cubicBezTo>
                    <a:cubicBezTo>
                      <a:pt x="199" y="0"/>
                      <a:pt x="199" y="0"/>
                      <a:pt x="199" y="0"/>
                    </a:cubicBezTo>
                    <a:cubicBezTo>
                      <a:pt x="199" y="16"/>
                      <a:pt x="199" y="16"/>
                      <a:pt x="199" y="16"/>
                    </a:cubicBezTo>
                    <a:cubicBezTo>
                      <a:pt x="256" y="16"/>
                      <a:pt x="256" y="16"/>
                      <a:pt x="256" y="16"/>
                    </a:cubicBezTo>
                    <a:cubicBezTo>
                      <a:pt x="267" y="16"/>
                      <a:pt x="275" y="24"/>
                      <a:pt x="275" y="35"/>
                    </a:cubicBezTo>
                    <a:cubicBezTo>
                      <a:pt x="275" y="135"/>
                      <a:pt x="275" y="135"/>
                      <a:pt x="275" y="135"/>
                    </a:cubicBezTo>
                    <a:cubicBezTo>
                      <a:pt x="275" y="146"/>
                      <a:pt x="267" y="154"/>
                      <a:pt x="256" y="154"/>
                    </a:cubicBezTo>
                    <a:cubicBezTo>
                      <a:pt x="199" y="154"/>
                      <a:pt x="199" y="154"/>
                      <a:pt x="199" y="154"/>
                    </a:cubicBezTo>
                    <a:lnTo>
                      <a:pt x="199" y="170"/>
                    </a:lnTo>
                    <a:close/>
                    <a:moveTo>
                      <a:pt x="199" y="192"/>
                    </a:moveTo>
                    <a:cubicBezTo>
                      <a:pt x="175" y="192"/>
                      <a:pt x="175" y="192"/>
                      <a:pt x="175" y="192"/>
                    </a:cubicBezTo>
                    <a:cubicBezTo>
                      <a:pt x="175" y="170"/>
                      <a:pt x="175" y="170"/>
                      <a:pt x="175" y="170"/>
                    </a:cubicBezTo>
                    <a:cubicBezTo>
                      <a:pt x="199" y="170"/>
                      <a:pt x="199" y="170"/>
                      <a:pt x="199" y="170"/>
                    </a:cubicBezTo>
                    <a:cubicBezTo>
                      <a:pt x="199" y="154"/>
                      <a:pt x="199" y="154"/>
                      <a:pt x="199" y="154"/>
                    </a:cubicBezTo>
                    <a:cubicBezTo>
                      <a:pt x="146" y="154"/>
                      <a:pt x="146" y="154"/>
                      <a:pt x="146" y="154"/>
                    </a:cubicBezTo>
                    <a:cubicBezTo>
                      <a:pt x="146" y="242"/>
                      <a:pt x="146" y="242"/>
                      <a:pt x="146" y="242"/>
                    </a:cubicBezTo>
                    <a:cubicBezTo>
                      <a:pt x="199" y="242"/>
                      <a:pt x="199" y="242"/>
                      <a:pt x="199" y="242"/>
                    </a:cubicBezTo>
                    <a:cubicBezTo>
                      <a:pt x="199" y="214"/>
                      <a:pt x="199" y="214"/>
                      <a:pt x="199" y="214"/>
                    </a:cubicBezTo>
                    <a:cubicBezTo>
                      <a:pt x="179" y="214"/>
                      <a:pt x="179" y="214"/>
                      <a:pt x="179" y="214"/>
                    </a:cubicBezTo>
                    <a:cubicBezTo>
                      <a:pt x="177" y="214"/>
                      <a:pt x="175" y="212"/>
                      <a:pt x="175" y="209"/>
                    </a:cubicBezTo>
                    <a:cubicBezTo>
                      <a:pt x="175" y="207"/>
                      <a:pt x="177" y="205"/>
                      <a:pt x="179" y="205"/>
                    </a:cubicBezTo>
                    <a:cubicBezTo>
                      <a:pt x="199" y="205"/>
                      <a:pt x="199" y="205"/>
                      <a:pt x="199" y="205"/>
                    </a:cubicBezTo>
                    <a:cubicBezTo>
                      <a:pt x="199" y="192"/>
                      <a:pt x="199" y="192"/>
                      <a:pt x="199" y="192"/>
                    </a:cubicBezTo>
                    <a:close/>
                    <a:moveTo>
                      <a:pt x="199" y="0"/>
                    </a:moveTo>
                    <a:cubicBezTo>
                      <a:pt x="146" y="0"/>
                      <a:pt x="146" y="0"/>
                      <a:pt x="146" y="0"/>
                    </a:cubicBezTo>
                    <a:cubicBezTo>
                      <a:pt x="146" y="16"/>
                      <a:pt x="146" y="16"/>
                      <a:pt x="146" y="16"/>
                    </a:cubicBezTo>
                    <a:cubicBezTo>
                      <a:pt x="199" y="16"/>
                      <a:pt x="199" y="16"/>
                      <a:pt x="199" y="16"/>
                    </a:cubicBezTo>
                    <a:lnTo>
                      <a:pt x="199" y="0"/>
                    </a:lnTo>
                    <a:close/>
                    <a:moveTo>
                      <a:pt x="146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1"/>
                      <a:pt x="0" y="24"/>
                    </a:cubicBezTo>
                    <a:cubicBezTo>
                      <a:pt x="0" y="147"/>
                      <a:pt x="0" y="147"/>
                      <a:pt x="0" y="147"/>
                    </a:cubicBezTo>
                    <a:cubicBezTo>
                      <a:pt x="0" y="160"/>
                      <a:pt x="10" y="170"/>
                      <a:pt x="23" y="170"/>
                    </a:cubicBezTo>
                    <a:cubicBezTo>
                      <a:pt x="117" y="170"/>
                      <a:pt x="117" y="170"/>
                      <a:pt x="117" y="170"/>
                    </a:cubicBezTo>
                    <a:cubicBezTo>
                      <a:pt x="117" y="192"/>
                      <a:pt x="117" y="192"/>
                      <a:pt x="117" y="192"/>
                    </a:cubicBezTo>
                    <a:cubicBezTo>
                      <a:pt x="75" y="192"/>
                      <a:pt x="75" y="192"/>
                      <a:pt x="75" y="192"/>
                    </a:cubicBezTo>
                    <a:cubicBezTo>
                      <a:pt x="62" y="192"/>
                      <a:pt x="52" y="203"/>
                      <a:pt x="52" y="216"/>
                    </a:cubicBezTo>
                    <a:cubicBezTo>
                      <a:pt x="52" y="219"/>
                      <a:pt x="52" y="219"/>
                      <a:pt x="52" y="219"/>
                    </a:cubicBezTo>
                    <a:cubicBezTo>
                      <a:pt x="52" y="232"/>
                      <a:pt x="62" y="242"/>
                      <a:pt x="75" y="242"/>
                    </a:cubicBezTo>
                    <a:cubicBezTo>
                      <a:pt x="146" y="242"/>
                      <a:pt x="146" y="242"/>
                      <a:pt x="146" y="242"/>
                    </a:cubicBezTo>
                    <a:cubicBezTo>
                      <a:pt x="146" y="154"/>
                      <a:pt x="146" y="154"/>
                      <a:pt x="146" y="154"/>
                    </a:cubicBezTo>
                    <a:cubicBezTo>
                      <a:pt x="37" y="154"/>
                      <a:pt x="37" y="154"/>
                      <a:pt x="37" y="154"/>
                    </a:cubicBezTo>
                    <a:cubicBezTo>
                      <a:pt x="37" y="154"/>
                      <a:pt x="37" y="154"/>
                      <a:pt x="37" y="154"/>
                    </a:cubicBezTo>
                    <a:cubicBezTo>
                      <a:pt x="26" y="154"/>
                      <a:pt x="17" y="146"/>
                      <a:pt x="17" y="1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24"/>
                      <a:pt x="26" y="16"/>
                      <a:pt x="37" y="16"/>
                    </a:cubicBezTo>
                    <a:cubicBezTo>
                      <a:pt x="146" y="16"/>
                      <a:pt x="146" y="16"/>
                      <a:pt x="146" y="16"/>
                    </a:cubicBezTo>
                    <a:lnTo>
                      <a:pt x="146" y="0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50" name="îṥlîḍè"/>
              <p:cNvSpPr/>
              <p:nvPr/>
            </p:nvSpPr>
            <p:spPr bwMode="auto">
              <a:xfrm>
                <a:off x="6633082" y="3180894"/>
                <a:ext cx="614363" cy="716756"/>
              </a:xfrm>
              <a:custGeom>
                <a:avLst/>
                <a:gdLst>
                  <a:gd name="T0" fmla="*/ 376 w 376"/>
                  <a:gd name="T1" fmla="*/ 43 h 438"/>
                  <a:gd name="T2" fmla="*/ 324 w 376"/>
                  <a:gd name="T3" fmla="*/ 32 h 438"/>
                  <a:gd name="T4" fmla="*/ 334 w 376"/>
                  <a:gd name="T5" fmla="*/ 54 h 438"/>
                  <a:gd name="T6" fmla="*/ 324 w 376"/>
                  <a:gd name="T7" fmla="*/ 59 h 438"/>
                  <a:gd name="T8" fmla="*/ 272 w 376"/>
                  <a:gd name="T9" fmla="*/ 63 h 438"/>
                  <a:gd name="T10" fmla="*/ 304 w 376"/>
                  <a:gd name="T11" fmla="*/ 98 h 438"/>
                  <a:gd name="T12" fmla="*/ 256 w 376"/>
                  <a:gd name="T13" fmla="*/ 81 h 438"/>
                  <a:gd name="T14" fmla="*/ 271 w 376"/>
                  <a:gd name="T15" fmla="*/ 103 h 438"/>
                  <a:gd name="T16" fmla="*/ 241 w 376"/>
                  <a:gd name="T17" fmla="*/ 100 h 438"/>
                  <a:gd name="T18" fmla="*/ 256 w 376"/>
                  <a:gd name="T19" fmla="*/ 122 h 438"/>
                  <a:gd name="T20" fmla="*/ 226 w 376"/>
                  <a:gd name="T21" fmla="*/ 119 h 438"/>
                  <a:gd name="T22" fmla="*/ 240 w 376"/>
                  <a:gd name="T23" fmla="*/ 140 h 438"/>
                  <a:gd name="T24" fmla="*/ 210 w 376"/>
                  <a:gd name="T25" fmla="*/ 138 h 438"/>
                  <a:gd name="T26" fmla="*/ 242 w 376"/>
                  <a:gd name="T27" fmla="*/ 173 h 438"/>
                  <a:gd name="T28" fmla="*/ 195 w 376"/>
                  <a:gd name="T29" fmla="*/ 156 h 438"/>
                  <a:gd name="T30" fmla="*/ 210 w 376"/>
                  <a:gd name="T31" fmla="*/ 178 h 438"/>
                  <a:gd name="T32" fmla="*/ 180 w 376"/>
                  <a:gd name="T33" fmla="*/ 175 h 438"/>
                  <a:gd name="T34" fmla="*/ 194 w 376"/>
                  <a:gd name="T35" fmla="*/ 197 h 438"/>
                  <a:gd name="T36" fmla="*/ 164 w 376"/>
                  <a:gd name="T37" fmla="*/ 194 h 438"/>
                  <a:gd name="T38" fmla="*/ 179 w 376"/>
                  <a:gd name="T39" fmla="*/ 215 h 438"/>
                  <a:gd name="T40" fmla="*/ 149 w 376"/>
                  <a:gd name="T41" fmla="*/ 213 h 438"/>
                  <a:gd name="T42" fmla="*/ 181 w 376"/>
                  <a:gd name="T43" fmla="*/ 248 h 438"/>
                  <a:gd name="T44" fmla="*/ 134 w 376"/>
                  <a:gd name="T45" fmla="*/ 232 h 438"/>
                  <a:gd name="T46" fmla="*/ 148 w 376"/>
                  <a:gd name="T47" fmla="*/ 253 h 438"/>
                  <a:gd name="T48" fmla="*/ 118 w 376"/>
                  <a:gd name="T49" fmla="*/ 250 h 438"/>
                  <a:gd name="T50" fmla="*/ 133 w 376"/>
                  <a:gd name="T51" fmla="*/ 272 h 438"/>
                  <a:gd name="T52" fmla="*/ 103 w 376"/>
                  <a:gd name="T53" fmla="*/ 269 h 438"/>
                  <a:gd name="T54" fmla="*/ 117 w 376"/>
                  <a:gd name="T55" fmla="*/ 290 h 438"/>
                  <a:gd name="T56" fmla="*/ 88 w 376"/>
                  <a:gd name="T57" fmla="*/ 288 h 438"/>
                  <a:gd name="T58" fmla="*/ 119 w 376"/>
                  <a:gd name="T59" fmla="*/ 323 h 438"/>
                  <a:gd name="T60" fmla="*/ 72 w 376"/>
                  <a:gd name="T61" fmla="*/ 307 h 438"/>
                  <a:gd name="T62" fmla="*/ 87 w 376"/>
                  <a:gd name="T63" fmla="*/ 328 h 438"/>
                  <a:gd name="T64" fmla="*/ 57 w 376"/>
                  <a:gd name="T65" fmla="*/ 325 h 438"/>
                  <a:gd name="T66" fmla="*/ 71 w 376"/>
                  <a:gd name="T67" fmla="*/ 347 h 438"/>
                  <a:gd name="T68" fmla="*/ 42 w 376"/>
                  <a:gd name="T69" fmla="*/ 344 h 438"/>
                  <a:gd name="T70" fmla="*/ 56 w 376"/>
                  <a:gd name="T71" fmla="*/ 366 h 438"/>
                  <a:gd name="T72" fmla="*/ 26 w 376"/>
                  <a:gd name="T73" fmla="*/ 363 h 438"/>
                  <a:gd name="T74" fmla="*/ 58 w 376"/>
                  <a:gd name="T75" fmla="*/ 398 h 438"/>
                  <a:gd name="T76" fmla="*/ 0 w 376"/>
                  <a:gd name="T77" fmla="*/ 395 h 438"/>
                  <a:gd name="T78" fmla="*/ 324 w 376"/>
                  <a:gd name="T79" fmla="*/ 106 h 438"/>
                  <a:gd name="T80" fmla="*/ 316 w 376"/>
                  <a:gd name="T81" fmla="*/ 56 h 438"/>
                  <a:gd name="T82" fmla="*/ 324 w 376"/>
                  <a:gd name="T83" fmla="*/ 32 h 438"/>
                  <a:gd name="T84" fmla="*/ 323 w 376"/>
                  <a:gd name="T85" fmla="*/ 0 h 4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376" h="438">
                    <a:moveTo>
                      <a:pt x="324" y="106"/>
                    </a:moveTo>
                    <a:cubicBezTo>
                      <a:pt x="376" y="43"/>
                      <a:pt x="376" y="43"/>
                      <a:pt x="376" y="43"/>
                    </a:cubicBezTo>
                    <a:cubicBezTo>
                      <a:pt x="324" y="1"/>
                      <a:pt x="324" y="1"/>
                      <a:pt x="324" y="1"/>
                    </a:cubicBezTo>
                    <a:cubicBezTo>
                      <a:pt x="324" y="32"/>
                      <a:pt x="324" y="32"/>
                      <a:pt x="324" y="32"/>
                    </a:cubicBezTo>
                    <a:cubicBezTo>
                      <a:pt x="327" y="32"/>
                      <a:pt x="330" y="33"/>
                      <a:pt x="332" y="35"/>
                    </a:cubicBezTo>
                    <a:cubicBezTo>
                      <a:pt x="338" y="40"/>
                      <a:pt x="339" y="49"/>
                      <a:pt x="334" y="54"/>
                    </a:cubicBezTo>
                    <a:cubicBezTo>
                      <a:pt x="334" y="54"/>
                      <a:pt x="334" y="54"/>
                      <a:pt x="334" y="54"/>
                    </a:cubicBezTo>
                    <a:cubicBezTo>
                      <a:pt x="332" y="57"/>
                      <a:pt x="328" y="59"/>
                      <a:pt x="324" y="59"/>
                    </a:cubicBezTo>
                    <a:lnTo>
                      <a:pt x="324" y="106"/>
                    </a:lnTo>
                    <a:close/>
                    <a:moveTo>
                      <a:pt x="272" y="63"/>
                    </a:moveTo>
                    <a:cubicBezTo>
                      <a:pt x="308" y="92"/>
                      <a:pt x="308" y="92"/>
                      <a:pt x="308" y="92"/>
                    </a:cubicBezTo>
                    <a:cubicBezTo>
                      <a:pt x="304" y="98"/>
                      <a:pt x="304" y="98"/>
                      <a:pt x="304" y="98"/>
                    </a:cubicBezTo>
                    <a:cubicBezTo>
                      <a:pt x="267" y="68"/>
                      <a:pt x="267" y="68"/>
                      <a:pt x="267" y="68"/>
                    </a:cubicBezTo>
                    <a:cubicBezTo>
                      <a:pt x="256" y="81"/>
                      <a:pt x="256" y="81"/>
                      <a:pt x="256" y="81"/>
                    </a:cubicBezTo>
                    <a:cubicBezTo>
                      <a:pt x="276" y="97"/>
                      <a:pt x="276" y="97"/>
                      <a:pt x="276" y="97"/>
                    </a:cubicBezTo>
                    <a:cubicBezTo>
                      <a:pt x="271" y="103"/>
                      <a:pt x="271" y="103"/>
                      <a:pt x="271" y="103"/>
                    </a:cubicBezTo>
                    <a:cubicBezTo>
                      <a:pt x="252" y="87"/>
                      <a:pt x="252" y="87"/>
                      <a:pt x="252" y="87"/>
                    </a:cubicBezTo>
                    <a:cubicBezTo>
                      <a:pt x="241" y="100"/>
                      <a:pt x="241" y="100"/>
                      <a:pt x="241" y="100"/>
                    </a:cubicBezTo>
                    <a:cubicBezTo>
                      <a:pt x="260" y="116"/>
                      <a:pt x="260" y="116"/>
                      <a:pt x="260" y="116"/>
                    </a:cubicBezTo>
                    <a:cubicBezTo>
                      <a:pt x="256" y="122"/>
                      <a:pt x="256" y="122"/>
                      <a:pt x="256" y="122"/>
                    </a:cubicBezTo>
                    <a:cubicBezTo>
                      <a:pt x="236" y="106"/>
                      <a:pt x="236" y="106"/>
                      <a:pt x="236" y="106"/>
                    </a:cubicBezTo>
                    <a:cubicBezTo>
                      <a:pt x="226" y="119"/>
                      <a:pt x="226" y="119"/>
                      <a:pt x="226" y="119"/>
                    </a:cubicBezTo>
                    <a:cubicBezTo>
                      <a:pt x="245" y="135"/>
                      <a:pt x="245" y="135"/>
                      <a:pt x="245" y="135"/>
                    </a:cubicBezTo>
                    <a:cubicBezTo>
                      <a:pt x="240" y="140"/>
                      <a:pt x="240" y="140"/>
                      <a:pt x="240" y="140"/>
                    </a:cubicBezTo>
                    <a:cubicBezTo>
                      <a:pt x="221" y="125"/>
                      <a:pt x="221" y="125"/>
                      <a:pt x="221" y="125"/>
                    </a:cubicBezTo>
                    <a:cubicBezTo>
                      <a:pt x="210" y="138"/>
                      <a:pt x="210" y="138"/>
                      <a:pt x="210" y="138"/>
                    </a:cubicBezTo>
                    <a:cubicBezTo>
                      <a:pt x="247" y="167"/>
                      <a:pt x="247" y="167"/>
                      <a:pt x="247" y="167"/>
                    </a:cubicBezTo>
                    <a:cubicBezTo>
                      <a:pt x="242" y="173"/>
                      <a:pt x="242" y="173"/>
                      <a:pt x="242" y="173"/>
                    </a:cubicBezTo>
                    <a:cubicBezTo>
                      <a:pt x="206" y="143"/>
                      <a:pt x="206" y="143"/>
                      <a:pt x="206" y="143"/>
                    </a:cubicBezTo>
                    <a:cubicBezTo>
                      <a:pt x="195" y="156"/>
                      <a:pt x="195" y="156"/>
                      <a:pt x="195" y="156"/>
                    </a:cubicBezTo>
                    <a:cubicBezTo>
                      <a:pt x="214" y="172"/>
                      <a:pt x="214" y="172"/>
                      <a:pt x="214" y="172"/>
                    </a:cubicBezTo>
                    <a:cubicBezTo>
                      <a:pt x="210" y="178"/>
                      <a:pt x="210" y="178"/>
                      <a:pt x="210" y="178"/>
                    </a:cubicBezTo>
                    <a:cubicBezTo>
                      <a:pt x="190" y="162"/>
                      <a:pt x="190" y="162"/>
                      <a:pt x="190" y="162"/>
                    </a:cubicBezTo>
                    <a:cubicBezTo>
                      <a:pt x="180" y="175"/>
                      <a:pt x="180" y="175"/>
                      <a:pt x="180" y="175"/>
                    </a:cubicBezTo>
                    <a:cubicBezTo>
                      <a:pt x="199" y="191"/>
                      <a:pt x="199" y="191"/>
                      <a:pt x="199" y="191"/>
                    </a:cubicBezTo>
                    <a:cubicBezTo>
                      <a:pt x="194" y="197"/>
                      <a:pt x="194" y="197"/>
                      <a:pt x="194" y="197"/>
                    </a:cubicBezTo>
                    <a:cubicBezTo>
                      <a:pt x="175" y="181"/>
                      <a:pt x="175" y="181"/>
                      <a:pt x="175" y="181"/>
                    </a:cubicBezTo>
                    <a:cubicBezTo>
                      <a:pt x="164" y="194"/>
                      <a:pt x="164" y="194"/>
                      <a:pt x="164" y="194"/>
                    </a:cubicBezTo>
                    <a:cubicBezTo>
                      <a:pt x="184" y="210"/>
                      <a:pt x="184" y="210"/>
                      <a:pt x="184" y="210"/>
                    </a:cubicBezTo>
                    <a:cubicBezTo>
                      <a:pt x="179" y="215"/>
                      <a:pt x="179" y="215"/>
                      <a:pt x="179" y="215"/>
                    </a:cubicBezTo>
                    <a:cubicBezTo>
                      <a:pt x="160" y="200"/>
                      <a:pt x="160" y="200"/>
                      <a:pt x="160" y="200"/>
                    </a:cubicBezTo>
                    <a:cubicBezTo>
                      <a:pt x="149" y="213"/>
                      <a:pt x="149" y="213"/>
                      <a:pt x="149" y="213"/>
                    </a:cubicBezTo>
                    <a:cubicBezTo>
                      <a:pt x="185" y="243"/>
                      <a:pt x="185" y="243"/>
                      <a:pt x="185" y="243"/>
                    </a:cubicBezTo>
                    <a:cubicBezTo>
                      <a:pt x="181" y="248"/>
                      <a:pt x="181" y="248"/>
                      <a:pt x="181" y="248"/>
                    </a:cubicBezTo>
                    <a:cubicBezTo>
                      <a:pt x="144" y="218"/>
                      <a:pt x="144" y="218"/>
                      <a:pt x="144" y="218"/>
                    </a:cubicBezTo>
                    <a:cubicBezTo>
                      <a:pt x="134" y="232"/>
                      <a:pt x="134" y="232"/>
                      <a:pt x="134" y="232"/>
                    </a:cubicBezTo>
                    <a:cubicBezTo>
                      <a:pt x="153" y="247"/>
                      <a:pt x="153" y="247"/>
                      <a:pt x="153" y="247"/>
                    </a:cubicBezTo>
                    <a:cubicBezTo>
                      <a:pt x="148" y="253"/>
                      <a:pt x="148" y="253"/>
                      <a:pt x="148" y="253"/>
                    </a:cubicBezTo>
                    <a:cubicBezTo>
                      <a:pt x="129" y="237"/>
                      <a:pt x="129" y="237"/>
                      <a:pt x="129" y="237"/>
                    </a:cubicBezTo>
                    <a:cubicBezTo>
                      <a:pt x="118" y="250"/>
                      <a:pt x="118" y="250"/>
                      <a:pt x="118" y="250"/>
                    </a:cubicBezTo>
                    <a:cubicBezTo>
                      <a:pt x="137" y="266"/>
                      <a:pt x="137" y="266"/>
                      <a:pt x="137" y="266"/>
                    </a:cubicBezTo>
                    <a:cubicBezTo>
                      <a:pt x="133" y="272"/>
                      <a:pt x="133" y="272"/>
                      <a:pt x="133" y="272"/>
                    </a:cubicBezTo>
                    <a:cubicBezTo>
                      <a:pt x="114" y="256"/>
                      <a:pt x="114" y="256"/>
                      <a:pt x="114" y="256"/>
                    </a:cubicBezTo>
                    <a:cubicBezTo>
                      <a:pt x="103" y="269"/>
                      <a:pt x="103" y="269"/>
                      <a:pt x="103" y="269"/>
                    </a:cubicBezTo>
                    <a:cubicBezTo>
                      <a:pt x="122" y="285"/>
                      <a:pt x="122" y="285"/>
                      <a:pt x="122" y="285"/>
                    </a:cubicBezTo>
                    <a:cubicBezTo>
                      <a:pt x="117" y="290"/>
                      <a:pt x="117" y="290"/>
                      <a:pt x="117" y="290"/>
                    </a:cubicBezTo>
                    <a:cubicBezTo>
                      <a:pt x="98" y="275"/>
                      <a:pt x="98" y="275"/>
                      <a:pt x="98" y="275"/>
                    </a:cubicBezTo>
                    <a:cubicBezTo>
                      <a:pt x="88" y="288"/>
                      <a:pt x="88" y="288"/>
                      <a:pt x="88" y="288"/>
                    </a:cubicBezTo>
                    <a:cubicBezTo>
                      <a:pt x="124" y="318"/>
                      <a:pt x="124" y="318"/>
                      <a:pt x="124" y="318"/>
                    </a:cubicBezTo>
                    <a:cubicBezTo>
                      <a:pt x="119" y="323"/>
                      <a:pt x="119" y="323"/>
                      <a:pt x="119" y="323"/>
                    </a:cubicBezTo>
                    <a:cubicBezTo>
                      <a:pt x="83" y="294"/>
                      <a:pt x="83" y="294"/>
                      <a:pt x="83" y="294"/>
                    </a:cubicBezTo>
                    <a:cubicBezTo>
                      <a:pt x="72" y="307"/>
                      <a:pt x="72" y="307"/>
                      <a:pt x="72" y="307"/>
                    </a:cubicBezTo>
                    <a:cubicBezTo>
                      <a:pt x="91" y="322"/>
                      <a:pt x="91" y="322"/>
                      <a:pt x="91" y="322"/>
                    </a:cubicBezTo>
                    <a:cubicBezTo>
                      <a:pt x="87" y="328"/>
                      <a:pt x="87" y="328"/>
                      <a:pt x="87" y="328"/>
                    </a:cubicBezTo>
                    <a:cubicBezTo>
                      <a:pt x="68" y="312"/>
                      <a:pt x="68" y="312"/>
                      <a:pt x="68" y="312"/>
                    </a:cubicBezTo>
                    <a:cubicBezTo>
                      <a:pt x="57" y="325"/>
                      <a:pt x="57" y="325"/>
                      <a:pt x="57" y="325"/>
                    </a:cubicBezTo>
                    <a:cubicBezTo>
                      <a:pt x="76" y="341"/>
                      <a:pt x="76" y="341"/>
                      <a:pt x="76" y="341"/>
                    </a:cubicBezTo>
                    <a:cubicBezTo>
                      <a:pt x="71" y="347"/>
                      <a:pt x="71" y="347"/>
                      <a:pt x="71" y="347"/>
                    </a:cubicBezTo>
                    <a:cubicBezTo>
                      <a:pt x="52" y="331"/>
                      <a:pt x="52" y="331"/>
                      <a:pt x="52" y="331"/>
                    </a:cubicBezTo>
                    <a:cubicBezTo>
                      <a:pt x="42" y="344"/>
                      <a:pt x="42" y="344"/>
                      <a:pt x="42" y="344"/>
                    </a:cubicBezTo>
                    <a:cubicBezTo>
                      <a:pt x="61" y="360"/>
                      <a:pt x="61" y="360"/>
                      <a:pt x="61" y="360"/>
                    </a:cubicBezTo>
                    <a:cubicBezTo>
                      <a:pt x="56" y="366"/>
                      <a:pt x="56" y="366"/>
                      <a:pt x="56" y="366"/>
                    </a:cubicBezTo>
                    <a:cubicBezTo>
                      <a:pt x="37" y="350"/>
                      <a:pt x="37" y="350"/>
                      <a:pt x="37" y="350"/>
                    </a:cubicBezTo>
                    <a:cubicBezTo>
                      <a:pt x="26" y="363"/>
                      <a:pt x="26" y="363"/>
                      <a:pt x="26" y="363"/>
                    </a:cubicBezTo>
                    <a:cubicBezTo>
                      <a:pt x="63" y="393"/>
                      <a:pt x="63" y="393"/>
                      <a:pt x="63" y="393"/>
                    </a:cubicBezTo>
                    <a:cubicBezTo>
                      <a:pt x="58" y="398"/>
                      <a:pt x="58" y="398"/>
                      <a:pt x="58" y="398"/>
                    </a:cubicBezTo>
                    <a:cubicBezTo>
                      <a:pt x="22" y="369"/>
                      <a:pt x="22" y="369"/>
                      <a:pt x="22" y="369"/>
                    </a:cubicBezTo>
                    <a:cubicBezTo>
                      <a:pt x="0" y="395"/>
                      <a:pt x="0" y="395"/>
                      <a:pt x="0" y="395"/>
                    </a:cubicBezTo>
                    <a:cubicBezTo>
                      <a:pt x="53" y="438"/>
                      <a:pt x="53" y="438"/>
                      <a:pt x="53" y="438"/>
                    </a:cubicBezTo>
                    <a:cubicBezTo>
                      <a:pt x="324" y="106"/>
                      <a:pt x="324" y="106"/>
                      <a:pt x="324" y="106"/>
                    </a:cubicBezTo>
                    <a:cubicBezTo>
                      <a:pt x="324" y="59"/>
                      <a:pt x="324" y="59"/>
                      <a:pt x="324" y="59"/>
                    </a:cubicBezTo>
                    <a:cubicBezTo>
                      <a:pt x="321" y="59"/>
                      <a:pt x="318" y="58"/>
                      <a:pt x="316" y="56"/>
                    </a:cubicBezTo>
                    <a:cubicBezTo>
                      <a:pt x="310" y="51"/>
                      <a:pt x="309" y="43"/>
                      <a:pt x="314" y="37"/>
                    </a:cubicBezTo>
                    <a:cubicBezTo>
                      <a:pt x="316" y="34"/>
                      <a:pt x="320" y="32"/>
                      <a:pt x="324" y="32"/>
                    </a:cubicBezTo>
                    <a:cubicBezTo>
                      <a:pt x="324" y="1"/>
                      <a:pt x="324" y="1"/>
                      <a:pt x="324" y="1"/>
                    </a:cubicBezTo>
                    <a:cubicBezTo>
                      <a:pt x="323" y="0"/>
                      <a:pt x="323" y="0"/>
                      <a:pt x="323" y="0"/>
                    </a:cubicBezTo>
                    <a:lnTo>
                      <a:pt x="272" y="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51" name="îšḻîḋé"/>
              <p:cNvSpPr/>
              <p:nvPr/>
            </p:nvSpPr>
            <p:spPr bwMode="auto">
              <a:xfrm>
                <a:off x="7098616" y="3390443"/>
                <a:ext cx="265510" cy="521494"/>
              </a:xfrm>
              <a:custGeom>
                <a:avLst/>
                <a:gdLst>
                  <a:gd name="T0" fmla="*/ 121 w 162"/>
                  <a:gd name="T1" fmla="*/ 144 h 319"/>
                  <a:gd name="T2" fmla="*/ 128 w 162"/>
                  <a:gd name="T3" fmla="*/ 138 h 319"/>
                  <a:gd name="T4" fmla="*/ 150 w 162"/>
                  <a:gd name="T5" fmla="*/ 80 h 319"/>
                  <a:gd name="T6" fmla="*/ 147 w 162"/>
                  <a:gd name="T7" fmla="*/ 69 h 319"/>
                  <a:gd name="T8" fmla="*/ 156 w 162"/>
                  <a:gd name="T9" fmla="*/ 46 h 319"/>
                  <a:gd name="T10" fmla="*/ 137 w 162"/>
                  <a:gd name="T11" fmla="*/ 3 h 319"/>
                  <a:gd name="T12" fmla="*/ 121 w 162"/>
                  <a:gd name="T13" fmla="*/ 1 h 319"/>
                  <a:gd name="T14" fmla="*/ 121 w 162"/>
                  <a:gd name="T15" fmla="*/ 58 h 319"/>
                  <a:gd name="T16" fmla="*/ 126 w 162"/>
                  <a:gd name="T17" fmla="*/ 61 h 319"/>
                  <a:gd name="T18" fmla="*/ 121 w 162"/>
                  <a:gd name="T19" fmla="*/ 59 h 319"/>
                  <a:gd name="T20" fmla="*/ 121 w 162"/>
                  <a:gd name="T21" fmla="*/ 85 h 319"/>
                  <a:gd name="T22" fmla="*/ 125 w 162"/>
                  <a:gd name="T23" fmla="*/ 75 h 319"/>
                  <a:gd name="T24" fmla="*/ 123 w 162"/>
                  <a:gd name="T25" fmla="*/ 66 h 319"/>
                  <a:gd name="T26" fmla="*/ 139 w 162"/>
                  <a:gd name="T27" fmla="*/ 72 h 319"/>
                  <a:gd name="T28" fmla="*/ 144 w 162"/>
                  <a:gd name="T29" fmla="*/ 83 h 319"/>
                  <a:gd name="T30" fmla="*/ 125 w 162"/>
                  <a:gd name="T31" fmla="*/ 132 h 319"/>
                  <a:gd name="T32" fmla="*/ 121 w 162"/>
                  <a:gd name="T33" fmla="*/ 136 h 319"/>
                  <a:gd name="T34" fmla="*/ 121 w 162"/>
                  <a:gd name="T35" fmla="*/ 144 h 319"/>
                  <a:gd name="T36" fmla="*/ 66 w 162"/>
                  <a:gd name="T37" fmla="*/ 284 h 319"/>
                  <a:gd name="T38" fmla="*/ 121 w 162"/>
                  <a:gd name="T39" fmla="*/ 144 h 319"/>
                  <a:gd name="T40" fmla="*/ 121 w 162"/>
                  <a:gd name="T41" fmla="*/ 144 h 319"/>
                  <a:gd name="T42" fmla="*/ 121 w 162"/>
                  <a:gd name="T43" fmla="*/ 136 h 319"/>
                  <a:gd name="T44" fmla="*/ 114 w 162"/>
                  <a:gd name="T45" fmla="*/ 137 h 319"/>
                  <a:gd name="T46" fmla="*/ 98 w 162"/>
                  <a:gd name="T47" fmla="*/ 130 h 319"/>
                  <a:gd name="T48" fmla="*/ 98 w 162"/>
                  <a:gd name="T49" fmla="*/ 130 h 319"/>
                  <a:gd name="T50" fmla="*/ 106 w 162"/>
                  <a:gd name="T51" fmla="*/ 125 h 319"/>
                  <a:gd name="T52" fmla="*/ 121 w 162"/>
                  <a:gd name="T53" fmla="*/ 85 h 319"/>
                  <a:gd name="T54" fmla="*/ 121 w 162"/>
                  <a:gd name="T55" fmla="*/ 59 h 319"/>
                  <a:gd name="T56" fmla="*/ 85 w 162"/>
                  <a:gd name="T57" fmla="*/ 45 h 319"/>
                  <a:gd name="T58" fmla="*/ 74 w 162"/>
                  <a:gd name="T59" fmla="*/ 51 h 319"/>
                  <a:gd name="T60" fmla="*/ 52 w 162"/>
                  <a:gd name="T61" fmla="*/ 108 h 319"/>
                  <a:gd name="T62" fmla="*/ 54 w 162"/>
                  <a:gd name="T63" fmla="*/ 118 h 319"/>
                  <a:gd name="T64" fmla="*/ 35 w 162"/>
                  <a:gd name="T65" fmla="*/ 168 h 319"/>
                  <a:gd name="T66" fmla="*/ 35 w 162"/>
                  <a:gd name="T67" fmla="*/ 256 h 319"/>
                  <a:gd name="T68" fmla="*/ 39 w 162"/>
                  <a:gd name="T69" fmla="*/ 257 h 319"/>
                  <a:gd name="T70" fmla="*/ 45 w 162"/>
                  <a:gd name="T71" fmla="*/ 268 h 319"/>
                  <a:gd name="T72" fmla="*/ 58 w 162"/>
                  <a:gd name="T73" fmla="*/ 264 h 319"/>
                  <a:gd name="T74" fmla="*/ 64 w 162"/>
                  <a:gd name="T75" fmla="*/ 278 h 319"/>
                  <a:gd name="T76" fmla="*/ 63 w 162"/>
                  <a:gd name="T77" fmla="*/ 281 h 319"/>
                  <a:gd name="T78" fmla="*/ 35 w 162"/>
                  <a:gd name="T79" fmla="*/ 300 h 319"/>
                  <a:gd name="T80" fmla="*/ 35 w 162"/>
                  <a:gd name="T81" fmla="*/ 306 h 319"/>
                  <a:gd name="T82" fmla="*/ 66 w 162"/>
                  <a:gd name="T83" fmla="*/ 284 h 319"/>
                  <a:gd name="T84" fmla="*/ 121 w 162"/>
                  <a:gd name="T85" fmla="*/ 1 h 319"/>
                  <a:gd name="T86" fmla="*/ 121 w 162"/>
                  <a:gd name="T87" fmla="*/ 58 h 319"/>
                  <a:gd name="T88" fmla="*/ 88 w 162"/>
                  <a:gd name="T89" fmla="*/ 36 h 319"/>
                  <a:gd name="T90" fmla="*/ 94 w 162"/>
                  <a:gd name="T91" fmla="*/ 22 h 319"/>
                  <a:gd name="T92" fmla="*/ 121 w 162"/>
                  <a:gd name="T93" fmla="*/ 1 h 319"/>
                  <a:gd name="T94" fmla="*/ 35 w 162"/>
                  <a:gd name="T95" fmla="*/ 168 h 319"/>
                  <a:gd name="T96" fmla="*/ 0 w 162"/>
                  <a:gd name="T97" fmla="*/ 258 h 319"/>
                  <a:gd name="T98" fmla="*/ 15 w 162"/>
                  <a:gd name="T99" fmla="*/ 319 h 319"/>
                  <a:gd name="T100" fmla="*/ 35 w 162"/>
                  <a:gd name="T101" fmla="*/ 306 h 319"/>
                  <a:gd name="T102" fmla="*/ 35 w 162"/>
                  <a:gd name="T103" fmla="*/ 300 h 319"/>
                  <a:gd name="T104" fmla="*/ 33 w 162"/>
                  <a:gd name="T105" fmla="*/ 301 h 319"/>
                  <a:gd name="T106" fmla="*/ 13 w 162"/>
                  <a:gd name="T107" fmla="*/ 294 h 319"/>
                  <a:gd name="T108" fmla="*/ 5 w 162"/>
                  <a:gd name="T109" fmla="*/ 259 h 319"/>
                  <a:gd name="T110" fmla="*/ 5 w 162"/>
                  <a:gd name="T111" fmla="*/ 259 h 319"/>
                  <a:gd name="T112" fmla="*/ 6 w 162"/>
                  <a:gd name="T113" fmla="*/ 256 h 319"/>
                  <a:gd name="T114" fmla="*/ 19 w 162"/>
                  <a:gd name="T115" fmla="*/ 250 h 319"/>
                  <a:gd name="T116" fmla="*/ 26 w 162"/>
                  <a:gd name="T117" fmla="*/ 261 h 319"/>
                  <a:gd name="T118" fmla="*/ 35 w 162"/>
                  <a:gd name="T119" fmla="*/ 256 h 319"/>
                  <a:gd name="T120" fmla="*/ 35 w 162"/>
                  <a:gd name="T121" fmla="*/ 168 h 3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62" h="319">
                    <a:moveTo>
                      <a:pt x="121" y="144"/>
                    </a:moveTo>
                    <a:cubicBezTo>
                      <a:pt x="124" y="143"/>
                      <a:pt x="127" y="141"/>
                      <a:pt x="128" y="138"/>
                    </a:cubicBezTo>
                    <a:cubicBezTo>
                      <a:pt x="150" y="80"/>
                      <a:pt x="150" y="80"/>
                      <a:pt x="150" y="80"/>
                    </a:cubicBezTo>
                    <a:cubicBezTo>
                      <a:pt x="152" y="76"/>
                      <a:pt x="150" y="71"/>
                      <a:pt x="147" y="69"/>
                    </a:cubicBezTo>
                    <a:cubicBezTo>
                      <a:pt x="156" y="46"/>
                      <a:pt x="156" y="46"/>
                      <a:pt x="156" y="46"/>
                    </a:cubicBezTo>
                    <a:cubicBezTo>
                      <a:pt x="162" y="29"/>
                      <a:pt x="154" y="9"/>
                      <a:pt x="137" y="3"/>
                    </a:cubicBezTo>
                    <a:cubicBezTo>
                      <a:pt x="132" y="1"/>
                      <a:pt x="126" y="0"/>
                      <a:pt x="121" y="1"/>
                    </a:cubicBezTo>
                    <a:cubicBezTo>
                      <a:pt x="121" y="58"/>
                      <a:pt x="121" y="58"/>
                      <a:pt x="121" y="58"/>
                    </a:cubicBezTo>
                    <a:cubicBezTo>
                      <a:pt x="126" y="61"/>
                      <a:pt x="126" y="61"/>
                      <a:pt x="126" y="61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121" y="85"/>
                      <a:pt x="121" y="85"/>
                      <a:pt x="121" y="85"/>
                    </a:cubicBezTo>
                    <a:cubicBezTo>
                      <a:pt x="125" y="75"/>
                      <a:pt x="125" y="75"/>
                      <a:pt x="125" y="75"/>
                    </a:cubicBezTo>
                    <a:cubicBezTo>
                      <a:pt x="126" y="72"/>
                      <a:pt x="126" y="68"/>
                      <a:pt x="123" y="66"/>
                    </a:cubicBezTo>
                    <a:cubicBezTo>
                      <a:pt x="139" y="72"/>
                      <a:pt x="139" y="72"/>
                      <a:pt x="139" y="72"/>
                    </a:cubicBezTo>
                    <a:cubicBezTo>
                      <a:pt x="143" y="73"/>
                      <a:pt x="146" y="78"/>
                      <a:pt x="144" y="83"/>
                    </a:cubicBezTo>
                    <a:cubicBezTo>
                      <a:pt x="125" y="132"/>
                      <a:pt x="125" y="132"/>
                      <a:pt x="125" y="132"/>
                    </a:cubicBezTo>
                    <a:cubicBezTo>
                      <a:pt x="124" y="134"/>
                      <a:pt x="123" y="135"/>
                      <a:pt x="121" y="136"/>
                    </a:cubicBezTo>
                    <a:lnTo>
                      <a:pt x="121" y="144"/>
                    </a:lnTo>
                    <a:close/>
                    <a:moveTo>
                      <a:pt x="66" y="284"/>
                    </a:moveTo>
                    <a:cubicBezTo>
                      <a:pt x="121" y="144"/>
                      <a:pt x="121" y="144"/>
                      <a:pt x="121" y="144"/>
                    </a:cubicBezTo>
                    <a:cubicBezTo>
                      <a:pt x="121" y="144"/>
                      <a:pt x="121" y="144"/>
                      <a:pt x="121" y="144"/>
                    </a:cubicBezTo>
                    <a:cubicBezTo>
                      <a:pt x="121" y="136"/>
                      <a:pt x="121" y="136"/>
                      <a:pt x="121" y="136"/>
                    </a:cubicBezTo>
                    <a:cubicBezTo>
                      <a:pt x="119" y="137"/>
                      <a:pt x="117" y="137"/>
                      <a:pt x="114" y="137"/>
                    </a:cubicBezTo>
                    <a:cubicBezTo>
                      <a:pt x="98" y="130"/>
                      <a:pt x="98" y="130"/>
                      <a:pt x="98" y="130"/>
                    </a:cubicBezTo>
                    <a:cubicBezTo>
                      <a:pt x="98" y="130"/>
                      <a:pt x="98" y="130"/>
                      <a:pt x="98" y="130"/>
                    </a:cubicBezTo>
                    <a:cubicBezTo>
                      <a:pt x="102" y="130"/>
                      <a:pt x="105" y="128"/>
                      <a:pt x="106" y="125"/>
                    </a:cubicBezTo>
                    <a:cubicBezTo>
                      <a:pt x="121" y="85"/>
                      <a:pt x="121" y="85"/>
                      <a:pt x="121" y="85"/>
                    </a:cubicBezTo>
                    <a:cubicBezTo>
                      <a:pt x="121" y="59"/>
                      <a:pt x="121" y="59"/>
                      <a:pt x="121" y="59"/>
                    </a:cubicBezTo>
                    <a:cubicBezTo>
                      <a:pt x="85" y="45"/>
                      <a:pt x="85" y="45"/>
                      <a:pt x="85" y="45"/>
                    </a:cubicBezTo>
                    <a:cubicBezTo>
                      <a:pt x="80" y="44"/>
                      <a:pt x="76" y="47"/>
                      <a:pt x="74" y="51"/>
                    </a:cubicBezTo>
                    <a:cubicBezTo>
                      <a:pt x="52" y="108"/>
                      <a:pt x="52" y="108"/>
                      <a:pt x="52" y="108"/>
                    </a:cubicBezTo>
                    <a:cubicBezTo>
                      <a:pt x="51" y="112"/>
                      <a:pt x="52" y="115"/>
                      <a:pt x="54" y="118"/>
                    </a:cubicBezTo>
                    <a:cubicBezTo>
                      <a:pt x="35" y="168"/>
                      <a:pt x="35" y="168"/>
                      <a:pt x="35" y="168"/>
                    </a:cubicBezTo>
                    <a:cubicBezTo>
                      <a:pt x="35" y="256"/>
                      <a:pt x="35" y="256"/>
                      <a:pt x="35" y="256"/>
                    </a:cubicBezTo>
                    <a:cubicBezTo>
                      <a:pt x="36" y="256"/>
                      <a:pt x="37" y="257"/>
                      <a:pt x="39" y="257"/>
                    </a:cubicBezTo>
                    <a:cubicBezTo>
                      <a:pt x="43" y="259"/>
                      <a:pt x="46" y="264"/>
                      <a:pt x="45" y="268"/>
                    </a:cubicBezTo>
                    <a:cubicBezTo>
                      <a:pt x="48" y="264"/>
                      <a:pt x="53" y="263"/>
                      <a:pt x="58" y="264"/>
                    </a:cubicBezTo>
                    <a:cubicBezTo>
                      <a:pt x="63" y="267"/>
                      <a:pt x="66" y="273"/>
                      <a:pt x="64" y="278"/>
                    </a:cubicBezTo>
                    <a:cubicBezTo>
                      <a:pt x="63" y="281"/>
                      <a:pt x="63" y="281"/>
                      <a:pt x="63" y="281"/>
                    </a:cubicBezTo>
                    <a:cubicBezTo>
                      <a:pt x="35" y="300"/>
                      <a:pt x="35" y="300"/>
                      <a:pt x="35" y="300"/>
                    </a:cubicBezTo>
                    <a:cubicBezTo>
                      <a:pt x="35" y="306"/>
                      <a:pt x="35" y="306"/>
                      <a:pt x="35" y="306"/>
                    </a:cubicBezTo>
                    <a:cubicBezTo>
                      <a:pt x="66" y="284"/>
                      <a:pt x="66" y="284"/>
                      <a:pt x="66" y="284"/>
                    </a:cubicBezTo>
                    <a:close/>
                    <a:moveTo>
                      <a:pt x="121" y="1"/>
                    </a:moveTo>
                    <a:cubicBezTo>
                      <a:pt x="121" y="58"/>
                      <a:pt x="121" y="58"/>
                      <a:pt x="121" y="58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94" y="22"/>
                      <a:pt x="94" y="22"/>
                      <a:pt x="94" y="22"/>
                    </a:cubicBezTo>
                    <a:cubicBezTo>
                      <a:pt x="98" y="10"/>
                      <a:pt x="109" y="2"/>
                      <a:pt x="121" y="1"/>
                    </a:cubicBezTo>
                    <a:close/>
                    <a:moveTo>
                      <a:pt x="35" y="168"/>
                    </a:moveTo>
                    <a:cubicBezTo>
                      <a:pt x="0" y="258"/>
                      <a:pt x="0" y="258"/>
                      <a:pt x="0" y="258"/>
                    </a:cubicBezTo>
                    <a:cubicBezTo>
                      <a:pt x="15" y="319"/>
                      <a:pt x="15" y="319"/>
                      <a:pt x="15" y="319"/>
                    </a:cubicBezTo>
                    <a:cubicBezTo>
                      <a:pt x="35" y="306"/>
                      <a:pt x="35" y="306"/>
                      <a:pt x="35" y="306"/>
                    </a:cubicBezTo>
                    <a:cubicBezTo>
                      <a:pt x="35" y="300"/>
                      <a:pt x="35" y="300"/>
                      <a:pt x="35" y="300"/>
                    </a:cubicBezTo>
                    <a:cubicBezTo>
                      <a:pt x="33" y="301"/>
                      <a:pt x="33" y="301"/>
                      <a:pt x="33" y="301"/>
                    </a:cubicBezTo>
                    <a:cubicBezTo>
                      <a:pt x="13" y="294"/>
                      <a:pt x="13" y="294"/>
                      <a:pt x="13" y="294"/>
                    </a:cubicBezTo>
                    <a:cubicBezTo>
                      <a:pt x="5" y="259"/>
                      <a:pt x="5" y="259"/>
                      <a:pt x="5" y="259"/>
                    </a:cubicBezTo>
                    <a:cubicBezTo>
                      <a:pt x="5" y="259"/>
                      <a:pt x="5" y="259"/>
                      <a:pt x="5" y="259"/>
                    </a:cubicBezTo>
                    <a:cubicBezTo>
                      <a:pt x="6" y="256"/>
                      <a:pt x="6" y="256"/>
                      <a:pt x="6" y="256"/>
                    </a:cubicBezTo>
                    <a:cubicBezTo>
                      <a:pt x="8" y="250"/>
                      <a:pt x="14" y="248"/>
                      <a:pt x="19" y="250"/>
                    </a:cubicBezTo>
                    <a:cubicBezTo>
                      <a:pt x="24" y="251"/>
                      <a:pt x="27" y="256"/>
                      <a:pt x="26" y="261"/>
                    </a:cubicBezTo>
                    <a:cubicBezTo>
                      <a:pt x="28" y="258"/>
                      <a:pt x="31" y="256"/>
                      <a:pt x="35" y="256"/>
                    </a:cubicBezTo>
                    <a:lnTo>
                      <a:pt x="35" y="168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52" name="ïšļiďe"/>
              <p:cNvSpPr/>
              <p:nvPr/>
            </p:nvSpPr>
            <p:spPr bwMode="auto">
              <a:xfrm>
                <a:off x="6172310" y="3457118"/>
                <a:ext cx="434579" cy="434579"/>
              </a:xfrm>
              <a:custGeom>
                <a:avLst/>
                <a:gdLst>
                  <a:gd name="T0" fmla="*/ 133 w 266"/>
                  <a:gd name="T1" fmla="*/ 0 h 266"/>
                  <a:gd name="T2" fmla="*/ 133 w 266"/>
                  <a:gd name="T3" fmla="*/ 0 h 266"/>
                  <a:gd name="T4" fmla="*/ 133 w 266"/>
                  <a:gd name="T5" fmla="*/ 35 h 266"/>
                  <a:gd name="T6" fmla="*/ 150 w 266"/>
                  <a:gd name="T7" fmla="*/ 24 h 266"/>
                  <a:gd name="T8" fmla="*/ 242 w 266"/>
                  <a:gd name="T9" fmla="*/ 117 h 266"/>
                  <a:gd name="T10" fmla="*/ 231 w 266"/>
                  <a:gd name="T11" fmla="*/ 133 h 266"/>
                  <a:gd name="T12" fmla="*/ 242 w 266"/>
                  <a:gd name="T13" fmla="*/ 149 h 266"/>
                  <a:gd name="T14" fmla="*/ 150 w 266"/>
                  <a:gd name="T15" fmla="*/ 242 h 266"/>
                  <a:gd name="T16" fmla="*/ 150 w 266"/>
                  <a:gd name="T17" fmla="*/ 242 h 266"/>
                  <a:gd name="T18" fmla="*/ 133 w 266"/>
                  <a:gd name="T19" fmla="*/ 231 h 266"/>
                  <a:gd name="T20" fmla="*/ 133 w 266"/>
                  <a:gd name="T21" fmla="*/ 266 h 266"/>
                  <a:gd name="T22" fmla="*/ 133 w 266"/>
                  <a:gd name="T23" fmla="*/ 266 h 266"/>
                  <a:gd name="T24" fmla="*/ 266 w 266"/>
                  <a:gd name="T25" fmla="*/ 133 h 266"/>
                  <a:gd name="T26" fmla="*/ 133 w 266"/>
                  <a:gd name="T27" fmla="*/ 0 h 266"/>
                  <a:gd name="T28" fmla="*/ 133 w 266"/>
                  <a:gd name="T29" fmla="*/ 0 h 266"/>
                  <a:gd name="T30" fmla="*/ 133 w 266"/>
                  <a:gd name="T31" fmla="*/ 0 h 266"/>
                  <a:gd name="T32" fmla="*/ 0 w 266"/>
                  <a:gd name="T33" fmla="*/ 133 h 266"/>
                  <a:gd name="T34" fmla="*/ 133 w 266"/>
                  <a:gd name="T35" fmla="*/ 266 h 266"/>
                  <a:gd name="T36" fmla="*/ 133 w 266"/>
                  <a:gd name="T37" fmla="*/ 266 h 266"/>
                  <a:gd name="T38" fmla="*/ 133 w 266"/>
                  <a:gd name="T39" fmla="*/ 231 h 266"/>
                  <a:gd name="T40" fmla="*/ 133 w 266"/>
                  <a:gd name="T41" fmla="*/ 231 h 266"/>
                  <a:gd name="T42" fmla="*/ 117 w 266"/>
                  <a:gd name="T43" fmla="*/ 242 h 266"/>
                  <a:gd name="T44" fmla="*/ 24 w 266"/>
                  <a:gd name="T45" fmla="*/ 149 h 266"/>
                  <a:gd name="T46" fmla="*/ 35 w 266"/>
                  <a:gd name="T47" fmla="*/ 133 h 266"/>
                  <a:gd name="T48" fmla="*/ 24 w 266"/>
                  <a:gd name="T49" fmla="*/ 117 h 266"/>
                  <a:gd name="T50" fmla="*/ 117 w 266"/>
                  <a:gd name="T51" fmla="*/ 24 h 266"/>
                  <a:gd name="T52" fmla="*/ 133 w 266"/>
                  <a:gd name="T53" fmla="*/ 35 h 266"/>
                  <a:gd name="T54" fmla="*/ 133 w 266"/>
                  <a:gd name="T55" fmla="*/ 35 h 266"/>
                  <a:gd name="T56" fmla="*/ 133 w 266"/>
                  <a:gd name="T57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66" h="266">
                    <a:moveTo>
                      <a:pt x="133" y="0"/>
                    </a:moveTo>
                    <a:cubicBezTo>
                      <a:pt x="133" y="0"/>
                      <a:pt x="133" y="0"/>
                      <a:pt x="133" y="0"/>
                    </a:cubicBezTo>
                    <a:cubicBezTo>
                      <a:pt x="133" y="35"/>
                      <a:pt x="133" y="35"/>
                      <a:pt x="133" y="35"/>
                    </a:cubicBezTo>
                    <a:cubicBezTo>
                      <a:pt x="141" y="35"/>
                      <a:pt x="147" y="30"/>
                      <a:pt x="150" y="24"/>
                    </a:cubicBezTo>
                    <a:cubicBezTo>
                      <a:pt x="197" y="31"/>
                      <a:pt x="235" y="69"/>
                      <a:pt x="242" y="117"/>
                    </a:cubicBezTo>
                    <a:cubicBezTo>
                      <a:pt x="236" y="119"/>
                      <a:pt x="231" y="125"/>
                      <a:pt x="231" y="133"/>
                    </a:cubicBezTo>
                    <a:cubicBezTo>
                      <a:pt x="231" y="140"/>
                      <a:pt x="236" y="147"/>
                      <a:pt x="242" y="149"/>
                    </a:cubicBezTo>
                    <a:cubicBezTo>
                      <a:pt x="235" y="197"/>
                      <a:pt x="197" y="235"/>
                      <a:pt x="150" y="242"/>
                    </a:cubicBezTo>
                    <a:cubicBezTo>
                      <a:pt x="150" y="242"/>
                      <a:pt x="150" y="242"/>
                      <a:pt x="150" y="242"/>
                    </a:cubicBezTo>
                    <a:cubicBezTo>
                      <a:pt x="147" y="236"/>
                      <a:pt x="141" y="231"/>
                      <a:pt x="133" y="231"/>
                    </a:cubicBezTo>
                    <a:cubicBezTo>
                      <a:pt x="133" y="266"/>
                      <a:pt x="133" y="266"/>
                      <a:pt x="133" y="266"/>
                    </a:cubicBezTo>
                    <a:cubicBezTo>
                      <a:pt x="133" y="266"/>
                      <a:pt x="133" y="266"/>
                      <a:pt x="133" y="266"/>
                    </a:cubicBezTo>
                    <a:cubicBezTo>
                      <a:pt x="207" y="266"/>
                      <a:pt x="266" y="206"/>
                      <a:pt x="266" y="133"/>
                    </a:cubicBezTo>
                    <a:cubicBezTo>
                      <a:pt x="266" y="59"/>
                      <a:pt x="207" y="0"/>
                      <a:pt x="133" y="0"/>
                    </a:cubicBezTo>
                    <a:close/>
                    <a:moveTo>
                      <a:pt x="133" y="0"/>
                    </a:moveTo>
                    <a:cubicBezTo>
                      <a:pt x="133" y="0"/>
                      <a:pt x="133" y="0"/>
                      <a:pt x="133" y="0"/>
                    </a:cubicBezTo>
                    <a:cubicBezTo>
                      <a:pt x="60" y="0"/>
                      <a:pt x="0" y="59"/>
                      <a:pt x="0" y="133"/>
                    </a:cubicBezTo>
                    <a:cubicBezTo>
                      <a:pt x="0" y="206"/>
                      <a:pt x="60" y="266"/>
                      <a:pt x="133" y="266"/>
                    </a:cubicBezTo>
                    <a:cubicBezTo>
                      <a:pt x="133" y="266"/>
                      <a:pt x="133" y="266"/>
                      <a:pt x="133" y="266"/>
                    </a:cubicBezTo>
                    <a:cubicBezTo>
                      <a:pt x="133" y="231"/>
                      <a:pt x="133" y="231"/>
                      <a:pt x="133" y="231"/>
                    </a:cubicBezTo>
                    <a:cubicBezTo>
                      <a:pt x="133" y="231"/>
                      <a:pt x="133" y="231"/>
                      <a:pt x="133" y="231"/>
                    </a:cubicBezTo>
                    <a:cubicBezTo>
                      <a:pt x="126" y="231"/>
                      <a:pt x="120" y="236"/>
                      <a:pt x="117" y="242"/>
                    </a:cubicBezTo>
                    <a:cubicBezTo>
                      <a:pt x="69" y="235"/>
                      <a:pt x="31" y="197"/>
                      <a:pt x="24" y="149"/>
                    </a:cubicBezTo>
                    <a:cubicBezTo>
                      <a:pt x="31" y="147"/>
                      <a:pt x="35" y="140"/>
                      <a:pt x="35" y="133"/>
                    </a:cubicBezTo>
                    <a:cubicBezTo>
                      <a:pt x="35" y="125"/>
                      <a:pt x="31" y="119"/>
                      <a:pt x="24" y="117"/>
                    </a:cubicBezTo>
                    <a:cubicBezTo>
                      <a:pt x="31" y="69"/>
                      <a:pt x="69" y="31"/>
                      <a:pt x="117" y="24"/>
                    </a:cubicBezTo>
                    <a:cubicBezTo>
                      <a:pt x="120" y="30"/>
                      <a:pt x="126" y="35"/>
                      <a:pt x="133" y="35"/>
                    </a:cubicBezTo>
                    <a:cubicBezTo>
                      <a:pt x="133" y="35"/>
                      <a:pt x="133" y="35"/>
                      <a:pt x="133" y="35"/>
                    </a:cubicBezTo>
                    <a:lnTo>
                      <a:pt x="133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53" name="ísḷîdè"/>
              <p:cNvSpPr/>
              <p:nvPr/>
            </p:nvSpPr>
            <p:spPr bwMode="auto">
              <a:xfrm>
                <a:off x="6252082" y="3595231"/>
                <a:ext cx="216694" cy="114300"/>
              </a:xfrm>
              <a:custGeom>
                <a:avLst/>
                <a:gdLst>
                  <a:gd name="T0" fmla="*/ 124 w 133"/>
                  <a:gd name="T1" fmla="*/ 0 h 70"/>
                  <a:gd name="T2" fmla="*/ 93 w 133"/>
                  <a:gd name="T3" fmla="*/ 30 h 70"/>
                  <a:gd name="T4" fmla="*/ 84 w 133"/>
                  <a:gd name="T5" fmla="*/ 28 h 70"/>
                  <a:gd name="T6" fmla="*/ 65 w 133"/>
                  <a:gd name="T7" fmla="*/ 42 h 70"/>
                  <a:gd name="T8" fmla="*/ 0 w 133"/>
                  <a:gd name="T9" fmla="*/ 42 h 70"/>
                  <a:gd name="T10" fmla="*/ 0 w 133"/>
                  <a:gd name="T11" fmla="*/ 56 h 70"/>
                  <a:gd name="T12" fmla="*/ 65 w 133"/>
                  <a:gd name="T13" fmla="*/ 56 h 70"/>
                  <a:gd name="T14" fmla="*/ 84 w 133"/>
                  <a:gd name="T15" fmla="*/ 70 h 70"/>
                  <a:gd name="T16" fmla="*/ 105 w 133"/>
                  <a:gd name="T17" fmla="*/ 49 h 70"/>
                  <a:gd name="T18" fmla="*/ 103 w 133"/>
                  <a:gd name="T19" fmla="*/ 40 h 70"/>
                  <a:gd name="T20" fmla="*/ 133 w 133"/>
                  <a:gd name="T21" fmla="*/ 9 h 70"/>
                  <a:gd name="T22" fmla="*/ 124 w 133"/>
                  <a:gd name="T23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3" h="70">
                    <a:moveTo>
                      <a:pt x="124" y="0"/>
                    </a:moveTo>
                    <a:cubicBezTo>
                      <a:pt x="93" y="30"/>
                      <a:pt x="93" y="30"/>
                      <a:pt x="93" y="30"/>
                    </a:cubicBezTo>
                    <a:cubicBezTo>
                      <a:pt x="91" y="29"/>
                      <a:pt x="88" y="28"/>
                      <a:pt x="84" y="28"/>
                    </a:cubicBezTo>
                    <a:cubicBezTo>
                      <a:pt x="75" y="28"/>
                      <a:pt x="67" y="34"/>
                      <a:pt x="65" y="42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65" y="56"/>
                      <a:pt x="65" y="56"/>
                      <a:pt x="65" y="56"/>
                    </a:cubicBezTo>
                    <a:cubicBezTo>
                      <a:pt x="67" y="64"/>
                      <a:pt x="75" y="70"/>
                      <a:pt x="84" y="70"/>
                    </a:cubicBezTo>
                    <a:cubicBezTo>
                      <a:pt x="96" y="70"/>
                      <a:pt x="105" y="60"/>
                      <a:pt x="105" y="49"/>
                    </a:cubicBezTo>
                    <a:cubicBezTo>
                      <a:pt x="105" y="46"/>
                      <a:pt x="104" y="43"/>
                      <a:pt x="103" y="40"/>
                    </a:cubicBezTo>
                    <a:cubicBezTo>
                      <a:pt x="133" y="9"/>
                      <a:pt x="133" y="9"/>
                      <a:pt x="133" y="9"/>
                    </a:cubicBezTo>
                    <a:lnTo>
                      <a:pt x="1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grpSp>
            <p:nvGrpSpPr>
              <p:cNvPr id="154" name="í$ľidê"/>
              <p:cNvGrpSpPr/>
              <p:nvPr/>
            </p:nvGrpSpPr>
            <p:grpSpPr>
              <a:xfrm>
                <a:off x="6346141" y="4016712"/>
                <a:ext cx="340519" cy="323850"/>
                <a:chOff x="8505825" y="3605213"/>
                <a:chExt cx="454025" cy="431800"/>
              </a:xfrm>
              <a:solidFill>
                <a:schemeClr val="bg1">
                  <a:lumMod val="85000"/>
                </a:schemeClr>
              </a:solidFill>
            </p:grpSpPr>
            <p:sp>
              <p:nvSpPr>
                <p:cNvPr id="155" name="ïśľiḍé"/>
                <p:cNvSpPr/>
                <p:nvPr/>
              </p:nvSpPr>
              <p:spPr bwMode="auto">
                <a:xfrm>
                  <a:off x="8505825" y="3694113"/>
                  <a:ext cx="454025" cy="342900"/>
                </a:xfrm>
                <a:custGeom>
                  <a:avLst/>
                  <a:gdLst>
                    <a:gd name="T0" fmla="*/ 146 w 208"/>
                    <a:gd name="T1" fmla="*/ 0 h 157"/>
                    <a:gd name="T2" fmla="*/ 104 w 208"/>
                    <a:gd name="T3" fmla="*/ 15 h 157"/>
                    <a:gd name="T4" fmla="*/ 62 w 208"/>
                    <a:gd name="T5" fmla="*/ 0 h 157"/>
                    <a:gd name="T6" fmla="*/ 0 w 208"/>
                    <a:gd name="T7" fmla="*/ 60 h 157"/>
                    <a:gd name="T8" fmla="*/ 107 w 208"/>
                    <a:gd name="T9" fmla="*/ 157 h 157"/>
                    <a:gd name="T10" fmla="*/ 208 w 208"/>
                    <a:gd name="T11" fmla="*/ 60 h 157"/>
                    <a:gd name="T12" fmla="*/ 146 w 208"/>
                    <a:gd name="T13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08" h="157">
                      <a:moveTo>
                        <a:pt x="146" y="0"/>
                      </a:moveTo>
                      <a:cubicBezTo>
                        <a:pt x="130" y="0"/>
                        <a:pt x="115" y="6"/>
                        <a:pt x="104" y="15"/>
                      </a:cubicBezTo>
                      <a:cubicBezTo>
                        <a:pt x="93" y="6"/>
                        <a:pt x="78" y="0"/>
                        <a:pt x="62" y="0"/>
                      </a:cubicBezTo>
                      <a:cubicBezTo>
                        <a:pt x="28" y="0"/>
                        <a:pt x="0" y="27"/>
                        <a:pt x="0" y="60"/>
                      </a:cubicBezTo>
                      <a:cubicBezTo>
                        <a:pt x="0" y="98"/>
                        <a:pt x="31" y="157"/>
                        <a:pt x="107" y="157"/>
                      </a:cubicBezTo>
                      <a:cubicBezTo>
                        <a:pt x="185" y="157"/>
                        <a:pt x="208" y="95"/>
                        <a:pt x="208" y="60"/>
                      </a:cubicBezTo>
                      <a:cubicBezTo>
                        <a:pt x="208" y="27"/>
                        <a:pt x="180" y="0"/>
                        <a:pt x="146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56" name="íśḷidê"/>
                <p:cNvSpPr/>
                <p:nvPr/>
              </p:nvSpPr>
              <p:spPr bwMode="auto">
                <a:xfrm>
                  <a:off x="8709025" y="3605213"/>
                  <a:ext cx="123825" cy="157163"/>
                </a:xfrm>
                <a:custGeom>
                  <a:avLst/>
                  <a:gdLst>
                    <a:gd name="T0" fmla="*/ 12 w 57"/>
                    <a:gd name="T1" fmla="*/ 72 h 72"/>
                    <a:gd name="T2" fmla="*/ 27 w 57"/>
                    <a:gd name="T3" fmla="*/ 0 h 72"/>
                    <a:gd name="T4" fmla="*/ 57 w 57"/>
                    <a:gd name="T5" fmla="*/ 6 h 72"/>
                    <a:gd name="T6" fmla="*/ 12 w 57"/>
                    <a:gd name="T7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57" h="72">
                      <a:moveTo>
                        <a:pt x="12" y="72"/>
                      </a:moveTo>
                      <a:cubicBezTo>
                        <a:pt x="0" y="48"/>
                        <a:pt x="7" y="20"/>
                        <a:pt x="27" y="0"/>
                      </a:cubicBezTo>
                      <a:cubicBezTo>
                        <a:pt x="57" y="6"/>
                        <a:pt x="57" y="6"/>
                        <a:pt x="57" y="6"/>
                      </a:cubicBezTo>
                      <a:cubicBezTo>
                        <a:pt x="29" y="21"/>
                        <a:pt x="12" y="37"/>
                        <a:pt x="12" y="72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</p:grpSp>
          <p:sp>
            <p:nvSpPr>
              <p:cNvPr id="157" name="íşḻïḍê"/>
              <p:cNvSpPr/>
              <p:nvPr/>
            </p:nvSpPr>
            <p:spPr bwMode="auto">
              <a:xfrm>
                <a:off x="5296010" y="2089089"/>
                <a:ext cx="509588" cy="414338"/>
              </a:xfrm>
              <a:custGeom>
                <a:avLst/>
                <a:gdLst>
                  <a:gd name="T0" fmla="*/ 312 w 312"/>
                  <a:gd name="T1" fmla="*/ 86 h 253"/>
                  <a:gd name="T2" fmla="*/ 305 w 312"/>
                  <a:gd name="T3" fmla="*/ 75 h 253"/>
                  <a:gd name="T4" fmla="*/ 79 w 312"/>
                  <a:gd name="T5" fmla="*/ 226 h 253"/>
                  <a:gd name="T6" fmla="*/ 28 w 312"/>
                  <a:gd name="T7" fmla="*/ 214 h 253"/>
                  <a:gd name="T8" fmla="*/ 35 w 312"/>
                  <a:gd name="T9" fmla="*/ 162 h 253"/>
                  <a:gd name="T10" fmla="*/ 262 w 312"/>
                  <a:gd name="T11" fmla="*/ 11 h 253"/>
                  <a:gd name="T12" fmla="*/ 254 w 312"/>
                  <a:gd name="T13" fmla="*/ 0 h 253"/>
                  <a:gd name="T14" fmla="*/ 26 w 312"/>
                  <a:gd name="T15" fmla="*/ 153 h 253"/>
                  <a:gd name="T16" fmla="*/ 15 w 312"/>
                  <a:gd name="T17" fmla="*/ 222 h 253"/>
                  <a:gd name="T18" fmla="*/ 83 w 312"/>
                  <a:gd name="T19" fmla="*/ 239 h 253"/>
                  <a:gd name="T20" fmla="*/ 312 w 312"/>
                  <a:gd name="T21" fmla="*/ 86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2" h="253">
                    <a:moveTo>
                      <a:pt x="312" y="86"/>
                    </a:moveTo>
                    <a:cubicBezTo>
                      <a:pt x="305" y="75"/>
                      <a:pt x="305" y="75"/>
                      <a:pt x="305" y="75"/>
                    </a:cubicBezTo>
                    <a:cubicBezTo>
                      <a:pt x="79" y="226"/>
                      <a:pt x="79" y="226"/>
                      <a:pt x="79" y="226"/>
                    </a:cubicBezTo>
                    <a:cubicBezTo>
                      <a:pt x="63" y="237"/>
                      <a:pt x="40" y="231"/>
                      <a:pt x="28" y="214"/>
                    </a:cubicBezTo>
                    <a:cubicBezTo>
                      <a:pt x="16" y="196"/>
                      <a:pt x="19" y="173"/>
                      <a:pt x="35" y="162"/>
                    </a:cubicBezTo>
                    <a:cubicBezTo>
                      <a:pt x="262" y="11"/>
                      <a:pt x="262" y="11"/>
                      <a:pt x="262" y="11"/>
                    </a:cubicBezTo>
                    <a:cubicBezTo>
                      <a:pt x="254" y="0"/>
                      <a:pt x="254" y="0"/>
                      <a:pt x="254" y="0"/>
                    </a:cubicBezTo>
                    <a:cubicBezTo>
                      <a:pt x="26" y="153"/>
                      <a:pt x="26" y="153"/>
                      <a:pt x="26" y="153"/>
                    </a:cubicBezTo>
                    <a:cubicBezTo>
                      <a:pt x="4" y="167"/>
                      <a:pt x="0" y="198"/>
                      <a:pt x="15" y="222"/>
                    </a:cubicBezTo>
                    <a:cubicBezTo>
                      <a:pt x="31" y="246"/>
                      <a:pt x="62" y="253"/>
                      <a:pt x="83" y="239"/>
                    </a:cubicBezTo>
                    <a:lnTo>
                      <a:pt x="312" y="86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58" name="îŝḷîdé"/>
              <p:cNvSpPr/>
              <p:nvPr/>
            </p:nvSpPr>
            <p:spPr bwMode="auto">
              <a:xfrm>
                <a:off x="5682964" y="2066469"/>
                <a:ext cx="140494" cy="192881"/>
              </a:xfrm>
              <a:custGeom>
                <a:avLst/>
                <a:gdLst>
                  <a:gd name="T0" fmla="*/ 80 w 86"/>
                  <a:gd name="T1" fmla="*/ 115 h 118"/>
                  <a:gd name="T2" fmla="*/ 68 w 86"/>
                  <a:gd name="T3" fmla="*/ 113 h 118"/>
                  <a:gd name="T4" fmla="*/ 3 w 86"/>
                  <a:gd name="T5" fmla="*/ 16 h 118"/>
                  <a:gd name="T6" fmla="*/ 6 w 86"/>
                  <a:gd name="T7" fmla="*/ 3 h 118"/>
                  <a:gd name="T8" fmla="*/ 19 w 86"/>
                  <a:gd name="T9" fmla="*/ 6 h 118"/>
                  <a:gd name="T10" fmla="*/ 83 w 86"/>
                  <a:gd name="T11" fmla="*/ 102 h 118"/>
                  <a:gd name="T12" fmla="*/ 80 w 86"/>
                  <a:gd name="T13" fmla="*/ 11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6" h="118">
                    <a:moveTo>
                      <a:pt x="80" y="115"/>
                    </a:moveTo>
                    <a:cubicBezTo>
                      <a:pt x="76" y="118"/>
                      <a:pt x="70" y="117"/>
                      <a:pt x="68" y="113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0" y="12"/>
                      <a:pt x="1" y="6"/>
                      <a:pt x="6" y="3"/>
                    </a:cubicBezTo>
                    <a:cubicBezTo>
                      <a:pt x="10" y="0"/>
                      <a:pt x="16" y="2"/>
                      <a:pt x="19" y="6"/>
                    </a:cubicBezTo>
                    <a:cubicBezTo>
                      <a:pt x="83" y="102"/>
                      <a:pt x="83" y="102"/>
                      <a:pt x="83" y="102"/>
                    </a:cubicBezTo>
                    <a:cubicBezTo>
                      <a:pt x="86" y="107"/>
                      <a:pt x="85" y="112"/>
                      <a:pt x="80" y="11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59" name="îslíďé"/>
              <p:cNvSpPr/>
              <p:nvPr/>
            </p:nvSpPr>
            <p:spPr bwMode="auto">
              <a:xfrm>
                <a:off x="5362685" y="2198627"/>
                <a:ext cx="385763" cy="252413"/>
              </a:xfrm>
              <a:custGeom>
                <a:avLst/>
                <a:gdLst>
                  <a:gd name="T0" fmla="*/ 236 w 236"/>
                  <a:gd name="T1" fmla="*/ 13 h 154"/>
                  <a:gd name="T2" fmla="*/ 227 w 236"/>
                  <a:gd name="T3" fmla="*/ 0 h 154"/>
                  <a:gd name="T4" fmla="*/ 25 w 236"/>
                  <a:gd name="T5" fmla="*/ 135 h 154"/>
                  <a:gd name="T6" fmla="*/ 0 w 236"/>
                  <a:gd name="T7" fmla="*/ 136 h 154"/>
                  <a:gd name="T8" fmla="*/ 1 w 236"/>
                  <a:gd name="T9" fmla="*/ 138 h 154"/>
                  <a:gd name="T10" fmla="*/ 36 w 236"/>
                  <a:gd name="T11" fmla="*/ 146 h 154"/>
                  <a:gd name="T12" fmla="*/ 236 w 236"/>
                  <a:gd name="T13" fmla="*/ 13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36" h="154">
                    <a:moveTo>
                      <a:pt x="236" y="13"/>
                    </a:moveTo>
                    <a:cubicBezTo>
                      <a:pt x="227" y="0"/>
                      <a:pt x="227" y="0"/>
                      <a:pt x="227" y="0"/>
                    </a:cubicBezTo>
                    <a:cubicBezTo>
                      <a:pt x="25" y="135"/>
                      <a:pt x="25" y="135"/>
                      <a:pt x="25" y="135"/>
                    </a:cubicBezTo>
                    <a:cubicBezTo>
                      <a:pt x="17" y="140"/>
                      <a:pt x="8" y="140"/>
                      <a:pt x="0" y="136"/>
                    </a:cubicBezTo>
                    <a:cubicBezTo>
                      <a:pt x="0" y="137"/>
                      <a:pt x="0" y="137"/>
                      <a:pt x="1" y="138"/>
                    </a:cubicBezTo>
                    <a:cubicBezTo>
                      <a:pt x="9" y="150"/>
                      <a:pt x="25" y="154"/>
                      <a:pt x="36" y="146"/>
                    </a:cubicBezTo>
                    <a:lnTo>
                      <a:pt x="236" y="1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0" name="ïṧļïḓe"/>
              <p:cNvSpPr/>
              <p:nvPr/>
            </p:nvSpPr>
            <p:spPr bwMode="auto">
              <a:xfrm>
                <a:off x="5048360" y="2420083"/>
                <a:ext cx="222647" cy="390525"/>
              </a:xfrm>
              <a:custGeom>
                <a:avLst/>
                <a:gdLst>
                  <a:gd name="T0" fmla="*/ 59 w 136"/>
                  <a:gd name="T1" fmla="*/ 203 h 239"/>
                  <a:gd name="T2" fmla="*/ 54 w 136"/>
                  <a:gd name="T3" fmla="*/ 203 h 239"/>
                  <a:gd name="T4" fmla="*/ 54 w 136"/>
                  <a:gd name="T5" fmla="*/ 239 h 239"/>
                  <a:gd name="T6" fmla="*/ 72 w 136"/>
                  <a:gd name="T7" fmla="*/ 226 h 239"/>
                  <a:gd name="T8" fmla="*/ 59 w 136"/>
                  <a:gd name="T9" fmla="*/ 203 h 239"/>
                  <a:gd name="T10" fmla="*/ 54 w 136"/>
                  <a:gd name="T11" fmla="*/ 187 h 239"/>
                  <a:gd name="T12" fmla="*/ 54 w 136"/>
                  <a:gd name="T13" fmla="*/ 82 h 239"/>
                  <a:gd name="T14" fmla="*/ 81 w 136"/>
                  <a:gd name="T15" fmla="*/ 74 h 239"/>
                  <a:gd name="T16" fmla="*/ 97 w 136"/>
                  <a:gd name="T17" fmla="*/ 13 h 239"/>
                  <a:gd name="T18" fmla="*/ 114 w 136"/>
                  <a:gd name="T19" fmla="*/ 2 h 239"/>
                  <a:gd name="T20" fmla="*/ 124 w 136"/>
                  <a:gd name="T21" fmla="*/ 20 h 239"/>
                  <a:gd name="T22" fmla="*/ 109 w 136"/>
                  <a:gd name="T23" fmla="*/ 81 h 239"/>
                  <a:gd name="T24" fmla="*/ 130 w 136"/>
                  <a:gd name="T25" fmla="*/ 134 h 239"/>
                  <a:gd name="T26" fmla="*/ 122 w 136"/>
                  <a:gd name="T27" fmla="*/ 164 h 239"/>
                  <a:gd name="T28" fmla="*/ 122 w 136"/>
                  <a:gd name="T29" fmla="*/ 164 h 239"/>
                  <a:gd name="T30" fmla="*/ 136 w 136"/>
                  <a:gd name="T31" fmla="*/ 187 h 239"/>
                  <a:gd name="T32" fmla="*/ 131 w 136"/>
                  <a:gd name="T33" fmla="*/ 207 h 239"/>
                  <a:gd name="T34" fmla="*/ 54 w 136"/>
                  <a:gd name="T35" fmla="*/ 187 h 239"/>
                  <a:gd name="T36" fmla="*/ 54 w 136"/>
                  <a:gd name="T37" fmla="*/ 203 h 239"/>
                  <a:gd name="T38" fmla="*/ 36 w 136"/>
                  <a:gd name="T39" fmla="*/ 216 h 239"/>
                  <a:gd name="T40" fmla="*/ 50 w 136"/>
                  <a:gd name="T41" fmla="*/ 239 h 239"/>
                  <a:gd name="T42" fmla="*/ 54 w 136"/>
                  <a:gd name="T43" fmla="*/ 239 h 239"/>
                  <a:gd name="T44" fmla="*/ 54 w 136"/>
                  <a:gd name="T45" fmla="*/ 203 h 239"/>
                  <a:gd name="T46" fmla="*/ 54 w 136"/>
                  <a:gd name="T47" fmla="*/ 82 h 239"/>
                  <a:gd name="T48" fmla="*/ 54 w 136"/>
                  <a:gd name="T49" fmla="*/ 187 h 239"/>
                  <a:gd name="T50" fmla="*/ 0 w 136"/>
                  <a:gd name="T51" fmla="*/ 173 h 239"/>
                  <a:gd name="T52" fmla="*/ 5 w 136"/>
                  <a:gd name="T53" fmla="*/ 152 h 239"/>
                  <a:gd name="T54" fmla="*/ 29 w 136"/>
                  <a:gd name="T55" fmla="*/ 140 h 239"/>
                  <a:gd name="T56" fmla="*/ 37 w 136"/>
                  <a:gd name="T57" fmla="*/ 109 h 239"/>
                  <a:gd name="T58" fmla="*/ 54 w 136"/>
                  <a:gd name="T59" fmla="*/ 82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136" h="239">
                    <a:moveTo>
                      <a:pt x="59" y="203"/>
                    </a:moveTo>
                    <a:cubicBezTo>
                      <a:pt x="57" y="203"/>
                      <a:pt x="56" y="203"/>
                      <a:pt x="54" y="203"/>
                    </a:cubicBezTo>
                    <a:cubicBezTo>
                      <a:pt x="54" y="239"/>
                      <a:pt x="54" y="239"/>
                      <a:pt x="54" y="239"/>
                    </a:cubicBezTo>
                    <a:cubicBezTo>
                      <a:pt x="62" y="239"/>
                      <a:pt x="70" y="234"/>
                      <a:pt x="72" y="226"/>
                    </a:cubicBezTo>
                    <a:cubicBezTo>
                      <a:pt x="74" y="216"/>
                      <a:pt x="69" y="206"/>
                      <a:pt x="59" y="203"/>
                    </a:cubicBezTo>
                    <a:close/>
                    <a:moveTo>
                      <a:pt x="54" y="187"/>
                    </a:moveTo>
                    <a:cubicBezTo>
                      <a:pt x="54" y="82"/>
                      <a:pt x="54" y="82"/>
                      <a:pt x="54" y="82"/>
                    </a:cubicBezTo>
                    <a:cubicBezTo>
                      <a:pt x="62" y="76"/>
                      <a:pt x="71" y="74"/>
                      <a:pt x="81" y="74"/>
                    </a:cubicBezTo>
                    <a:cubicBezTo>
                      <a:pt x="97" y="13"/>
                      <a:pt x="97" y="13"/>
                      <a:pt x="97" y="13"/>
                    </a:cubicBezTo>
                    <a:cubicBezTo>
                      <a:pt x="99" y="5"/>
                      <a:pt x="107" y="0"/>
                      <a:pt x="114" y="2"/>
                    </a:cubicBezTo>
                    <a:cubicBezTo>
                      <a:pt x="122" y="4"/>
                      <a:pt x="126" y="12"/>
                      <a:pt x="124" y="20"/>
                    </a:cubicBezTo>
                    <a:cubicBezTo>
                      <a:pt x="109" y="81"/>
                      <a:pt x="109" y="81"/>
                      <a:pt x="109" y="81"/>
                    </a:cubicBezTo>
                    <a:cubicBezTo>
                      <a:pt x="125" y="90"/>
                      <a:pt x="136" y="109"/>
                      <a:pt x="130" y="134"/>
                    </a:cubicBezTo>
                    <a:cubicBezTo>
                      <a:pt x="130" y="134"/>
                      <a:pt x="125" y="154"/>
                      <a:pt x="122" y="164"/>
                    </a:cubicBezTo>
                    <a:cubicBezTo>
                      <a:pt x="122" y="164"/>
                      <a:pt x="122" y="164"/>
                      <a:pt x="122" y="164"/>
                    </a:cubicBezTo>
                    <a:cubicBezTo>
                      <a:pt x="118" y="178"/>
                      <a:pt x="136" y="187"/>
                      <a:pt x="136" y="187"/>
                    </a:cubicBezTo>
                    <a:cubicBezTo>
                      <a:pt x="131" y="207"/>
                      <a:pt x="131" y="207"/>
                      <a:pt x="131" y="207"/>
                    </a:cubicBezTo>
                    <a:lnTo>
                      <a:pt x="54" y="187"/>
                    </a:lnTo>
                    <a:close/>
                    <a:moveTo>
                      <a:pt x="54" y="203"/>
                    </a:moveTo>
                    <a:cubicBezTo>
                      <a:pt x="46" y="203"/>
                      <a:pt x="38" y="208"/>
                      <a:pt x="36" y="216"/>
                    </a:cubicBezTo>
                    <a:cubicBezTo>
                      <a:pt x="34" y="226"/>
                      <a:pt x="40" y="236"/>
                      <a:pt x="50" y="239"/>
                    </a:cubicBezTo>
                    <a:cubicBezTo>
                      <a:pt x="51" y="239"/>
                      <a:pt x="53" y="239"/>
                      <a:pt x="54" y="239"/>
                    </a:cubicBezTo>
                    <a:cubicBezTo>
                      <a:pt x="54" y="203"/>
                      <a:pt x="54" y="203"/>
                      <a:pt x="54" y="203"/>
                    </a:cubicBezTo>
                    <a:close/>
                    <a:moveTo>
                      <a:pt x="54" y="82"/>
                    </a:moveTo>
                    <a:cubicBezTo>
                      <a:pt x="54" y="187"/>
                      <a:pt x="54" y="187"/>
                      <a:pt x="54" y="187"/>
                    </a:cubicBezTo>
                    <a:cubicBezTo>
                      <a:pt x="0" y="173"/>
                      <a:pt x="0" y="173"/>
                      <a:pt x="0" y="173"/>
                    </a:cubicBezTo>
                    <a:cubicBezTo>
                      <a:pt x="5" y="152"/>
                      <a:pt x="5" y="152"/>
                      <a:pt x="5" y="152"/>
                    </a:cubicBezTo>
                    <a:cubicBezTo>
                      <a:pt x="5" y="152"/>
                      <a:pt x="25" y="154"/>
                      <a:pt x="29" y="140"/>
                    </a:cubicBezTo>
                    <a:cubicBezTo>
                      <a:pt x="32" y="128"/>
                      <a:pt x="37" y="109"/>
                      <a:pt x="37" y="109"/>
                    </a:cubicBezTo>
                    <a:cubicBezTo>
                      <a:pt x="40" y="97"/>
                      <a:pt x="46" y="88"/>
                      <a:pt x="54" y="82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1" name="ïṩľiḋê"/>
              <p:cNvSpPr/>
              <p:nvPr/>
            </p:nvSpPr>
            <p:spPr bwMode="auto">
              <a:xfrm>
                <a:off x="4845954" y="3238043"/>
                <a:ext cx="416719" cy="453629"/>
              </a:xfrm>
              <a:custGeom>
                <a:avLst/>
                <a:gdLst>
                  <a:gd name="T0" fmla="*/ 198 w 255"/>
                  <a:gd name="T1" fmla="*/ 128 h 277"/>
                  <a:gd name="T2" fmla="*/ 191 w 255"/>
                  <a:gd name="T3" fmla="*/ 158 h 277"/>
                  <a:gd name="T4" fmla="*/ 191 w 255"/>
                  <a:gd name="T5" fmla="*/ 185 h 277"/>
                  <a:gd name="T6" fmla="*/ 196 w 255"/>
                  <a:gd name="T7" fmla="*/ 187 h 277"/>
                  <a:gd name="T8" fmla="*/ 218 w 255"/>
                  <a:gd name="T9" fmla="*/ 218 h 277"/>
                  <a:gd name="T10" fmla="*/ 191 w 255"/>
                  <a:gd name="T11" fmla="*/ 201 h 277"/>
                  <a:gd name="T12" fmla="*/ 191 w 255"/>
                  <a:gd name="T13" fmla="*/ 55 h 277"/>
                  <a:gd name="T14" fmla="*/ 218 w 255"/>
                  <a:gd name="T15" fmla="*/ 38 h 277"/>
                  <a:gd name="T16" fmla="*/ 196 w 255"/>
                  <a:gd name="T17" fmla="*/ 69 h 277"/>
                  <a:gd name="T18" fmla="*/ 191 w 255"/>
                  <a:gd name="T19" fmla="*/ 71 h 277"/>
                  <a:gd name="T20" fmla="*/ 249 w 255"/>
                  <a:gd name="T21" fmla="*/ 121 h 277"/>
                  <a:gd name="T22" fmla="*/ 211 w 255"/>
                  <a:gd name="T23" fmla="*/ 128 h 277"/>
                  <a:gd name="T24" fmla="*/ 249 w 255"/>
                  <a:gd name="T25" fmla="*/ 134 h 277"/>
                  <a:gd name="T26" fmla="*/ 249 w 255"/>
                  <a:gd name="T27" fmla="*/ 121 h 277"/>
                  <a:gd name="T28" fmla="*/ 132 w 255"/>
                  <a:gd name="T29" fmla="*/ 277 h 277"/>
                  <a:gd name="T30" fmla="*/ 167 w 255"/>
                  <a:gd name="T31" fmla="*/ 186 h 277"/>
                  <a:gd name="T32" fmla="*/ 191 w 255"/>
                  <a:gd name="T33" fmla="*/ 98 h 277"/>
                  <a:gd name="T34" fmla="*/ 127 w 255"/>
                  <a:gd name="T35" fmla="*/ 72 h 277"/>
                  <a:gd name="T36" fmla="*/ 183 w 255"/>
                  <a:gd name="T37" fmla="*/ 128 h 277"/>
                  <a:gd name="T38" fmla="*/ 156 w 255"/>
                  <a:gd name="T39" fmla="*/ 176 h 277"/>
                  <a:gd name="T40" fmla="*/ 153 w 255"/>
                  <a:gd name="T41" fmla="*/ 214 h 277"/>
                  <a:gd name="T42" fmla="*/ 127 w 255"/>
                  <a:gd name="T43" fmla="*/ 277 h 277"/>
                  <a:gd name="T44" fmla="*/ 191 w 255"/>
                  <a:gd name="T45" fmla="*/ 71 h 277"/>
                  <a:gd name="T46" fmla="*/ 186 w 255"/>
                  <a:gd name="T47" fmla="*/ 60 h 277"/>
                  <a:gd name="T48" fmla="*/ 191 w 255"/>
                  <a:gd name="T49" fmla="*/ 185 h 277"/>
                  <a:gd name="T50" fmla="*/ 186 w 255"/>
                  <a:gd name="T51" fmla="*/ 196 h 277"/>
                  <a:gd name="T52" fmla="*/ 191 w 255"/>
                  <a:gd name="T53" fmla="*/ 185 h 277"/>
                  <a:gd name="T54" fmla="*/ 127 w 255"/>
                  <a:gd name="T55" fmla="*/ 0 h 277"/>
                  <a:gd name="T56" fmla="*/ 134 w 255"/>
                  <a:gd name="T57" fmla="*/ 7 h 277"/>
                  <a:gd name="T58" fmla="*/ 128 w 255"/>
                  <a:gd name="T59" fmla="*/ 45 h 277"/>
                  <a:gd name="T60" fmla="*/ 127 w 255"/>
                  <a:gd name="T61" fmla="*/ 45 h 277"/>
                  <a:gd name="T62" fmla="*/ 64 w 255"/>
                  <a:gd name="T63" fmla="*/ 97 h 277"/>
                  <a:gd name="T64" fmla="*/ 89 w 255"/>
                  <a:gd name="T65" fmla="*/ 187 h 277"/>
                  <a:gd name="T66" fmla="*/ 124 w 255"/>
                  <a:gd name="T67" fmla="*/ 277 h 277"/>
                  <a:gd name="T68" fmla="*/ 127 w 255"/>
                  <a:gd name="T69" fmla="*/ 214 h 277"/>
                  <a:gd name="T70" fmla="*/ 103 w 255"/>
                  <a:gd name="T71" fmla="*/ 183 h 277"/>
                  <a:gd name="T72" fmla="*/ 71 w 255"/>
                  <a:gd name="T73" fmla="*/ 128 h 277"/>
                  <a:gd name="T74" fmla="*/ 127 w 255"/>
                  <a:gd name="T75" fmla="*/ 72 h 277"/>
                  <a:gd name="T76" fmla="*/ 127 w 255"/>
                  <a:gd name="T77" fmla="*/ 57 h 277"/>
                  <a:gd name="T78" fmla="*/ 127 w 255"/>
                  <a:gd name="T79" fmla="*/ 0 h 277"/>
                  <a:gd name="T80" fmla="*/ 121 w 255"/>
                  <a:gd name="T81" fmla="*/ 38 h 277"/>
                  <a:gd name="T82" fmla="*/ 127 w 255"/>
                  <a:gd name="T83" fmla="*/ 0 h 277"/>
                  <a:gd name="T84" fmla="*/ 64 w 255"/>
                  <a:gd name="T85" fmla="*/ 185 h 277"/>
                  <a:gd name="T86" fmla="*/ 69 w 255"/>
                  <a:gd name="T87" fmla="*/ 196 h 277"/>
                  <a:gd name="T88" fmla="*/ 64 w 255"/>
                  <a:gd name="T89" fmla="*/ 71 h 277"/>
                  <a:gd name="T90" fmla="*/ 69 w 255"/>
                  <a:gd name="T91" fmla="*/ 60 h 277"/>
                  <a:gd name="T92" fmla="*/ 64 w 255"/>
                  <a:gd name="T93" fmla="*/ 71 h 277"/>
                  <a:gd name="T94" fmla="*/ 57 w 255"/>
                  <a:gd name="T95" fmla="*/ 128 h 277"/>
                  <a:gd name="T96" fmla="*/ 64 w 255"/>
                  <a:gd name="T97" fmla="*/ 97 h 277"/>
                  <a:gd name="T98" fmla="*/ 64 w 255"/>
                  <a:gd name="T99" fmla="*/ 71 h 277"/>
                  <a:gd name="T100" fmla="*/ 60 w 255"/>
                  <a:gd name="T101" fmla="*/ 69 h 277"/>
                  <a:gd name="T102" fmla="*/ 38 w 255"/>
                  <a:gd name="T103" fmla="*/ 38 h 277"/>
                  <a:gd name="T104" fmla="*/ 64 w 255"/>
                  <a:gd name="T105" fmla="*/ 55 h 277"/>
                  <a:gd name="T106" fmla="*/ 64 w 255"/>
                  <a:gd name="T107" fmla="*/ 201 h 277"/>
                  <a:gd name="T108" fmla="*/ 38 w 255"/>
                  <a:gd name="T109" fmla="*/ 218 h 277"/>
                  <a:gd name="T110" fmla="*/ 60 w 255"/>
                  <a:gd name="T111" fmla="*/ 187 h 277"/>
                  <a:gd name="T112" fmla="*/ 64 w 255"/>
                  <a:gd name="T113" fmla="*/ 185 h 277"/>
                  <a:gd name="T114" fmla="*/ 45 w 255"/>
                  <a:gd name="T115" fmla="*/ 128 h 277"/>
                  <a:gd name="T116" fmla="*/ 7 w 255"/>
                  <a:gd name="T117" fmla="*/ 121 h 277"/>
                  <a:gd name="T118" fmla="*/ 7 w 255"/>
                  <a:gd name="T119" fmla="*/ 134 h 277"/>
                  <a:gd name="T120" fmla="*/ 45 w 255"/>
                  <a:gd name="T121" fmla="*/ 128 h 2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55" h="277">
                    <a:moveTo>
                      <a:pt x="191" y="158"/>
                    </a:moveTo>
                    <a:cubicBezTo>
                      <a:pt x="195" y="149"/>
                      <a:pt x="198" y="139"/>
                      <a:pt x="198" y="128"/>
                    </a:cubicBezTo>
                    <a:cubicBezTo>
                      <a:pt x="198" y="117"/>
                      <a:pt x="195" y="107"/>
                      <a:pt x="191" y="98"/>
                    </a:cubicBezTo>
                    <a:cubicBezTo>
                      <a:pt x="191" y="158"/>
                      <a:pt x="191" y="158"/>
                      <a:pt x="191" y="158"/>
                    </a:cubicBezTo>
                    <a:close/>
                    <a:moveTo>
                      <a:pt x="191" y="201"/>
                    </a:moveTo>
                    <a:cubicBezTo>
                      <a:pt x="191" y="185"/>
                      <a:pt x="191" y="185"/>
                      <a:pt x="191" y="185"/>
                    </a:cubicBezTo>
                    <a:cubicBezTo>
                      <a:pt x="193" y="185"/>
                      <a:pt x="194" y="185"/>
                      <a:pt x="196" y="187"/>
                    </a:cubicBezTo>
                    <a:cubicBezTo>
                      <a:pt x="196" y="187"/>
                      <a:pt x="196" y="187"/>
                      <a:pt x="196" y="187"/>
                    </a:cubicBezTo>
                    <a:cubicBezTo>
                      <a:pt x="218" y="209"/>
                      <a:pt x="218" y="209"/>
                      <a:pt x="218" y="209"/>
                    </a:cubicBezTo>
                    <a:cubicBezTo>
                      <a:pt x="220" y="211"/>
                      <a:pt x="220" y="216"/>
                      <a:pt x="218" y="218"/>
                    </a:cubicBezTo>
                    <a:cubicBezTo>
                      <a:pt x="215" y="221"/>
                      <a:pt x="211" y="221"/>
                      <a:pt x="209" y="218"/>
                    </a:cubicBezTo>
                    <a:cubicBezTo>
                      <a:pt x="191" y="201"/>
                      <a:pt x="191" y="201"/>
                      <a:pt x="191" y="201"/>
                    </a:cubicBezTo>
                    <a:close/>
                    <a:moveTo>
                      <a:pt x="191" y="71"/>
                    </a:moveTo>
                    <a:cubicBezTo>
                      <a:pt x="191" y="55"/>
                      <a:pt x="191" y="55"/>
                      <a:pt x="191" y="55"/>
                    </a:cubicBezTo>
                    <a:cubicBezTo>
                      <a:pt x="209" y="38"/>
                      <a:pt x="209" y="38"/>
                      <a:pt x="209" y="38"/>
                    </a:cubicBezTo>
                    <a:cubicBezTo>
                      <a:pt x="211" y="35"/>
                      <a:pt x="215" y="35"/>
                      <a:pt x="218" y="38"/>
                    </a:cubicBezTo>
                    <a:cubicBezTo>
                      <a:pt x="220" y="40"/>
                      <a:pt x="220" y="44"/>
                      <a:pt x="218" y="47"/>
                    </a:cubicBezTo>
                    <a:cubicBezTo>
                      <a:pt x="196" y="69"/>
                      <a:pt x="196" y="69"/>
                      <a:pt x="196" y="69"/>
                    </a:cubicBezTo>
                    <a:cubicBezTo>
                      <a:pt x="196" y="69"/>
                      <a:pt x="196" y="69"/>
                      <a:pt x="196" y="69"/>
                    </a:cubicBezTo>
                    <a:cubicBezTo>
                      <a:pt x="194" y="71"/>
                      <a:pt x="193" y="71"/>
                      <a:pt x="191" y="71"/>
                    </a:cubicBezTo>
                    <a:close/>
                    <a:moveTo>
                      <a:pt x="249" y="121"/>
                    </a:moveTo>
                    <a:cubicBezTo>
                      <a:pt x="249" y="121"/>
                      <a:pt x="249" y="121"/>
                      <a:pt x="249" y="121"/>
                    </a:cubicBezTo>
                    <a:cubicBezTo>
                      <a:pt x="217" y="121"/>
                      <a:pt x="217" y="121"/>
                      <a:pt x="217" y="121"/>
                    </a:cubicBezTo>
                    <a:cubicBezTo>
                      <a:pt x="214" y="121"/>
                      <a:pt x="211" y="124"/>
                      <a:pt x="211" y="128"/>
                    </a:cubicBezTo>
                    <a:cubicBezTo>
                      <a:pt x="211" y="132"/>
                      <a:pt x="214" y="134"/>
                      <a:pt x="217" y="134"/>
                    </a:cubicBezTo>
                    <a:cubicBezTo>
                      <a:pt x="249" y="134"/>
                      <a:pt x="249" y="134"/>
                      <a:pt x="249" y="134"/>
                    </a:cubicBezTo>
                    <a:cubicBezTo>
                      <a:pt x="252" y="134"/>
                      <a:pt x="255" y="132"/>
                      <a:pt x="255" y="128"/>
                    </a:cubicBezTo>
                    <a:cubicBezTo>
                      <a:pt x="255" y="124"/>
                      <a:pt x="252" y="121"/>
                      <a:pt x="249" y="121"/>
                    </a:cubicBezTo>
                    <a:close/>
                    <a:moveTo>
                      <a:pt x="127" y="277"/>
                    </a:moveTo>
                    <a:cubicBezTo>
                      <a:pt x="132" y="277"/>
                      <a:pt x="132" y="277"/>
                      <a:pt x="132" y="277"/>
                    </a:cubicBezTo>
                    <a:cubicBezTo>
                      <a:pt x="151" y="277"/>
                      <a:pt x="167" y="262"/>
                      <a:pt x="167" y="242"/>
                    </a:cubicBezTo>
                    <a:cubicBezTo>
                      <a:pt x="167" y="186"/>
                      <a:pt x="167" y="186"/>
                      <a:pt x="167" y="186"/>
                    </a:cubicBezTo>
                    <a:cubicBezTo>
                      <a:pt x="177" y="179"/>
                      <a:pt x="186" y="169"/>
                      <a:pt x="191" y="158"/>
                    </a:cubicBezTo>
                    <a:cubicBezTo>
                      <a:pt x="191" y="98"/>
                      <a:pt x="191" y="98"/>
                      <a:pt x="191" y="98"/>
                    </a:cubicBezTo>
                    <a:cubicBezTo>
                      <a:pt x="180" y="74"/>
                      <a:pt x="156" y="57"/>
                      <a:pt x="127" y="57"/>
                    </a:cubicBezTo>
                    <a:cubicBezTo>
                      <a:pt x="127" y="72"/>
                      <a:pt x="127" y="72"/>
                      <a:pt x="127" y="72"/>
                    </a:cubicBezTo>
                    <a:cubicBezTo>
                      <a:pt x="143" y="72"/>
                      <a:pt x="157" y="78"/>
                      <a:pt x="167" y="88"/>
                    </a:cubicBezTo>
                    <a:cubicBezTo>
                      <a:pt x="177" y="98"/>
                      <a:pt x="183" y="112"/>
                      <a:pt x="183" y="128"/>
                    </a:cubicBezTo>
                    <a:cubicBezTo>
                      <a:pt x="183" y="148"/>
                      <a:pt x="172" y="166"/>
                      <a:pt x="156" y="176"/>
                    </a:cubicBezTo>
                    <a:cubicBezTo>
                      <a:pt x="156" y="176"/>
                      <a:pt x="156" y="176"/>
                      <a:pt x="156" y="176"/>
                    </a:cubicBezTo>
                    <a:cubicBezTo>
                      <a:pt x="154" y="177"/>
                      <a:pt x="153" y="180"/>
                      <a:pt x="153" y="182"/>
                    </a:cubicBezTo>
                    <a:cubicBezTo>
                      <a:pt x="153" y="214"/>
                      <a:pt x="153" y="214"/>
                      <a:pt x="153" y="214"/>
                    </a:cubicBezTo>
                    <a:cubicBezTo>
                      <a:pt x="127" y="214"/>
                      <a:pt x="127" y="214"/>
                      <a:pt x="127" y="214"/>
                    </a:cubicBezTo>
                    <a:cubicBezTo>
                      <a:pt x="127" y="277"/>
                      <a:pt x="127" y="277"/>
                      <a:pt x="127" y="277"/>
                    </a:cubicBezTo>
                    <a:close/>
                    <a:moveTo>
                      <a:pt x="191" y="55"/>
                    </a:moveTo>
                    <a:cubicBezTo>
                      <a:pt x="191" y="71"/>
                      <a:pt x="191" y="71"/>
                      <a:pt x="191" y="71"/>
                    </a:cubicBezTo>
                    <a:cubicBezTo>
                      <a:pt x="189" y="71"/>
                      <a:pt x="188" y="71"/>
                      <a:pt x="186" y="69"/>
                    </a:cubicBezTo>
                    <a:cubicBezTo>
                      <a:pt x="184" y="67"/>
                      <a:pt x="184" y="63"/>
                      <a:pt x="186" y="60"/>
                    </a:cubicBezTo>
                    <a:cubicBezTo>
                      <a:pt x="191" y="55"/>
                      <a:pt x="191" y="55"/>
                      <a:pt x="191" y="55"/>
                    </a:cubicBezTo>
                    <a:close/>
                    <a:moveTo>
                      <a:pt x="191" y="185"/>
                    </a:moveTo>
                    <a:cubicBezTo>
                      <a:pt x="191" y="201"/>
                      <a:pt x="191" y="201"/>
                      <a:pt x="191" y="201"/>
                    </a:cubicBezTo>
                    <a:cubicBezTo>
                      <a:pt x="186" y="196"/>
                      <a:pt x="186" y="196"/>
                      <a:pt x="186" y="196"/>
                    </a:cubicBezTo>
                    <a:cubicBezTo>
                      <a:pt x="184" y="193"/>
                      <a:pt x="184" y="189"/>
                      <a:pt x="186" y="187"/>
                    </a:cubicBezTo>
                    <a:cubicBezTo>
                      <a:pt x="188" y="185"/>
                      <a:pt x="189" y="185"/>
                      <a:pt x="191" y="185"/>
                    </a:cubicBezTo>
                    <a:close/>
                    <a:moveTo>
                      <a:pt x="127" y="45"/>
                    </a:moveTo>
                    <a:cubicBezTo>
                      <a:pt x="127" y="0"/>
                      <a:pt x="127" y="0"/>
                      <a:pt x="127" y="0"/>
                    </a:cubicBezTo>
                    <a:cubicBezTo>
                      <a:pt x="127" y="0"/>
                      <a:pt x="128" y="0"/>
                      <a:pt x="128" y="0"/>
                    </a:cubicBezTo>
                    <a:cubicBezTo>
                      <a:pt x="131" y="0"/>
                      <a:pt x="134" y="3"/>
                      <a:pt x="134" y="7"/>
                    </a:cubicBezTo>
                    <a:cubicBezTo>
                      <a:pt x="134" y="38"/>
                      <a:pt x="134" y="38"/>
                      <a:pt x="134" y="38"/>
                    </a:cubicBezTo>
                    <a:cubicBezTo>
                      <a:pt x="134" y="42"/>
                      <a:pt x="131" y="45"/>
                      <a:pt x="128" y="45"/>
                    </a:cubicBezTo>
                    <a:cubicBezTo>
                      <a:pt x="128" y="45"/>
                      <a:pt x="128" y="45"/>
                      <a:pt x="128" y="45"/>
                    </a:cubicBezTo>
                    <a:cubicBezTo>
                      <a:pt x="128" y="45"/>
                      <a:pt x="127" y="45"/>
                      <a:pt x="127" y="45"/>
                    </a:cubicBezTo>
                    <a:close/>
                    <a:moveTo>
                      <a:pt x="127" y="57"/>
                    </a:moveTo>
                    <a:cubicBezTo>
                      <a:pt x="99" y="57"/>
                      <a:pt x="75" y="74"/>
                      <a:pt x="64" y="97"/>
                    </a:cubicBezTo>
                    <a:cubicBezTo>
                      <a:pt x="64" y="159"/>
                      <a:pt x="64" y="159"/>
                      <a:pt x="64" y="159"/>
                    </a:cubicBezTo>
                    <a:cubicBezTo>
                      <a:pt x="70" y="170"/>
                      <a:pt x="78" y="180"/>
                      <a:pt x="89" y="187"/>
                    </a:cubicBezTo>
                    <a:cubicBezTo>
                      <a:pt x="89" y="242"/>
                      <a:pt x="89" y="242"/>
                      <a:pt x="89" y="242"/>
                    </a:cubicBezTo>
                    <a:cubicBezTo>
                      <a:pt x="89" y="262"/>
                      <a:pt x="104" y="277"/>
                      <a:pt x="124" y="277"/>
                    </a:cubicBezTo>
                    <a:cubicBezTo>
                      <a:pt x="127" y="277"/>
                      <a:pt x="127" y="277"/>
                      <a:pt x="127" y="277"/>
                    </a:cubicBezTo>
                    <a:cubicBezTo>
                      <a:pt x="127" y="214"/>
                      <a:pt x="127" y="214"/>
                      <a:pt x="127" y="214"/>
                    </a:cubicBezTo>
                    <a:cubicBezTo>
                      <a:pt x="103" y="214"/>
                      <a:pt x="103" y="214"/>
                      <a:pt x="103" y="214"/>
                    </a:cubicBezTo>
                    <a:cubicBezTo>
                      <a:pt x="103" y="183"/>
                      <a:pt x="103" y="183"/>
                      <a:pt x="103" y="183"/>
                    </a:cubicBezTo>
                    <a:cubicBezTo>
                      <a:pt x="103" y="180"/>
                      <a:pt x="102" y="178"/>
                      <a:pt x="100" y="176"/>
                    </a:cubicBezTo>
                    <a:cubicBezTo>
                      <a:pt x="83" y="167"/>
                      <a:pt x="71" y="149"/>
                      <a:pt x="71" y="128"/>
                    </a:cubicBezTo>
                    <a:cubicBezTo>
                      <a:pt x="71" y="112"/>
                      <a:pt x="78" y="98"/>
                      <a:pt x="88" y="88"/>
                    </a:cubicBezTo>
                    <a:cubicBezTo>
                      <a:pt x="98" y="78"/>
                      <a:pt x="112" y="72"/>
                      <a:pt x="127" y="72"/>
                    </a:cubicBezTo>
                    <a:cubicBezTo>
                      <a:pt x="127" y="72"/>
                      <a:pt x="127" y="72"/>
                      <a:pt x="127" y="72"/>
                    </a:cubicBezTo>
                    <a:cubicBezTo>
                      <a:pt x="127" y="57"/>
                      <a:pt x="127" y="57"/>
                      <a:pt x="127" y="57"/>
                    </a:cubicBezTo>
                    <a:cubicBezTo>
                      <a:pt x="127" y="57"/>
                      <a:pt x="127" y="57"/>
                      <a:pt x="127" y="57"/>
                    </a:cubicBezTo>
                    <a:close/>
                    <a:moveTo>
                      <a:pt x="127" y="0"/>
                    </a:moveTo>
                    <a:cubicBezTo>
                      <a:pt x="127" y="45"/>
                      <a:pt x="127" y="45"/>
                      <a:pt x="127" y="45"/>
                    </a:cubicBezTo>
                    <a:cubicBezTo>
                      <a:pt x="124" y="45"/>
                      <a:pt x="121" y="42"/>
                      <a:pt x="121" y="38"/>
                    </a:cubicBezTo>
                    <a:cubicBezTo>
                      <a:pt x="121" y="7"/>
                      <a:pt x="121" y="7"/>
                      <a:pt x="121" y="7"/>
                    </a:cubicBezTo>
                    <a:cubicBezTo>
                      <a:pt x="121" y="4"/>
                      <a:pt x="124" y="1"/>
                      <a:pt x="127" y="0"/>
                    </a:cubicBezTo>
                    <a:close/>
                    <a:moveTo>
                      <a:pt x="64" y="201"/>
                    </a:moveTo>
                    <a:cubicBezTo>
                      <a:pt x="64" y="185"/>
                      <a:pt x="64" y="185"/>
                      <a:pt x="64" y="185"/>
                    </a:cubicBezTo>
                    <a:cubicBezTo>
                      <a:pt x="66" y="185"/>
                      <a:pt x="68" y="185"/>
                      <a:pt x="69" y="187"/>
                    </a:cubicBezTo>
                    <a:cubicBezTo>
                      <a:pt x="72" y="189"/>
                      <a:pt x="72" y="193"/>
                      <a:pt x="69" y="196"/>
                    </a:cubicBezTo>
                    <a:cubicBezTo>
                      <a:pt x="64" y="201"/>
                      <a:pt x="64" y="201"/>
                      <a:pt x="64" y="201"/>
                    </a:cubicBezTo>
                    <a:close/>
                    <a:moveTo>
                      <a:pt x="64" y="71"/>
                    </a:moveTo>
                    <a:cubicBezTo>
                      <a:pt x="64" y="55"/>
                      <a:pt x="64" y="55"/>
                      <a:pt x="64" y="55"/>
                    </a:cubicBezTo>
                    <a:cubicBezTo>
                      <a:pt x="69" y="60"/>
                      <a:pt x="69" y="60"/>
                      <a:pt x="69" y="60"/>
                    </a:cubicBezTo>
                    <a:cubicBezTo>
                      <a:pt x="72" y="63"/>
                      <a:pt x="72" y="67"/>
                      <a:pt x="69" y="69"/>
                    </a:cubicBezTo>
                    <a:cubicBezTo>
                      <a:pt x="68" y="71"/>
                      <a:pt x="66" y="71"/>
                      <a:pt x="64" y="71"/>
                    </a:cubicBezTo>
                    <a:close/>
                    <a:moveTo>
                      <a:pt x="64" y="97"/>
                    </a:moveTo>
                    <a:cubicBezTo>
                      <a:pt x="59" y="106"/>
                      <a:pt x="57" y="117"/>
                      <a:pt x="57" y="128"/>
                    </a:cubicBezTo>
                    <a:cubicBezTo>
                      <a:pt x="57" y="139"/>
                      <a:pt x="59" y="149"/>
                      <a:pt x="64" y="159"/>
                    </a:cubicBezTo>
                    <a:cubicBezTo>
                      <a:pt x="64" y="97"/>
                      <a:pt x="64" y="97"/>
                      <a:pt x="64" y="97"/>
                    </a:cubicBezTo>
                    <a:close/>
                    <a:moveTo>
                      <a:pt x="64" y="55"/>
                    </a:moveTo>
                    <a:cubicBezTo>
                      <a:pt x="64" y="71"/>
                      <a:pt x="64" y="71"/>
                      <a:pt x="64" y="71"/>
                    </a:cubicBezTo>
                    <a:cubicBezTo>
                      <a:pt x="62" y="71"/>
                      <a:pt x="61" y="70"/>
                      <a:pt x="60" y="69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38" y="47"/>
                      <a:pt x="38" y="47"/>
                      <a:pt x="38" y="47"/>
                    </a:cubicBezTo>
                    <a:cubicBezTo>
                      <a:pt x="35" y="44"/>
                      <a:pt x="35" y="40"/>
                      <a:pt x="38" y="38"/>
                    </a:cubicBezTo>
                    <a:cubicBezTo>
                      <a:pt x="40" y="35"/>
                      <a:pt x="44" y="35"/>
                      <a:pt x="47" y="38"/>
                    </a:cubicBezTo>
                    <a:cubicBezTo>
                      <a:pt x="64" y="55"/>
                      <a:pt x="64" y="55"/>
                      <a:pt x="64" y="55"/>
                    </a:cubicBezTo>
                    <a:close/>
                    <a:moveTo>
                      <a:pt x="64" y="185"/>
                    </a:moveTo>
                    <a:cubicBezTo>
                      <a:pt x="64" y="201"/>
                      <a:pt x="64" y="201"/>
                      <a:pt x="64" y="201"/>
                    </a:cubicBezTo>
                    <a:cubicBezTo>
                      <a:pt x="47" y="218"/>
                      <a:pt x="47" y="218"/>
                      <a:pt x="47" y="218"/>
                    </a:cubicBezTo>
                    <a:cubicBezTo>
                      <a:pt x="44" y="221"/>
                      <a:pt x="40" y="221"/>
                      <a:pt x="38" y="218"/>
                    </a:cubicBezTo>
                    <a:cubicBezTo>
                      <a:pt x="35" y="216"/>
                      <a:pt x="35" y="211"/>
                      <a:pt x="38" y="209"/>
                    </a:cubicBezTo>
                    <a:cubicBezTo>
                      <a:pt x="60" y="187"/>
                      <a:pt x="60" y="187"/>
                      <a:pt x="60" y="187"/>
                    </a:cubicBezTo>
                    <a:cubicBezTo>
                      <a:pt x="60" y="187"/>
                      <a:pt x="60" y="187"/>
                      <a:pt x="60" y="187"/>
                    </a:cubicBezTo>
                    <a:cubicBezTo>
                      <a:pt x="61" y="185"/>
                      <a:pt x="62" y="185"/>
                      <a:pt x="64" y="185"/>
                    </a:cubicBezTo>
                    <a:close/>
                    <a:moveTo>
                      <a:pt x="45" y="128"/>
                    </a:moveTo>
                    <a:cubicBezTo>
                      <a:pt x="45" y="128"/>
                      <a:pt x="45" y="128"/>
                      <a:pt x="45" y="128"/>
                    </a:cubicBezTo>
                    <a:cubicBezTo>
                      <a:pt x="45" y="124"/>
                      <a:pt x="42" y="121"/>
                      <a:pt x="38" y="121"/>
                    </a:cubicBezTo>
                    <a:cubicBezTo>
                      <a:pt x="7" y="121"/>
                      <a:pt x="7" y="121"/>
                      <a:pt x="7" y="121"/>
                    </a:cubicBezTo>
                    <a:cubicBezTo>
                      <a:pt x="3" y="121"/>
                      <a:pt x="0" y="124"/>
                      <a:pt x="0" y="128"/>
                    </a:cubicBezTo>
                    <a:cubicBezTo>
                      <a:pt x="0" y="132"/>
                      <a:pt x="3" y="134"/>
                      <a:pt x="7" y="134"/>
                    </a:cubicBezTo>
                    <a:cubicBezTo>
                      <a:pt x="38" y="134"/>
                      <a:pt x="38" y="134"/>
                      <a:pt x="38" y="134"/>
                    </a:cubicBezTo>
                    <a:cubicBezTo>
                      <a:pt x="42" y="134"/>
                      <a:pt x="45" y="132"/>
                      <a:pt x="45" y="128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2" name="ïṣḷîďe"/>
              <p:cNvSpPr/>
              <p:nvPr/>
            </p:nvSpPr>
            <p:spPr bwMode="auto">
              <a:xfrm>
                <a:off x="6383051" y="2065277"/>
                <a:ext cx="396479" cy="389335"/>
              </a:xfrm>
              <a:custGeom>
                <a:avLst/>
                <a:gdLst>
                  <a:gd name="T0" fmla="*/ 231 w 243"/>
                  <a:gd name="T1" fmla="*/ 92 h 238"/>
                  <a:gd name="T2" fmla="*/ 214 w 243"/>
                  <a:gd name="T3" fmla="*/ 83 h 238"/>
                  <a:gd name="T4" fmla="*/ 206 w 243"/>
                  <a:gd name="T5" fmla="*/ 71 h 238"/>
                  <a:gd name="T6" fmla="*/ 192 w 243"/>
                  <a:gd name="T7" fmla="*/ 82 h 238"/>
                  <a:gd name="T8" fmla="*/ 194 w 243"/>
                  <a:gd name="T9" fmla="*/ 64 h 238"/>
                  <a:gd name="T10" fmla="*/ 179 w 243"/>
                  <a:gd name="T11" fmla="*/ 64 h 238"/>
                  <a:gd name="T12" fmla="*/ 162 w 243"/>
                  <a:gd name="T13" fmla="*/ 54 h 238"/>
                  <a:gd name="T14" fmla="*/ 154 w 243"/>
                  <a:gd name="T15" fmla="*/ 42 h 238"/>
                  <a:gd name="T16" fmla="*/ 140 w 243"/>
                  <a:gd name="T17" fmla="*/ 53 h 238"/>
                  <a:gd name="T18" fmla="*/ 142 w 243"/>
                  <a:gd name="T19" fmla="*/ 35 h 238"/>
                  <a:gd name="T20" fmla="*/ 128 w 243"/>
                  <a:gd name="T21" fmla="*/ 35 h 238"/>
                  <a:gd name="T22" fmla="*/ 110 w 243"/>
                  <a:gd name="T23" fmla="*/ 25 h 238"/>
                  <a:gd name="T24" fmla="*/ 102 w 243"/>
                  <a:gd name="T25" fmla="*/ 13 h 238"/>
                  <a:gd name="T26" fmla="*/ 101 w 243"/>
                  <a:gd name="T27" fmla="*/ 22 h 238"/>
                  <a:gd name="T28" fmla="*/ 208 w 243"/>
                  <a:gd name="T29" fmla="*/ 128 h 238"/>
                  <a:gd name="T30" fmla="*/ 206 w 243"/>
                  <a:gd name="T31" fmla="*/ 132 h 238"/>
                  <a:gd name="T32" fmla="*/ 101 w 243"/>
                  <a:gd name="T33" fmla="*/ 74 h 238"/>
                  <a:gd name="T34" fmla="*/ 196 w 243"/>
                  <a:gd name="T35" fmla="*/ 149 h 238"/>
                  <a:gd name="T36" fmla="*/ 194 w 243"/>
                  <a:gd name="T37" fmla="*/ 153 h 238"/>
                  <a:gd name="T38" fmla="*/ 101 w 243"/>
                  <a:gd name="T39" fmla="*/ 101 h 238"/>
                  <a:gd name="T40" fmla="*/ 185 w 243"/>
                  <a:gd name="T41" fmla="*/ 170 h 238"/>
                  <a:gd name="T42" fmla="*/ 182 w 243"/>
                  <a:gd name="T43" fmla="*/ 174 h 238"/>
                  <a:gd name="T44" fmla="*/ 101 w 243"/>
                  <a:gd name="T45" fmla="*/ 129 h 238"/>
                  <a:gd name="T46" fmla="*/ 173 w 243"/>
                  <a:gd name="T47" fmla="*/ 191 h 238"/>
                  <a:gd name="T48" fmla="*/ 171 w 243"/>
                  <a:gd name="T49" fmla="*/ 195 h 238"/>
                  <a:gd name="T50" fmla="*/ 101 w 243"/>
                  <a:gd name="T51" fmla="*/ 156 h 238"/>
                  <a:gd name="T52" fmla="*/ 138 w 243"/>
                  <a:gd name="T53" fmla="*/ 231 h 238"/>
                  <a:gd name="T54" fmla="*/ 243 w 243"/>
                  <a:gd name="T55" fmla="*/ 91 h 238"/>
                  <a:gd name="T56" fmla="*/ 101 w 243"/>
                  <a:gd name="T57" fmla="*/ 22 h 238"/>
                  <a:gd name="T58" fmla="*/ 85 w 243"/>
                  <a:gd name="T59" fmla="*/ 11 h 238"/>
                  <a:gd name="T60" fmla="*/ 78 w 243"/>
                  <a:gd name="T61" fmla="*/ 0 h 238"/>
                  <a:gd name="T62" fmla="*/ 15 w 243"/>
                  <a:gd name="T63" fmla="*/ 163 h 238"/>
                  <a:gd name="T64" fmla="*/ 101 w 243"/>
                  <a:gd name="T65" fmla="*/ 156 h 238"/>
                  <a:gd name="T66" fmla="*/ 27 w 243"/>
                  <a:gd name="T67" fmla="*/ 113 h 238"/>
                  <a:gd name="T68" fmla="*/ 101 w 243"/>
                  <a:gd name="T69" fmla="*/ 151 h 238"/>
                  <a:gd name="T70" fmla="*/ 40 w 243"/>
                  <a:gd name="T71" fmla="*/ 95 h 238"/>
                  <a:gd name="T72" fmla="*/ 42 w 243"/>
                  <a:gd name="T73" fmla="*/ 91 h 238"/>
                  <a:gd name="T74" fmla="*/ 101 w 243"/>
                  <a:gd name="T75" fmla="*/ 101 h 238"/>
                  <a:gd name="T76" fmla="*/ 51 w 243"/>
                  <a:gd name="T77" fmla="*/ 71 h 238"/>
                  <a:gd name="T78" fmla="*/ 101 w 243"/>
                  <a:gd name="T79" fmla="*/ 96 h 238"/>
                  <a:gd name="T80" fmla="*/ 63 w 243"/>
                  <a:gd name="T81" fmla="*/ 53 h 238"/>
                  <a:gd name="T82" fmla="*/ 65 w 243"/>
                  <a:gd name="T83" fmla="*/ 49 h 238"/>
                  <a:gd name="T84" fmla="*/ 101 w 243"/>
                  <a:gd name="T85" fmla="*/ 22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243" h="238">
                    <a:moveTo>
                      <a:pt x="232" y="85"/>
                    </a:moveTo>
                    <a:cubicBezTo>
                      <a:pt x="233" y="87"/>
                      <a:pt x="233" y="90"/>
                      <a:pt x="231" y="92"/>
                    </a:cubicBezTo>
                    <a:cubicBezTo>
                      <a:pt x="229" y="97"/>
                      <a:pt x="223" y="99"/>
                      <a:pt x="218" y="96"/>
                    </a:cubicBezTo>
                    <a:cubicBezTo>
                      <a:pt x="213" y="94"/>
                      <a:pt x="212" y="88"/>
                      <a:pt x="214" y="83"/>
                    </a:cubicBezTo>
                    <a:cubicBezTo>
                      <a:pt x="216" y="81"/>
                      <a:pt x="218" y="79"/>
                      <a:pt x="220" y="78"/>
                    </a:cubicBezTo>
                    <a:cubicBezTo>
                      <a:pt x="206" y="71"/>
                      <a:pt x="206" y="71"/>
                      <a:pt x="206" y="71"/>
                    </a:cubicBezTo>
                    <a:cubicBezTo>
                      <a:pt x="207" y="73"/>
                      <a:pt x="207" y="76"/>
                      <a:pt x="205" y="78"/>
                    </a:cubicBezTo>
                    <a:cubicBezTo>
                      <a:pt x="203" y="83"/>
                      <a:pt x="197" y="84"/>
                      <a:pt x="192" y="82"/>
                    </a:cubicBezTo>
                    <a:cubicBezTo>
                      <a:pt x="188" y="79"/>
                      <a:pt x="186" y="73"/>
                      <a:pt x="188" y="69"/>
                    </a:cubicBezTo>
                    <a:cubicBezTo>
                      <a:pt x="190" y="66"/>
                      <a:pt x="192" y="65"/>
                      <a:pt x="194" y="64"/>
                    </a:cubicBezTo>
                    <a:cubicBezTo>
                      <a:pt x="180" y="56"/>
                      <a:pt x="180" y="56"/>
                      <a:pt x="180" y="56"/>
                    </a:cubicBezTo>
                    <a:cubicBezTo>
                      <a:pt x="181" y="59"/>
                      <a:pt x="181" y="61"/>
                      <a:pt x="179" y="64"/>
                    </a:cubicBezTo>
                    <a:cubicBezTo>
                      <a:pt x="177" y="68"/>
                      <a:pt x="171" y="70"/>
                      <a:pt x="166" y="67"/>
                    </a:cubicBezTo>
                    <a:cubicBezTo>
                      <a:pt x="161" y="65"/>
                      <a:pt x="160" y="59"/>
                      <a:pt x="162" y="54"/>
                    </a:cubicBezTo>
                    <a:cubicBezTo>
                      <a:pt x="164" y="52"/>
                      <a:pt x="166" y="50"/>
                      <a:pt x="168" y="50"/>
                    </a:cubicBezTo>
                    <a:cubicBezTo>
                      <a:pt x="154" y="42"/>
                      <a:pt x="154" y="42"/>
                      <a:pt x="154" y="42"/>
                    </a:cubicBezTo>
                    <a:cubicBezTo>
                      <a:pt x="155" y="44"/>
                      <a:pt x="155" y="47"/>
                      <a:pt x="153" y="49"/>
                    </a:cubicBezTo>
                    <a:cubicBezTo>
                      <a:pt x="151" y="54"/>
                      <a:pt x="145" y="56"/>
                      <a:pt x="140" y="53"/>
                    </a:cubicBezTo>
                    <a:cubicBezTo>
                      <a:pt x="136" y="50"/>
                      <a:pt x="134" y="45"/>
                      <a:pt x="136" y="40"/>
                    </a:cubicBezTo>
                    <a:cubicBezTo>
                      <a:pt x="138" y="37"/>
                      <a:pt x="140" y="36"/>
                      <a:pt x="142" y="35"/>
                    </a:cubicBezTo>
                    <a:cubicBezTo>
                      <a:pt x="128" y="28"/>
                      <a:pt x="128" y="28"/>
                      <a:pt x="128" y="28"/>
                    </a:cubicBezTo>
                    <a:cubicBezTo>
                      <a:pt x="129" y="30"/>
                      <a:pt x="129" y="33"/>
                      <a:pt x="128" y="35"/>
                    </a:cubicBezTo>
                    <a:cubicBezTo>
                      <a:pt x="125" y="40"/>
                      <a:pt x="119" y="41"/>
                      <a:pt x="114" y="39"/>
                    </a:cubicBezTo>
                    <a:cubicBezTo>
                      <a:pt x="110" y="36"/>
                      <a:pt x="108" y="30"/>
                      <a:pt x="110" y="25"/>
                    </a:cubicBezTo>
                    <a:cubicBezTo>
                      <a:pt x="112" y="23"/>
                      <a:pt x="114" y="22"/>
                      <a:pt x="116" y="21"/>
                    </a:cubicBezTo>
                    <a:cubicBezTo>
                      <a:pt x="102" y="13"/>
                      <a:pt x="102" y="13"/>
                      <a:pt x="102" y="13"/>
                    </a:cubicBezTo>
                    <a:cubicBezTo>
                      <a:pt x="103" y="16"/>
                      <a:pt x="103" y="18"/>
                      <a:pt x="102" y="21"/>
                    </a:cubicBezTo>
                    <a:cubicBezTo>
                      <a:pt x="101" y="21"/>
                      <a:pt x="101" y="22"/>
                      <a:pt x="101" y="22"/>
                    </a:cubicBezTo>
                    <a:cubicBezTo>
                      <a:pt x="101" y="69"/>
                      <a:pt x="101" y="69"/>
                      <a:pt x="101" y="69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9" y="129"/>
                      <a:pt x="209" y="130"/>
                      <a:pt x="209" y="131"/>
                    </a:cubicBezTo>
                    <a:cubicBezTo>
                      <a:pt x="208" y="132"/>
                      <a:pt x="207" y="133"/>
                      <a:pt x="206" y="132"/>
                    </a:cubicBezTo>
                    <a:cubicBezTo>
                      <a:pt x="206" y="132"/>
                      <a:pt x="206" y="132"/>
                      <a:pt x="206" y="132"/>
                    </a:cubicBezTo>
                    <a:cubicBezTo>
                      <a:pt x="101" y="74"/>
                      <a:pt x="101" y="74"/>
                      <a:pt x="101" y="74"/>
                    </a:cubicBezTo>
                    <a:cubicBezTo>
                      <a:pt x="101" y="96"/>
                      <a:pt x="101" y="96"/>
                      <a:pt x="101" y="96"/>
                    </a:cubicBezTo>
                    <a:cubicBezTo>
                      <a:pt x="196" y="149"/>
                      <a:pt x="196" y="149"/>
                      <a:pt x="196" y="149"/>
                    </a:cubicBezTo>
                    <a:cubicBezTo>
                      <a:pt x="197" y="150"/>
                      <a:pt x="198" y="151"/>
                      <a:pt x="197" y="152"/>
                    </a:cubicBezTo>
                    <a:cubicBezTo>
                      <a:pt x="197" y="153"/>
                      <a:pt x="195" y="154"/>
                      <a:pt x="194" y="153"/>
                    </a:cubicBezTo>
                    <a:cubicBezTo>
                      <a:pt x="194" y="153"/>
                      <a:pt x="194" y="153"/>
                      <a:pt x="194" y="153"/>
                    </a:cubicBezTo>
                    <a:cubicBezTo>
                      <a:pt x="101" y="101"/>
                      <a:pt x="101" y="101"/>
                      <a:pt x="101" y="101"/>
                    </a:cubicBezTo>
                    <a:cubicBezTo>
                      <a:pt x="101" y="124"/>
                      <a:pt x="101" y="124"/>
                      <a:pt x="101" y="124"/>
                    </a:cubicBezTo>
                    <a:cubicBezTo>
                      <a:pt x="185" y="170"/>
                      <a:pt x="185" y="170"/>
                      <a:pt x="185" y="170"/>
                    </a:cubicBezTo>
                    <a:cubicBezTo>
                      <a:pt x="186" y="171"/>
                      <a:pt x="186" y="172"/>
                      <a:pt x="186" y="173"/>
                    </a:cubicBezTo>
                    <a:cubicBezTo>
                      <a:pt x="185" y="174"/>
                      <a:pt x="184" y="175"/>
                      <a:pt x="182" y="174"/>
                    </a:cubicBezTo>
                    <a:cubicBezTo>
                      <a:pt x="182" y="174"/>
                      <a:pt x="182" y="174"/>
                      <a:pt x="182" y="174"/>
                    </a:cubicBezTo>
                    <a:cubicBezTo>
                      <a:pt x="101" y="129"/>
                      <a:pt x="101" y="129"/>
                      <a:pt x="101" y="129"/>
                    </a:cubicBezTo>
                    <a:cubicBezTo>
                      <a:pt x="101" y="151"/>
                      <a:pt x="101" y="151"/>
                      <a:pt x="101" y="151"/>
                    </a:cubicBezTo>
                    <a:cubicBezTo>
                      <a:pt x="173" y="191"/>
                      <a:pt x="173" y="191"/>
                      <a:pt x="173" y="191"/>
                    </a:cubicBezTo>
                    <a:cubicBezTo>
                      <a:pt x="174" y="192"/>
                      <a:pt x="174" y="193"/>
                      <a:pt x="174" y="194"/>
                    </a:cubicBezTo>
                    <a:cubicBezTo>
                      <a:pt x="173" y="196"/>
                      <a:pt x="172" y="196"/>
                      <a:pt x="171" y="195"/>
                    </a:cubicBezTo>
                    <a:cubicBezTo>
                      <a:pt x="171" y="195"/>
                      <a:pt x="171" y="195"/>
                      <a:pt x="171" y="195"/>
                    </a:cubicBezTo>
                    <a:cubicBezTo>
                      <a:pt x="101" y="156"/>
                      <a:pt x="101" y="156"/>
                      <a:pt x="101" y="156"/>
                    </a:cubicBezTo>
                    <a:cubicBezTo>
                      <a:pt x="101" y="210"/>
                      <a:pt x="101" y="210"/>
                      <a:pt x="101" y="210"/>
                    </a:cubicBezTo>
                    <a:cubicBezTo>
                      <a:pt x="138" y="231"/>
                      <a:pt x="138" y="231"/>
                      <a:pt x="138" y="231"/>
                    </a:cubicBezTo>
                    <a:cubicBezTo>
                      <a:pt x="150" y="238"/>
                      <a:pt x="164" y="233"/>
                      <a:pt x="171" y="222"/>
                    </a:cubicBezTo>
                    <a:cubicBezTo>
                      <a:pt x="243" y="91"/>
                      <a:pt x="243" y="91"/>
                      <a:pt x="243" y="91"/>
                    </a:cubicBezTo>
                    <a:lnTo>
                      <a:pt x="232" y="85"/>
                    </a:lnTo>
                    <a:close/>
                    <a:moveTo>
                      <a:pt x="101" y="22"/>
                    </a:moveTo>
                    <a:cubicBezTo>
                      <a:pt x="98" y="26"/>
                      <a:pt x="93" y="27"/>
                      <a:pt x="88" y="24"/>
                    </a:cubicBezTo>
                    <a:cubicBezTo>
                      <a:pt x="84" y="22"/>
                      <a:pt x="82" y="16"/>
                      <a:pt x="85" y="11"/>
                    </a:cubicBezTo>
                    <a:cubicBezTo>
                      <a:pt x="86" y="9"/>
                      <a:pt x="88" y="7"/>
                      <a:pt x="90" y="6"/>
                    </a:cubicBezTo>
                    <a:cubicBezTo>
                      <a:pt x="78" y="0"/>
                      <a:pt x="78" y="0"/>
                      <a:pt x="78" y="0"/>
                    </a:cubicBezTo>
                    <a:cubicBezTo>
                      <a:pt x="6" y="130"/>
                      <a:pt x="6" y="130"/>
                      <a:pt x="6" y="130"/>
                    </a:cubicBezTo>
                    <a:cubicBezTo>
                      <a:pt x="0" y="142"/>
                      <a:pt x="4" y="157"/>
                      <a:pt x="15" y="163"/>
                    </a:cubicBezTo>
                    <a:cubicBezTo>
                      <a:pt x="101" y="210"/>
                      <a:pt x="101" y="210"/>
                      <a:pt x="101" y="210"/>
                    </a:cubicBezTo>
                    <a:cubicBezTo>
                      <a:pt x="101" y="156"/>
                      <a:pt x="101" y="156"/>
                      <a:pt x="101" y="156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7" y="116"/>
                      <a:pt x="27" y="114"/>
                      <a:pt x="27" y="113"/>
                    </a:cubicBezTo>
                    <a:cubicBezTo>
                      <a:pt x="28" y="112"/>
                      <a:pt x="29" y="112"/>
                      <a:pt x="30" y="112"/>
                    </a:cubicBezTo>
                    <a:cubicBezTo>
                      <a:pt x="101" y="151"/>
                      <a:pt x="101" y="151"/>
                      <a:pt x="101" y="151"/>
                    </a:cubicBezTo>
                    <a:cubicBezTo>
                      <a:pt x="101" y="129"/>
                      <a:pt x="101" y="129"/>
                      <a:pt x="101" y="129"/>
                    </a:cubicBezTo>
                    <a:cubicBezTo>
                      <a:pt x="40" y="95"/>
                      <a:pt x="40" y="95"/>
                      <a:pt x="40" y="95"/>
                    </a:cubicBezTo>
                    <a:cubicBezTo>
                      <a:pt x="39" y="95"/>
                      <a:pt x="38" y="93"/>
                      <a:pt x="39" y="92"/>
                    </a:cubicBezTo>
                    <a:cubicBezTo>
                      <a:pt x="40" y="91"/>
                      <a:pt x="41" y="91"/>
                      <a:pt x="42" y="91"/>
                    </a:cubicBezTo>
                    <a:cubicBezTo>
                      <a:pt x="101" y="124"/>
                      <a:pt x="101" y="124"/>
                      <a:pt x="101" y="124"/>
                    </a:cubicBezTo>
                    <a:cubicBezTo>
                      <a:pt x="101" y="101"/>
                      <a:pt x="101" y="101"/>
                      <a:pt x="101" y="101"/>
                    </a:cubicBezTo>
                    <a:cubicBezTo>
                      <a:pt x="51" y="74"/>
                      <a:pt x="51" y="74"/>
                      <a:pt x="51" y="74"/>
                    </a:cubicBezTo>
                    <a:cubicBezTo>
                      <a:pt x="50" y="74"/>
                      <a:pt x="50" y="72"/>
                      <a:pt x="51" y="71"/>
                    </a:cubicBezTo>
                    <a:cubicBezTo>
                      <a:pt x="51" y="70"/>
                      <a:pt x="53" y="70"/>
                      <a:pt x="54" y="70"/>
                    </a:cubicBezTo>
                    <a:cubicBezTo>
                      <a:pt x="101" y="96"/>
                      <a:pt x="101" y="96"/>
                      <a:pt x="101" y="96"/>
                    </a:cubicBezTo>
                    <a:cubicBezTo>
                      <a:pt x="101" y="74"/>
                      <a:pt x="101" y="74"/>
                      <a:pt x="101" y="74"/>
                    </a:cubicBezTo>
                    <a:cubicBezTo>
                      <a:pt x="63" y="53"/>
                      <a:pt x="63" y="53"/>
                      <a:pt x="63" y="53"/>
                    </a:cubicBezTo>
                    <a:cubicBezTo>
                      <a:pt x="62" y="53"/>
                      <a:pt x="62" y="51"/>
                      <a:pt x="62" y="50"/>
                    </a:cubicBezTo>
                    <a:cubicBezTo>
                      <a:pt x="63" y="49"/>
                      <a:pt x="64" y="49"/>
                      <a:pt x="65" y="49"/>
                    </a:cubicBezTo>
                    <a:cubicBezTo>
                      <a:pt x="101" y="69"/>
                      <a:pt x="101" y="69"/>
                      <a:pt x="101" y="69"/>
                    </a:cubicBezTo>
                    <a:lnTo>
                      <a:pt x="101" y="22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3" name="iṣļïdè"/>
              <p:cNvSpPr/>
              <p:nvPr/>
            </p:nvSpPr>
            <p:spPr bwMode="auto">
              <a:xfrm>
                <a:off x="4982495" y="3689495"/>
                <a:ext cx="385763" cy="390525"/>
              </a:xfrm>
              <a:custGeom>
                <a:avLst/>
                <a:gdLst>
                  <a:gd name="T0" fmla="*/ 189 w 236"/>
                  <a:gd name="T1" fmla="*/ 60 h 239"/>
                  <a:gd name="T2" fmla="*/ 196 w 236"/>
                  <a:gd name="T3" fmla="*/ 122 h 239"/>
                  <a:gd name="T4" fmla="*/ 198 w 236"/>
                  <a:gd name="T5" fmla="*/ 136 h 239"/>
                  <a:gd name="T6" fmla="*/ 208 w 236"/>
                  <a:gd name="T7" fmla="*/ 157 h 239"/>
                  <a:gd name="T8" fmla="*/ 189 w 236"/>
                  <a:gd name="T9" fmla="*/ 195 h 239"/>
                  <a:gd name="T10" fmla="*/ 168 w 236"/>
                  <a:gd name="T11" fmla="*/ 156 h 239"/>
                  <a:gd name="T12" fmla="*/ 168 w 236"/>
                  <a:gd name="T13" fmla="*/ 78 h 239"/>
                  <a:gd name="T14" fmla="*/ 182 w 236"/>
                  <a:gd name="T15" fmla="*/ 92 h 239"/>
                  <a:gd name="T16" fmla="*/ 185 w 236"/>
                  <a:gd name="T17" fmla="*/ 107 h 239"/>
                  <a:gd name="T18" fmla="*/ 189 w 236"/>
                  <a:gd name="T19" fmla="*/ 141 h 239"/>
                  <a:gd name="T20" fmla="*/ 189 w 236"/>
                  <a:gd name="T21" fmla="*/ 130 h 239"/>
                  <a:gd name="T22" fmla="*/ 168 w 236"/>
                  <a:gd name="T23" fmla="*/ 155 h 239"/>
                  <a:gd name="T24" fmla="*/ 160 w 236"/>
                  <a:gd name="T25" fmla="*/ 138 h 239"/>
                  <a:gd name="T26" fmla="*/ 165 w 236"/>
                  <a:gd name="T27" fmla="*/ 172 h 239"/>
                  <a:gd name="T28" fmla="*/ 168 w 236"/>
                  <a:gd name="T29" fmla="*/ 16 h 239"/>
                  <a:gd name="T30" fmla="*/ 163 w 236"/>
                  <a:gd name="T31" fmla="*/ 49 h 239"/>
                  <a:gd name="T32" fmla="*/ 168 w 236"/>
                  <a:gd name="T33" fmla="*/ 78 h 239"/>
                  <a:gd name="T34" fmla="*/ 159 w 236"/>
                  <a:gd name="T35" fmla="*/ 118 h 239"/>
                  <a:gd name="T36" fmla="*/ 159 w 236"/>
                  <a:gd name="T37" fmla="*/ 209 h 239"/>
                  <a:gd name="T38" fmla="*/ 159 w 236"/>
                  <a:gd name="T39" fmla="*/ 5 h 239"/>
                  <a:gd name="T40" fmla="*/ 159 w 236"/>
                  <a:gd name="T41" fmla="*/ 40 h 239"/>
                  <a:gd name="T42" fmla="*/ 144 w 236"/>
                  <a:gd name="T43" fmla="*/ 89 h 239"/>
                  <a:gd name="T44" fmla="*/ 159 w 236"/>
                  <a:gd name="T45" fmla="*/ 108 h 239"/>
                  <a:gd name="T46" fmla="*/ 159 w 236"/>
                  <a:gd name="T47" fmla="*/ 136 h 239"/>
                  <a:gd name="T48" fmla="*/ 144 w 236"/>
                  <a:gd name="T49" fmla="*/ 162 h 239"/>
                  <a:gd name="T50" fmla="*/ 151 w 236"/>
                  <a:gd name="T51" fmla="*/ 143 h 239"/>
                  <a:gd name="T52" fmla="*/ 146 w 236"/>
                  <a:gd name="T53" fmla="*/ 109 h 239"/>
                  <a:gd name="T54" fmla="*/ 123 w 236"/>
                  <a:gd name="T55" fmla="*/ 7 h 239"/>
                  <a:gd name="T56" fmla="*/ 144 w 236"/>
                  <a:gd name="T57" fmla="*/ 0 h 239"/>
                  <a:gd name="T58" fmla="*/ 144 w 236"/>
                  <a:gd name="T59" fmla="*/ 187 h 239"/>
                  <a:gd name="T60" fmla="*/ 123 w 236"/>
                  <a:gd name="T61" fmla="*/ 225 h 239"/>
                  <a:gd name="T62" fmla="*/ 140 w 236"/>
                  <a:gd name="T63" fmla="*/ 96 h 239"/>
                  <a:gd name="T64" fmla="*/ 123 w 236"/>
                  <a:gd name="T65" fmla="*/ 135 h 239"/>
                  <a:gd name="T66" fmla="*/ 137 w 236"/>
                  <a:gd name="T67" fmla="*/ 113 h 239"/>
                  <a:gd name="T68" fmla="*/ 123 w 236"/>
                  <a:gd name="T69" fmla="*/ 82 h 239"/>
                  <a:gd name="T70" fmla="*/ 125 w 236"/>
                  <a:gd name="T71" fmla="*/ 171 h 239"/>
                  <a:gd name="T72" fmla="*/ 123 w 236"/>
                  <a:gd name="T73" fmla="*/ 7 h 239"/>
                  <a:gd name="T74" fmla="*/ 123 w 236"/>
                  <a:gd name="T75" fmla="*/ 7 h 239"/>
                  <a:gd name="T76" fmla="*/ 123 w 236"/>
                  <a:gd name="T77" fmla="*/ 177 h 239"/>
                  <a:gd name="T78" fmla="*/ 121 w 236"/>
                  <a:gd name="T79" fmla="*/ 162 h 239"/>
                  <a:gd name="T80" fmla="*/ 123 w 236"/>
                  <a:gd name="T81" fmla="*/ 135 h 239"/>
                  <a:gd name="T82" fmla="*/ 99 w 236"/>
                  <a:gd name="T83" fmla="*/ 124 h 239"/>
                  <a:gd name="T84" fmla="*/ 106 w 236"/>
                  <a:gd name="T85" fmla="*/ 164 h 239"/>
                  <a:gd name="T86" fmla="*/ 108 w 236"/>
                  <a:gd name="T87" fmla="*/ 179 h 239"/>
                  <a:gd name="T88" fmla="*/ 118 w 236"/>
                  <a:gd name="T89" fmla="*/ 199 h 239"/>
                  <a:gd name="T90" fmla="*/ 123 w 236"/>
                  <a:gd name="T91" fmla="*/ 99 h 239"/>
                  <a:gd name="T92" fmla="*/ 99 w 236"/>
                  <a:gd name="T93" fmla="*/ 18 h 239"/>
                  <a:gd name="T94" fmla="*/ 99 w 236"/>
                  <a:gd name="T95" fmla="*/ 18 h 239"/>
                  <a:gd name="T96" fmla="*/ 89 w 236"/>
                  <a:gd name="T97" fmla="*/ 212 h 239"/>
                  <a:gd name="T98" fmla="*/ 99 w 236"/>
                  <a:gd name="T99" fmla="*/ 183 h 239"/>
                  <a:gd name="T100" fmla="*/ 71 w 236"/>
                  <a:gd name="T101" fmla="*/ 227 h 239"/>
                  <a:gd name="T102" fmla="*/ 95 w 236"/>
                  <a:gd name="T103" fmla="*/ 117 h 239"/>
                  <a:gd name="T104" fmla="*/ 71 w 236"/>
                  <a:gd name="T105" fmla="*/ 160 h 239"/>
                  <a:gd name="T106" fmla="*/ 92 w 236"/>
                  <a:gd name="T107" fmla="*/ 134 h 239"/>
                  <a:gd name="T108" fmla="*/ 71 w 236"/>
                  <a:gd name="T109" fmla="*/ 107 h 239"/>
                  <a:gd name="T110" fmla="*/ 7 w 236"/>
                  <a:gd name="T111" fmla="*/ 91 h 239"/>
                  <a:gd name="T112" fmla="*/ 70 w 236"/>
                  <a:gd name="T113" fmla="*/ 181 h 239"/>
                  <a:gd name="T114" fmla="*/ 71 w 236"/>
                  <a:gd name="T115" fmla="*/ 149 h 239"/>
                  <a:gd name="T116" fmla="*/ 52 w 236"/>
                  <a:gd name="T117" fmla="*/ 133 h 239"/>
                  <a:gd name="T118" fmla="*/ 35 w 236"/>
                  <a:gd name="T119" fmla="*/ 109 h 239"/>
                  <a:gd name="T120" fmla="*/ 71 w 236"/>
                  <a:gd name="T121" fmla="*/ 31 h 2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236" h="239">
                    <a:moveTo>
                      <a:pt x="189" y="195"/>
                    </a:moveTo>
                    <a:cubicBezTo>
                      <a:pt x="216" y="182"/>
                      <a:pt x="216" y="182"/>
                      <a:pt x="216" y="182"/>
                    </a:cubicBezTo>
                    <a:cubicBezTo>
                      <a:pt x="230" y="176"/>
                      <a:pt x="236" y="159"/>
                      <a:pt x="229" y="146"/>
                    </a:cubicBezTo>
                    <a:cubicBezTo>
                      <a:pt x="189" y="60"/>
                      <a:pt x="189" y="60"/>
                      <a:pt x="189" y="60"/>
                    </a:cubicBezTo>
                    <a:cubicBezTo>
                      <a:pt x="189" y="107"/>
                      <a:pt x="189" y="107"/>
                      <a:pt x="189" y="107"/>
                    </a:cubicBezTo>
                    <a:cubicBezTo>
                      <a:pt x="190" y="108"/>
                      <a:pt x="190" y="108"/>
                      <a:pt x="190" y="109"/>
                    </a:cubicBezTo>
                    <a:cubicBezTo>
                      <a:pt x="196" y="122"/>
                      <a:pt x="196" y="122"/>
                      <a:pt x="196" y="122"/>
                    </a:cubicBezTo>
                    <a:cubicBezTo>
                      <a:pt x="196" y="122"/>
                      <a:pt x="196" y="122"/>
                      <a:pt x="196" y="122"/>
                    </a:cubicBezTo>
                    <a:cubicBezTo>
                      <a:pt x="197" y="124"/>
                      <a:pt x="196" y="126"/>
                      <a:pt x="194" y="127"/>
                    </a:cubicBezTo>
                    <a:cubicBezTo>
                      <a:pt x="189" y="130"/>
                      <a:pt x="189" y="130"/>
                      <a:pt x="189" y="130"/>
                    </a:cubicBezTo>
                    <a:cubicBezTo>
                      <a:pt x="189" y="141"/>
                      <a:pt x="189" y="141"/>
                      <a:pt x="189" y="141"/>
                    </a:cubicBezTo>
                    <a:cubicBezTo>
                      <a:pt x="198" y="136"/>
                      <a:pt x="198" y="136"/>
                      <a:pt x="198" y="136"/>
                    </a:cubicBezTo>
                    <a:cubicBezTo>
                      <a:pt x="201" y="135"/>
                      <a:pt x="203" y="136"/>
                      <a:pt x="204" y="138"/>
                    </a:cubicBezTo>
                    <a:cubicBezTo>
                      <a:pt x="210" y="151"/>
                      <a:pt x="210" y="151"/>
                      <a:pt x="210" y="151"/>
                    </a:cubicBezTo>
                    <a:cubicBezTo>
                      <a:pt x="210" y="151"/>
                      <a:pt x="210" y="151"/>
                      <a:pt x="210" y="151"/>
                    </a:cubicBezTo>
                    <a:cubicBezTo>
                      <a:pt x="211" y="153"/>
                      <a:pt x="210" y="156"/>
                      <a:pt x="208" y="157"/>
                    </a:cubicBezTo>
                    <a:cubicBezTo>
                      <a:pt x="189" y="166"/>
                      <a:pt x="189" y="166"/>
                      <a:pt x="189" y="166"/>
                    </a:cubicBezTo>
                    <a:lnTo>
                      <a:pt x="189" y="195"/>
                    </a:lnTo>
                    <a:close/>
                    <a:moveTo>
                      <a:pt x="168" y="204"/>
                    </a:moveTo>
                    <a:cubicBezTo>
                      <a:pt x="189" y="195"/>
                      <a:pt x="189" y="195"/>
                      <a:pt x="189" y="195"/>
                    </a:cubicBezTo>
                    <a:cubicBezTo>
                      <a:pt x="189" y="166"/>
                      <a:pt x="189" y="166"/>
                      <a:pt x="189" y="166"/>
                    </a:cubicBezTo>
                    <a:cubicBezTo>
                      <a:pt x="180" y="170"/>
                      <a:pt x="180" y="170"/>
                      <a:pt x="180" y="170"/>
                    </a:cubicBezTo>
                    <a:cubicBezTo>
                      <a:pt x="178" y="171"/>
                      <a:pt x="175" y="170"/>
                      <a:pt x="174" y="168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8" y="204"/>
                      <a:pt x="168" y="204"/>
                      <a:pt x="168" y="204"/>
                    </a:cubicBezTo>
                    <a:close/>
                    <a:moveTo>
                      <a:pt x="189" y="60"/>
                    </a:moveTo>
                    <a:cubicBezTo>
                      <a:pt x="168" y="16"/>
                      <a:pt x="168" y="16"/>
                      <a:pt x="168" y="16"/>
                    </a:cubicBezTo>
                    <a:cubicBezTo>
                      <a:pt x="168" y="78"/>
                      <a:pt x="168" y="78"/>
                      <a:pt x="168" y="78"/>
                    </a:cubicBezTo>
                    <a:cubicBezTo>
                      <a:pt x="171" y="77"/>
                      <a:pt x="171" y="77"/>
                      <a:pt x="171" y="77"/>
                    </a:cubicBezTo>
                    <a:cubicBezTo>
                      <a:pt x="173" y="76"/>
                      <a:pt x="175" y="77"/>
                      <a:pt x="176" y="79"/>
                    </a:cubicBezTo>
                    <a:cubicBezTo>
                      <a:pt x="182" y="92"/>
                      <a:pt x="182" y="92"/>
                      <a:pt x="182" y="92"/>
                    </a:cubicBezTo>
                    <a:cubicBezTo>
                      <a:pt x="182" y="92"/>
                      <a:pt x="182" y="92"/>
                      <a:pt x="182" y="92"/>
                    </a:cubicBezTo>
                    <a:cubicBezTo>
                      <a:pt x="183" y="94"/>
                      <a:pt x="182" y="97"/>
                      <a:pt x="180" y="98"/>
                    </a:cubicBezTo>
                    <a:cubicBezTo>
                      <a:pt x="168" y="103"/>
                      <a:pt x="168" y="103"/>
                      <a:pt x="168" y="103"/>
                    </a:cubicBezTo>
                    <a:cubicBezTo>
                      <a:pt x="168" y="114"/>
                      <a:pt x="168" y="114"/>
                      <a:pt x="168" y="114"/>
                    </a:cubicBezTo>
                    <a:cubicBezTo>
                      <a:pt x="185" y="107"/>
                      <a:pt x="185" y="107"/>
                      <a:pt x="185" y="107"/>
                    </a:cubicBezTo>
                    <a:cubicBezTo>
                      <a:pt x="186" y="106"/>
                      <a:pt x="188" y="106"/>
                      <a:pt x="189" y="107"/>
                    </a:cubicBezTo>
                    <a:cubicBezTo>
                      <a:pt x="189" y="60"/>
                      <a:pt x="189" y="60"/>
                      <a:pt x="189" y="60"/>
                    </a:cubicBezTo>
                    <a:close/>
                    <a:moveTo>
                      <a:pt x="189" y="130"/>
                    </a:moveTo>
                    <a:cubicBezTo>
                      <a:pt x="189" y="141"/>
                      <a:pt x="189" y="141"/>
                      <a:pt x="189" y="141"/>
                    </a:cubicBezTo>
                    <a:cubicBezTo>
                      <a:pt x="170" y="150"/>
                      <a:pt x="170" y="150"/>
                      <a:pt x="170" y="150"/>
                    </a:cubicBezTo>
                    <a:cubicBezTo>
                      <a:pt x="169" y="150"/>
                      <a:pt x="169" y="151"/>
                      <a:pt x="168" y="151"/>
                    </a:cubicBezTo>
                    <a:cubicBezTo>
                      <a:pt x="168" y="139"/>
                      <a:pt x="168" y="139"/>
                      <a:pt x="168" y="139"/>
                    </a:cubicBezTo>
                    <a:lnTo>
                      <a:pt x="189" y="130"/>
                    </a:lnTo>
                    <a:close/>
                    <a:moveTo>
                      <a:pt x="159" y="209"/>
                    </a:moveTo>
                    <a:cubicBezTo>
                      <a:pt x="168" y="204"/>
                      <a:pt x="168" y="204"/>
                      <a:pt x="168" y="204"/>
                    </a:cubicBezTo>
                    <a:cubicBezTo>
                      <a:pt x="168" y="156"/>
                      <a:pt x="168" y="156"/>
                      <a:pt x="168" y="156"/>
                    </a:cubicBezTo>
                    <a:cubicBezTo>
                      <a:pt x="168" y="155"/>
                      <a:pt x="168" y="155"/>
                      <a:pt x="168" y="155"/>
                    </a:cubicBezTo>
                    <a:cubicBezTo>
                      <a:pt x="168" y="154"/>
                      <a:pt x="168" y="152"/>
                      <a:pt x="168" y="151"/>
                    </a:cubicBezTo>
                    <a:cubicBezTo>
                      <a:pt x="168" y="139"/>
                      <a:pt x="168" y="139"/>
                      <a:pt x="168" y="139"/>
                    </a:cubicBezTo>
                    <a:cubicBezTo>
                      <a:pt x="166" y="141"/>
                      <a:pt x="166" y="141"/>
                      <a:pt x="166" y="141"/>
                    </a:cubicBezTo>
                    <a:cubicBezTo>
                      <a:pt x="164" y="142"/>
                      <a:pt x="161" y="141"/>
                      <a:pt x="160" y="138"/>
                    </a:cubicBezTo>
                    <a:cubicBezTo>
                      <a:pt x="159" y="136"/>
                      <a:pt x="159" y="136"/>
                      <a:pt x="159" y="136"/>
                    </a:cubicBezTo>
                    <a:cubicBezTo>
                      <a:pt x="159" y="160"/>
                      <a:pt x="159" y="160"/>
                      <a:pt x="159" y="160"/>
                    </a:cubicBezTo>
                    <a:cubicBezTo>
                      <a:pt x="165" y="172"/>
                      <a:pt x="165" y="172"/>
                      <a:pt x="165" y="172"/>
                    </a:cubicBezTo>
                    <a:cubicBezTo>
                      <a:pt x="165" y="172"/>
                      <a:pt x="165" y="172"/>
                      <a:pt x="165" y="172"/>
                    </a:cubicBezTo>
                    <a:cubicBezTo>
                      <a:pt x="166" y="175"/>
                      <a:pt x="165" y="177"/>
                      <a:pt x="163" y="178"/>
                    </a:cubicBezTo>
                    <a:cubicBezTo>
                      <a:pt x="159" y="180"/>
                      <a:pt x="159" y="180"/>
                      <a:pt x="159" y="180"/>
                    </a:cubicBezTo>
                    <a:cubicBezTo>
                      <a:pt x="159" y="209"/>
                      <a:pt x="159" y="209"/>
                      <a:pt x="159" y="209"/>
                    </a:cubicBezTo>
                    <a:close/>
                    <a:moveTo>
                      <a:pt x="168" y="16"/>
                    </a:moveTo>
                    <a:cubicBezTo>
                      <a:pt x="168" y="15"/>
                      <a:pt x="168" y="15"/>
                      <a:pt x="168" y="15"/>
                    </a:cubicBezTo>
                    <a:cubicBezTo>
                      <a:pt x="166" y="11"/>
                      <a:pt x="163" y="7"/>
                      <a:pt x="159" y="5"/>
                    </a:cubicBezTo>
                    <a:cubicBezTo>
                      <a:pt x="159" y="40"/>
                      <a:pt x="159" y="40"/>
                      <a:pt x="159" y="40"/>
                    </a:cubicBezTo>
                    <a:cubicBezTo>
                      <a:pt x="163" y="49"/>
                      <a:pt x="163" y="49"/>
                      <a:pt x="163" y="49"/>
                    </a:cubicBezTo>
                    <a:cubicBezTo>
                      <a:pt x="163" y="49"/>
                      <a:pt x="163" y="49"/>
                      <a:pt x="163" y="49"/>
                    </a:cubicBezTo>
                    <a:cubicBezTo>
                      <a:pt x="166" y="55"/>
                      <a:pt x="164" y="61"/>
                      <a:pt x="159" y="65"/>
                    </a:cubicBezTo>
                    <a:cubicBezTo>
                      <a:pt x="159" y="82"/>
                      <a:pt x="159" y="82"/>
                      <a:pt x="159" y="82"/>
                    </a:cubicBezTo>
                    <a:cubicBezTo>
                      <a:pt x="168" y="78"/>
                      <a:pt x="168" y="78"/>
                      <a:pt x="168" y="78"/>
                    </a:cubicBezTo>
                    <a:cubicBezTo>
                      <a:pt x="168" y="16"/>
                      <a:pt x="168" y="16"/>
                      <a:pt x="168" y="16"/>
                    </a:cubicBezTo>
                    <a:close/>
                    <a:moveTo>
                      <a:pt x="168" y="103"/>
                    </a:moveTo>
                    <a:cubicBezTo>
                      <a:pt x="168" y="114"/>
                      <a:pt x="168" y="114"/>
                      <a:pt x="168" y="114"/>
                    </a:cubicBezTo>
                    <a:cubicBezTo>
                      <a:pt x="159" y="118"/>
                      <a:pt x="159" y="118"/>
                      <a:pt x="159" y="118"/>
                    </a:cubicBezTo>
                    <a:cubicBezTo>
                      <a:pt x="159" y="108"/>
                      <a:pt x="159" y="108"/>
                      <a:pt x="159" y="108"/>
                    </a:cubicBezTo>
                    <a:lnTo>
                      <a:pt x="168" y="103"/>
                    </a:lnTo>
                    <a:close/>
                    <a:moveTo>
                      <a:pt x="144" y="216"/>
                    </a:moveTo>
                    <a:cubicBezTo>
                      <a:pt x="159" y="209"/>
                      <a:pt x="159" y="209"/>
                      <a:pt x="159" y="209"/>
                    </a:cubicBezTo>
                    <a:cubicBezTo>
                      <a:pt x="159" y="180"/>
                      <a:pt x="159" y="180"/>
                      <a:pt x="159" y="180"/>
                    </a:cubicBezTo>
                    <a:cubicBezTo>
                      <a:pt x="144" y="187"/>
                      <a:pt x="144" y="187"/>
                      <a:pt x="144" y="187"/>
                    </a:cubicBezTo>
                    <a:cubicBezTo>
                      <a:pt x="144" y="216"/>
                      <a:pt x="144" y="216"/>
                      <a:pt x="144" y="216"/>
                    </a:cubicBezTo>
                    <a:close/>
                    <a:moveTo>
                      <a:pt x="159" y="5"/>
                    </a:moveTo>
                    <a:cubicBezTo>
                      <a:pt x="155" y="2"/>
                      <a:pt x="149" y="0"/>
                      <a:pt x="144" y="0"/>
                    </a:cubicBezTo>
                    <a:cubicBezTo>
                      <a:pt x="144" y="22"/>
                      <a:pt x="144" y="22"/>
                      <a:pt x="144" y="22"/>
                    </a:cubicBezTo>
                    <a:cubicBezTo>
                      <a:pt x="148" y="23"/>
                      <a:pt x="152" y="25"/>
                      <a:pt x="154" y="30"/>
                    </a:cubicBezTo>
                    <a:cubicBezTo>
                      <a:pt x="159" y="40"/>
                      <a:pt x="159" y="40"/>
                      <a:pt x="159" y="40"/>
                    </a:cubicBezTo>
                    <a:cubicBezTo>
                      <a:pt x="159" y="5"/>
                      <a:pt x="159" y="5"/>
                      <a:pt x="159" y="5"/>
                    </a:cubicBezTo>
                    <a:close/>
                    <a:moveTo>
                      <a:pt x="159" y="65"/>
                    </a:moveTo>
                    <a:cubicBezTo>
                      <a:pt x="159" y="82"/>
                      <a:pt x="159" y="82"/>
                      <a:pt x="159" y="82"/>
                    </a:cubicBezTo>
                    <a:cubicBezTo>
                      <a:pt x="144" y="89"/>
                      <a:pt x="144" y="89"/>
                      <a:pt x="144" y="89"/>
                    </a:cubicBezTo>
                    <a:cubicBezTo>
                      <a:pt x="144" y="72"/>
                      <a:pt x="144" y="72"/>
                      <a:pt x="144" y="72"/>
                    </a:cubicBezTo>
                    <a:cubicBezTo>
                      <a:pt x="157" y="66"/>
                      <a:pt x="157" y="66"/>
                      <a:pt x="157" y="66"/>
                    </a:cubicBezTo>
                    <a:cubicBezTo>
                      <a:pt x="158" y="66"/>
                      <a:pt x="159" y="66"/>
                      <a:pt x="159" y="65"/>
                    </a:cubicBezTo>
                    <a:close/>
                    <a:moveTo>
                      <a:pt x="159" y="108"/>
                    </a:moveTo>
                    <a:cubicBezTo>
                      <a:pt x="159" y="118"/>
                      <a:pt x="159" y="118"/>
                      <a:pt x="159" y="118"/>
                    </a:cubicBezTo>
                    <a:cubicBezTo>
                      <a:pt x="156" y="120"/>
                      <a:pt x="156" y="120"/>
                      <a:pt x="156" y="120"/>
                    </a:cubicBezTo>
                    <a:cubicBezTo>
                      <a:pt x="154" y="121"/>
                      <a:pt x="153" y="123"/>
                      <a:pt x="154" y="126"/>
                    </a:cubicBezTo>
                    <a:cubicBezTo>
                      <a:pt x="159" y="136"/>
                      <a:pt x="159" y="136"/>
                      <a:pt x="159" y="136"/>
                    </a:cubicBezTo>
                    <a:cubicBezTo>
                      <a:pt x="159" y="160"/>
                      <a:pt x="159" y="160"/>
                      <a:pt x="159" y="160"/>
                    </a:cubicBezTo>
                    <a:cubicBezTo>
                      <a:pt x="159" y="159"/>
                      <a:pt x="159" y="159"/>
                      <a:pt x="159" y="159"/>
                    </a:cubicBezTo>
                    <a:cubicBezTo>
                      <a:pt x="158" y="157"/>
                      <a:pt x="155" y="156"/>
                      <a:pt x="153" y="157"/>
                    </a:cubicBezTo>
                    <a:cubicBezTo>
                      <a:pt x="144" y="162"/>
                      <a:pt x="144" y="162"/>
                      <a:pt x="144" y="162"/>
                    </a:cubicBezTo>
                    <a:cubicBezTo>
                      <a:pt x="144" y="151"/>
                      <a:pt x="144" y="151"/>
                      <a:pt x="144" y="151"/>
                    </a:cubicBezTo>
                    <a:cubicBezTo>
                      <a:pt x="149" y="148"/>
                      <a:pt x="149" y="148"/>
                      <a:pt x="149" y="148"/>
                    </a:cubicBezTo>
                    <a:cubicBezTo>
                      <a:pt x="151" y="147"/>
                      <a:pt x="152" y="145"/>
                      <a:pt x="151" y="143"/>
                    </a:cubicBezTo>
                    <a:cubicBezTo>
                      <a:pt x="151" y="143"/>
                      <a:pt x="151" y="143"/>
                      <a:pt x="151" y="143"/>
                    </a:cubicBezTo>
                    <a:cubicBezTo>
                      <a:pt x="145" y="130"/>
                      <a:pt x="145" y="130"/>
                      <a:pt x="145" y="130"/>
                    </a:cubicBezTo>
                    <a:cubicBezTo>
                      <a:pt x="145" y="129"/>
                      <a:pt x="144" y="129"/>
                      <a:pt x="144" y="128"/>
                    </a:cubicBezTo>
                    <a:cubicBezTo>
                      <a:pt x="144" y="104"/>
                      <a:pt x="144" y="104"/>
                      <a:pt x="144" y="104"/>
                    </a:cubicBezTo>
                    <a:cubicBezTo>
                      <a:pt x="146" y="109"/>
                      <a:pt x="146" y="109"/>
                      <a:pt x="146" y="109"/>
                    </a:cubicBezTo>
                    <a:cubicBezTo>
                      <a:pt x="147" y="111"/>
                      <a:pt x="150" y="112"/>
                      <a:pt x="152" y="111"/>
                    </a:cubicBezTo>
                    <a:lnTo>
                      <a:pt x="159" y="108"/>
                    </a:lnTo>
                    <a:close/>
                    <a:moveTo>
                      <a:pt x="132" y="2"/>
                    </a:moveTo>
                    <a:cubicBezTo>
                      <a:pt x="123" y="7"/>
                      <a:pt x="123" y="7"/>
                      <a:pt x="123" y="7"/>
                    </a:cubicBezTo>
                    <a:cubicBezTo>
                      <a:pt x="123" y="30"/>
                      <a:pt x="123" y="30"/>
                      <a:pt x="123" y="30"/>
                    </a:cubicBezTo>
                    <a:cubicBezTo>
                      <a:pt x="137" y="23"/>
                      <a:pt x="137" y="23"/>
                      <a:pt x="137" y="23"/>
                    </a:cubicBezTo>
                    <a:cubicBezTo>
                      <a:pt x="139" y="22"/>
                      <a:pt x="142" y="22"/>
                      <a:pt x="144" y="22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40" y="0"/>
                      <a:pt x="136" y="1"/>
                      <a:pt x="132" y="2"/>
                    </a:cubicBezTo>
                    <a:close/>
                    <a:moveTo>
                      <a:pt x="123" y="225"/>
                    </a:moveTo>
                    <a:cubicBezTo>
                      <a:pt x="144" y="216"/>
                      <a:pt x="144" y="216"/>
                      <a:pt x="144" y="216"/>
                    </a:cubicBezTo>
                    <a:cubicBezTo>
                      <a:pt x="144" y="187"/>
                      <a:pt x="144" y="187"/>
                      <a:pt x="144" y="187"/>
                    </a:cubicBezTo>
                    <a:cubicBezTo>
                      <a:pt x="135" y="191"/>
                      <a:pt x="135" y="191"/>
                      <a:pt x="135" y="191"/>
                    </a:cubicBezTo>
                    <a:cubicBezTo>
                      <a:pt x="133" y="192"/>
                      <a:pt x="130" y="191"/>
                      <a:pt x="129" y="189"/>
                    </a:cubicBezTo>
                    <a:cubicBezTo>
                      <a:pt x="123" y="177"/>
                      <a:pt x="123" y="177"/>
                      <a:pt x="123" y="177"/>
                    </a:cubicBezTo>
                    <a:cubicBezTo>
                      <a:pt x="123" y="225"/>
                      <a:pt x="123" y="225"/>
                      <a:pt x="123" y="225"/>
                    </a:cubicBezTo>
                    <a:close/>
                    <a:moveTo>
                      <a:pt x="144" y="72"/>
                    </a:moveTo>
                    <a:cubicBezTo>
                      <a:pt x="144" y="89"/>
                      <a:pt x="144" y="89"/>
                      <a:pt x="144" y="89"/>
                    </a:cubicBezTo>
                    <a:cubicBezTo>
                      <a:pt x="142" y="90"/>
                      <a:pt x="142" y="90"/>
                      <a:pt x="142" y="90"/>
                    </a:cubicBezTo>
                    <a:cubicBezTo>
                      <a:pt x="140" y="91"/>
                      <a:pt x="139" y="94"/>
                      <a:pt x="140" y="96"/>
                    </a:cubicBezTo>
                    <a:cubicBezTo>
                      <a:pt x="144" y="104"/>
                      <a:pt x="144" y="104"/>
                      <a:pt x="144" y="104"/>
                    </a:cubicBezTo>
                    <a:cubicBezTo>
                      <a:pt x="144" y="128"/>
                      <a:pt x="144" y="128"/>
                      <a:pt x="144" y="128"/>
                    </a:cubicBezTo>
                    <a:cubicBezTo>
                      <a:pt x="143" y="127"/>
                      <a:pt x="141" y="127"/>
                      <a:pt x="139" y="128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35" y="119"/>
                      <a:pt x="135" y="119"/>
                      <a:pt x="135" y="119"/>
                    </a:cubicBezTo>
                    <a:cubicBezTo>
                      <a:pt x="137" y="118"/>
                      <a:pt x="138" y="115"/>
                      <a:pt x="137" y="113"/>
                    </a:cubicBezTo>
                    <a:cubicBezTo>
                      <a:pt x="137" y="113"/>
                      <a:pt x="137" y="113"/>
                      <a:pt x="137" y="113"/>
                    </a:cubicBezTo>
                    <a:cubicBezTo>
                      <a:pt x="131" y="100"/>
                      <a:pt x="131" y="100"/>
                      <a:pt x="131" y="100"/>
                    </a:cubicBezTo>
                    <a:cubicBezTo>
                      <a:pt x="130" y="98"/>
                      <a:pt x="128" y="97"/>
                      <a:pt x="126" y="98"/>
                    </a:cubicBezTo>
                    <a:cubicBezTo>
                      <a:pt x="123" y="99"/>
                      <a:pt x="123" y="99"/>
                      <a:pt x="123" y="99"/>
                    </a:cubicBezTo>
                    <a:cubicBezTo>
                      <a:pt x="123" y="82"/>
                      <a:pt x="123" y="82"/>
                      <a:pt x="123" y="82"/>
                    </a:cubicBezTo>
                    <a:cubicBezTo>
                      <a:pt x="144" y="72"/>
                      <a:pt x="144" y="72"/>
                      <a:pt x="144" y="72"/>
                    </a:cubicBezTo>
                    <a:close/>
                    <a:moveTo>
                      <a:pt x="144" y="151"/>
                    </a:moveTo>
                    <a:cubicBezTo>
                      <a:pt x="144" y="162"/>
                      <a:pt x="144" y="162"/>
                      <a:pt x="144" y="162"/>
                    </a:cubicBezTo>
                    <a:cubicBezTo>
                      <a:pt x="125" y="171"/>
                      <a:pt x="125" y="171"/>
                      <a:pt x="125" y="171"/>
                    </a:cubicBezTo>
                    <a:cubicBezTo>
                      <a:pt x="124" y="171"/>
                      <a:pt x="124" y="172"/>
                      <a:pt x="123" y="172"/>
                    </a:cubicBezTo>
                    <a:cubicBezTo>
                      <a:pt x="123" y="161"/>
                      <a:pt x="123" y="161"/>
                      <a:pt x="123" y="161"/>
                    </a:cubicBezTo>
                    <a:lnTo>
                      <a:pt x="144" y="151"/>
                    </a:lnTo>
                    <a:close/>
                    <a:moveTo>
                      <a:pt x="123" y="7"/>
                    </a:moveTo>
                    <a:cubicBezTo>
                      <a:pt x="99" y="18"/>
                      <a:pt x="99" y="18"/>
                      <a:pt x="99" y="18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123" y="30"/>
                      <a:pt x="123" y="30"/>
                      <a:pt x="123" y="30"/>
                    </a:cubicBezTo>
                    <a:cubicBezTo>
                      <a:pt x="123" y="7"/>
                      <a:pt x="123" y="7"/>
                      <a:pt x="123" y="7"/>
                    </a:cubicBezTo>
                    <a:close/>
                    <a:moveTo>
                      <a:pt x="99" y="236"/>
                    </a:moveTo>
                    <a:cubicBezTo>
                      <a:pt x="100" y="236"/>
                      <a:pt x="102" y="235"/>
                      <a:pt x="103" y="235"/>
                    </a:cubicBezTo>
                    <a:cubicBezTo>
                      <a:pt x="123" y="225"/>
                      <a:pt x="123" y="225"/>
                      <a:pt x="123" y="225"/>
                    </a:cubicBezTo>
                    <a:cubicBezTo>
                      <a:pt x="123" y="177"/>
                      <a:pt x="123" y="177"/>
                      <a:pt x="123" y="177"/>
                    </a:cubicBezTo>
                    <a:cubicBezTo>
                      <a:pt x="123" y="176"/>
                      <a:pt x="123" y="176"/>
                      <a:pt x="123" y="176"/>
                    </a:cubicBezTo>
                    <a:cubicBezTo>
                      <a:pt x="122" y="175"/>
                      <a:pt x="123" y="174"/>
                      <a:pt x="123" y="172"/>
                    </a:cubicBezTo>
                    <a:cubicBezTo>
                      <a:pt x="123" y="161"/>
                      <a:pt x="123" y="161"/>
                      <a:pt x="123" y="161"/>
                    </a:cubicBezTo>
                    <a:cubicBezTo>
                      <a:pt x="121" y="162"/>
                      <a:pt x="121" y="162"/>
                      <a:pt x="121" y="162"/>
                    </a:cubicBezTo>
                    <a:cubicBezTo>
                      <a:pt x="119" y="163"/>
                      <a:pt x="116" y="162"/>
                      <a:pt x="115" y="159"/>
                    </a:cubicBezTo>
                    <a:cubicBezTo>
                      <a:pt x="109" y="147"/>
                      <a:pt x="109" y="147"/>
                      <a:pt x="109" y="147"/>
                    </a:cubicBezTo>
                    <a:cubicBezTo>
                      <a:pt x="108" y="145"/>
                      <a:pt x="109" y="142"/>
                      <a:pt x="111" y="141"/>
                    </a:cubicBezTo>
                    <a:cubicBezTo>
                      <a:pt x="123" y="135"/>
                      <a:pt x="123" y="135"/>
                      <a:pt x="123" y="135"/>
                    </a:cubicBezTo>
                    <a:cubicBezTo>
                      <a:pt x="123" y="125"/>
                      <a:pt x="123" y="125"/>
                      <a:pt x="123" y="125"/>
                    </a:cubicBezTo>
                    <a:cubicBezTo>
                      <a:pt x="107" y="132"/>
                      <a:pt x="107" y="132"/>
                      <a:pt x="107" y="132"/>
                    </a:cubicBezTo>
                    <a:cubicBezTo>
                      <a:pt x="105" y="133"/>
                      <a:pt x="102" y="132"/>
                      <a:pt x="101" y="130"/>
                    </a:cubicBezTo>
                    <a:cubicBezTo>
                      <a:pt x="99" y="124"/>
                      <a:pt x="99" y="124"/>
                      <a:pt x="99" y="124"/>
                    </a:cubicBezTo>
                    <a:cubicBezTo>
                      <a:pt x="99" y="150"/>
                      <a:pt x="99" y="150"/>
                      <a:pt x="99" y="150"/>
                    </a:cubicBezTo>
                    <a:cubicBezTo>
                      <a:pt x="99" y="150"/>
                      <a:pt x="99" y="151"/>
                      <a:pt x="100" y="151"/>
                    </a:cubicBezTo>
                    <a:cubicBezTo>
                      <a:pt x="106" y="164"/>
                      <a:pt x="106" y="164"/>
                      <a:pt x="106" y="164"/>
                    </a:cubicBezTo>
                    <a:cubicBezTo>
                      <a:pt x="106" y="164"/>
                      <a:pt x="106" y="164"/>
                      <a:pt x="106" y="164"/>
                    </a:cubicBezTo>
                    <a:cubicBezTo>
                      <a:pt x="107" y="166"/>
                      <a:pt x="106" y="169"/>
                      <a:pt x="104" y="170"/>
                    </a:cubicBezTo>
                    <a:cubicBezTo>
                      <a:pt x="99" y="172"/>
                      <a:pt x="99" y="172"/>
                      <a:pt x="99" y="172"/>
                    </a:cubicBezTo>
                    <a:cubicBezTo>
                      <a:pt x="99" y="183"/>
                      <a:pt x="99" y="183"/>
                      <a:pt x="99" y="183"/>
                    </a:cubicBezTo>
                    <a:cubicBezTo>
                      <a:pt x="108" y="179"/>
                      <a:pt x="108" y="179"/>
                      <a:pt x="108" y="179"/>
                    </a:cubicBezTo>
                    <a:cubicBezTo>
                      <a:pt x="110" y="178"/>
                      <a:pt x="113" y="179"/>
                      <a:pt x="114" y="181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0" y="194"/>
                      <a:pt x="120" y="194"/>
                      <a:pt x="120" y="194"/>
                    </a:cubicBezTo>
                    <a:cubicBezTo>
                      <a:pt x="121" y="196"/>
                      <a:pt x="120" y="198"/>
                      <a:pt x="118" y="199"/>
                    </a:cubicBezTo>
                    <a:cubicBezTo>
                      <a:pt x="99" y="208"/>
                      <a:pt x="99" y="208"/>
                      <a:pt x="99" y="208"/>
                    </a:cubicBezTo>
                    <a:cubicBezTo>
                      <a:pt x="99" y="236"/>
                      <a:pt x="99" y="236"/>
                      <a:pt x="99" y="236"/>
                    </a:cubicBezTo>
                    <a:close/>
                    <a:moveTo>
                      <a:pt x="123" y="82"/>
                    </a:moveTo>
                    <a:cubicBezTo>
                      <a:pt x="123" y="99"/>
                      <a:pt x="123" y="99"/>
                      <a:pt x="123" y="99"/>
                    </a:cubicBezTo>
                    <a:cubicBezTo>
                      <a:pt x="99" y="111"/>
                      <a:pt x="99" y="111"/>
                      <a:pt x="99" y="111"/>
                    </a:cubicBezTo>
                    <a:cubicBezTo>
                      <a:pt x="99" y="94"/>
                      <a:pt x="99" y="94"/>
                      <a:pt x="99" y="94"/>
                    </a:cubicBezTo>
                    <a:lnTo>
                      <a:pt x="123" y="82"/>
                    </a:lnTo>
                    <a:close/>
                    <a:moveTo>
                      <a:pt x="99" y="18"/>
                    </a:moveTo>
                    <a:cubicBezTo>
                      <a:pt x="71" y="31"/>
                      <a:pt x="71" y="31"/>
                      <a:pt x="71" y="31"/>
                    </a:cubicBezTo>
                    <a:cubicBezTo>
                      <a:pt x="71" y="54"/>
                      <a:pt x="71" y="54"/>
                      <a:pt x="71" y="54"/>
                    </a:cubicBezTo>
                    <a:cubicBezTo>
                      <a:pt x="99" y="41"/>
                      <a:pt x="99" y="41"/>
                      <a:pt x="99" y="41"/>
                    </a:cubicBezTo>
                    <a:cubicBezTo>
                      <a:pt x="99" y="18"/>
                      <a:pt x="99" y="18"/>
                      <a:pt x="99" y="18"/>
                    </a:cubicBezTo>
                    <a:close/>
                    <a:moveTo>
                      <a:pt x="71" y="227"/>
                    </a:moveTo>
                    <a:cubicBezTo>
                      <a:pt x="77" y="235"/>
                      <a:pt x="88" y="239"/>
                      <a:pt x="99" y="236"/>
                    </a:cubicBezTo>
                    <a:cubicBezTo>
                      <a:pt x="99" y="208"/>
                      <a:pt x="99" y="208"/>
                      <a:pt x="99" y="208"/>
                    </a:cubicBezTo>
                    <a:cubicBezTo>
                      <a:pt x="89" y="212"/>
                      <a:pt x="89" y="212"/>
                      <a:pt x="89" y="212"/>
                    </a:cubicBezTo>
                    <a:cubicBezTo>
                      <a:pt x="87" y="213"/>
                      <a:pt x="85" y="213"/>
                      <a:pt x="84" y="210"/>
                    </a:cubicBezTo>
                    <a:cubicBezTo>
                      <a:pt x="78" y="197"/>
                      <a:pt x="78" y="197"/>
                      <a:pt x="78" y="197"/>
                    </a:cubicBezTo>
                    <a:cubicBezTo>
                      <a:pt x="77" y="195"/>
                      <a:pt x="78" y="193"/>
                      <a:pt x="80" y="192"/>
                    </a:cubicBezTo>
                    <a:cubicBezTo>
                      <a:pt x="99" y="183"/>
                      <a:pt x="99" y="183"/>
                      <a:pt x="99" y="183"/>
                    </a:cubicBezTo>
                    <a:cubicBezTo>
                      <a:pt x="99" y="172"/>
                      <a:pt x="99" y="172"/>
                      <a:pt x="99" y="172"/>
                    </a:cubicBezTo>
                    <a:cubicBezTo>
                      <a:pt x="75" y="183"/>
                      <a:pt x="75" y="183"/>
                      <a:pt x="75" y="183"/>
                    </a:cubicBezTo>
                    <a:cubicBezTo>
                      <a:pt x="74" y="184"/>
                      <a:pt x="72" y="183"/>
                      <a:pt x="71" y="182"/>
                    </a:cubicBezTo>
                    <a:cubicBezTo>
                      <a:pt x="71" y="227"/>
                      <a:pt x="71" y="227"/>
                      <a:pt x="71" y="227"/>
                    </a:cubicBezTo>
                    <a:close/>
                    <a:moveTo>
                      <a:pt x="99" y="94"/>
                    </a:moveTo>
                    <a:cubicBezTo>
                      <a:pt x="99" y="111"/>
                      <a:pt x="99" y="111"/>
                      <a:pt x="99" y="111"/>
                    </a:cubicBezTo>
                    <a:cubicBezTo>
                      <a:pt x="97" y="111"/>
                      <a:pt x="97" y="111"/>
                      <a:pt x="97" y="111"/>
                    </a:cubicBezTo>
                    <a:cubicBezTo>
                      <a:pt x="95" y="112"/>
                      <a:pt x="94" y="115"/>
                      <a:pt x="95" y="117"/>
                    </a:cubicBezTo>
                    <a:cubicBezTo>
                      <a:pt x="99" y="124"/>
                      <a:pt x="99" y="124"/>
                      <a:pt x="99" y="124"/>
                    </a:cubicBezTo>
                    <a:cubicBezTo>
                      <a:pt x="99" y="150"/>
                      <a:pt x="99" y="150"/>
                      <a:pt x="99" y="150"/>
                    </a:cubicBezTo>
                    <a:cubicBezTo>
                      <a:pt x="97" y="149"/>
                      <a:pt x="96" y="148"/>
                      <a:pt x="94" y="149"/>
                    </a:cubicBezTo>
                    <a:cubicBezTo>
                      <a:pt x="71" y="160"/>
                      <a:pt x="71" y="160"/>
                      <a:pt x="71" y="160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90" y="140"/>
                      <a:pt x="90" y="140"/>
                      <a:pt x="90" y="140"/>
                    </a:cubicBezTo>
                    <a:cubicBezTo>
                      <a:pt x="92" y="139"/>
                      <a:pt x="93" y="136"/>
                      <a:pt x="92" y="134"/>
                    </a:cubicBezTo>
                    <a:cubicBezTo>
                      <a:pt x="92" y="134"/>
                      <a:pt x="92" y="134"/>
                      <a:pt x="92" y="134"/>
                    </a:cubicBezTo>
                    <a:cubicBezTo>
                      <a:pt x="86" y="122"/>
                      <a:pt x="86" y="122"/>
                      <a:pt x="86" y="122"/>
                    </a:cubicBezTo>
                    <a:cubicBezTo>
                      <a:pt x="85" y="119"/>
                      <a:pt x="82" y="118"/>
                      <a:pt x="80" y="119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07"/>
                      <a:pt x="71" y="107"/>
                      <a:pt x="71" y="107"/>
                    </a:cubicBezTo>
                    <a:lnTo>
                      <a:pt x="99" y="94"/>
                    </a:lnTo>
                    <a:close/>
                    <a:moveTo>
                      <a:pt x="71" y="31"/>
                    </a:moveTo>
                    <a:cubicBezTo>
                      <a:pt x="20" y="55"/>
                      <a:pt x="20" y="55"/>
                      <a:pt x="20" y="55"/>
                    </a:cubicBezTo>
                    <a:cubicBezTo>
                      <a:pt x="6" y="62"/>
                      <a:pt x="0" y="78"/>
                      <a:pt x="7" y="91"/>
                    </a:cubicBezTo>
                    <a:cubicBezTo>
                      <a:pt x="68" y="222"/>
                      <a:pt x="68" y="222"/>
                      <a:pt x="68" y="222"/>
                    </a:cubicBezTo>
                    <a:cubicBezTo>
                      <a:pt x="69" y="223"/>
                      <a:pt x="70" y="225"/>
                      <a:pt x="71" y="227"/>
                    </a:cubicBezTo>
                    <a:cubicBezTo>
                      <a:pt x="71" y="182"/>
                      <a:pt x="71" y="182"/>
                      <a:pt x="71" y="182"/>
                    </a:cubicBezTo>
                    <a:cubicBezTo>
                      <a:pt x="71" y="182"/>
                      <a:pt x="70" y="181"/>
                      <a:pt x="70" y="181"/>
                    </a:cubicBezTo>
                    <a:cubicBezTo>
                      <a:pt x="64" y="168"/>
                      <a:pt x="64" y="168"/>
                      <a:pt x="64" y="168"/>
                    </a:cubicBezTo>
                    <a:cubicBezTo>
                      <a:pt x="63" y="166"/>
                      <a:pt x="64" y="163"/>
                      <a:pt x="66" y="162"/>
                    </a:cubicBezTo>
                    <a:cubicBezTo>
                      <a:pt x="71" y="160"/>
                      <a:pt x="71" y="160"/>
                      <a:pt x="71" y="160"/>
                    </a:cubicBezTo>
                    <a:cubicBezTo>
                      <a:pt x="71" y="149"/>
                      <a:pt x="71" y="149"/>
                      <a:pt x="71" y="149"/>
                    </a:cubicBezTo>
                    <a:cubicBezTo>
                      <a:pt x="62" y="153"/>
                      <a:pt x="62" y="153"/>
                      <a:pt x="62" y="153"/>
                    </a:cubicBezTo>
                    <a:cubicBezTo>
                      <a:pt x="60" y="154"/>
                      <a:pt x="57" y="153"/>
                      <a:pt x="56" y="151"/>
                    </a:cubicBezTo>
                    <a:cubicBezTo>
                      <a:pt x="50" y="138"/>
                      <a:pt x="50" y="138"/>
                      <a:pt x="50" y="138"/>
                    </a:cubicBezTo>
                    <a:cubicBezTo>
                      <a:pt x="49" y="136"/>
                      <a:pt x="50" y="134"/>
                      <a:pt x="52" y="133"/>
                    </a:cubicBezTo>
                    <a:cubicBezTo>
                      <a:pt x="71" y="124"/>
                      <a:pt x="71" y="124"/>
                      <a:pt x="71" y="124"/>
                    </a:cubicBezTo>
                    <a:cubicBezTo>
                      <a:pt x="71" y="107"/>
                      <a:pt x="71" y="107"/>
                      <a:pt x="71" y="107"/>
                    </a:cubicBezTo>
                    <a:cubicBezTo>
                      <a:pt x="53" y="115"/>
                      <a:pt x="53" y="115"/>
                      <a:pt x="53" y="115"/>
                    </a:cubicBezTo>
                    <a:cubicBezTo>
                      <a:pt x="46" y="118"/>
                      <a:pt x="38" y="116"/>
                      <a:pt x="35" y="109"/>
                    </a:cubicBezTo>
                    <a:cubicBezTo>
                      <a:pt x="26" y="89"/>
                      <a:pt x="26" y="89"/>
                      <a:pt x="26" y="89"/>
                    </a:cubicBezTo>
                    <a:cubicBezTo>
                      <a:pt x="23" y="83"/>
                      <a:pt x="26" y="75"/>
                      <a:pt x="33" y="72"/>
                    </a:cubicBezTo>
                    <a:cubicBezTo>
                      <a:pt x="71" y="54"/>
                      <a:pt x="71" y="54"/>
                      <a:pt x="71" y="54"/>
                    </a:cubicBezTo>
                    <a:lnTo>
                      <a:pt x="71" y="31"/>
                    </a:ln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4" name="î$lïḓè"/>
              <p:cNvSpPr/>
              <p:nvPr/>
            </p:nvSpPr>
            <p:spPr bwMode="auto">
              <a:xfrm>
                <a:off x="6668801" y="3222564"/>
                <a:ext cx="91679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5" name="íṧľiḍe"/>
              <p:cNvSpPr/>
              <p:nvPr/>
            </p:nvSpPr>
            <p:spPr bwMode="auto">
              <a:xfrm>
                <a:off x="6668801" y="3038018"/>
                <a:ext cx="91679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6" name="íṩlîďê"/>
              <p:cNvSpPr/>
              <p:nvPr/>
            </p:nvSpPr>
            <p:spPr bwMode="auto">
              <a:xfrm>
                <a:off x="6808104" y="3222564"/>
                <a:ext cx="89297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7" name="íṩľïḓè"/>
              <p:cNvSpPr/>
              <p:nvPr/>
            </p:nvSpPr>
            <p:spPr bwMode="auto">
              <a:xfrm>
                <a:off x="6808104" y="3038018"/>
                <a:ext cx="89297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8" name="ïṧlíḋè"/>
              <p:cNvSpPr/>
              <p:nvPr/>
            </p:nvSpPr>
            <p:spPr bwMode="auto">
              <a:xfrm>
                <a:off x="6531878" y="3222564"/>
                <a:ext cx="91679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69" name="ïSḷiḋé"/>
              <p:cNvSpPr/>
              <p:nvPr/>
            </p:nvSpPr>
            <p:spPr bwMode="auto">
              <a:xfrm>
                <a:off x="6531878" y="3038018"/>
                <a:ext cx="91679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70" name="ïsḷiďé"/>
              <p:cNvSpPr/>
              <p:nvPr/>
            </p:nvSpPr>
            <p:spPr bwMode="auto">
              <a:xfrm>
                <a:off x="6498542" y="2985630"/>
                <a:ext cx="432197" cy="23813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grpSp>
            <p:nvGrpSpPr>
              <p:cNvPr id="171" name="ïṥḻïdê"/>
              <p:cNvGrpSpPr/>
              <p:nvPr/>
            </p:nvGrpSpPr>
            <p:grpSpPr>
              <a:xfrm>
                <a:off x="6479492" y="2847518"/>
                <a:ext cx="470297" cy="495300"/>
                <a:chOff x="6479492" y="2847518"/>
                <a:chExt cx="470297" cy="495300"/>
              </a:xfrm>
            </p:grpSpPr>
            <p:sp>
              <p:nvSpPr>
                <p:cNvPr id="172" name="îŝlîḍè"/>
                <p:cNvSpPr/>
                <p:nvPr/>
              </p:nvSpPr>
              <p:spPr bwMode="auto">
                <a:xfrm>
                  <a:off x="6479492" y="3319005"/>
                  <a:ext cx="470297" cy="23813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73" name="ïṩḷîḍé"/>
                <p:cNvSpPr/>
                <p:nvPr/>
              </p:nvSpPr>
              <p:spPr bwMode="auto">
                <a:xfrm>
                  <a:off x="6498542" y="3271380"/>
                  <a:ext cx="432197" cy="23813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74" name="ïṧľîďê"/>
                <p:cNvSpPr/>
                <p:nvPr/>
              </p:nvSpPr>
              <p:spPr bwMode="auto">
                <a:xfrm>
                  <a:off x="6685470" y="3047543"/>
                  <a:ext cx="58341" cy="190500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75" name="iSļiḍè"/>
                <p:cNvSpPr/>
                <p:nvPr/>
              </p:nvSpPr>
              <p:spPr bwMode="auto">
                <a:xfrm>
                  <a:off x="6823582" y="3047543"/>
                  <a:ext cx="57150" cy="190500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76" name="íslîḓê"/>
                <p:cNvSpPr/>
                <p:nvPr/>
              </p:nvSpPr>
              <p:spPr bwMode="auto">
                <a:xfrm>
                  <a:off x="6547358" y="3047543"/>
                  <a:ext cx="59531" cy="190500"/>
                </a:xfrm>
                <a:prstGeom prst="rect">
                  <a:avLst/>
                </a:pr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  <p:sp>
              <p:nvSpPr>
                <p:cNvPr id="177" name="iṡļïḋe"/>
                <p:cNvSpPr/>
                <p:nvPr/>
              </p:nvSpPr>
              <p:spPr bwMode="auto">
                <a:xfrm>
                  <a:off x="6498542" y="2847518"/>
                  <a:ext cx="432197" cy="138113"/>
                </a:xfrm>
                <a:custGeom>
                  <a:avLst/>
                  <a:gdLst>
                    <a:gd name="T0" fmla="*/ 181 w 363"/>
                    <a:gd name="T1" fmla="*/ 0 h 116"/>
                    <a:gd name="T2" fmla="*/ 363 w 363"/>
                    <a:gd name="T3" fmla="*/ 116 h 116"/>
                    <a:gd name="T4" fmla="*/ 0 w 363"/>
                    <a:gd name="T5" fmla="*/ 116 h 116"/>
                    <a:gd name="T6" fmla="*/ 181 w 363"/>
                    <a:gd name="T7" fmla="*/ 0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63" h="116">
                      <a:moveTo>
                        <a:pt x="181" y="0"/>
                      </a:moveTo>
                      <a:lnTo>
                        <a:pt x="363" y="116"/>
                      </a:lnTo>
                      <a:lnTo>
                        <a:pt x="0" y="116"/>
                      </a:lnTo>
                      <a:lnTo>
                        <a:pt x="181" y="0"/>
                      </a:lnTo>
                      <a:close/>
                    </a:path>
                  </a:pathLst>
                </a:custGeom>
                <a:solidFill>
                  <a:schemeClr val="accent4">
                    <a:lumMod val="100000"/>
                  </a:schemeClr>
                </a:solidFill>
                <a:ln>
                  <a:noFill/>
                </a:ln>
              </p:spPr>
              <p:txBody>
                <a:bodyPr anchor="ctr"/>
                <a:p>
                  <a:pPr algn="ctr"/>
                  <a:endParaRPr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endParaRPr>
                </a:p>
              </p:txBody>
            </p:sp>
          </p:grpSp>
          <p:sp>
            <p:nvSpPr>
              <p:cNvPr id="178" name="íśľîḍê"/>
              <p:cNvSpPr/>
              <p:nvPr/>
            </p:nvSpPr>
            <p:spPr bwMode="auto">
              <a:xfrm>
                <a:off x="5310297" y="2972533"/>
                <a:ext cx="600075" cy="391716"/>
              </a:xfrm>
              <a:custGeom>
                <a:avLst/>
                <a:gdLst>
                  <a:gd name="T0" fmla="*/ 82 w 367"/>
                  <a:gd name="T1" fmla="*/ 27 h 240"/>
                  <a:gd name="T2" fmla="*/ 367 w 367"/>
                  <a:gd name="T3" fmla="*/ 120 h 240"/>
                  <a:gd name="T4" fmla="*/ 82 w 367"/>
                  <a:gd name="T5" fmla="*/ 213 h 240"/>
                  <a:gd name="T6" fmla="*/ 82 w 367"/>
                  <a:gd name="T7" fmla="*/ 177 h 240"/>
                  <a:gd name="T8" fmla="*/ 127 w 367"/>
                  <a:gd name="T9" fmla="*/ 143 h 240"/>
                  <a:gd name="T10" fmla="*/ 127 w 367"/>
                  <a:gd name="T11" fmla="*/ 87 h 240"/>
                  <a:gd name="T12" fmla="*/ 138 w 367"/>
                  <a:gd name="T13" fmla="*/ 87 h 240"/>
                  <a:gd name="T14" fmla="*/ 138 w 367"/>
                  <a:gd name="T15" fmla="*/ 64 h 240"/>
                  <a:gd name="T16" fmla="*/ 127 w 367"/>
                  <a:gd name="T17" fmla="*/ 64 h 240"/>
                  <a:gd name="T18" fmla="*/ 102 w 367"/>
                  <a:gd name="T19" fmla="*/ 64 h 240"/>
                  <a:gd name="T20" fmla="*/ 91 w 367"/>
                  <a:gd name="T21" fmla="*/ 64 h 240"/>
                  <a:gd name="T22" fmla="*/ 91 w 367"/>
                  <a:gd name="T23" fmla="*/ 87 h 240"/>
                  <a:gd name="T24" fmla="*/ 102 w 367"/>
                  <a:gd name="T25" fmla="*/ 87 h 240"/>
                  <a:gd name="T26" fmla="*/ 102 w 367"/>
                  <a:gd name="T27" fmla="*/ 143 h 240"/>
                  <a:gd name="T28" fmla="*/ 82 w 367"/>
                  <a:gd name="T29" fmla="*/ 156 h 240"/>
                  <a:gd name="T30" fmla="*/ 82 w 367"/>
                  <a:gd name="T31" fmla="*/ 27 h 240"/>
                  <a:gd name="T32" fmla="*/ 0 w 367"/>
                  <a:gd name="T33" fmla="*/ 0 h 240"/>
                  <a:gd name="T34" fmla="*/ 82 w 367"/>
                  <a:gd name="T35" fmla="*/ 27 h 240"/>
                  <a:gd name="T36" fmla="*/ 82 w 367"/>
                  <a:gd name="T37" fmla="*/ 156 h 240"/>
                  <a:gd name="T38" fmla="*/ 82 w 367"/>
                  <a:gd name="T39" fmla="*/ 156 h 240"/>
                  <a:gd name="T40" fmla="*/ 62 w 367"/>
                  <a:gd name="T41" fmla="*/ 143 h 240"/>
                  <a:gd name="T42" fmla="*/ 62 w 367"/>
                  <a:gd name="T43" fmla="*/ 87 h 240"/>
                  <a:gd name="T44" fmla="*/ 73 w 367"/>
                  <a:gd name="T45" fmla="*/ 87 h 240"/>
                  <a:gd name="T46" fmla="*/ 73 w 367"/>
                  <a:gd name="T47" fmla="*/ 64 h 240"/>
                  <a:gd name="T48" fmla="*/ 62 w 367"/>
                  <a:gd name="T49" fmla="*/ 64 h 240"/>
                  <a:gd name="T50" fmla="*/ 37 w 367"/>
                  <a:gd name="T51" fmla="*/ 64 h 240"/>
                  <a:gd name="T52" fmla="*/ 26 w 367"/>
                  <a:gd name="T53" fmla="*/ 64 h 240"/>
                  <a:gd name="T54" fmla="*/ 26 w 367"/>
                  <a:gd name="T55" fmla="*/ 87 h 240"/>
                  <a:gd name="T56" fmla="*/ 37 w 367"/>
                  <a:gd name="T57" fmla="*/ 87 h 240"/>
                  <a:gd name="T58" fmla="*/ 37 w 367"/>
                  <a:gd name="T59" fmla="*/ 143 h 240"/>
                  <a:gd name="T60" fmla="*/ 82 w 367"/>
                  <a:gd name="T61" fmla="*/ 177 h 240"/>
                  <a:gd name="T62" fmla="*/ 82 w 367"/>
                  <a:gd name="T63" fmla="*/ 177 h 240"/>
                  <a:gd name="T64" fmla="*/ 82 w 367"/>
                  <a:gd name="T65" fmla="*/ 213 h 240"/>
                  <a:gd name="T66" fmla="*/ 0 w 367"/>
                  <a:gd name="T67" fmla="*/ 240 h 240"/>
                  <a:gd name="T68" fmla="*/ 0 w 367"/>
                  <a:gd name="T69" fmla="*/ 0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67" h="240">
                    <a:moveTo>
                      <a:pt x="82" y="27"/>
                    </a:moveTo>
                    <a:cubicBezTo>
                      <a:pt x="367" y="120"/>
                      <a:pt x="367" y="120"/>
                      <a:pt x="367" y="120"/>
                    </a:cubicBezTo>
                    <a:cubicBezTo>
                      <a:pt x="82" y="213"/>
                      <a:pt x="82" y="213"/>
                      <a:pt x="82" y="213"/>
                    </a:cubicBezTo>
                    <a:cubicBezTo>
                      <a:pt x="82" y="177"/>
                      <a:pt x="82" y="177"/>
                      <a:pt x="82" y="177"/>
                    </a:cubicBezTo>
                    <a:cubicBezTo>
                      <a:pt x="107" y="177"/>
                      <a:pt x="127" y="162"/>
                      <a:pt x="127" y="143"/>
                    </a:cubicBezTo>
                    <a:cubicBezTo>
                      <a:pt x="127" y="87"/>
                      <a:pt x="127" y="87"/>
                      <a:pt x="127" y="87"/>
                    </a:cubicBezTo>
                    <a:cubicBezTo>
                      <a:pt x="138" y="87"/>
                      <a:pt x="138" y="87"/>
                      <a:pt x="138" y="87"/>
                    </a:cubicBezTo>
                    <a:cubicBezTo>
                      <a:pt x="138" y="64"/>
                      <a:pt x="138" y="64"/>
                      <a:pt x="138" y="64"/>
                    </a:cubicBezTo>
                    <a:cubicBezTo>
                      <a:pt x="127" y="64"/>
                      <a:pt x="127" y="64"/>
                      <a:pt x="127" y="64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91" y="64"/>
                      <a:pt x="91" y="64"/>
                      <a:pt x="91" y="64"/>
                    </a:cubicBezTo>
                    <a:cubicBezTo>
                      <a:pt x="91" y="87"/>
                      <a:pt x="91" y="87"/>
                      <a:pt x="91" y="87"/>
                    </a:cubicBezTo>
                    <a:cubicBezTo>
                      <a:pt x="102" y="87"/>
                      <a:pt x="102" y="87"/>
                      <a:pt x="102" y="87"/>
                    </a:cubicBezTo>
                    <a:cubicBezTo>
                      <a:pt x="102" y="143"/>
                      <a:pt x="102" y="143"/>
                      <a:pt x="102" y="143"/>
                    </a:cubicBezTo>
                    <a:cubicBezTo>
                      <a:pt x="102" y="150"/>
                      <a:pt x="93" y="156"/>
                      <a:pt x="82" y="156"/>
                    </a:cubicBezTo>
                    <a:lnTo>
                      <a:pt x="82" y="27"/>
                    </a:lnTo>
                    <a:close/>
                    <a:moveTo>
                      <a:pt x="0" y="0"/>
                    </a:moveTo>
                    <a:cubicBezTo>
                      <a:pt x="82" y="27"/>
                      <a:pt x="82" y="27"/>
                      <a:pt x="82" y="27"/>
                    </a:cubicBezTo>
                    <a:cubicBezTo>
                      <a:pt x="82" y="156"/>
                      <a:pt x="82" y="156"/>
                      <a:pt x="82" y="156"/>
                    </a:cubicBezTo>
                    <a:cubicBezTo>
                      <a:pt x="82" y="156"/>
                      <a:pt x="82" y="156"/>
                      <a:pt x="82" y="156"/>
                    </a:cubicBezTo>
                    <a:cubicBezTo>
                      <a:pt x="71" y="156"/>
                      <a:pt x="62" y="150"/>
                      <a:pt x="62" y="143"/>
                    </a:cubicBezTo>
                    <a:cubicBezTo>
                      <a:pt x="62" y="87"/>
                      <a:pt x="62" y="87"/>
                      <a:pt x="62" y="87"/>
                    </a:cubicBezTo>
                    <a:cubicBezTo>
                      <a:pt x="73" y="87"/>
                      <a:pt x="73" y="87"/>
                      <a:pt x="73" y="87"/>
                    </a:cubicBezTo>
                    <a:cubicBezTo>
                      <a:pt x="73" y="64"/>
                      <a:pt x="73" y="64"/>
                      <a:pt x="73" y="64"/>
                    </a:cubicBezTo>
                    <a:cubicBezTo>
                      <a:pt x="62" y="64"/>
                      <a:pt x="62" y="64"/>
                      <a:pt x="62" y="64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26" y="64"/>
                      <a:pt x="26" y="64"/>
                      <a:pt x="26" y="64"/>
                    </a:cubicBezTo>
                    <a:cubicBezTo>
                      <a:pt x="26" y="87"/>
                      <a:pt x="26" y="87"/>
                      <a:pt x="26" y="87"/>
                    </a:cubicBezTo>
                    <a:cubicBezTo>
                      <a:pt x="37" y="87"/>
                      <a:pt x="37" y="87"/>
                      <a:pt x="37" y="87"/>
                    </a:cubicBezTo>
                    <a:cubicBezTo>
                      <a:pt x="37" y="143"/>
                      <a:pt x="37" y="143"/>
                      <a:pt x="37" y="143"/>
                    </a:cubicBezTo>
                    <a:cubicBezTo>
                      <a:pt x="37" y="162"/>
                      <a:pt x="57" y="177"/>
                      <a:pt x="82" y="177"/>
                    </a:cubicBezTo>
                    <a:cubicBezTo>
                      <a:pt x="82" y="177"/>
                      <a:pt x="82" y="177"/>
                      <a:pt x="82" y="177"/>
                    </a:cubicBezTo>
                    <a:cubicBezTo>
                      <a:pt x="82" y="213"/>
                      <a:pt x="82" y="213"/>
                      <a:pt x="82" y="213"/>
                    </a:cubicBezTo>
                    <a:cubicBezTo>
                      <a:pt x="0" y="240"/>
                      <a:pt x="0" y="240"/>
                      <a:pt x="0" y="24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79" name="î$ḷiḋè"/>
              <p:cNvSpPr/>
              <p:nvPr/>
            </p:nvSpPr>
            <p:spPr bwMode="auto">
              <a:xfrm>
                <a:off x="6634273" y="3402350"/>
                <a:ext cx="140494" cy="245269"/>
              </a:xfrm>
              <a:custGeom>
                <a:avLst/>
                <a:gdLst>
                  <a:gd name="T0" fmla="*/ 37 w 86"/>
                  <a:gd name="T1" fmla="*/ 128 h 150"/>
                  <a:gd name="T2" fmla="*/ 34 w 86"/>
                  <a:gd name="T3" fmla="*/ 127 h 150"/>
                  <a:gd name="T4" fmla="*/ 34 w 86"/>
                  <a:gd name="T5" fmla="*/ 150 h 150"/>
                  <a:gd name="T6" fmla="*/ 45 w 86"/>
                  <a:gd name="T7" fmla="*/ 142 h 150"/>
                  <a:gd name="T8" fmla="*/ 37 w 86"/>
                  <a:gd name="T9" fmla="*/ 128 h 150"/>
                  <a:gd name="T10" fmla="*/ 34 w 86"/>
                  <a:gd name="T11" fmla="*/ 118 h 150"/>
                  <a:gd name="T12" fmla="*/ 34 w 86"/>
                  <a:gd name="T13" fmla="*/ 51 h 150"/>
                  <a:gd name="T14" fmla="*/ 51 w 86"/>
                  <a:gd name="T15" fmla="*/ 46 h 150"/>
                  <a:gd name="T16" fmla="*/ 61 w 86"/>
                  <a:gd name="T17" fmla="*/ 8 h 150"/>
                  <a:gd name="T18" fmla="*/ 72 w 86"/>
                  <a:gd name="T19" fmla="*/ 1 h 150"/>
                  <a:gd name="T20" fmla="*/ 78 w 86"/>
                  <a:gd name="T21" fmla="*/ 12 h 150"/>
                  <a:gd name="T22" fmla="*/ 69 w 86"/>
                  <a:gd name="T23" fmla="*/ 51 h 150"/>
                  <a:gd name="T24" fmla="*/ 82 w 86"/>
                  <a:gd name="T25" fmla="*/ 84 h 150"/>
                  <a:gd name="T26" fmla="*/ 77 w 86"/>
                  <a:gd name="T27" fmla="*/ 103 h 150"/>
                  <a:gd name="T28" fmla="*/ 77 w 86"/>
                  <a:gd name="T29" fmla="*/ 103 h 150"/>
                  <a:gd name="T30" fmla="*/ 86 w 86"/>
                  <a:gd name="T31" fmla="*/ 117 h 150"/>
                  <a:gd name="T32" fmla="*/ 83 w 86"/>
                  <a:gd name="T33" fmla="*/ 130 h 150"/>
                  <a:gd name="T34" fmla="*/ 34 w 86"/>
                  <a:gd name="T35" fmla="*/ 118 h 150"/>
                  <a:gd name="T36" fmla="*/ 34 w 86"/>
                  <a:gd name="T37" fmla="*/ 127 h 150"/>
                  <a:gd name="T38" fmla="*/ 23 w 86"/>
                  <a:gd name="T39" fmla="*/ 136 h 150"/>
                  <a:gd name="T40" fmla="*/ 31 w 86"/>
                  <a:gd name="T41" fmla="*/ 150 h 150"/>
                  <a:gd name="T42" fmla="*/ 34 w 86"/>
                  <a:gd name="T43" fmla="*/ 150 h 150"/>
                  <a:gd name="T44" fmla="*/ 34 w 86"/>
                  <a:gd name="T45" fmla="*/ 127 h 150"/>
                  <a:gd name="T46" fmla="*/ 34 w 86"/>
                  <a:gd name="T47" fmla="*/ 51 h 150"/>
                  <a:gd name="T48" fmla="*/ 34 w 86"/>
                  <a:gd name="T49" fmla="*/ 118 h 150"/>
                  <a:gd name="T50" fmla="*/ 0 w 86"/>
                  <a:gd name="T51" fmla="*/ 109 h 150"/>
                  <a:gd name="T52" fmla="*/ 3 w 86"/>
                  <a:gd name="T53" fmla="*/ 96 h 150"/>
                  <a:gd name="T54" fmla="*/ 18 w 86"/>
                  <a:gd name="T55" fmla="*/ 88 h 150"/>
                  <a:gd name="T56" fmla="*/ 23 w 86"/>
                  <a:gd name="T57" fmla="*/ 69 h 150"/>
                  <a:gd name="T58" fmla="*/ 34 w 86"/>
                  <a:gd name="T59" fmla="*/ 51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6" h="150">
                    <a:moveTo>
                      <a:pt x="37" y="128"/>
                    </a:moveTo>
                    <a:cubicBezTo>
                      <a:pt x="36" y="127"/>
                      <a:pt x="35" y="127"/>
                      <a:pt x="34" y="127"/>
                    </a:cubicBezTo>
                    <a:cubicBezTo>
                      <a:pt x="34" y="150"/>
                      <a:pt x="34" y="150"/>
                      <a:pt x="34" y="150"/>
                    </a:cubicBezTo>
                    <a:cubicBezTo>
                      <a:pt x="39" y="150"/>
                      <a:pt x="44" y="147"/>
                      <a:pt x="45" y="142"/>
                    </a:cubicBezTo>
                    <a:cubicBezTo>
                      <a:pt x="47" y="136"/>
                      <a:pt x="43" y="129"/>
                      <a:pt x="37" y="128"/>
                    </a:cubicBezTo>
                    <a:close/>
                    <a:moveTo>
                      <a:pt x="34" y="118"/>
                    </a:moveTo>
                    <a:cubicBezTo>
                      <a:pt x="34" y="51"/>
                      <a:pt x="34" y="51"/>
                      <a:pt x="34" y="51"/>
                    </a:cubicBezTo>
                    <a:cubicBezTo>
                      <a:pt x="39" y="48"/>
                      <a:pt x="45" y="46"/>
                      <a:pt x="51" y="46"/>
                    </a:cubicBezTo>
                    <a:cubicBezTo>
                      <a:pt x="61" y="8"/>
                      <a:pt x="61" y="8"/>
                      <a:pt x="61" y="8"/>
                    </a:cubicBezTo>
                    <a:cubicBezTo>
                      <a:pt x="62" y="3"/>
                      <a:pt x="67" y="0"/>
                      <a:pt x="72" y="1"/>
                    </a:cubicBezTo>
                    <a:cubicBezTo>
                      <a:pt x="77" y="2"/>
                      <a:pt x="80" y="7"/>
                      <a:pt x="78" y="12"/>
                    </a:cubicBezTo>
                    <a:cubicBezTo>
                      <a:pt x="69" y="51"/>
                      <a:pt x="69" y="51"/>
                      <a:pt x="69" y="51"/>
                    </a:cubicBezTo>
                    <a:cubicBezTo>
                      <a:pt x="79" y="57"/>
                      <a:pt x="86" y="68"/>
                      <a:pt x="82" y="84"/>
                    </a:cubicBezTo>
                    <a:cubicBezTo>
                      <a:pt x="82" y="84"/>
                      <a:pt x="79" y="97"/>
                      <a:pt x="77" y="103"/>
                    </a:cubicBezTo>
                    <a:cubicBezTo>
                      <a:pt x="77" y="103"/>
                      <a:pt x="77" y="103"/>
                      <a:pt x="77" y="103"/>
                    </a:cubicBezTo>
                    <a:cubicBezTo>
                      <a:pt x="75" y="112"/>
                      <a:pt x="86" y="117"/>
                      <a:pt x="86" y="117"/>
                    </a:cubicBezTo>
                    <a:cubicBezTo>
                      <a:pt x="83" y="130"/>
                      <a:pt x="83" y="130"/>
                      <a:pt x="83" y="130"/>
                    </a:cubicBezTo>
                    <a:lnTo>
                      <a:pt x="34" y="118"/>
                    </a:lnTo>
                    <a:close/>
                    <a:moveTo>
                      <a:pt x="34" y="127"/>
                    </a:moveTo>
                    <a:cubicBezTo>
                      <a:pt x="29" y="127"/>
                      <a:pt x="24" y="131"/>
                      <a:pt x="23" y="136"/>
                    </a:cubicBezTo>
                    <a:cubicBezTo>
                      <a:pt x="21" y="142"/>
                      <a:pt x="25" y="148"/>
                      <a:pt x="31" y="150"/>
                    </a:cubicBezTo>
                    <a:cubicBezTo>
                      <a:pt x="32" y="150"/>
                      <a:pt x="33" y="150"/>
                      <a:pt x="34" y="150"/>
                    </a:cubicBezTo>
                    <a:cubicBezTo>
                      <a:pt x="34" y="127"/>
                      <a:pt x="34" y="127"/>
                      <a:pt x="34" y="127"/>
                    </a:cubicBezTo>
                    <a:close/>
                    <a:moveTo>
                      <a:pt x="34" y="51"/>
                    </a:moveTo>
                    <a:cubicBezTo>
                      <a:pt x="34" y="118"/>
                      <a:pt x="34" y="118"/>
                      <a:pt x="34" y="118"/>
                    </a:cubicBezTo>
                    <a:cubicBezTo>
                      <a:pt x="0" y="109"/>
                      <a:pt x="0" y="109"/>
                      <a:pt x="0" y="109"/>
                    </a:cubicBezTo>
                    <a:cubicBezTo>
                      <a:pt x="3" y="96"/>
                      <a:pt x="3" y="96"/>
                      <a:pt x="3" y="96"/>
                    </a:cubicBezTo>
                    <a:cubicBezTo>
                      <a:pt x="3" y="96"/>
                      <a:pt x="16" y="97"/>
                      <a:pt x="18" y="88"/>
                    </a:cubicBezTo>
                    <a:cubicBezTo>
                      <a:pt x="20" y="80"/>
                      <a:pt x="23" y="69"/>
                      <a:pt x="23" y="69"/>
                    </a:cubicBezTo>
                    <a:cubicBezTo>
                      <a:pt x="25" y="61"/>
                      <a:pt x="29" y="55"/>
                      <a:pt x="34" y="51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0" name="i$lïďê"/>
              <p:cNvSpPr/>
              <p:nvPr/>
            </p:nvSpPr>
            <p:spPr bwMode="auto">
              <a:xfrm>
                <a:off x="5407928" y="2561769"/>
                <a:ext cx="282179" cy="345281"/>
              </a:xfrm>
              <a:custGeom>
                <a:avLst/>
                <a:gdLst>
                  <a:gd name="T0" fmla="*/ 172 w 172"/>
                  <a:gd name="T1" fmla="*/ 9 h 211"/>
                  <a:gd name="T2" fmla="*/ 121 w 172"/>
                  <a:gd name="T3" fmla="*/ 37 h 211"/>
                  <a:gd name="T4" fmla="*/ 143 w 172"/>
                  <a:gd name="T5" fmla="*/ 211 h 211"/>
                  <a:gd name="T6" fmla="*/ 124 w 172"/>
                  <a:gd name="T7" fmla="*/ 165 h 211"/>
                  <a:gd name="T8" fmla="*/ 131 w 172"/>
                  <a:gd name="T9" fmla="*/ 108 h 211"/>
                  <a:gd name="T10" fmla="*/ 121 w 172"/>
                  <a:gd name="T11" fmla="*/ 86 h 211"/>
                  <a:gd name="T12" fmla="*/ 129 w 172"/>
                  <a:gd name="T13" fmla="*/ 146 h 211"/>
                  <a:gd name="T14" fmla="*/ 127 w 172"/>
                  <a:gd name="T15" fmla="*/ 116 h 211"/>
                  <a:gd name="T16" fmla="*/ 121 w 172"/>
                  <a:gd name="T17" fmla="*/ 156 h 211"/>
                  <a:gd name="T18" fmla="*/ 121 w 172"/>
                  <a:gd name="T19" fmla="*/ 9 h 211"/>
                  <a:gd name="T20" fmla="*/ 98 w 172"/>
                  <a:gd name="T21" fmla="*/ 37 h 211"/>
                  <a:gd name="T22" fmla="*/ 110 w 172"/>
                  <a:gd name="T23" fmla="*/ 88 h 211"/>
                  <a:gd name="T24" fmla="*/ 100 w 172"/>
                  <a:gd name="T25" fmla="*/ 81 h 211"/>
                  <a:gd name="T26" fmla="*/ 121 w 172"/>
                  <a:gd name="T27" fmla="*/ 211 h 211"/>
                  <a:gd name="T28" fmla="*/ 101 w 172"/>
                  <a:gd name="T29" fmla="*/ 163 h 211"/>
                  <a:gd name="T30" fmla="*/ 121 w 172"/>
                  <a:gd name="T31" fmla="*/ 211 h 211"/>
                  <a:gd name="T32" fmla="*/ 113 w 172"/>
                  <a:gd name="T33" fmla="*/ 148 h 211"/>
                  <a:gd name="T34" fmla="*/ 121 w 172"/>
                  <a:gd name="T35" fmla="*/ 156 h 211"/>
                  <a:gd name="T36" fmla="*/ 98 w 172"/>
                  <a:gd name="T37" fmla="*/ 0 h 211"/>
                  <a:gd name="T38" fmla="*/ 71 w 172"/>
                  <a:gd name="T39" fmla="*/ 0 h 211"/>
                  <a:gd name="T40" fmla="*/ 98 w 172"/>
                  <a:gd name="T41" fmla="*/ 80 h 211"/>
                  <a:gd name="T42" fmla="*/ 71 w 172"/>
                  <a:gd name="T43" fmla="*/ 37 h 211"/>
                  <a:gd name="T44" fmla="*/ 71 w 172"/>
                  <a:gd name="T45" fmla="*/ 166 h 211"/>
                  <a:gd name="T46" fmla="*/ 98 w 172"/>
                  <a:gd name="T47" fmla="*/ 141 h 211"/>
                  <a:gd name="T48" fmla="*/ 98 w 172"/>
                  <a:gd name="T49" fmla="*/ 160 h 211"/>
                  <a:gd name="T50" fmla="*/ 74 w 172"/>
                  <a:gd name="T51" fmla="*/ 124 h 211"/>
                  <a:gd name="T52" fmla="*/ 71 w 172"/>
                  <a:gd name="T53" fmla="*/ 118 h 211"/>
                  <a:gd name="T54" fmla="*/ 71 w 172"/>
                  <a:gd name="T55" fmla="*/ 98 h 211"/>
                  <a:gd name="T56" fmla="*/ 71 w 172"/>
                  <a:gd name="T57" fmla="*/ 0 h 211"/>
                  <a:gd name="T58" fmla="*/ 60 w 172"/>
                  <a:gd name="T59" fmla="*/ 0 h 211"/>
                  <a:gd name="T60" fmla="*/ 71 w 172"/>
                  <a:gd name="T61" fmla="*/ 88 h 211"/>
                  <a:gd name="T62" fmla="*/ 60 w 172"/>
                  <a:gd name="T63" fmla="*/ 37 h 211"/>
                  <a:gd name="T64" fmla="*/ 60 w 172"/>
                  <a:gd name="T65" fmla="*/ 120 h 211"/>
                  <a:gd name="T66" fmla="*/ 65 w 172"/>
                  <a:gd name="T67" fmla="*/ 166 h 211"/>
                  <a:gd name="T68" fmla="*/ 71 w 172"/>
                  <a:gd name="T69" fmla="*/ 98 h 211"/>
                  <a:gd name="T70" fmla="*/ 71 w 172"/>
                  <a:gd name="T71" fmla="*/ 98 h 211"/>
                  <a:gd name="T72" fmla="*/ 60 w 172"/>
                  <a:gd name="T73" fmla="*/ 9 h 211"/>
                  <a:gd name="T74" fmla="*/ 12 w 172"/>
                  <a:gd name="T75" fmla="*/ 23 h 211"/>
                  <a:gd name="T76" fmla="*/ 60 w 172"/>
                  <a:gd name="T77" fmla="*/ 100 h 211"/>
                  <a:gd name="T78" fmla="*/ 28 w 172"/>
                  <a:gd name="T79" fmla="*/ 118 h 211"/>
                  <a:gd name="T80" fmla="*/ 29 w 172"/>
                  <a:gd name="T81" fmla="*/ 134 h 211"/>
                  <a:gd name="T82" fmla="*/ 34 w 172"/>
                  <a:gd name="T83" fmla="*/ 127 h 211"/>
                  <a:gd name="T84" fmla="*/ 47 w 172"/>
                  <a:gd name="T85" fmla="*/ 120 h 211"/>
                  <a:gd name="T86" fmla="*/ 36 w 172"/>
                  <a:gd name="T87" fmla="*/ 178 h 211"/>
                  <a:gd name="T88" fmla="*/ 45 w 172"/>
                  <a:gd name="T89" fmla="*/ 163 h 211"/>
                  <a:gd name="T90" fmla="*/ 60 w 172"/>
                  <a:gd name="T91" fmla="*/ 211 h 211"/>
                  <a:gd name="T92" fmla="*/ 0 w 172"/>
                  <a:gd name="T93" fmla="*/ 2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72" h="211">
                    <a:moveTo>
                      <a:pt x="121" y="0"/>
                    </a:moveTo>
                    <a:cubicBezTo>
                      <a:pt x="172" y="0"/>
                      <a:pt x="172" y="0"/>
                      <a:pt x="172" y="0"/>
                    </a:cubicBezTo>
                    <a:cubicBezTo>
                      <a:pt x="172" y="9"/>
                      <a:pt x="172" y="9"/>
                      <a:pt x="172" y="9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121" y="0"/>
                      <a:pt x="121" y="0"/>
                      <a:pt x="121" y="0"/>
                    </a:cubicBezTo>
                    <a:close/>
                    <a:moveTo>
                      <a:pt x="121" y="37"/>
                    </a:moveTo>
                    <a:cubicBezTo>
                      <a:pt x="172" y="37"/>
                      <a:pt x="172" y="37"/>
                      <a:pt x="172" y="37"/>
                    </a:cubicBezTo>
                    <a:cubicBezTo>
                      <a:pt x="172" y="183"/>
                      <a:pt x="172" y="183"/>
                      <a:pt x="172" y="183"/>
                    </a:cubicBezTo>
                    <a:cubicBezTo>
                      <a:pt x="172" y="198"/>
                      <a:pt x="159" y="211"/>
                      <a:pt x="143" y="211"/>
                    </a:cubicBezTo>
                    <a:cubicBezTo>
                      <a:pt x="121" y="211"/>
                      <a:pt x="121" y="211"/>
                      <a:pt x="121" y="211"/>
                    </a:cubicBezTo>
                    <a:cubicBezTo>
                      <a:pt x="121" y="166"/>
                      <a:pt x="121" y="166"/>
                      <a:pt x="121" y="166"/>
                    </a:cubicBezTo>
                    <a:cubicBezTo>
                      <a:pt x="122" y="166"/>
                      <a:pt x="123" y="166"/>
                      <a:pt x="124" y="165"/>
                    </a:cubicBezTo>
                    <a:cubicBezTo>
                      <a:pt x="130" y="163"/>
                      <a:pt x="134" y="159"/>
                      <a:pt x="138" y="153"/>
                    </a:cubicBezTo>
                    <a:cubicBezTo>
                      <a:pt x="142" y="145"/>
                      <a:pt x="145" y="137"/>
                      <a:pt x="145" y="128"/>
                    </a:cubicBezTo>
                    <a:cubicBezTo>
                      <a:pt x="145" y="115"/>
                      <a:pt x="140" y="108"/>
                      <a:pt x="131" y="108"/>
                    </a:cubicBezTo>
                    <a:cubicBezTo>
                      <a:pt x="128" y="108"/>
                      <a:pt x="125" y="109"/>
                      <a:pt x="121" y="111"/>
                    </a:cubicBezTo>
                    <a:cubicBezTo>
                      <a:pt x="127" y="85"/>
                      <a:pt x="127" y="85"/>
                      <a:pt x="127" y="85"/>
                    </a:cubicBezTo>
                    <a:cubicBezTo>
                      <a:pt x="121" y="86"/>
                      <a:pt x="121" y="86"/>
                      <a:pt x="121" y="86"/>
                    </a:cubicBezTo>
                    <a:cubicBezTo>
                      <a:pt x="121" y="37"/>
                      <a:pt x="121" y="37"/>
                      <a:pt x="121" y="37"/>
                    </a:cubicBezTo>
                    <a:close/>
                    <a:moveTo>
                      <a:pt x="121" y="156"/>
                    </a:moveTo>
                    <a:cubicBezTo>
                      <a:pt x="123" y="155"/>
                      <a:pt x="126" y="152"/>
                      <a:pt x="129" y="146"/>
                    </a:cubicBezTo>
                    <a:cubicBezTo>
                      <a:pt x="131" y="140"/>
                      <a:pt x="133" y="134"/>
                      <a:pt x="133" y="129"/>
                    </a:cubicBezTo>
                    <a:cubicBezTo>
                      <a:pt x="133" y="123"/>
                      <a:pt x="132" y="119"/>
                      <a:pt x="129" y="117"/>
                    </a:cubicBezTo>
                    <a:cubicBezTo>
                      <a:pt x="129" y="117"/>
                      <a:pt x="128" y="116"/>
                      <a:pt x="127" y="116"/>
                    </a:cubicBezTo>
                    <a:cubicBezTo>
                      <a:pt x="126" y="116"/>
                      <a:pt x="124" y="117"/>
                      <a:pt x="123" y="117"/>
                    </a:cubicBezTo>
                    <a:cubicBezTo>
                      <a:pt x="122" y="117"/>
                      <a:pt x="121" y="117"/>
                      <a:pt x="121" y="118"/>
                    </a:cubicBezTo>
                    <a:lnTo>
                      <a:pt x="121" y="156"/>
                    </a:lnTo>
                    <a:close/>
                    <a:moveTo>
                      <a:pt x="98" y="0"/>
                    </a:move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9"/>
                      <a:pt x="121" y="9"/>
                      <a:pt x="121" y="9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98" y="0"/>
                      <a:pt x="98" y="0"/>
                      <a:pt x="98" y="0"/>
                    </a:cubicBezTo>
                    <a:close/>
                    <a:moveTo>
                      <a:pt x="98" y="37"/>
                    </a:moveTo>
                    <a:cubicBezTo>
                      <a:pt x="121" y="37"/>
                      <a:pt x="121" y="37"/>
                      <a:pt x="121" y="37"/>
                    </a:cubicBezTo>
                    <a:cubicBezTo>
                      <a:pt x="121" y="86"/>
                      <a:pt x="121" y="86"/>
                      <a:pt x="121" y="86"/>
                    </a:cubicBezTo>
                    <a:cubicBezTo>
                      <a:pt x="110" y="88"/>
                      <a:pt x="110" y="88"/>
                      <a:pt x="110" y="88"/>
                    </a:cubicBezTo>
                    <a:cubicBezTo>
                      <a:pt x="98" y="141"/>
                      <a:pt x="98" y="141"/>
                      <a:pt x="98" y="141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100" y="81"/>
                      <a:pt x="100" y="81"/>
                      <a:pt x="100" y="81"/>
                    </a:cubicBezTo>
                    <a:cubicBezTo>
                      <a:pt x="100" y="81"/>
                      <a:pt x="99" y="81"/>
                      <a:pt x="98" y="80"/>
                    </a:cubicBezTo>
                    <a:cubicBezTo>
                      <a:pt x="98" y="37"/>
                      <a:pt x="98" y="37"/>
                      <a:pt x="98" y="37"/>
                    </a:cubicBezTo>
                    <a:close/>
                    <a:moveTo>
                      <a:pt x="121" y="211"/>
                    </a:moveTo>
                    <a:cubicBezTo>
                      <a:pt x="98" y="211"/>
                      <a:pt x="98" y="211"/>
                      <a:pt x="98" y="211"/>
                    </a:cubicBezTo>
                    <a:cubicBezTo>
                      <a:pt x="98" y="160"/>
                      <a:pt x="98" y="160"/>
                      <a:pt x="98" y="160"/>
                    </a:cubicBezTo>
                    <a:cubicBezTo>
                      <a:pt x="99" y="161"/>
                      <a:pt x="100" y="162"/>
                      <a:pt x="101" y="163"/>
                    </a:cubicBezTo>
                    <a:cubicBezTo>
                      <a:pt x="103" y="166"/>
                      <a:pt x="107" y="167"/>
                      <a:pt x="112" y="167"/>
                    </a:cubicBezTo>
                    <a:cubicBezTo>
                      <a:pt x="115" y="167"/>
                      <a:pt x="118" y="167"/>
                      <a:pt x="121" y="166"/>
                    </a:cubicBezTo>
                    <a:cubicBezTo>
                      <a:pt x="121" y="211"/>
                      <a:pt x="121" y="211"/>
                      <a:pt x="121" y="211"/>
                    </a:cubicBezTo>
                    <a:close/>
                    <a:moveTo>
                      <a:pt x="121" y="118"/>
                    </a:moveTo>
                    <a:cubicBezTo>
                      <a:pt x="120" y="118"/>
                      <a:pt x="120" y="118"/>
                      <a:pt x="120" y="119"/>
                    </a:cubicBezTo>
                    <a:cubicBezTo>
                      <a:pt x="113" y="148"/>
                      <a:pt x="113" y="148"/>
                      <a:pt x="113" y="148"/>
                    </a:cubicBezTo>
                    <a:cubicBezTo>
                      <a:pt x="113" y="149"/>
                      <a:pt x="113" y="150"/>
                      <a:pt x="113" y="151"/>
                    </a:cubicBezTo>
                    <a:cubicBezTo>
                      <a:pt x="113" y="154"/>
                      <a:pt x="115" y="156"/>
                      <a:pt x="119" y="156"/>
                    </a:cubicBezTo>
                    <a:cubicBezTo>
                      <a:pt x="120" y="156"/>
                      <a:pt x="120" y="156"/>
                      <a:pt x="121" y="156"/>
                    </a:cubicBezTo>
                    <a:lnTo>
                      <a:pt x="121" y="118"/>
                    </a:lnTo>
                    <a:close/>
                    <a:moveTo>
                      <a:pt x="71" y="0"/>
                    </a:moveTo>
                    <a:cubicBezTo>
                      <a:pt x="98" y="0"/>
                      <a:pt x="98" y="0"/>
                      <a:pt x="98" y="0"/>
                    </a:cubicBezTo>
                    <a:cubicBezTo>
                      <a:pt x="98" y="9"/>
                      <a:pt x="98" y="9"/>
                      <a:pt x="98" y="9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71" y="0"/>
                      <a:pt x="71" y="0"/>
                      <a:pt x="71" y="0"/>
                    </a:cubicBezTo>
                    <a:close/>
                    <a:moveTo>
                      <a:pt x="71" y="37"/>
                    </a:moveTo>
                    <a:cubicBezTo>
                      <a:pt x="98" y="37"/>
                      <a:pt x="98" y="37"/>
                      <a:pt x="98" y="37"/>
                    </a:cubicBezTo>
                    <a:cubicBezTo>
                      <a:pt x="98" y="80"/>
                      <a:pt x="98" y="80"/>
                      <a:pt x="98" y="80"/>
                    </a:cubicBezTo>
                    <a:cubicBezTo>
                      <a:pt x="96" y="80"/>
                      <a:pt x="94" y="80"/>
                      <a:pt x="91" y="80"/>
                    </a:cubicBezTo>
                    <a:cubicBezTo>
                      <a:pt x="85" y="80"/>
                      <a:pt x="78" y="83"/>
                      <a:pt x="71" y="88"/>
                    </a:cubicBezTo>
                    <a:cubicBezTo>
                      <a:pt x="71" y="37"/>
                      <a:pt x="71" y="37"/>
                      <a:pt x="71" y="37"/>
                    </a:cubicBezTo>
                    <a:close/>
                    <a:moveTo>
                      <a:pt x="98" y="211"/>
                    </a:moveTo>
                    <a:cubicBezTo>
                      <a:pt x="71" y="211"/>
                      <a:pt x="71" y="211"/>
                      <a:pt x="71" y="211"/>
                    </a:cubicBezTo>
                    <a:cubicBezTo>
                      <a:pt x="71" y="166"/>
                      <a:pt x="71" y="166"/>
                      <a:pt x="71" y="166"/>
                    </a:cubicBezTo>
                    <a:cubicBezTo>
                      <a:pt x="82" y="166"/>
                      <a:pt x="82" y="166"/>
                      <a:pt x="82" y="166"/>
                    </a:cubicBezTo>
                    <a:cubicBezTo>
                      <a:pt x="98" y="90"/>
                      <a:pt x="98" y="90"/>
                      <a:pt x="98" y="90"/>
                    </a:cubicBezTo>
                    <a:cubicBezTo>
                      <a:pt x="98" y="141"/>
                      <a:pt x="98" y="141"/>
                      <a:pt x="98" y="141"/>
                    </a:cubicBezTo>
                    <a:cubicBezTo>
                      <a:pt x="97" y="146"/>
                      <a:pt x="97" y="146"/>
                      <a:pt x="97" y="146"/>
                    </a:cubicBezTo>
                    <a:cubicBezTo>
                      <a:pt x="97" y="148"/>
                      <a:pt x="97" y="150"/>
                      <a:pt x="97" y="152"/>
                    </a:cubicBezTo>
                    <a:cubicBezTo>
                      <a:pt x="97" y="155"/>
                      <a:pt x="97" y="158"/>
                      <a:pt x="98" y="160"/>
                    </a:cubicBezTo>
                    <a:cubicBezTo>
                      <a:pt x="98" y="211"/>
                      <a:pt x="98" y="211"/>
                      <a:pt x="98" y="211"/>
                    </a:cubicBezTo>
                    <a:close/>
                    <a:moveTo>
                      <a:pt x="71" y="137"/>
                    </a:moveTo>
                    <a:cubicBezTo>
                      <a:pt x="74" y="124"/>
                      <a:pt x="74" y="124"/>
                      <a:pt x="74" y="124"/>
                    </a:cubicBezTo>
                    <a:cubicBezTo>
                      <a:pt x="73" y="124"/>
                      <a:pt x="72" y="124"/>
                      <a:pt x="71" y="123"/>
                    </a:cubicBezTo>
                    <a:cubicBezTo>
                      <a:pt x="71" y="137"/>
                      <a:pt x="71" y="137"/>
                      <a:pt x="71" y="137"/>
                    </a:cubicBezTo>
                    <a:close/>
                    <a:moveTo>
                      <a:pt x="71" y="118"/>
                    </a:moveTo>
                    <a:cubicBezTo>
                      <a:pt x="73" y="118"/>
                      <a:pt x="74" y="119"/>
                      <a:pt x="75" y="119"/>
                    </a:cubicBezTo>
                    <a:cubicBezTo>
                      <a:pt x="82" y="88"/>
                      <a:pt x="82" y="88"/>
                      <a:pt x="82" y="88"/>
                    </a:cubicBezTo>
                    <a:cubicBezTo>
                      <a:pt x="79" y="90"/>
                      <a:pt x="75" y="93"/>
                      <a:pt x="71" y="98"/>
                    </a:cubicBezTo>
                    <a:lnTo>
                      <a:pt x="71" y="118"/>
                    </a:lnTo>
                    <a:close/>
                    <a:moveTo>
                      <a:pt x="60" y="0"/>
                    </a:moveTo>
                    <a:cubicBezTo>
                      <a:pt x="71" y="0"/>
                      <a:pt x="71" y="0"/>
                      <a:pt x="71" y="0"/>
                    </a:cubicBezTo>
                    <a:cubicBezTo>
                      <a:pt x="71" y="9"/>
                      <a:pt x="71" y="9"/>
                      <a:pt x="71" y="9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60" y="0"/>
                      <a:pt x="60" y="0"/>
                      <a:pt x="60" y="0"/>
                    </a:cubicBezTo>
                    <a:close/>
                    <a:moveTo>
                      <a:pt x="60" y="37"/>
                    </a:moveTo>
                    <a:cubicBezTo>
                      <a:pt x="71" y="37"/>
                      <a:pt x="71" y="37"/>
                      <a:pt x="71" y="37"/>
                    </a:cubicBezTo>
                    <a:cubicBezTo>
                      <a:pt x="71" y="88"/>
                      <a:pt x="71" y="88"/>
                      <a:pt x="71" y="88"/>
                    </a:cubicBezTo>
                    <a:cubicBezTo>
                      <a:pt x="71" y="89"/>
                      <a:pt x="71" y="89"/>
                      <a:pt x="71" y="89"/>
                    </a:cubicBezTo>
                    <a:cubicBezTo>
                      <a:pt x="67" y="92"/>
                      <a:pt x="64" y="96"/>
                      <a:pt x="60" y="100"/>
                    </a:cubicBezTo>
                    <a:cubicBezTo>
                      <a:pt x="60" y="37"/>
                      <a:pt x="60" y="37"/>
                      <a:pt x="60" y="37"/>
                    </a:cubicBezTo>
                    <a:close/>
                    <a:moveTo>
                      <a:pt x="71" y="211"/>
                    </a:moveTo>
                    <a:cubicBezTo>
                      <a:pt x="60" y="211"/>
                      <a:pt x="60" y="211"/>
                      <a:pt x="60" y="211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4" y="121"/>
                      <a:pt x="68" y="122"/>
                      <a:pt x="71" y="123"/>
                    </a:cubicBezTo>
                    <a:cubicBezTo>
                      <a:pt x="71" y="137"/>
                      <a:pt x="71" y="137"/>
                      <a:pt x="71" y="137"/>
                    </a:cubicBezTo>
                    <a:cubicBezTo>
                      <a:pt x="65" y="166"/>
                      <a:pt x="65" y="166"/>
                      <a:pt x="65" y="166"/>
                    </a:cubicBezTo>
                    <a:cubicBezTo>
                      <a:pt x="71" y="166"/>
                      <a:pt x="71" y="166"/>
                      <a:pt x="71" y="166"/>
                    </a:cubicBezTo>
                    <a:cubicBezTo>
                      <a:pt x="71" y="211"/>
                      <a:pt x="71" y="211"/>
                      <a:pt x="71" y="211"/>
                    </a:cubicBezTo>
                    <a:close/>
                    <a:moveTo>
                      <a:pt x="71" y="98"/>
                    </a:moveTo>
                    <a:cubicBezTo>
                      <a:pt x="68" y="102"/>
                      <a:pt x="65" y="108"/>
                      <a:pt x="61" y="115"/>
                    </a:cubicBezTo>
                    <a:cubicBezTo>
                      <a:pt x="65" y="116"/>
                      <a:pt x="68" y="117"/>
                      <a:pt x="71" y="118"/>
                    </a:cubicBezTo>
                    <a:lnTo>
                      <a:pt x="71" y="98"/>
                    </a:lnTo>
                    <a:close/>
                    <a:moveTo>
                      <a:pt x="29" y="0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60" y="9"/>
                      <a:pt x="60" y="9"/>
                      <a:pt x="60" y="9"/>
                    </a:cubicBezTo>
                    <a:cubicBezTo>
                      <a:pt x="26" y="9"/>
                      <a:pt x="26" y="9"/>
                      <a:pt x="26" y="9"/>
                    </a:cubicBezTo>
                    <a:cubicBezTo>
                      <a:pt x="18" y="9"/>
                      <a:pt x="12" y="15"/>
                      <a:pt x="12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12" y="30"/>
                      <a:pt x="18" y="37"/>
                      <a:pt x="26" y="37"/>
                    </a:cubicBezTo>
                    <a:cubicBezTo>
                      <a:pt x="60" y="37"/>
                      <a:pt x="60" y="37"/>
                      <a:pt x="60" y="37"/>
                    </a:cubicBezTo>
                    <a:cubicBezTo>
                      <a:pt x="60" y="100"/>
                      <a:pt x="60" y="100"/>
                      <a:pt x="60" y="100"/>
                    </a:cubicBezTo>
                    <a:cubicBezTo>
                      <a:pt x="57" y="104"/>
                      <a:pt x="54" y="109"/>
                      <a:pt x="51" y="114"/>
                    </a:cubicBezTo>
                    <a:cubicBezTo>
                      <a:pt x="48" y="114"/>
                      <a:pt x="46" y="113"/>
                      <a:pt x="45" y="113"/>
                    </a:cubicBezTo>
                    <a:cubicBezTo>
                      <a:pt x="38" y="113"/>
                      <a:pt x="32" y="115"/>
                      <a:pt x="28" y="118"/>
                    </a:cubicBezTo>
                    <a:cubicBezTo>
                      <a:pt x="23" y="120"/>
                      <a:pt x="21" y="124"/>
                      <a:pt x="21" y="128"/>
                    </a:cubicBezTo>
                    <a:cubicBezTo>
                      <a:pt x="21" y="130"/>
                      <a:pt x="22" y="131"/>
                      <a:pt x="23" y="133"/>
                    </a:cubicBezTo>
                    <a:cubicBezTo>
                      <a:pt x="24" y="134"/>
                      <a:pt x="26" y="134"/>
                      <a:pt x="29" y="134"/>
                    </a:cubicBezTo>
                    <a:cubicBezTo>
                      <a:pt x="30" y="134"/>
                      <a:pt x="31" y="134"/>
                      <a:pt x="33" y="133"/>
                    </a:cubicBezTo>
                    <a:cubicBezTo>
                      <a:pt x="34" y="132"/>
                      <a:pt x="35" y="131"/>
                      <a:pt x="35" y="130"/>
                    </a:cubicBezTo>
                    <a:cubicBezTo>
                      <a:pt x="35" y="129"/>
                      <a:pt x="34" y="128"/>
                      <a:pt x="34" y="127"/>
                    </a:cubicBezTo>
                    <a:cubicBezTo>
                      <a:pt x="34" y="127"/>
                      <a:pt x="33" y="126"/>
                      <a:pt x="33" y="126"/>
                    </a:cubicBezTo>
                    <a:cubicBezTo>
                      <a:pt x="34" y="124"/>
                      <a:pt x="35" y="123"/>
                      <a:pt x="38" y="122"/>
                    </a:cubicBezTo>
                    <a:cubicBezTo>
                      <a:pt x="40" y="121"/>
                      <a:pt x="43" y="120"/>
                      <a:pt x="47" y="120"/>
                    </a:cubicBezTo>
                    <a:cubicBezTo>
                      <a:pt x="44" y="125"/>
                      <a:pt x="42" y="129"/>
                      <a:pt x="40" y="134"/>
                    </a:cubicBezTo>
                    <a:cubicBezTo>
                      <a:pt x="33" y="148"/>
                      <a:pt x="30" y="159"/>
                      <a:pt x="30" y="167"/>
                    </a:cubicBezTo>
                    <a:cubicBezTo>
                      <a:pt x="30" y="173"/>
                      <a:pt x="32" y="176"/>
                      <a:pt x="36" y="178"/>
                    </a:cubicBezTo>
                    <a:cubicBezTo>
                      <a:pt x="37" y="179"/>
                      <a:pt x="41" y="180"/>
                      <a:pt x="45" y="180"/>
                    </a:cubicBezTo>
                    <a:cubicBezTo>
                      <a:pt x="44" y="178"/>
                      <a:pt x="44" y="176"/>
                      <a:pt x="44" y="173"/>
                    </a:cubicBezTo>
                    <a:cubicBezTo>
                      <a:pt x="44" y="170"/>
                      <a:pt x="44" y="167"/>
                      <a:pt x="45" y="163"/>
                    </a:cubicBezTo>
                    <a:cubicBezTo>
                      <a:pt x="47" y="150"/>
                      <a:pt x="52" y="136"/>
                      <a:pt x="59" y="120"/>
                    </a:cubicBezTo>
                    <a:cubicBezTo>
                      <a:pt x="59" y="120"/>
                      <a:pt x="60" y="120"/>
                      <a:pt x="60" y="120"/>
                    </a:cubicBezTo>
                    <a:cubicBezTo>
                      <a:pt x="60" y="211"/>
                      <a:pt x="60" y="211"/>
                      <a:pt x="60" y="211"/>
                    </a:cubicBezTo>
                    <a:cubicBezTo>
                      <a:pt x="29" y="211"/>
                      <a:pt x="29" y="211"/>
                      <a:pt x="29" y="211"/>
                    </a:cubicBezTo>
                    <a:cubicBezTo>
                      <a:pt x="13" y="211"/>
                      <a:pt x="0" y="198"/>
                      <a:pt x="0" y="183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1" name="iṥlïde"/>
              <p:cNvSpPr/>
              <p:nvPr/>
            </p:nvSpPr>
            <p:spPr bwMode="auto">
              <a:xfrm>
                <a:off x="5950854" y="2924908"/>
                <a:ext cx="427435" cy="428625"/>
              </a:xfrm>
              <a:custGeom>
                <a:avLst/>
                <a:gdLst>
                  <a:gd name="T0" fmla="*/ 249 w 261"/>
                  <a:gd name="T1" fmla="*/ 220 h 262"/>
                  <a:gd name="T2" fmla="*/ 261 w 261"/>
                  <a:gd name="T3" fmla="*/ 70 h 262"/>
                  <a:gd name="T4" fmla="*/ 249 w 261"/>
                  <a:gd name="T5" fmla="*/ 70 h 262"/>
                  <a:gd name="T6" fmla="*/ 249 w 261"/>
                  <a:gd name="T7" fmla="*/ 154 h 262"/>
                  <a:gd name="T8" fmla="*/ 227 w 261"/>
                  <a:gd name="T9" fmla="*/ 180 h 262"/>
                  <a:gd name="T10" fmla="*/ 209 w 261"/>
                  <a:gd name="T11" fmla="*/ 262 h 262"/>
                  <a:gd name="T12" fmla="*/ 209 w 261"/>
                  <a:gd name="T13" fmla="*/ 262 h 262"/>
                  <a:gd name="T14" fmla="*/ 209 w 261"/>
                  <a:gd name="T15" fmla="*/ 15 h 262"/>
                  <a:gd name="T16" fmla="*/ 203 w 261"/>
                  <a:gd name="T17" fmla="*/ 28 h 262"/>
                  <a:gd name="T18" fmla="*/ 209 w 261"/>
                  <a:gd name="T19" fmla="*/ 50 h 262"/>
                  <a:gd name="T20" fmla="*/ 201 w 261"/>
                  <a:gd name="T21" fmla="*/ 120 h 262"/>
                  <a:gd name="T22" fmla="*/ 209 w 261"/>
                  <a:gd name="T23" fmla="*/ 197 h 262"/>
                  <a:gd name="T24" fmla="*/ 209 w 261"/>
                  <a:gd name="T25" fmla="*/ 197 h 262"/>
                  <a:gd name="T26" fmla="*/ 195 w 261"/>
                  <a:gd name="T27" fmla="*/ 232 h 262"/>
                  <a:gd name="T28" fmla="*/ 168 w 261"/>
                  <a:gd name="T29" fmla="*/ 36 h 262"/>
                  <a:gd name="T30" fmla="*/ 195 w 261"/>
                  <a:gd name="T31" fmla="*/ 20 h 262"/>
                  <a:gd name="T32" fmla="*/ 195 w 261"/>
                  <a:gd name="T33" fmla="*/ 50 h 262"/>
                  <a:gd name="T34" fmla="*/ 195 w 261"/>
                  <a:gd name="T35" fmla="*/ 120 h 262"/>
                  <a:gd name="T36" fmla="*/ 168 w 261"/>
                  <a:gd name="T37" fmla="*/ 220 h 262"/>
                  <a:gd name="T38" fmla="*/ 192 w 261"/>
                  <a:gd name="T39" fmla="*/ 249 h 262"/>
                  <a:gd name="T40" fmla="*/ 168 w 261"/>
                  <a:gd name="T41" fmla="*/ 21 h 262"/>
                  <a:gd name="T42" fmla="*/ 168 w 261"/>
                  <a:gd name="T43" fmla="*/ 44 h 262"/>
                  <a:gd name="T44" fmla="*/ 135 w 261"/>
                  <a:gd name="T45" fmla="*/ 120 h 262"/>
                  <a:gd name="T46" fmla="*/ 167 w 261"/>
                  <a:gd name="T47" fmla="*/ 198 h 262"/>
                  <a:gd name="T48" fmla="*/ 167 w 261"/>
                  <a:gd name="T49" fmla="*/ 167 h 262"/>
                  <a:gd name="T50" fmla="*/ 130 w 261"/>
                  <a:gd name="T51" fmla="*/ 147 h 262"/>
                  <a:gd name="T52" fmla="*/ 93 w 261"/>
                  <a:gd name="T53" fmla="*/ 44 h 262"/>
                  <a:gd name="T54" fmla="*/ 130 w 261"/>
                  <a:gd name="T55" fmla="*/ 0 h 262"/>
                  <a:gd name="T56" fmla="*/ 126 w 261"/>
                  <a:gd name="T57" fmla="*/ 120 h 262"/>
                  <a:gd name="T58" fmla="*/ 130 w 261"/>
                  <a:gd name="T59" fmla="*/ 159 h 262"/>
                  <a:gd name="T60" fmla="*/ 130 w 261"/>
                  <a:gd name="T61" fmla="*/ 179 h 262"/>
                  <a:gd name="T62" fmla="*/ 130 w 261"/>
                  <a:gd name="T63" fmla="*/ 198 h 262"/>
                  <a:gd name="T64" fmla="*/ 93 w 261"/>
                  <a:gd name="T65" fmla="*/ 3 h 262"/>
                  <a:gd name="T66" fmla="*/ 93 w 261"/>
                  <a:gd name="T67" fmla="*/ 36 h 262"/>
                  <a:gd name="T68" fmla="*/ 67 w 261"/>
                  <a:gd name="T69" fmla="*/ 20 h 262"/>
                  <a:gd name="T70" fmla="*/ 67 w 261"/>
                  <a:gd name="T71" fmla="*/ 70 h 262"/>
                  <a:gd name="T72" fmla="*/ 92 w 261"/>
                  <a:gd name="T73" fmla="*/ 147 h 262"/>
                  <a:gd name="T74" fmla="*/ 92 w 261"/>
                  <a:gd name="T75" fmla="*/ 179 h 262"/>
                  <a:gd name="T76" fmla="*/ 93 w 261"/>
                  <a:gd name="T77" fmla="*/ 198 h 262"/>
                  <a:gd name="T78" fmla="*/ 67 w 261"/>
                  <a:gd name="T79" fmla="*/ 171 h 262"/>
                  <a:gd name="T80" fmla="*/ 69 w 261"/>
                  <a:gd name="T81" fmla="*/ 232 h 262"/>
                  <a:gd name="T82" fmla="*/ 58 w 261"/>
                  <a:gd name="T83" fmla="*/ 28 h 262"/>
                  <a:gd name="T84" fmla="*/ 67 w 261"/>
                  <a:gd name="T85" fmla="*/ 9 h 262"/>
                  <a:gd name="T86" fmla="*/ 67 w 261"/>
                  <a:gd name="T87" fmla="*/ 120 h 262"/>
                  <a:gd name="T88" fmla="*/ 67 w 261"/>
                  <a:gd name="T89" fmla="*/ 188 h 262"/>
                  <a:gd name="T90" fmla="*/ 67 w 261"/>
                  <a:gd name="T91" fmla="*/ 232 h 262"/>
                  <a:gd name="T92" fmla="*/ 67 w 261"/>
                  <a:gd name="T93" fmla="*/ 232 h 262"/>
                  <a:gd name="T94" fmla="*/ 52 w 261"/>
                  <a:gd name="T95" fmla="*/ 50 h 262"/>
                  <a:gd name="T96" fmla="*/ 12 w 261"/>
                  <a:gd name="T97" fmla="*/ 220 h 262"/>
                  <a:gd name="T98" fmla="*/ 52 w 261"/>
                  <a:gd name="T99" fmla="*/ 232 h 262"/>
                  <a:gd name="T100" fmla="*/ 52 w 261"/>
                  <a:gd name="T101" fmla="*/ 232 h 262"/>
                  <a:gd name="T102" fmla="*/ 12 w 261"/>
                  <a:gd name="T103" fmla="*/ 114 h 262"/>
                  <a:gd name="T104" fmla="*/ 0 w 261"/>
                  <a:gd name="T105" fmla="*/ 104 h 262"/>
                  <a:gd name="T106" fmla="*/ 12 w 261"/>
                  <a:gd name="T107" fmla="*/ 15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61" h="262">
                    <a:moveTo>
                      <a:pt x="249" y="220"/>
                    </a:moveTo>
                    <a:cubicBezTo>
                      <a:pt x="249" y="154"/>
                      <a:pt x="249" y="154"/>
                      <a:pt x="249" y="154"/>
                    </a:cubicBezTo>
                    <a:cubicBezTo>
                      <a:pt x="251" y="157"/>
                      <a:pt x="252" y="160"/>
                      <a:pt x="252" y="164"/>
                    </a:cubicBezTo>
                    <a:cubicBezTo>
                      <a:pt x="252" y="220"/>
                      <a:pt x="252" y="220"/>
                      <a:pt x="252" y="220"/>
                    </a:cubicBezTo>
                    <a:cubicBezTo>
                      <a:pt x="249" y="220"/>
                      <a:pt x="249" y="220"/>
                      <a:pt x="249" y="220"/>
                    </a:cubicBezTo>
                    <a:close/>
                    <a:moveTo>
                      <a:pt x="249" y="114"/>
                    </a:moveTo>
                    <a:cubicBezTo>
                      <a:pt x="249" y="70"/>
                      <a:pt x="249" y="70"/>
                      <a:pt x="249" y="70"/>
                    </a:cubicBezTo>
                    <a:cubicBezTo>
                      <a:pt x="250" y="70"/>
                      <a:pt x="250" y="70"/>
                      <a:pt x="250" y="69"/>
                    </a:cubicBezTo>
                    <a:cubicBezTo>
                      <a:pt x="257" y="67"/>
                      <a:pt x="257" y="67"/>
                      <a:pt x="257" y="67"/>
                    </a:cubicBezTo>
                    <a:cubicBezTo>
                      <a:pt x="259" y="66"/>
                      <a:pt x="261" y="67"/>
                      <a:pt x="261" y="70"/>
                    </a:cubicBezTo>
                    <a:cubicBezTo>
                      <a:pt x="261" y="104"/>
                      <a:pt x="261" y="104"/>
                      <a:pt x="261" y="104"/>
                    </a:cubicBezTo>
                    <a:cubicBezTo>
                      <a:pt x="261" y="107"/>
                      <a:pt x="259" y="110"/>
                      <a:pt x="257" y="111"/>
                    </a:cubicBezTo>
                    <a:cubicBezTo>
                      <a:pt x="250" y="113"/>
                      <a:pt x="250" y="113"/>
                      <a:pt x="250" y="113"/>
                    </a:cubicBezTo>
                    <a:cubicBezTo>
                      <a:pt x="250" y="114"/>
                      <a:pt x="250" y="114"/>
                      <a:pt x="249" y="114"/>
                    </a:cubicBezTo>
                    <a:close/>
                    <a:moveTo>
                      <a:pt x="249" y="70"/>
                    </a:moveTo>
                    <a:cubicBezTo>
                      <a:pt x="249" y="114"/>
                      <a:pt x="249" y="114"/>
                      <a:pt x="249" y="114"/>
                    </a:cubicBezTo>
                    <a:cubicBezTo>
                      <a:pt x="248" y="114"/>
                      <a:pt x="246" y="112"/>
                      <a:pt x="246" y="110"/>
                    </a:cubicBezTo>
                    <a:cubicBezTo>
                      <a:pt x="246" y="76"/>
                      <a:pt x="246" y="76"/>
                      <a:pt x="246" y="76"/>
                    </a:cubicBezTo>
                    <a:cubicBezTo>
                      <a:pt x="246" y="74"/>
                      <a:pt x="248" y="71"/>
                      <a:pt x="249" y="70"/>
                    </a:cubicBezTo>
                    <a:close/>
                    <a:moveTo>
                      <a:pt x="249" y="154"/>
                    </a:moveTo>
                    <a:cubicBezTo>
                      <a:pt x="246" y="150"/>
                      <a:pt x="241" y="146"/>
                      <a:pt x="235" y="146"/>
                    </a:cubicBezTo>
                    <a:cubicBezTo>
                      <a:pt x="235" y="50"/>
                      <a:pt x="235" y="50"/>
                      <a:pt x="235" y="50"/>
                    </a:cubicBezTo>
                    <a:cubicBezTo>
                      <a:pt x="209" y="50"/>
                      <a:pt x="209" y="50"/>
                      <a:pt x="209" y="50"/>
                    </a:cubicBezTo>
                    <a:cubicBezTo>
                      <a:pt x="209" y="162"/>
                      <a:pt x="209" y="162"/>
                      <a:pt x="209" y="162"/>
                    </a:cubicBezTo>
                    <a:cubicBezTo>
                      <a:pt x="219" y="162"/>
                      <a:pt x="227" y="170"/>
                      <a:pt x="227" y="180"/>
                    </a:cubicBezTo>
                    <a:cubicBezTo>
                      <a:pt x="227" y="189"/>
                      <a:pt x="219" y="197"/>
                      <a:pt x="209" y="197"/>
                    </a:cubicBezTo>
                    <a:cubicBezTo>
                      <a:pt x="209" y="220"/>
                      <a:pt x="209" y="220"/>
                      <a:pt x="209" y="220"/>
                    </a:cubicBezTo>
                    <a:cubicBezTo>
                      <a:pt x="249" y="220"/>
                      <a:pt x="249" y="220"/>
                      <a:pt x="249" y="220"/>
                    </a:cubicBezTo>
                    <a:cubicBezTo>
                      <a:pt x="249" y="154"/>
                      <a:pt x="249" y="154"/>
                      <a:pt x="249" y="154"/>
                    </a:cubicBezTo>
                    <a:close/>
                    <a:moveTo>
                      <a:pt x="209" y="262"/>
                    </a:moveTo>
                    <a:cubicBezTo>
                      <a:pt x="209" y="232"/>
                      <a:pt x="209" y="232"/>
                      <a:pt x="209" y="232"/>
                    </a:cubicBezTo>
                    <a:cubicBezTo>
                      <a:pt x="226" y="232"/>
                      <a:pt x="226" y="232"/>
                      <a:pt x="226" y="232"/>
                    </a:cubicBezTo>
                    <a:cubicBezTo>
                      <a:pt x="226" y="249"/>
                      <a:pt x="226" y="249"/>
                      <a:pt x="226" y="249"/>
                    </a:cubicBezTo>
                    <a:cubicBezTo>
                      <a:pt x="226" y="257"/>
                      <a:pt x="220" y="262"/>
                      <a:pt x="213" y="262"/>
                    </a:cubicBezTo>
                    <a:cubicBezTo>
                      <a:pt x="209" y="262"/>
                      <a:pt x="209" y="262"/>
                      <a:pt x="209" y="262"/>
                    </a:cubicBezTo>
                    <a:close/>
                    <a:moveTo>
                      <a:pt x="209" y="44"/>
                    </a:moveTo>
                    <a:cubicBezTo>
                      <a:pt x="209" y="15"/>
                      <a:pt x="209" y="15"/>
                      <a:pt x="209" y="15"/>
                    </a:cubicBezTo>
                    <a:cubicBezTo>
                      <a:pt x="225" y="23"/>
                      <a:pt x="235" y="33"/>
                      <a:pt x="235" y="44"/>
                    </a:cubicBezTo>
                    <a:lnTo>
                      <a:pt x="209" y="44"/>
                    </a:lnTo>
                    <a:close/>
                    <a:moveTo>
                      <a:pt x="209" y="15"/>
                    </a:moveTo>
                    <a:cubicBezTo>
                      <a:pt x="209" y="44"/>
                      <a:pt x="209" y="44"/>
                      <a:pt x="209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195" y="37"/>
                      <a:pt x="195" y="37"/>
                      <a:pt x="195" y="37"/>
                    </a:cubicBezTo>
                    <a:cubicBezTo>
                      <a:pt x="195" y="37"/>
                      <a:pt x="195" y="37"/>
                      <a:pt x="195" y="37"/>
                    </a:cubicBezTo>
                    <a:cubicBezTo>
                      <a:pt x="199" y="37"/>
                      <a:pt x="203" y="33"/>
                      <a:pt x="203" y="28"/>
                    </a:cubicBezTo>
                    <a:cubicBezTo>
                      <a:pt x="203" y="24"/>
                      <a:pt x="199" y="20"/>
                      <a:pt x="195" y="20"/>
                    </a:cubicBezTo>
                    <a:cubicBezTo>
                      <a:pt x="195" y="20"/>
                      <a:pt x="195" y="20"/>
                      <a:pt x="195" y="20"/>
                    </a:cubicBezTo>
                    <a:cubicBezTo>
                      <a:pt x="195" y="9"/>
                      <a:pt x="195" y="9"/>
                      <a:pt x="195" y="9"/>
                    </a:cubicBezTo>
                    <a:cubicBezTo>
                      <a:pt x="200" y="11"/>
                      <a:pt x="205" y="13"/>
                      <a:pt x="209" y="15"/>
                    </a:cubicBezTo>
                    <a:close/>
                    <a:moveTo>
                      <a:pt x="209" y="50"/>
                    </a:moveTo>
                    <a:cubicBezTo>
                      <a:pt x="209" y="162"/>
                      <a:pt x="209" y="162"/>
                      <a:pt x="209" y="162"/>
                    </a:cubicBezTo>
                    <a:cubicBezTo>
                      <a:pt x="209" y="162"/>
                      <a:pt x="209" y="162"/>
                      <a:pt x="209" y="162"/>
                    </a:cubicBezTo>
                    <a:cubicBezTo>
                      <a:pt x="203" y="162"/>
                      <a:pt x="198" y="166"/>
                      <a:pt x="195" y="171"/>
                    </a:cubicBezTo>
                    <a:cubicBezTo>
                      <a:pt x="195" y="120"/>
                      <a:pt x="195" y="120"/>
                      <a:pt x="195" y="120"/>
                    </a:cubicBezTo>
                    <a:cubicBezTo>
                      <a:pt x="201" y="120"/>
                      <a:pt x="201" y="120"/>
                      <a:pt x="201" y="120"/>
                    </a:cubicBezTo>
                    <a:cubicBezTo>
                      <a:pt x="201" y="70"/>
                      <a:pt x="201" y="70"/>
                      <a:pt x="201" y="70"/>
                    </a:cubicBezTo>
                    <a:cubicBezTo>
                      <a:pt x="195" y="70"/>
                      <a:pt x="195" y="70"/>
                      <a:pt x="195" y="70"/>
                    </a:cubicBezTo>
                    <a:cubicBezTo>
                      <a:pt x="195" y="50"/>
                      <a:pt x="195" y="50"/>
                      <a:pt x="195" y="50"/>
                    </a:cubicBezTo>
                    <a:cubicBezTo>
                      <a:pt x="209" y="50"/>
                      <a:pt x="209" y="50"/>
                      <a:pt x="209" y="50"/>
                    </a:cubicBezTo>
                    <a:close/>
                    <a:moveTo>
                      <a:pt x="209" y="197"/>
                    </a:moveTo>
                    <a:cubicBezTo>
                      <a:pt x="209" y="220"/>
                      <a:pt x="209" y="220"/>
                      <a:pt x="209" y="220"/>
                    </a:cubicBezTo>
                    <a:cubicBezTo>
                      <a:pt x="195" y="220"/>
                      <a:pt x="195" y="220"/>
                      <a:pt x="195" y="220"/>
                    </a:cubicBezTo>
                    <a:cubicBezTo>
                      <a:pt x="195" y="188"/>
                      <a:pt x="195" y="188"/>
                      <a:pt x="195" y="188"/>
                    </a:cubicBezTo>
                    <a:cubicBezTo>
                      <a:pt x="198" y="193"/>
                      <a:pt x="203" y="197"/>
                      <a:pt x="209" y="197"/>
                    </a:cubicBezTo>
                    <a:cubicBezTo>
                      <a:pt x="209" y="197"/>
                      <a:pt x="209" y="197"/>
                      <a:pt x="209" y="197"/>
                    </a:cubicBezTo>
                    <a:close/>
                    <a:moveTo>
                      <a:pt x="209" y="232"/>
                    </a:moveTo>
                    <a:cubicBezTo>
                      <a:pt x="209" y="262"/>
                      <a:pt x="209" y="262"/>
                      <a:pt x="209" y="262"/>
                    </a:cubicBezTo>
                    <a:cubicBezTo>
                      <a:pt x="206" y="262"/>
                      <a:pt x="206" y="262"/>
                      <a:pt x="206" y="262"/>
                    </a:cubicBezTo>
                    <a:cubicBezTo>
                      <a:pt x="201" y="262"/>
                      <a:pt x="197" y="260"/>
                      <a:pt x="195" y="257"/>
                    </a:cubicBezTo>
                    <a:cubicBezTo>
                      <a:pt x="195" y="232"/>
                      <a:pt x="195" y="232"/>
                      <a:pt x="195" y="232"/>
                    </a:cubicBezTo>
                    <a:lnTo>
                      <a:pt x="209" y="232"/>
                    </a:lnTo>
                    <a:close/>
                    <a:moveTo>
                      <a:pt x="171" y="20"/>
                    </a:moveTo>
                    <a:cubicBezTo>
                      <a:pt x="175" y="20"/>
                      <a:pt x="179" y="24"/>
                      <a:pt x="179" y="28"/>
                    </a:cubicBezTo>
                    <a:cubicBezTo>
                      <a:pt x="179" y="33"/>
                      <a:pt x="175" y="37"/>
                      <a:pt x="171" y="37"/>
                    </a:cubicBezTo>
                    <a:cubicBezTo>
                      <a:pt x="170" y="37"/>
                      <a:pt x="169" y="37"/>
                      <a:pt x="168" y="36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95" y="44"/>
                      <a:pt x="195" y="44"/>
                      <a:pt x="195" y="44"/>
                    </a:cubicBezTo>
                    <a:cubicBezTo>
                      <a:pt x="195" y="37"/>
                      <a:pt x="195" y="37"/>
                      <a:pt x="195" y="37"/>
                    </a:cubicBezTo>
                    <a:cubicBezTo>
                      <a:pt x="190" y="37"/>
                      <a:pt x="186" y="33"/>
                      <a:pt x="186" y="28"/>
                    </a:cubicBezTo>
                    <a:cubicBezTo>
                      <a:pt x="186" y="24"/>
                      <a:pt x="190" y="20"/>
                      <a:pt x="195" y="20"/>
                    </a:cubicBezTo>
                    <a:cubicBezTo>
                      <a:pt x="195" y="9"/>
                      <a:pt x="195" y="9"/>
                      <a:pt x="195" y="9"/>
                    </a:cubicBezTo>
                    <a:cubicBezTo>
                      <a:pt x="187" y="6"/>
                      <a:pt x="178" y="4"/>
                      <a:pt x="168" y="3"/>
                    </a:cubicBezTo>
                    <a:cubicBezTo>
                      <a:pt x="168" y="21"/>
                      <a:pt x="168" y="21"/>
                      <a:pt x="168" y="21"/>
                    </a:cubicBezTo>
                    <a:cubicBezTo>
                      <a:pt x="169" y="20"/>
                      <a:pt x="170" y="20"/>
                      <a:pt x="171" y="20"/>
                    </a:cubicBezTo>
                    <a:close/>
                    <a:moveTo>
                      <a:pt x="195" y="50"/>
                    </a:moveTo>
                    <a:cubicBezTo>
                      <a:pt x="195" y="70"/>
                      <a:pt x="195" y="70"/>
                      <a:pt x="195" y="70"/>
                    </a:cubicBezTo>
                    <a:cubicBezTo>
                      <a:pt x="168" y="70"/>
                      <a:pt x="168" y="70"/>
                      <a:pt x="168" y="70"/>
                    </a:cubicBezTo>
                    <a:cubicBezTo>
                      <a:pt x="168" y="50"/>
                      <a:pt x="168" y="50"/>
                      <a:pt x="168" y="50"/>
                    </a:cubicBezTo>
                    <a:cubicBezTo>
                      <a:pt x="195" y="50"/>
                      <a:pt x="195" y="50"/>
                      <a:pt x="195" y="50"/>
                    </a:cubicBezTo>
                    <a:close/>
                    <a:moveTo>
                      <a:pt x="195" y="120"/>
                    </a:moveTo>
                    <a:cubicBezTo>
                      <a:pt x="195" y="171"/>
                      <a:pt x="195" y="171"/>
                      <a:pt x="195" y="171"/>
                    </a:cubicBezTo>
                    <a:cubicBezTo>
                      <a:pt x="193" y="173"/>
                      <a:pt x="192" y="176"/>
                      <a:pt x="192" y="180"/>
                    </a:cubicBezTo>
                    <a:cubicBezTo>
                      <a:pt x="192" y="183"/>
                      <a:pt x="193" y="186"/>
                      <a:pt x="195" y="188"/>
                    </a:cubicBezTo>
                    <a:cubicBezTo>
                      <a:pt x="195" y="220"/>
                      <a:pt x="195" y="220"/>
                      <a:pt x="195" y="220"/>
                    </a:cubicBezTo>
                    <a:cubicBezTo>
                      <a:pt x="168" y="220"/>
                      <a:pt x="168" y="220"/>
                      <a:pt x="168" y="220"/>
                    </a:cubicBezTo>
                    <a:cubicBezTo>
                      <a:pt x="168" y="120"/>
                      <a:pt x="168" y="120"/>
                      <a:pt x="168" y="120"/>
                    </a:cubicBezTo>
                    <a:cubicBezTo>
                      <a:pt x="195" y="120"/>
                      <a:pt x="195" y="120"/>
                      <a:pt x="195" y="120"/>
                    </a:cubicBezTo>
                    <a:close/>
                    <a:moveTo>
                      <a:pt x="195" y="232"/>
                    </a:moveTo>
                    <a:cubicBezTo>
                      <a:pt x="195" y="257"/>
                      <a:pt x="195" y="257"/>
                      <a:pt x="195" y="257"/>
                    </a:cubicBezTo>
                    <a:cubicBezTo>
                      <a:pt x="193" y="254"/>
                      <a:pt x="192" y="252"/>
                      <a:pt x="192" y="249"/>
                    </a:cubicBezTo>
                    <a:cubicBezTo>
                      <a:pt x="192" y="232"/>
                      <a:pt x="192" y="232"/>
                      <a:pt x="192" y="232"/>
                    </a:cubicBezTo>
                    <a:lnTo>
                      <a:pt x="195" y="232"/>
                    </a:lnTo>
                    <a:close/>
                    <a:moveTo>
                      <a:pt x="168" y="36"/>
                    </a:moveTo>
                    <a:cubicBezTo>
                      <a:pt x="165" y="35"/>
                      <a:pt x="162" y="32"/>
                      <a:pt x="162" y="28"/>
                    </a:cubicBezTo>
                    <a:cubicBezTo>
                      <a:pt x="162" y="25"/>
                      <a:pt x="165" y="22"/>
                      <a:pt x="168" y="21"/>
                    </a:cubicBezTo>
                    <a:cubicBezTo>
                      <a:pt x="168" y="3"/>
                      <a:pt x="168" y="3"/>
                      <a:pt x="168" y="3"/>
                    </a:cubicBezTo>
                    <a:cubicBezTo>
                      <a:pt x="157" y="1"/>
                      <a:pt x="144" y="0"/>
                      <a:pt x="131" y="0"/>
                    </a:cubicBezTo>
                    <a:cubicBezTo>
                      <a:pt x="130" y="0"/>
                      <a:pt x="130" y="0"/>
                      <a:pt x="130" y="0"/>
                    </a:cubicBezTo>
                    <a:cubicBezTo>
                      <a:pt x="130" y="44"/>
                      <a:pt x="130" y="44"/>
                      <a:pt x="130" y="44"/>
                    </a:cubicBezTo>
                    <a:cubicBezTo>
                      <a:pt x="168" y="44"/>
                      <a:pt x="168" y="44"/>
                      <a:pt x="168" y="44"/>
                    </a:cubicBezTo>
                    <a:cubicBezTo>
                      <a:pt x="168" y="36"/>
                      <a:pt x="168" y="36"/>
                      <a:pt x="168" y="36"/>
                    </a:cubicBezTo>
                    <a:close/>
                    <a:moveTo>
                      <a:pt x="168" y="50"/>
                    </a:moveTo>
                    <a:cubicBezTo>
                      <a:pt x="168" y="70"/>
                      <a:pt x="168" y="70"/>
                      <a:pt x="168" y="70"/>
                    </a:cubicBezTo>
                    <a:cubicBezTo>
                      <a:pt x="135" y="70"/>
                      <a:pt x="135" y="70"/>
                      <a:pt x="135" y="70"/>
                    </a:cubicBezTo>
                    <a:cubicBezTo>
                      <a:pt x="135" y="120"/>
                      <a:pt x="135" y="120"/>
                      <a:pt x="135" y="120"/>
                    </a:cubicBezTo>
                    <a:cubicBezTo>
                      <a:pt x="168" y="120"/>
                      <a:pt x="168" y="120"/>
                      <a:pt x="168" y="120"/>
                    </a:cubicBezTo>
                    <a:cubicBezTo>
                      <a:pt x="168" y="220"/>
                      <a:pt x="168" y="220"/>
                      <a:pt x="168" y="220"/>
                    </a:cubicBezTo>
                    <a:cubicBezTo>
                      <a:pt x="130" y="220"/>
                      <a:pt x="130" y="220"/>
                      <a:pt x="130" y="220"/>
                    </a:cubicBezTo>
                    <a:cubicBezTo>
                      <a:pt x="130" y="198"/>
                      <a:pt x="130" y="198"/>
                      <a:pt x="130" y="198"/>
                    </a:cubicBezTo>
                    <a:cubicBezTo>
                      <a:pt x="167" y="198"/>
                      <a:pt x="167" y="198"/>
                      <a:pt x="167" y="198"/>
                    </a:cubicBezTo>
                    <a:cubicBezTo>
                      <a:pt x="167" y="187"/>
                      <a:pt x="167" y="187"/>
                      <a:pt x="167" y="187"/>
                    </a:cubicBezTo>
                    <a:cubicBezTo>
                      <a:pt x="130" y="187"/>
                      <a:pt x="130" y="187"/>
                      <a:pt x="130" y="187"/>
                    </a:cubicBezTo>
                    <a:cubicBezTo>
                      <a:pt x="130" y="179"/>
                      <a:pt x="130" y="179"/>
                      <a:pt x="130" y="179"/>
                    </a:cubicBezTo>
                    <a:cubicBezTo>
                      <a:pt x="167" y="179"/>
                      <a:pt x="167" y="179"/>
                      <a:pt x="167" y="179"/>
                    </a:cubicBezTo>
                    <a:cubicBezTo>
                      <a:pt x="167" y="167"/>
                      <a:pt x="167" y="167"/>
                      <a:pt x="167" y="167"/>
                    </a:cubicBezTo>
                    <a:cubicBezTo>
                      <a:pt x="130" y="167"/>
                      <a:pt x="130" y="167"/>
                      <a:pt x="130" y="167"/>
                    </a:cubicBezTo>
                    <a:cubicBezTo>
                      <a:pt x="130" y="159"/>
                      <a:pt x="130" y="159"/>
                      <a:pt x="130" y="159"/>
                    </a:cubicBezTo>
                    <a:cubicBezTo>
                      <a:pt x="167" y="159"/>
                      <a:pt x="167" y="159"/>
                      <a:pt x="167" y="159"/>
                    </a:cubicBezTo>
                    <a:cubicBezTo>
                      <a:pt x="167" y="147"/>
                      <a:pt x="167" y="147"/>
                      <a:pt x="167" y="147"/>
                    </a:cubicBezTo>
                    <a:cubicBezTo>
                      <a:pt x="130" y="147"/>
                      <a:pt x="130" y="147"/>
                      <a:pt x="130" y="147"/>
                    </a:cubicBezTo>
                    <a:cubicBezTo>
                      <a:pt x="130" y="50"/>
                      <a:pt x="130" y="50"/>
                      <a:pt x="130" y="50"/>
                    </a:cubicBezTo>
                    <a:lnTo>
                      <a:pt x="168" y="50"/>
                    </a:lnTo>
                    <a:close/>
                    <a:moveTo>
                      <a:pt x="130" y="0"/>
                    </a:moveTo>
                    <a:cubicBezTo>
                      <a:pt x="130" y="44"/>
                      <a:pt x="130" y="44"/>
                      <a:pt x="130" y="44"/>
                    </a:cubicBezTo>
                    <a:cubicBezTo>
                      <a:pt x="93" y="44"/>
                      <a:pt x="93" y="44"/>
                      <a:pt x="93" y="44"/>
                    </a:cubicBezTo>
                    <a:cubicBezTo>
                      <a:pt x="93" y="36"/>
                      <a:pt x="93" y="36"/>
                      <a:pt x="93" y="36"/>
                    </a:cubicBezTo>
                    <a:cubicBezTo>
                      <a:pt x="96" y="35"/>
                      <a:pt x="99" y="32"/>
                      <a:pt x="99" y="28"/>
                    </a:cubicBezTo>
                    <a:cubicBezTo>
                      <a:pt x="99" y="25"/>
                      <a:pt x="96" y="22"/>
                      <a:pt x="93" y="21"/>
                    </a:cubicBezTo>
                    <a:cubicBezTo>
                      <a:pt x="93" y="3"/>
                      <a:pt x="93" y="3"/>
                      <a:pt x="93" y="3"/>
                    </a:cubicBezTo>
                    <a:cubicBezTo>
                      <a:pt x="104" y="1"/>
                      <a:pt x="117" y="0"/>
                      <a:pt x="130" y="0"/>
                    </a:cubicBezTo>
                    <a:close/>
                    <a:moveTo>
                      <a:pt x="130" y="50"/>
                    </a:moveTo>
                    <a:cubicBezTo>
                      <a:pt x="130" y="147"/>
                      <a:pt x="130" y="147"/>
                      <a:pt x="130" y="147"/>
                    </a:cubicBezTo>
                    <a:cubicBezTo>
                      <a:pt x="93" y="147"/>
                      <a:pt x="93" y="147"/>
                      <a:pt x="93" y="147"/>
                    </a:cubicBezTo>
                    <a:cubicBezTo>
                      <a:pt x="93" y="120"/>
                      <a:pt x="93" y="120"/>
                      <a:pt x="93" y="120"/>
                    </a:cubicBezTo>
                    <a:cubicBezTo>
                      <a:pt x="126" y="120"/>
                      <a:pt x="126" y="120"/>
                      <a:pt x="126" y="120"/>
                    </a:cubicBezTo>
                    <a:cubicBezTo>
                      <a:pt x="126" y="70"/>
                      <a:pt x="126" y="70"/>
                      <a:pt x="126" y="70"/>
                    </a:cubicBezTo>
                    <a:cubicBezTo>
                      <a:pt x="93" y="70"/>
                      <a:pt x="93" y="70"/>
                      <a:pt x="93" y="70"/>
                    </a:cubicBezTo>
                    <a:cubicBezTo>
                      <a:pt x="93" y="50"/>
                      <a:pt x="93" y="50"/>
                      <a:pt x="93" y="50"/>
                    </a:cubicBezTo>
                    <a:cubicBezTo>
                      <a:pt x="130" y="50"/>
                      <a:pt x="130" y="50"/>
                      <a:pt x="130" y="50"/>
                    </a:cubicBezTo>
                    <a:close/>
                    <a:moveTo>
                      <a:pt x="130" y="159"/>
                    </a:moveTo>
                    <a:cubicBezTo>
                      <a:pt x="130" y="167"/>
                      <a:pt x="130" y="167"/>
                      <a:pt x="130" y="167"/>
                    </a:cubicBezTo>
                    <a:cubicBezTo>
                      <a:pt x="93" y="167"/>
                      <a:pt x="93" y="167"/>
                      <a:pt x="93" y="167"/>
                    </a:cubicBezTo>
                    <a:cubicBezTo>
                      <a:pt x="93" y="159"/>
                      <a:pt x="93" y="159"/>
                      <a:pt x="93" y="159"/>
                    </a:cubicBezTo>
                    <a:cubicBezTo>
                      <a:pt x="130" y="159"/>
                      <a:pt x="130" y="159"/>
                      <a:pt x="130" y="159"/>
                    </a:cubicBezTo>
                    <a:close/>
                    <a:moveTo>
                      <a:pt x="130" y="179"/>
                    </a:moveTo>
                    <a:cubicBezTo>
                      <a:pt x="130" y="187"/>
                      <a:pt x="130" y="187"/>
                      <a:pt x="130" y="187"/>
                    </a:cubicBezTo>
                    <a:cubicBezTo>
                      <a:pt x="93" y="187"/>
                      <a:pt x="93" y="187"/>
                      <a:pt x="93" y="187"/>
                    </a:cubicBezTo>
                    <a:cubicBezTo>
                      <a:pt x="93" y="179"/>
                      <a:pt x="93" y="179"/>
                      <a:pt x="93" y="179"/>
                    </a:cubicBezTo>
                    <a:cubicBezTo>
                      <a:pt x="130" y="179"/>
                      <a:pt x="130" y="179"/>
                      <a:pt x="130" y="179"/>
                    </a:cubicBezTo>
                    <a:close/>
                    <a:moveTo>
                      <a:pt x="130" y="198"/>
                    </a:moveTo>
                    <a:cubicBezTo>
                      <a:pt x="130" y="220"/>
                      <a:pt x="130" y="220"/>
                      <a:pt x="130" y="220"/>
                    </a:cubicBezTo>
                    <a:cubicBezTo>
                      <a:pt x="93" y="220"/>
                      <a:pt x="93" y="220"/>
                      <a:pt x="93" y="220"/>
                    </a:cubicBezTo>
                    <a:cubicBezTo>
                      <a:pt x="93" y="198"/>
                      <a:pt x="93" y="198"/>
                      <a:pt x="93" y="198"/>
                    </a:cubicBezTo>
                    <a:lnTo>
                      <a:pt x="130" y="198"/>
                    </a:lnTo>
                    <a:close/>
                    <a:moveTo>
                      <a:pt x="93" y="3"/>
                    </a:moveTo>
                    <a:cubicBezTo>
                      <a:pt x="93" y="21"/>
                      <a:pt x="93" y="21"/>
                      <a:pt x="93" y="21"/>
                    </a:cubicBezTo>
                    <a:cubicBezTo>
                      <a:pt x="92" y="20"/>
                      <a:pt x="92" y="20"/>
                      <a:pt x="91" y="20"/>
                    </a:cubicBezTo>
                    <a:cubicBezTo>
                      <a:pt x="86" y="20"/>
                      <a:pt x="83" y="24"/>
                      <a:pt x="83" y="28"/>
                    </a:cubicBezTo>
                    <a:cubicBezTo>
                      <a:pt x="83" y="33"/>
                      <a:pt x="86" y="37"/>
                      <a:pt x="91" y="37"/>
                    </a:cubicBezTo>
                    <a:cubicBezTo>
                      <a:pt x="92" y="37"/>
                      <a:pt x="92" y="37"/>
                      <a:pt x="93" y="36"/>
                    </a:cubicBezTo>
                    <a:cubicBezTo>
                      <a:pt x="93" y="44"/>
                      <a:pt x="93" y="44"/>
                      <a:pt x="93" y="44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67" y="37"/>
                      <a:pt x="67" y="37"/>
                      <a:pt x="67" y="37"/>
                    </a:cubicBezTo>
                    <a:cubicBezTo>
                      <a:pt x="71" y="37"/>
                      <a:pt x="75" y="33"/>
                      <a:pt x="75" y="28"/>
                    </a:cubicBezTo>
                    <a:cubicBezTo>
                      <a:pt x="75" y="24"/>
                      <a:pt x="71" y="20"/>
                      <a:pt x="67" y="20"/>
                    </a:cubicBezTo>
                    <a:cubicBezTo>
                      <a:pt x="67" y="9"/>
                      <a:pt x="67" y="9"/>
                      <a:pt x="67" y="9"/>
                    </a:cubicBezTo>
                    <a:cubicBezTo>
                      <a:pt x="75" y="6"/>
                      <a:pt x="84" y="4"/>
                      <a:pt x="93" y="3"/>
                    </a:cubicBezTo>
                    <a:close/>
                    <a:moveTo>
                      <a:pt x="93" y="50"/>
                    </a:moveTo>
                    <a:cubicBezTo>
                      <a:pt x="93" y="70"/>
                      <a:pt x="93" y="70"/>
                      <a:pt x="93" y="70"/>
                    </a:cubicBezTo>
                    <a:cubicBezTo>
                      <a:pt x="67" y="70"/>
                      <a:pt x="67" y="70"/>
                      <a:pt x="67" y="70"/>
                    </a:cubicBezTo>
                    <a:cubicBezTo>
                      <a:pt x="67" y="50"/>
                      <a:pt x="67" y="50"/>
                      <a:pt x="67" y="50"/>
                    </a:cubicBezTo>
                    <a:cubicBezTo>
                      <a:pt x="93" y="50"/>
                      <a:pt x="93" y="50"/>
                      <a:pt x="93" y="50"/>
                    </a:cubicBezTo>
                    <a:close/>
                    <a:moveTo>
                      <a:pt x="93" y="120"/>
                    </a:moveTo>
                    <a:cubicBezTo>
                      <a:pt x="93" y="147"/>
                      <a:pt x="93" y="147"/>
                      <a:pt x="93" y="147"/>
                    </a:cubicBezTo>
                    <a:cubicBezTo>
                      <a:pt x="92" y="147"/>
                      <a:pt x="92" y="147"/>
                      <a:pt x="92" y="147"/>
                    </a:cubicBezTo>
                    <a:cubicBezTo>
                      <a:pt x="92" y="159"/>
                      <a:pt x="92" y="159"/>
                      <a:pt x="92" y="159"/>
                    </a:cubicBezTo>
                    <a:cubicBezTo>
                      <a:pt x="93" y="159"/>
                      <a:pt x="93" y="159"/>
                      <a:pt x="93" y="159"/>
                    </a:cubicBezTo>
                    <a:cubicBezTo>
                      <a:pt x="93" y="167"/>
                      <a:pt x="93" y="167"/>
                      <a:pt x="93" y="167"/>
                    </a:cubicBezTo>
                    <a:cubicBezTo>
                      <a:pt x="92" y="167"/>
                      <a:pt x="92" y="167"/>
                      <a:pt x="92" y="167"/>
                    </a:cubicBezTo>
                    <a:cubicBezTo>
                      <a:pt x="92" y="179"/>
                      <a:pt x="92" y="179"/>
                      <a:pt x="92" y="179"/>
                    </a:cubicBezTo>
                    <a:cubicBezTo>
                      <a:pt x="93" y="179"/>
                      <a:pt x="93" y="179"/>
                      <a:pt x="93" y="179"/>
                    </a:cubicBezTo>
                    <a:cubicBezTo>
                      <a:pt x="93" y="187"/>
                      <a:pt x="93" y="187"/>
                      <a:pt x="93" y="187"/>
                    </a:cubicBezTo>
                    <a:cubicBezTo>
                      <a:pt x="92" y="187"/>
                      <a:pt x="92" y="187"/>
                      <a:pt x="92" y="187"/>
                    </a:cubicBezTo>
                    <a:cubicBezTo>
                      <a:pt x="92" y="198"/>
                      <a:pt x="92" y="198"/>
                      <a:pt x="92" y="198"/>
                    </a:cubicBezTo>
                    <a:cubicBezTo>
                      <a:pt x="93" y="198"/>
                      <a:pt x="93" y="198"/>
                      <a:pt x="93" y="198"/>
                    </a:cubicBezTo>
                    <a:cubicBezTo>
                      <a:pt x="93" y="220"/>
                      <a:pt x="93" y="220"/>
                      <a:pt x="93" y="220"/>
                    </a:cubicBezTo>
                    <a:cubicBezTo>
                      <a:pt x="67" y="220"/>
                      <a:pt x="67" y="220"/>
                      <a:pt x="67" y="220"/>
                    </a:cubicBezTo>
                    <a:cubicBezTo>
                      <a:pt x="67" y="188"/>
                      <a:pt x="67" y="188"/>
                      <a:pt x="67" y="188"/>
                    </a:cubicBezTo>
                    <a:cubicBezTo>
                      <a:pt x="68" y="186"/>
                      <a:pt x="69" y="183"/>
                      <a:pt x="69" y="180"/>
                    </a:cubicBezTo>
                    <a:cubicBezTo>
                      <a:pt x="69" y="176"/>
                      <a:pt x="68" y="173"/>
                      <a:pt x="67" y="171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93" y="120"/>
                      <a:pt x="93" y="120"/>
                      <a:pt x="93" y="120"/>
                    </a:cubicBezTo>
                    <a:close/>
                    <a:moveTo>
                      <a:pt x="67" y="257"/>
                    </a:moveTo>
                    <a:cubicBezTo>
                      <a:pt x="67" y="232"/>
                      <a:pt x="67" y="232"/>
                      <a:pt x="67" y="232"/>
                    </a:cubicBezTo>
                    <a:cubicBezTo>
                      <a:pt x="69" y="232"/>
                      <a:pt x="69" y="232"/>
                      <a:pt x="69" y="232"/>
                    </a:cubicBezTo>
                    <a:cubicBezTo>
                      <a:pt x="69" y="249"/>
                      <a:pt x="69" y="249"/>
                      <a:pt x="69" y="249"/>
                    </a:cubicBezTo>
                    <a:cubicBezTo>
                      <a:pt x="69" y="252"/>
                      <a:pt x="68" y="254"/>
                      <a:pt x="67" y="257"/>
                    </a:cubicBezTo>
                    <a:close/>
                    <a:moveTo>
                      <a:pt x="67" y="9"/>
                    </a:moveTo>
                    <a:cubicBezTo>
                      <a:pt x="67" y="20"/>
                      <a:pt x="67" y="20"/>
                      <a:pt x="67" y="20"/>
                    </a:cubicBezTo>
                    <a:cubicBezTo>
                      <a:pt x="62" y="20"/>
                      <a:pt x="58" y="24"/>
                      <a:pt x="58" y="28"/>
                    </a:cubicBezTo>
                    <a:cubicBezTo>
                      <a:pt x="58" y="33"/>
                      <a:pt x="62" y="37"/>
                      <a:pt x="67" y="37"/>
                    </a:cubicBezTo>
                    <a:cubicBezTo>
                      <a:pt x="67" y="44"/>
                      <a:pt x="67" y="44"/>
                      <a:pt x="67" y="44"/>
                    </a:cubicBezTo>
                    <a:cubicBezTo>
                      <a:pt x="52" y="44"/>
                      <a:pt x="52" y="44"/>
                      <a:pt x="52" y="44"/>
                    </a:cubicBezTo>
                    <a:cubicBezTo>
                      <a:pt x="52" y="15"/>
                      <a:pt x="52" y="15"/>
                      <a:pt x="52" y="15"/>
                    </a:cubicBezTo>
                    <a:cubicBezTo>
                      <a:pt x="56" y="13"/>
                      <a:pt x="61" y="11"/>
                      <a:pt x="67" y="9"/>
                    </a:cubicBezTo>
                    <a:close/>
                    <a:moveTo>
                      <a:pt x="67" y="50"/>
                    </a:moveTo>
                    <a:cubicBezTo>
                      <a:pt x="67" y="70"/>
                      <a:pt x="67" y="70"/>
                      <a:pt x="67" y="70"/>
                    </a:cubicBezTo>
                    <a:cubicBezTo>
                      <a:pt x="60" y="70"/>
                      <a:pt x="60" y="70"/>
                      <a:pt x="60" y="7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67" y="120"/>
                      <a:pt x="67" y="120"/>
                      <a:pt x="67" y="120"/>
                    </a:cubicBezTo>
                    <a:cubicBezTo>
                      <a:pt x="67" y="171"/>
                      <a:pt x="67" y="171"/>
                      <a:pt x="67" y="171"/>
                    </a:cubicBezTo>
                    <a:cubicBezTo>
                      <a:pt x="64" y="166"/>
                      <a:pt x="58" y="162"/>
                      <a:pt x="52" y="162"/>
                    </a:cubicBezTo>
                    <a:cubicBezTo>
                      <a:pt x="52" y="50"/>
                      <a:pt x="52" y="50"/>
                      <a:pt x="52" y="50"/>
                    </a:cubicBezTo>
                    <a:cubicBezTo>
                      <a:pt x="67" y="50"/>
                      <a:pt x="67" y="50"/>
                      <a:pt x="67" y="50"/>
                    </a:cubicBezTo>
                    <a:close/>
                    <a:moveTo>
                      <a:pt x="67" y="188"/>
                    </a:moveTo>
                    <a:cubicBezTo>
                      <a:pt x="67" y="220"/>
                      <a:pt x="67" y="220"/>
                      <a:pt x="67" y="220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52" y="197"/>
                      <a:pt x="52" y="197"/>
                      <a:pt x="52" y="197"/>
                    </a:cubicBezTo>
                    <a:cubicBezTo>
                      <a:pt x="58" y="197"/>
                      <a:pt x="64" y="193"/>
                      <a:pt x="67" y="188"/>
                    </a:cubicBezTo>
                    <a:close/>
                    <a:moveTo>
                      <a:pt x="67" y="232"/>
                    </a:moveTo>
                    <a:cubicBezTo>
                      <a:pt x="67" y="257"/>
                      <a:pt x="67" y="257"/>
                      <a:pt x="67" y="257"/>
                    </a:cubicBezTo>
                    <a:cubicBezTo>
                      <a:pt x="64" y="260"/>
                      <a:pt x="60" y="262"/>
                      <a:pt x="56" y="262"/>
                    </a:cubicBezTo>
                    <a:cubicBezTo>
                      <a:pt x="52" y="262"/>
                      <a:pt x="52" y="262"/>
                      <a:pt x="52" y="262"/>
                    </a:cubicBezTo>
                    <a:cubicBezTo>
                      <a:pt x="52" y="232"/>
                      <a:pt x="52" y="232"/>
                      <a:pt x="52" y="232"/>
                    </a:cubicBezTo>
                    <a:lnTo>
                      <a:pt x="67" y="232"/>
                    </a:lnTo>
                    <a:close/>
                    <a:moveTo>
                      <a:pt x="52" y="15"/>
                    </a:moveTo>
                    <a:cubicBezTo>
                      <a:pt x="52" y="44"/>
                      <a:pt x="52" y="44"/>
                      <a:pt x="52" y="44"/>
                    </a:cubicBezTo>
                    <a:cubicBezTo>
                      <a:pt x="27" y="44"/>
                      <a:pt x="27" y="44"/>
                      <a:pt x="27" y="44"/>
                    </a:cubicBezTo>
                    <a:cubicBezTo>
                      <a:pt x="27" y="33"/>
                      <a:pt x="36" y="23"/>
                      <a:pt x="52" y="15"/>
                    </a:cubicBezTo>
                    <a:close/>
                    <a:moveTo>
                      <a:pt x="52" y="50"/>
                    </a:moveTo>
                    <a:cubicBezTo>
                      <a:pt x="52" y="162"/>
                      <a:pt x="52" y="162"/>
                      <a:pt x="52" y="162"/>
                    </a:cubicBezTo>
                    <a:cubicBezTo>
                      <a:pt x="42" y="162"/>
                      <a:pt x="35" y="170"/>
                      <a:pt x="35" y="180"/>
                    </a:cubicBezTo>
                    <a:cubicBezTo>
                      <a:pt x="35" y="189"/>
                      <a:pt x="42" y="197"/>
                      <a:pt x="52" y="197"/>
                    </a:cubicBezTo>
                    <a:cubicBezTo>
                      <a:pt x="52" y="220"/>
                      <a:pt x="52" y="220"/>
                      <a:pt x="52" y="220"/>
                    </a:cubicBezTo>
                    <a:cubicBezTo>
                      <a:pt x="12" y="220"/>
                      <a:pt x="12" y="220"/>
                      <a:pt x="12" y="220"/>
                    </a:cubicBezTo>
                    <a:cubicBezTo>
                      <a:pt x="12" y="154"/>
                      <a:pt x="12" y="154"/>
                      <a:pt x="12" y="154"/>
                    </a:cubicBezTo>
                    <a:cubicBezTo>
                      <a:pt x="15" y="150"/>
                      <a:pt x="21" y="146"/>
                      <a:pt x="27" y="146"/>
                    </a:cubicBezTo>
                    <a:cubicBezTo>
                      <a:pt x="27" y="50"/>
                      <a:pt x="27" y="50"/>
                      <a:pt x="27" y="50"/>
                    </a:cubicBezTo>
                    <a:cubicBezTo>
                      <a:pt x="52" y="50"/>
                      <a:pt x="52" y="50"/>
                      <a:pt x="52" y="50"/>
                    </a:cubicBezTo>
                    <a:close/>
                    <a:moveTo>
                      <a:pt x="52" y="232"/>
                    </a:moveTo>
                    <a:cubicBezTo>
                      <a:pt x="52" y="262"/>
                      <a:pt x="52" y="262"/>
                      <a:pt x="52" y="262"/>
                    </a:cubicBezTo>
                    <a:cubicBezTo>
                      <a:pt x="48" y="262"/>
                      <a:pt x="48" y="262"/>
                      <a:pt x="48" y="262"/>
                    </a:cubicBezTo>
                    <a:cubicBezTo>
                      <a:pt x="41" y="262"/>
                      <a:pt x="35" y="257"/>
                      <a:pt x="35" y="249"/>
                    </a:cubicBezTo>
                    <a:cubicBezTo>
                      <a:pt x="35" y="232"/>
                      <a:pt x="35" y="232"/>
                      <a:pt x="35" y="232"/>
                    </a:cubicBezTo>
                    <a:cubicBezTo>
                      <a:pt x="52" y="232"/>
                      <a:pt x="52" y="232"/>
                      <a:pt x="52" y="232"/>
                    </a:cubicBezTo>
                    <a:close/>
                    <a:moveTo>
                      <a:pt x="12" y="114"/>
                    </a:moveTo>
                    <a:cubicBezTo>
                      <a:pt x="14" y="114"/>
                      <a:pt x="15" y="112"/>
                      <a:pt x="15" y="110"/>
                    </a:cubicBezTo>
                    <a:cubicBezTo>
                      <a:pt x="15" y="76"/>
                      <a:pt x="15" y="76"/>
                      <a:pt x="15" y="76"/>
                    </a:cubicBezTo>
                    <a:cubicBezTo>
                      <a:pt x="15" y="74"/>
                      <a:pt x="14" y="71"/>
                      <a:pt x="12" y="70"/>
                    </a:cubicBezTo>
                    <a:lnTo>
                      <a:pt x="12" y="114"/>
                    </a:lnTo>
                    <a:close/>
                    <a:moveTo>
                      <a:pt x="12" y="70"/>
                    </a:moveTo>
                    <a:cubicBezTo>
                      <a:pt x="12" y="114"/>
                      <a:pt x="12" y="114"/>
                      <a:pt x="12" y="114"/>
                    </a:cubicBezTo>
                    <a:cubicBezTo>
                      <a:pt x="12" y="114"/>
                      <a:pt x="11" y="114"/>
                      <a:pt x="11" y="113"/>
                    </a:cubicBezTo>
                    <a:cubicBezTo>
                      <a:pt x="4" y="111"/>
                      <a:pt x="4" y="111"/>
                      <a:pt x="4" y="111"/>
                    </a:cubicBezTo>
                    <a:cubicBezTo>
                      <a:pt x="2" y="110"/>
                      <a:pt x="0" y="107"/>
                      <a:pt x="0" y="104"/>
                    </a:cubicBezTo>
                    <a:cubicBezTo>
                      <a:pt x="0" y="70"/>
                      <a:pt x="0" y="70"/>
                      <a:pt x="0" y="70"/>
                    </a:cubicBezTo>
                    <a:cubicBezTo>
                      <a:pt x="0" y="67"/>
                      <a:pt x="2" y="66"/>
                      <a:pt x="4" y="67"/>
                    </a:cubicBezTo>
                    <a:cubicBezTo>
                      <a:pt x="11" y="69"/>
                      <a:pt x="11" y="69"/>
                      <a:pt x="11" y="69"/>
                    </a:cubicBezTo>
                    <a:cubicBezTo>
                      <a:pt x="11" y="70"/>
                      <a:pt x="12" y="70"/>
                      <a:pt x="12" y="70"/>
                    </a:cubicBezTo>
                    <a:close/>
                    <a:moveTo>
                      <a:pt x="12" y="154"/>
                    </a:moveTo>
                    <a:cubicBezTo>
                      <a:pt x="12" y="220"/>
                      <a:pt x="12" y="220"/>
                      <a:pt x="12" y="220"/>
                    </a:cubicBezTo>
                    <a:cubicBezTo>
                      <a:pt x="9" y="220"/>
                      <a:pt x="9" y="220"/>
                      <a:pt x="9" y="220"/>
                    </a:cubicBezTo>
                    <a:cubicBezTo>
                      <a:pt x="9" y="164"/>
                      <a:pt x="9" y="164"/>
                      <a:pt x="9" y="164"/>
                    </a:cubicBezTo>
                    <a:cubicBezTo>
                      <a:pt x="9" y="160"/>
                      <a:pt x="10" y="157"/>
                      <a:pt x="12" y="154"/>
                    </a:cubicBezTo>
                    <a:close/>
                  </a:path>
                </a:pathLst>
              </a:custGeom>
              <a:solidFill>
                <a:schemeClr val="accent1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2" name="i$ḷïḍe"/>
              <p:cNvSpPr/>
              <p:nvPr/>
            </p:nvSpPr>
            <p:spPr bwMode="auto">
              <a:xfrm>
                <a:off x="5524610" y="3477359"/>
                <a:ext cx="482204" cy="365522"/>
              </a:xfrm>
              <a:custGeom>
                <a:avLst/>
                <a:gdLst>
                  <a:gd name="T0" fmla="*/ 271 w 295"/>
                  <a:gd name="T1" fmla="*/ 0 h 224"/>
                  <a:gd name="T2" fmla="*/ 277 w 295"/>
                  <a:gd name="T3" fmla="*/ 35 h 224"/>
                  <a:gd name="T4" fmla="*/ 224 w 295"/>
                  <a:gd name="T5" fmla="*/ 224 h 224"/>
                  <a:gd name="T6" fmla="*/ 248 w 295"/>
                  <a:gd name="T7" fmla="*/ 188 h 224"/>
                  <a:gd name="T8" fmla="*/ 249 w 295"/>
                  <a:gd name="T9" fmla="*/ 29 h 224"/>
                  <a:gd name="T10" fmla="*/ 224 w 295"/>
                  <a:gd name="T11" fmla="*/ 194 h 224"/>
                  <a:gd name="T12" fmla="*/ 224 w 295"/>
                  <a:gd name="T13" fmla="*/ 16 h 224"/>
                  <a:gd name="T14" fmla="*/ 224 w 295"/>
                  <a:gd name="T15" fmla="*/ 208 h 224"/>
                  <a:gd name="T16" fmla="*/ 224 w 295"/>
                  <a:gd name="T17" fmla="*/ 179 h 224"/>
                  <a:gd name="T18" fmla="*/ 224 w 295"/>
                  <a:gd name="T19" fmla="*/ 194 h 224"/>
                  <a:gd name="T20" fmla="*/ 201 w 295"/>
                  <a:gd name="T21" fmla="*/ 128 h 224"/>
                  <a:gd name="T22" fmla="*/ 203 w 295"/>
                  <a:gd name="T23" fmla="*/ 98 h 224"/>
                  <a:gd name="T24" fmla="*/ 195 w 295"/>
                  <a:gd name="T25" fmla="*/ 67 h 224"/>
                  <a:gd name="T26" fmla="*/ 187 w 295"/>
                  <a:gd name="T27" fmla="*/ 128 h 224"/>
                  <a:gd name="T28" fmla="*/ 187 w 295"/>
                  <a:gd name="T29" fmla="*/ 100 h 224"/>
                  <a:gd name="T30" fmla="*/ 190 w 295"/>
                  <a:gd name="T31" fmla="*/ 75 h 224"/>
                  <a:gd name="T32" fmla="*/ 187 w 295"/>
                  <a:gd name="T33" fmla="*/ 0 h 224"/>
                  <a:gd name="T34" fmla="*/ 187 w 295"/>
                  <a:gd name="T35" fmla="*/ 0 h 224"/>
                  <a:gd name="T36" fmla="*/ 147 w 295"/>
                  <a:gd name="T37" fmla="*/ 208 h 224"/>
                  <a:gd name="T38" fmla="*/ 182 w 295"/>
                  <a:gd name="T39" fmla="*/ 67 h 224"/>
                  <a:gd name="T40" fmla="*/ 168 w 295"/>
                  <a:gd name="T41" fmla="*/ 109 h 224"/>
                  <a:gd name="T42" fmla="*/ 187 w 295"/>
                  <a:gd name="T43" fmla="*/ 194 h 224"/>
                  <a:gd name="T44" fmla="*/ 148 w 295"/>
                  <a:gd name="T45" fmla="*/ 125 h 224"/>
                  <a:gd name="T46" fmla="*/ 147 w 295"/>
                  <a:gd name="T47" fmla="*/ 106 h 224"/>
                  <a:gd name="T48" fmla="*/ 184 w 295"/>
                  <a:gd name="T49" fmla="*/ 70 h 224"/>
                  <a:gd name="T50" fmla="*/ 187 w 295"/>
                  <a:gd name="T51" fmla="*/ 91 h 224"/>
                  <a:gd name="T52" fmla="*/ 179 w 295"/>
                  <a:gd name="T53" fmla="*/ 116 h 224"/>
                  <a:gd name="T54" fmla="*/ 187 w 295"/>
                  <a:gd name="T55" fmla="*/ 100 h 224"/>
                  <a:gd name="T56" fmla="*/ 147 w 295"/>
                  <a:gd name="T57" fmla="*/ 16 h 224"/>
                  <a:gd name="T58" fmla="*/ 147 w 295"/>
                  <a:gd name="T59" fmla="*/ 208 h 224"/>
                  <a:gd name="T60" fmla="*/ 147 w 295"/>
                  <a:gd name="T61" fmla="*/ 106 h 224"/>
                  <a:gd name="T62" fmla="*/ 127 w 295"/>
                  <a:gd name="T63" fmla="*/ 121 h 224"/>
                  <a:gd name="T64" fmla="*/ 147 w 295"/>
                  <a:gd name="T65" fmla="*/ 137 h 224"/>
                  <a:gd name="T66" fmla="*/ 102 w 295"/>
                  <a:gd name="T67" fmla="*/ 156 h 224"/>
                  <a:gd name="T68" fmla="*/ 109 w 295"/>
                  <a:gd name="T69" fmla="*/ 113 h 224"/>
                  <a:gd name="T70" fmla="*/ 100 w 295"/>
                  <a:gd name="T71" fmla="*/ 93 h 224"/>
                  <a:gd name="T72" fmla="*/ 111 w 295"/>
                  <a:gd name="T73" fmla="*/ 97 h 224"/>
                  <a:gd name="T74" fmla="*/ 99 w 295"/>
                  <a:gd name="T75" fmla="*/ 88 h 224"/>
                  <a:gd name="T76" fmla="*/ 101 w 295"/>
                  <a:gd name="T77" fmla="*/ 150 h 224"/>
                  <a:gd name="T78" fmla="*/ 99 w 295"/>
                  <a:gd name="T79" fmla="*/ 123 h 224"/>
                  <a:gd name="T80" fmla="*/ 0 w 295"/>
                  <a:gd name="T81" fmla="*/ 23 h 224"/>
                  <a:gd name="T82" fmla="*/ 99 w 295"/>
                  <a:gd name="T83" fmla="*/ 208 h 224"/>
                  <a:gd name="T84" fmla="*/ 17 w 295"/>
                  <a:gd name="T85" fmla="*/ 35 h 224"/>
                  <a:gd name="T86" fmla="*/ 99 w 295"/>
                  <a:gd name="T87" fmla="*/ 29 h 224"/>
                  <a:gd name="T88" fmla="*/ 79 w 295"/>
                  <a:gd name="T89" fmla="*/ 129 h 224"/>
                  <a:gd name="T90" fmla="*/ 99 w 295"/>
                  <a:gd name="T91" fmla="*/ 157 h 224"/>
                  <a:gd name="T92" fmla="*/ 30 w 295"/>
                  <a:gd name="T93" fmla="*/ 45 h 224"/>
                  <a:gd name="T94" fmla="*/ 99 w 295"/>
                  <a:gd name="T95" fmla="*/ 115 h 224"/>
                  <a:gd name="T96" fmla="*/ 99 w 295"/>
                  <a:gd name="T97" fmla="*/ 123 h 224"/>
                  <a:gd name="T98" fmla="*/ 91 w 295"/>
                  <a:gd name="T99" fmla="*/ 133 h 2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95" h="224">
                    <a:moveTo>
                      <a:pt x="271" y="224"/>
                    </a:moveTo>
                    <a:cubicBezTo>
                      <a:pt x="284" y="224"/>
                      <a:pt x="295" y="213"/>
                      <a:pt x="295" y="200"/>
                    </a:cubicBezTo>
                    <a:cubicBezTo>
                      <a:pt x="295" y="23"/>
                      <a:pt x="295" y="23"/>
                      <a:pt x="295" y="23"/>
                    </a:cubicBezTo>
                    <a:cubicBezTo>
                      <a:pt x="295" y="10"/>
                      <a:pt x="284" y="0"/>
                      <a:pt x="271" y="0"/>
                    </a:cubicBezTo>
                    <a:cubicBezTo>
                      <a:pt x="224" y="0"/>
                      <a:pt x="224" y="0"/>
                      <a:pt x="224" y="0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58" y="16"/>
                      <a:pt x="258" y="16"/>
                      <a:pt x="258" y="16"/>
                    </a:cubicBezTo>
                    <a:cubicBezTo>
                      <a:pt x="268" y="16"/>
                      <a:pt x="277" y="24"/>
                      <a:pt x="277" y="35"/>
                    </a:cubicBezTo>
                    <a:cubicBezTo>
                      <a:pt x="277" y="189"/>
                      <a:pt x="277" y="189"/>
                      <a:pt x="277" y="189"/>
                    </a:cubicBezTo>
                    <a:cubicBezTo>
                      <a:pt x="277" y="199"/>
                      <a:pt x="268" y="208"/>
                      <a:pt x="258" y="208"/>
                    </a:cubicBezTo>
                    <a:cubicBezTo>
                      <a:pt x="224" y="208"/>
                      <a:pt x="224" y="208"/>
                      <a:pt x="224" y="208"/>
                    </a:cubicBezTo>
                    <a:cubicBezTo>
                      <a:pt x="224" y="224"/>
                      <a:pt x="224" y="224"/>
                      <a:pt x="224" y="224"/>
                    </a:cubicBezTo>
                    <a:cubicBezTo>
                      <a:pt x="271" y="224"/>
                      <a:pt x="271" y="224"/>
                      <a:pt x="271" y="224"/>
                    </a:cubicBezTo>
                    <a:close/>
                    <a:moveTo>
                      <a:pt x="224" y="194"/>
                    </a:moveTo>
                    <a:cubicBezTo>
                      <a:pt x="224" y="188"/>
                      <a:pt x="224" y="188"/>
                      <a:pt x="224" y="188"/>
                    </a:cubicBezTo>
                    <a:cubicBezTo>
                      <a:pt x="248" y="188"/>
                      <a:pt x="248" y="188"/>
                      <a:pt x="248" y="188"/>
                    </a:cubicBezTo>
                    <a:cubicBezTo>
                      <a:pt x="248" y="179"/>
                      <a:pt x="248" y="179"/>
                      <a:pt x="248" y="179"/>
                    </a:cubicBezTo>
                    <a:cubicBezTo>
                      <a:pt x="224" y="179"/>
                      <a:pt x="224" y="179"/>
                      <a:pt x="224" y="179"/>
                    </a:cubicBezTo>
                    <a:cubicBezTo>
                      <a:pt x="224" y="29"/>
                      <a:pt x="224" y="29"/>
                      <a:pt x="224" y="29"/>
                    </a:cubicBezTo>
                    <a:cubicBezTo>
                      <a:pt x="249" y="29"/>
                      <a:pt x="249" y="29"/>
                      <a:pt x="249" y="29"/>
                    </a:cubicBezTo>
                    <a:cubicBezTo>
                      <a:pt x="257" y="29"/>
                      <a:pt x="264" y="36"/>
                      <a:pt x="264" y="45"/>
                    </a:cubicBezTo>
                    <a:cubicBezTo>
                      <a:pt x="264" y="179"/>
                      <a:pt x="264" y="179"/>
                      <a:pt x="264" y="179"/>
                    </a:cubicBezTo>
                    <a:cubicBezTo>
                      <a:pt x="264" y="187"/>
                      <a:pt x="257" y="194"/>
                      <a:pt x="249" y="194"/>
                    </a:cubicBezTo>
                    <a:lnTo>
                      <a:pt x="224" y="194"/>
                    </a:lnTo>
                    <a:close/>
                    <a:moveTo>
                      <a:pt x="224" y="0"/>
                    </a:moveTo>
                    <a:cubicBezTo>
                      <a:pt x="187" y="0"/>
                      <a:pt x="187" y="0"/>
                      <a:pt x="187" y="0"/>
                    </a:cubicBezTo>
                    <a:cubicBezTo>
                      <a:pt x="187" y="16"/>
                      <a:pt x="187" y="16"/>
                      <a:pt x="187" y="16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0"/>
                      <a:pt x="224" y="0"/>
                      <a:pt x="224" y="0"/>
                    </a:cubicBezTo>
                    <a:close/>
                    <a:moveTo>
                      <a:pt x="187" y="224"/>
                    </a:moveTo>
                    <a:cubicBezTo>
                      <a:pt x="224" y="224"/>
                      <a:pt x="224" y="224"/>
                      <a:pt x="224" y="224"/>
                    </a:cubicBezTo>
                    <a:cubicBezTo>
                      <a:pt x="224" y="208"/>
                      <a:pt x="224" y="208"/>
                      <a:pt x="224" y="208"/>
                    </a:cubicBezTo>
                    <a:cubicBezTo>
                      <a:pt x="187" y="208"/>
                      <a:pt x="187" y="208"/>
                      <a:pt x="187" y="208"/>
                    </a:cubicBezTo>
                    <a:cubicBezTo>
                      <a:pt x="187" y="224"/>
                      <a:pt x="187" y="224"/>
                      <a:pt x="187" y="224"/>
                    </a:cubicBezTo>
                    <a:close/>
                    <a:moveTo>
                      <a:pt x="224" y="29"/>
                    </a:moveTo>
                    <a:cubicBezTo>
                      <a:pt x="224" y="179"/>
                      <a:pt x="224" y="179"/>
                      <a:pt x="224" y="179"/>
                    </a:cubicBezTo>
                    <a:cubicBezTo>
                      <a:pt x="200" y="179"/>
                      <a:pt x="200" y="179"/>
                      <a:pt x="200" y="179"/>
                    </a:cubicBezTo>
                    <a:cubicBezTo>
                      <a:pt x="200" y="188"/>
                      <a:pt x="200" y="188"/>
                      <a:pt x="200" y="188"/>
                    </a:cubicBezTo>
                    <a:cubicBezTo>
                      <a:pt x="224" y="188"/>
                      <a:pt x="224" y="188"/>
                      <a:pt x="224" y="188"/>
                    </a:cubicBezTo>
                    <a:cubicBezTo>
                      <a:pt x="224" y="194"/>
                      <a:pt x="224" y="194"/>
                      <a:pt x="224" y="194"/>
                    </a:cubicBezTo>
                    <a:cubicBezTo>
                      <a:pt x="187" y="194"/>
                      <a:pt x="187" y="194"/>
                      <a:pt x="187" y="194"/>
                    </a:cubicBezTo>
                    <a:cubicBezTo>
                      <a:pt x="187" y="135"/>
                      <a:pt x="187" y="135"/>
                      <a:pt x="187" y="135"/>
                    </a:cubicBezTo>
                    <a:cubicBezTo>
                      <a:pt x="188" y="135"/>
                      <a:pt x="189" y="134"/>
                      <a:pt x="189" y="134"/>
                    </a:cubicBezTo>
                    <a:cubicBezTo>
                      <a:pt x="194" y="133"/>
                      <a:pt x="197" y="131"/>
                      <a:pt x="201" y="128"/>
                    </a:cubicBezTo>
                    <a:cubicBezTo>
                      <a:pt x="204" y="124"/>
                      <a:pt x="206" y="121"/>
                      <a:pt x="207" y="117"/>
                    </a:cubicBezTo>
                    <a:cubicBezTo>
                      <a:pt x="208" y="115"/>
                      <a:pt x="208" y="113"/>
                      <a:pt x="208" y="111"/>
                    </a:cubicBezTo>
                    <a:cubicBezTo>
                      <a:pt x="208" y="109"/>
                      <a:pt x="208" y="107"/>
                      <a:pt x="207" y="104"/>
                    </a:cubicBezTo>
                    <a:cubicBezTo>
                      <a:pt x="207" y="102"/>
                      <a:pt x="205" y="100"/>
                      <a:pt x="203" y="98"/>
                    </a:cubicBezTo>
                    <a:cubicBezTo>
                      <a:pt x="200" y="96"/>
                      <a:pt x="197" y="94"/>
                      <a:pt x="193" y="94"/>
                    </a:cubicBezTo>
                    <a:cubicBezTo>
                      <a:pt x="197" y="91"/>
                      <a:pt x="199" y="88"/>
                      <a:pt x="201" y="85"/>
                    </a:cubicBezTo>
                    <a:cubicBezTo>
                      <a:pt x="202" y="81"/>
                      <a:pt x="202" y="78"/>
                      <a:pt x="201" y="74"/>
                    </a:cubicBezTo>
                    <a:cubicBezTo>
                      <a:pt x="200" y="71"/>
                      <a:pt x="198" y="69"/>
                      <a:pt x="195" y="67"/>
                    </a:cubicBezTo>
                    <a:cubicBezTo>
                      <a:pt x="193" y="66"/>
                      <a:pt x="190" y="66"/>
                      <a:pt x="187" y="66"/>
                    </a:cubicBezTo>
                    <a:cubicBezTo>
                      <a:pt x="187" y="29"/>
                      <a:pt x="187" y="29"/>
                      <a:pt x="187" y="29"/>
                    </a:cubicBezTo>
                    <a:cubicBezTo>
                      <a:pt x="224" y="29"/>
                      <a:pt x="224" y="29"/>
                      <a:pt x="224" y="29"/>
                    </a:cubicBezTo>
                    <a:close/>
                    <a:moveTo>
                      <a:pt x="187" y="128"/>
                    </a:moveTo>
                    <a:cubicBezTo>
                      <a:pt x="187" y="128"/>
                      <a:pt x="188" y="128"/>
                      <a:pt x="188" y="128"/>
                    </a:cubicBezTo>
                    <a:cubicBezTo>
                      <a:pt x="191" y="127"/>
                      <a:pt x="193" y="125"/>
                      <a:pt x="194" y="122"/>
                    </a:cubicBezTo>
                    <a:cubicBezTo>
                      <a:pt x="195" y="118"/>
                      <a:pt x="195" y="115"/>
                      <a:pt x="194" y="111"/>
                    </a:cubicBezTo>
                    <a:cubicBezTo>
                      <a:pt x="193" y="106"/>
                      <a:pt x="191" y="103"/>
                      <a:pt x="187" y="100"/>
                    </a:cubicBezTo>
                    <a:cubicBezTo>
                      <a:pt x="187" y="128"/>
                      <a:pt x="187" y="128"/>
                      <a:pt x="187" y="128"/>
                    </a:cubicBezTo>
                    <a:close/>
                    <a:moveTo>
                      <a:pt x="187" y="91"/>
                    </a:moveTo>
                    <a:cubicBezTo>
                      <a:pt x="189" y="87"/>
                      <a:pt x="190" y="84"/>
                      <a:pt x="190" y="80"/>
                    </a:cubicBezTo>
                    <a:cubicBezTo>
                      <a:pt x="190" y="78"/>
                      <a:pt x="190" y="77"/>
                      <a:pt x="190" y="75"/>
                    </a:cubicBezTo>
                    <a:cubicBezTo>
                      <a:pt x="189" y="74"/>
                      <a:pt x="189" y="72"/>
                      <a:pt x="188" y="71"/>
                    </a:cubicBezTo>
                    <a:cubicBezTo>
                      <a:pt x="187" y="71"/>
                      <a:pt x="187" y="71"/>
                      <a:pt x="187" y="71"/>
                    </a:cubicBezTo>
                    <a:lnTo>
                      <a:pt x="187" y="91"/>
                    </a:lnTo>
                    <a:close/>
                    <a:moveTo>
                      <a:pt x="187" y="0"/>
                    </a:moveTo>
                    <a:cubicBezTo>
                      <a:pt x="147" y="0"/>
                      <a:pt x="147" y="0"/>
                      <a:pt x="147" y="0"/>
                    </a:cubicBezTo>
                    <a:cubicBezTo>
                      <a:pt x="147" y="16"/>
                      <a:pt x="147" y="16"/>
                      <a:pt x="147" y="16"/>
                    </a:cubicBezTo>
                    <a:cubicBezTo>
                      <a:pt x="187" y="16"/>
                      <a:pt x="187" y="16"/>
                      <a:pt x="187" y="16"/>
                    </a:cubicBezTo>
                    <a:cubicBezTo>
                      <a:pt x="187" y="0"/>
                      <a:pt x="187" y="0"/>
                      <a:pt x="187" y="0"/>
                    </a:cubicBezTo>
                    <a:close/>
                    <a:moveTo>
                      <a:pt x="147" y="224"/>
                    </a:moveTo>
                    <a:cubicBezTo>
                      <a:pt x="187" y="224"/>
                      <a:pt x="187" y="224"/>
                      <a:pt x="187" y="224"/>
                    </a:cubicBezTo>
                    <a:cubicBezTo>
                      <a:pt x="187" y="208"/>
                      <a:pt x="187" y="208"/>
                      <a:pt x="187" y="208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147" y="224"/>
                      <a:pt x="147" y="224"/>
                      <a:pt x="147" y="224"/>
                    </a:cubicBezTo>
                    <a:close/>
                    <a:moveTo>
                      <a:pt x="187" y="29"/>
                    </a:moveTo>
                    <a:cubicBezTo>
                      <a:pt x="187" y="66"/>
                      <a:pt x="187" y="66"/>
                      <a:pt x="187" y="66"/>
                    </a:cubicBezTo>
                    <a:cubicBezTo>
                      <a:pt x="185" y="66"/>
                      <a:pt x="184" y="66"/>
                      <a:pt x="182" y="67"/>
                    </a:cubicBezTo>
                    <a:cubicBezTo>
                      <a:pt x="176" y="68"/>
                      <a:pt x="172" y="71"/>
                      <a:pt x="169" y="75"/>
                    </a:cubicBezTo>
                    <a:cubicBezTo>
                      <a:pt x="167" y="80"/>
                      <a:pt x="166" y="84"/>
                      <a:pt x="167" y="88"/>
                    </a:cubicBezTo>
                    <a:cubicBezTo>
                      <a:pt x="168" y="93"/>
                      <a:pt x="172" y="97"/>
                      <a:pt x="177" y="98"/>
                    </a:cubicBezTo>
                    <a:cubicBezTo>
                      <a:pt x="173" y="101"/>
                      <a:pt x="169" y="105"/>
                      <a:pt x="168" y="109"/>
                    </a:cubicBezTo>
                    <a:cubicBezTo>
                      <a:pt x="166" y="113"/>
                      <a:pt x="165" y="117"/>
                      <a:pt x="167" y="122"/>
                    </a:cubicBezTo>
                    <a:cubicBezTo>
                      <a:pt x="168" y="126"/>
                      <a:pt x="170" y="130"/>
                      <a:pt x="175" y="133"/>
                    </a:cubicBezTo>
                    <a:cubicBezTo>
                      <a:pt x="178" y="135"/>
                      <a:pt x="182" y="135"/>
                      <a:pt x="187" y="135"/>
                    </a:cubicBezTo>
                    <a:cubicBezTo>
                      <a:pt x="187" y="194"/>
                      <a:pt x="187" y="194"/>
                      <a:pt x="187" y="194"/>
                    </a:cubicBezTo>
                    <a:cubicBezTo>
                      <a:pt x="147" y="194"/>
                      <a:pt x="147" y="194"/>
                      <a:pt x="147" y="194"/>
                    </a:cubicBezTo>
                    <a:cubicBezTo>
                      <a:pt x="147" y="137"/>
                      <a:pt x="147" y="137"/>
                      <a:pt x="147" y="137"/>
                    </a:cubicBezTo>
                    <a:cubicBezTo>
                      <a:pt x="148" y="137"/>
                      <a:pt x="148" y="137"/>
                      <a:pt x="148" y="137"/>
                    </a:cubicBezTo>
                    <a:cubicBezTo>
                      <a:pt x="148" y="125"/>
                      <a:pt x="148" y="125"/>
                      <a:pt x="148" y="125"/>
                    </a:cubicBezTo>
                    <a:cubicBezTo>
                      <a:pt x="159" y="123"/>
                      <a:pt x="159" y="123"/>
                      <a:pt x="159" y="123"/>
                    </a:cubicBezTo>
                    <a:cubicBezTo>
                      <a:pt x="158" y="112"/>
                      <a:pt x="158" y="112"/>
                      <a:pt x="158" y="112"/>
                    </a:cubicBezTo>
                    <a:cubicBezTo>
                      <a:pt x="147" y="115"/>
                      <a:pt x="147" y="115"/>
                      <a:pt x="147" y="115"/>
                    </a:cubicBez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7" y="29"/>
                      <a:pt x="147" y="29"/>
                      <a:pt x="147" y="29"/>
                    </a:cubicBezTo>
                    <a:cubicBezTo>
                      <a:pt x="187" y="29"/>
                      <a:pt x="187" y="29"/>
                      <a:pt x="187" y="29"/>
                    </a:cubicBezTo>
                    <a:close/>
                    <a:moveTo>
                      <a:pt x="187" y="71"/>
                    </a:moveTo>
                    <a:cubicBezTo>
                      <a:pt x="186" y="70"/>
                      <a:pt x="185" y="70"/>
                      <a:pt x="184" y="70"/>
                    </a:cubicBezTo>
                    <a:cubicBezTo>
                      <a:pt x="181" y="71"/>
                      <a:pt x="179" y="73"/>
                      <a:pt x="178" y="76"/>
                    </a:cubicBezTo>
                    <a:cubicBezTo>
                      <a:pt x="177" y="78"/>
                      <a:pt x="177" y="81"/>
                      <a:pt x="178" y="83"/>
                    </a:cubicBezTo>
                    <a:cubicBezTo>
                      <a:pt x="179" y="88"/>
                      <a:pt x="181" y="91"/>
                      <a:pt x="185" y="93"/>
                    </a:cubicBezTo>
                    <a:cubicBezTo>
                      <a:pt x="186" y="92"/>
                      <a:pt x="187" y="91"/>
                      <a:pt x="187" y="91"/>
                    </a:cubicBezTo>
                    <a:cubicBezTo>
                      <a:pt x="187" y="71"/>
                      <a:pt x="187" y="71"/>
                      <a:pt x="187" y="71"/>
                    </a:cubicBezTo>
                    <a:close/>
                    <a:moveTo>
                      <a:pt x="187" y="100"/>
                    </a:moveTo>
                    <a:cubicBezTo>
                      <a:pt x="187" y="100"/>
                      <a:pt x="186" y="100"/>
                      <a:pt x="186" y="99"/>
                    </a:cubicBezTo>
                    <a:cubicBezTo>
                      <a:pt x="181" y="104"/>
                      <a:pt x="179" y="110"/>
                      <a:pt x="179" y="116"/>
                    </a:cubicBezTo>
                    <a:cubicBezTo>
                      <a:pt x="179" y="118"/>
                      <a:pt x="179" y="120"/>
                      <a:pt x="180" y="121"/>
                    </a:cubicBezTo>
                    <a:cubicBezTo>
                      <a:pt x="180" y="124"/>
                      <a:pt x="182" y="126"/>
                      <a:pt x="183" y="127"/>
                    </a:cubicBezTo>
                    <a:cubicBezTo>
                      <a:pt x="184" y="128"/>
                      <a:pt x="186" y="128"/>
                      <a:pt x="187" y="128"/>
                    </a:cubicBezTo>
                    <a:lnTo>
                      <a:pt x="187" y="100"/>
                    </a:lnTo>
                    <a:close/>
                    <a:moveTo>
                      <a:pt x="147" y="0"/>
                    </a:moveTo>
                    <a:cubicBezTo>
                      <a:pt x="99" y="0"/>
                      <a:pt x="99" y="0"/>
                      <a:pt x="99" y="0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147" y="16"/>
                      <a:pt x="147" y="16"/>
                      <a:pt x="147" y="16"/>
                    </a:cubicBezTo>
                    <a:cubicBezTo>
                      <a:pt x="147" y="0"/>
                      <a:pt x="147" y="0"/>
                      <a:pt x="147" y="0"/>
                    </a:cubicBezTo>
                    <a:close/>
                    <a:moveTo>
                      <a:pt x="99" y="224"/>
                    </a:moveTo>
                    <a:cubicBezTo>
                      <a:pt x="147" y="224"/>
                      <a:pt x="147" y="224"/>
                      <a:pt x="147" y="224"/>
                    </a:cubicBezTo>
                    <a:cubicBezTo>
                      <a:pt x="147" y="208"/>
                      <a:pt x="147" y="208"/>
                      <a:pt x="147" y="208"/>
                    </a:cubicBezTo>
                    <a:cubicBezTo>
                      <a:pt x="99" y="208"/>
                      <a:pt x="99" y="208"/>
                      <a:pt x="99" y="208"/>
                    </a:cubicBezTo>
                    <a:cubicBezTo>
                      <a:pt x="99" y="224"/>
                      <a:pt x="99" y="224"/>
                      <a:pt x="99" y="224"/>
                    </a:cubicBezTo>
                    <a:close/>
                    <a:moveTo>
                      <a:pt x="147" y="29"/>
                    </a:moveTo>
                    <a:cubicBezTo>
                      <a:pt x="147" y="106"/>
                      <a:pt x="147" y="106"/>
                      <a:pt x="147" y="106"/>
                    </a:cubicBez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37" y="107"/>
                      <a:pt x="137" y="107"/>
                      <a:pt x="137" y="107"/>
                    </a:cubicBezTo>
                    <a:cubicBezTo>
                      <a:pt x="138" y="118"/>
                      <a:pt x="138" y="118"/>
                      <a:pt x="138" y="118"/>
                    </a:cubicBezTo>
                    <a:cubicBezTo>
                      <a:pt x="127" y="121"/>
                      <a:pt x="127" y="121"/>
                      <a:pt x="127" y="121"/>
                    </a:cubicBezTo>
                    <a:cubicBezTo>
                      <a:pt x="127" y="131"/>
                      <a:pt x="127" y="131"/>
                      <a:pt x="127" y="131"/>
                    </a:cubicBezTo>
                    <a:cubicBezTo>
                      <a:pt x="138" y="128"/>
                      <a:pt x="138" y="128"/>
                      <a:pt x="138" y="128"/>
                    </a:cubicBezTo>
                    <a:cubicBezTo>
                      <a:pt x="138" y="139"/>
                      <a:pt x="138" y="139"/>
                      <a:pt x="138" y="139"/>
                    </a:cubicBezTo>
                    <a:cubicBezTo>
                      <a:pt x="147" y="137"/>
                      <a:pt x="147" y="137"/>
                      <a:pt x="147" y="137"/>
                    </a:cubicBezTo>
                    <a:cubicBezTo>
                      <a:pt x="147" y="194"/>
                      <a:pt x="147" y="194"/>
                      <a:pt x="147" y="194"/>
                    </a:cubicBezTo>
                    <a:cubicBezTo>
                      <a:pt x="99" y="194"/>
                      <a:pt x="99" y="194"/>
                      <a:pt x="99" y="194"/>
                    </a:cubicBezTo>
                    <a:cubicBezTo>
                      <a:pt x="99" y="157"/>
                      <a:pt x="99" y="157"/>
                      <a:pt x="99" y="157"/>
                    </a:cubicBezTo>
                    <a:cubicBezTo>
                      <a:pt x="100" y="157"/>
                      <a:pt x="101" y="157"/>
                      <a:pt x="102" y="156"/>
                    </a:cubicBezTo>
                    <a:cubicBezTo>
                      <a:pt x="109" y="155"/>
                      <a:pt x="113" y="151"/>
                      <a:pt x="117" y="145"/>
                    </a:cubicBezTo>
                    <a:cubicBezTo>
                      <a:pt x="120" y="139"/>
                      <a:pt x="121" y="132"/>
                      <a:pt x="119" y="124"/>
                    </a:cubicBezTo>
                    <a:cubicBezTo>
                      <a:pt x="118" y="120"/>
                      <a:pt x="116" y="117"/>
                      <a:pt x="114" y="115"/>
                    </a:cubicBezTo>
                    <a:cubicBezTo>
                      <a:pt x="112" y="114"/>
                      <a:pt x="111" y="113"/>
                      <a:pt x="109" y="113"/>
                    </a:cubicBezTo>
                    <a:cubicBezTo>
                      <a:pt x="108" y="112"/>
                      <a:pt x="105" y="113"/>
                      <a:pt x="103" y="113"/>
                    </a:cubicBezTo>
                    <a:cubicBezTo>
                      <a:pt x="101" y="114"/>
                      <a:pt x="100" y="114"/>
                      <a:pt x="99" y="115"/>
                    </a:cubicBezTo>
                    <a:cubicBezTo>
                      <a:pt x="99" y="93"/>
                      <a:pt x="99" y="93"/>
                      <a:pt x="99" y="93"/>
                    </a:cubicBezTo>
                    <a:cubicBezTo>
                      <a:pt x="100" y="93"/>
                      <a:pt x="100" y="93"/>
                      <a:pt x="100" y="93"/>
                    </a:cubicBezTo>
                    <a:cubicBezTo>
                      <a:pt x="102" y="93"/>
                      <a:pt x="103" y="93"/>
                      <a:pt x="104" y="94"/>
                    </a:cubicBezTo>
                    <a:cubicBezTo>
                      <a:pt x="105" y="94"/>
                      <a:pt x="106" y="95"/>
                      <a:pt x="106" y="97"/>
                    </a:cubicBezTo>
                    <a:cubicBezTo>
                      <a:pt x="106" y="98"/>
                      <a:pt x="106" y="99"/>
                      <a:pt x="105" y="100"/>
                    </a:cubicBezTo>
                    <a:cubicBezTo>
                      <a:pt x="108" y="99"/>
                      <a:pt x="110" y="98"/>
                      <a:pt x="111" y="97"/>
                    </a:cubicBezTo>
                    <a:cubicBezTo>
                      <a:pt x="112" y="95"/>
                      <a:pt x="112" y="93"/>
                      <a:pt x="111" y="92"/>
                    </a:cubicBezTo>
                    <a:cubicBezTo>
                      <a:pt x="111" y="90"/>
                      <a:pt x="110" y="89"/>
                      <a:pt x="107" y="88"/>
                    </a:cubicBezTo>
                    <a:cubicBezTo>
                      <a:pt x="105" y="87"/>
                      <a:pt x="103" y="87"/>
                      <a:pt x="100" y="88"/>
                    </a:cubicBezTo>
                    <a:cubicBezTo>
                      <a:pt x="99" y="88"/>
                      <a:pt x="99" y="88"/>
                      <a:pt x="99" y="88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147" y="29"/>
                      <a:pt x="147" y="29"/>
                      <a:pt x="147" y="29"/>
                    </a:cubicBezTo>
                    <a:close/>
                    <a:moveTo>
                      <a:pt x="99" y="150"/>
                    </a:moveTo>
                    <a:cubicBezTo>
                      <a:pt x="100" y="150"/>
                      <a:pt x="101" y="150"/>
                      <a:pt x="101" y="150"/>
                    </a:cubicBezTo>
                    <a:cubicBezTo>
                      <a:pt x="105" y="149"/>
                      <a:pt x="107" y="146"/>
                      <a:pt x="109" y="142"/>
                    </a:cubicBezTo>
                    <a:cubicBezTo>
                      <a:pt x="110" y="137"/>
                      <a:pt x="111" y="133"/>
                      <a:pt x="110" y="129"/>
                    </a:cubicBezTo>
                    <a:cubicBezTo>
                      <a:pt x="108" y="123"/>
                      <a:pt x="106" y="120"/>
                      <a:pt x="103" y="121"/>
                    </a:cubicBezTo>
                    <a:cubicBezTo>
                      <a:pt x="101" y="121"/>
                      <a:pt x="100" y="122"/>
                      <a:pt x="99" y="123"/>
                    </a:cubicBezTo>
                    <a:lnTo>
                      <a:pt x="99" y="150"/>
                    </a:lnTo>
                    <a:close/>
                    <a:moveTo>
                      <a:pt x="99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0" y="0"/>
                      <a:pt x="0" y="10"/>
                      <a:pt x="0" y="23"/>
                    </a:cubicBezTo>
                    <a:cubicBezTo>
                      <a:pt x="0" y="200"/>
                      <a:pt x="0" y="200"/>
                      <a:pt x="0" y="200"/>
                    </a:cubicBezTo>
                    <a:cubicBezTo>
                      <a:pt x="0" y="213"/>
                      <a:pt x="10" y="224"/>
                      <a:pt x="23" y="224"/>
                    </a:cubicBezTo>
                    <a:cubicBezTo>
                      <a:pt x="99" y="224"/>
                      <a:pt x="99" y="224"/>
                      <a:pt x="99" y="224"/>
                    </a:cubicBezTo>
                    <a:cubicBezTo>
                      <a:pt x="99" y="208"/>
                      <a:pt x="99" y="208"/>
                      <a:pt x="99" y="208"/>
                    </a:cubicBezTo>
                    <a:cubicBezTo>
                      <a:pt x="37" y="208"/>
                      <a:pt x="37" y="208"/>
                      <a:pt x="37" y="208"/>
                    </a:cubicBezTo>
                    <a:cubicBezTo>
                      <a:pt x="37" y="208"/>
                      <a:pt x="37" y="208"/>
                      <a:pt x="37" y="208"/>
                    </a:cubicBezTo>
                    <a:cubicBezTo>
                      <a:pt x="26" y="208"/>
                      <a:pt x="17" y="199"/>
                      <a:pt x="17" y="189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24"/>
                      <a:pt x="26" y="16"/>
                      <a:pt x="37" y="16"/>
                    </a:cubicBezTo>
                    <a:cubicBezTo>
                      <a:pt x="99" y="16"/>
                      <a:pt x="99" y="16"/>
                      <a:pt x="99" y="16"/>
                    </a:cubicBezTo>
                    <a:cubicBezTo>
                      <a:pt x="99" y="0"/>
                      <a:pt x="99" y="0"/>
                      <a:pt x="99" y="0"/>
                    </a:cubicBezTo>
                    <a:close/>
                    <a:moveTo>
                      <a:pt x="99" y="29"/>
                    </a:moveTo>
                    <a:cubicBezTo>
                      <a:pt x="99" y="88"/>
                      <a:pt x="99" y="88"/>
                      <a:pt x="99" y="88"/>
                    </a:cubicBezTo>
                    <a:cubicBezTo>
                      <a:pt x="93" y="89"/>
                      <a:pt x="89" y="93"/>
                      <a:pt x="85" y="97"/>
                    </a:cubicBezTo>
                    <a:cubicBezTo>
                      <a:pt x="82" y="102"/>
                      <a:pt x="80" y="109"/>
                      <a:pt x="79" y="116"/>
                    </a:cubicBezTo>
                    <a:cubicBezTo>
                      <a:pt x="78" y="120"/>
                      <a:pt x="78" y="124"/>
                      <a:pt x="79" y="129"/>
                    </a:cubicBezTo>
                    <a:cubicBezTo>
                      <a:pt x="79" y="134"/>
                      <a:pt x="80" y="138"/>
                      <a:pt x="81" y="142"/>
                    </a:cubicBezTo>
                    <a:cubicBezTo>
                      <a:pt x="81" y="144"/>
                      <a:pt x="81" y="144"/>
                      <a:pt x="81" y="144"/>
                    </a:cubicBezTo>
                    <a:cubicBezTo>
                      <a:pt x="82" y="146"/>
                      <a:pt x="82" y="148"/>
                      <a:pt x="83" y="150"/>
                    </a:cubicBezTo>
                    <a:cubicBezTo>
                      <a:pt x="86" y="156"/>
                      <a:pt x="92" y="158"/>
                      <a:pt x="99" y="157"/>
                    </a:cubicBezTo>
                    <a:cubicBezTo>
                      <a:pt x="99" y="194"/>
                      <a:pt x="99" y="194"/>
                      <a:pt x="99" y="194"/>
                    </a:cubicBezTo>
                    <a:cubicBezTo>
                      <a:pt x="46" y="194"/>
                      <a:pt x="46" y="194"/>
                      <a:pt x="46" y="194"/>
                    </a:cubicBezTo>
                    <a:cubicBezTo>
                      <a:pt x="37" y="194"/>
                      <a:pt x="30" y="187"/>
                      <a:pt x="30" y="179"/>
                    </a:cubicBezTo>
                    <a:cubicBezTo>
                      <a:pt x="30" y="45"/>
                      <a:pt x="30" y="45"/>
                      <a:pt x="30" y="45"/>
                    </a:cubicBezTo>
                    <a:cubicBezTo>
                      <a:pt x="30" y="36"/>
                      <a:pt x="37" y="29"/>
                      <a:pt x="46" y="29"/>
                    </a:cubicBezTo>
                    <a:cubicBezTo>
                      <a:pt x="99" y="29"/>
                      <a:pt x="99" y="29"/>
                      <a:pt x="99" y="29"/>
                    </a:cubicBezTo>
                    <a:close/>
                    <a:moveTo>
                      <a:pt x="99" y="93"/>
                    </a:moveTo>
                    <a:cubicBezTo>
                      <a:pt x="99" y="115"/>
                      <a:pt x="99" y="115"/>
                      <a:pt x="99" y="115"/>
                    </a:cubicBezTo>
                    <a:cubicBezTo>
                      <a:pt x="98" y="115"/>
                      <a:pt x="97" y="116"/>
                      <a:pt x="96" y="118"/>
                    </a:cubicBezTo>
                    <a:cubicBezTo>
                      <a:pt x="94" y="120"/>
                      <a:pt x="93" y="122"/>
                      <a:pt x="94" y="125"/>
                    </a:cubicBezTo>
                    <a:cubicBezTo>
                      <a:pt x="94" y="127"/>
                      <a:pt x="95" y="128"/>
                      <a:pt x="97" y="129"/>
                    </a:cubicBezTo>
                    <a:cubicBezTo>
                      <a:pt x="97" y="127"/>
                      <a:pt x="98" y="125"/>
                      <a:pt x="99" y="123"/>
                    </a:cubicBezTo>
                    <a:cubicBezTo>
                      <a:pt x="99" y="150"/>
                      <a:pt x="99" y="150"/>
                      <a:pt x="99" y="150"/>
                    </a:cubicBezTo>
                    <a:cubicBezTo>
                      <a:pt x="98" y="150"/>
                      <a:pt x="97" y="149"/>
                      <a:pt x="96" y="149"/>
                    </a:cubicBezTo>
                    <a:cubicBezTo>
                      <a:pt x="95" y="148"/>
                      <a:pt x="94" y="146"/>
                      <a:pt x="93" y="142"/>
                    </a:cubicBezTo>
                    <a:cubicBezTo>
                      <a:pt x="92" y="140"/>
                      <a:pt x="92" y="137"/>
                      <a:pt x="91" y="133"/>
                    </a:cubicBezTo>
                    <a:cubicBezTo>
                      <a:pt x="91" y="128"/>
                      <a:pt x="90" y="124"/>
                      <a:pt x="90" y="119"/>
                    </a:cubicBezTo>
                    <a:cubicBezTo>
                      <a:pt x="90" y="111"/>
                      <a:pt x="91" y="104"/>
                      <a:pt x="93" y="100"/>
                    </a:cubicBezTo>
                    <a:cubicBezTo>
                      <a:pt x="95" y="97"/>
                      <a:pt x="97" y="94"/>
                      <a:pt x="99" y="93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3" name="isļíḍé"/>
              <p:cNvSpPr/>
              <p:nvPr/>
            </p:nvSpPr>
            <p:spPr bwMode="auto">
              <a:xfrm>
                <a:off x="5735351" y="2941577"/>
                <a:ext cx="160735" cy="120254"/>
              </a:xfrm>
              <a:custGeom>
                <a:avLst/>
                <a:gdLst>
                  <a:gd name="T0" fmla="*/ 69 w 98"/>
                  <a:gd name="T1" fmla="*/ 0 h 74"/>
                  <a:gd name="T2" fmla="*/ 49 w 98"/>
                  <a:gd name="T3" fmla="*/ 8 h 74"/>
                  <a:gd name="T4" fmla="*/ 30 w 98"/>
                  <a:gd name="T5" fmla="*/ 0 h 74"/>
                  <a:gd name="T6" fmla="*/ 0 w 98"/>
                  <a:gd name="T7" fmla="*/ 29 h 74"/>
                  <a:gd name="T8" fmla="*/ 51 w 98"/>
                  <a:gd name="T9" fmla="*/ 74 h 74"/>
                  <a:gd name="T10" fmla="*/ 98 w 98"/>
                  <a:gd name="T11" fmla="*/ 29 h 74"/>
                  <a:gd name="T12" fmla="*/ 69 w 98"/>
                  <a:gd name="T13" fmla="*/ 0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" h="74">
                    <a:moveTo>
                      <a:pt x="69" y="0"/>
                    </a:moveTo>
                    <a:cubicBezTo>
                      <a:pt x="61" y="0"/>
                      <a:pt x="54" y="3"/>
                      <a:pt x="49" y="8"/>
                    </a:cubicBezTo>
                    <a:cubicBezTo>
                      <a:pt x="44" y="3"/>
                      <a:pt x="37" y="0"/>
                      <a:pt x="30" y="0"/>
                    </a:cubicBezTo>
                    <a:cubicBezTo>
                      <a:pt x="13" y="0"/>
                      <a:pt x="0" y="13"/>
                      <a:pt x="0" y="29"/>
                    </a:cubicBezTo>
                    <a:cubicBezTo>
                      <a:pt x="0" y="47"/>
                      <a:pt x="15" y="74"/>
                      <a:pt x="51" y="74"/>
                    </a:cubicBezTo>
                    <a:cubicBezTo>
                      <a:pt x="88" y="74"/>
                      <a:pt x="98" y="45"/>
                      <a:pt x="98" y="29"/>
                    </a:cubicBezTo>
                    <a:cubicBezTo>
                      <a:pt x="98" y="13"/>
                      <a:pt x="85" y="0"/>
                      <a:pt x="69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4" name="íṩļîḍe"/>
              <p:cNvSpPr/>
              <p:nvPr/>
            </p:nvSpPr>
            <p:spPr bwMode="auto">
              <a:xfrm>
                <a:off x="5806788" y="2910621"/>
                <a:ext cx="44054" cy="54769"/>
              </a:xfrm>
              <a:custGeom>
                <a:avLst/>
                <a:gdLst>
                  <a:gd name="T0" fmla="*/ 6 w 27"/>
                  <a:gd name="T1" fmla="*/ 34 h 34"/>
                  <a:gd name="T2" fmla="*/ 13 w 27"/>
                  <a:gd name="T3" fmla="*/ 0 h 34"/>
                  <a:gd name="T4" fmla="*/ 27 w 27"/>
                  <a:gd name="T5" fmla="*/ 3 h 34"/>
                  <a:gd name="T6" fmla="*/ 6 w 27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34">
                    <a:moveTo>
                      <a:pt x="6" y="34"/>
                    </a:moveTo>
                    <a:cubicBezTo>
                      <a:pt x="0" y="22"/>
                      <a:pt x="4" y="9"/>
                      <a:pt x="13" y="0"/>
                    </a:cubicBezTo>
                    <a:cubicBezTo>
                      <a:pt x="27" y="3"/>
                      <a:pt x="27" y="3"/>
                      <a:pt x="27" y="3"/>
                    </a:cubicBezTo>
                    <a:cubicBezTo>
                      <a:pt x="14" y="10"/>
                      <a:pt x="6" y="18"/>
                      <a:pt x="6" y="3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5" name="îśḻïḑé"/>
              <p:cNvSpPr/>
              <p:nvPr/>
            </p:nvSpPr>
            <p:spPr bwMode="auto">
              <a:xfrm>
                <a:off x="5556757" y="3913127"/>
                <a:ext cx="169069" cy="234554"/>
              </a:xfrm>
              <a:custGeom>
                <a:avLst/>
                <a:gdLst>
                  <a:gd name="T0" fmla="*/ 87 w 103"/>
                  <a:gd name="T1" fmla="*/ 88 h 143"/>
                  <a:gd name="T2" fmla="*/ 103 w 103"/>
                  <a:gd name="T3" fmla="*/ 112 h 143"/>
                  <a:gd name="T4" fmla="*/ 102 w 103"/>
                  <a:gd name="T5" fmla="*/ 143 h 143"/>
                  <a:gd name="T6" fmla="*/ 87 w 103"/>
                  <a:gd name="T7" fmla="*/ 137 h 143"/>
                  <a:gd name="T8" fmla="*/ 87 w 103"/>
                  <a:gd name="T9" fmla="*/ 134 h 143"/>
                  <a:gd name="T10" fmla="*/ 91 w 103"/>
                  <a:gd name="T11" fmla="*/ 136 h 143"/>
                  <a:gd name="T12" fmla="*/ 100 w 103"/>
                  <a:gd name="T13" fmla="*/ 130 h 143"/>
                  <a:gd name="T14" fmla="*/ 100 w 103"/>
                  <a:gd name="T15" fmla="*/ 113 h 143"/>
                  <a:gd name="T16" fmla="*/ 100 w 103"/>
                  <a:gd name="T17" fmla="*/ 113 h 143"/>
                  <a:gd name="T18" fmla="*/ 99 w 103"/>
                  <a:gd name="T19" fmla="*/ 111 h 143"/>
                  <a:gd name="T20" fmla="*/ 92 w 103"/>
                  <a:gd name="T21" fmla="*/ 110 h 143"/>
                  <a:gd name="T22" fmla="*/ 90 w 103"/>
                  <a:gd name="T23" fmla="*/ 116 h 143"/>
                  <a:gd name="T24" fmla="*/ 87 w 103"/>
                  <a:gd name="T25" fmla="*/ 115 h 143"/>
                  <a:gd name="T26" fmla="*/ 87 w 103"/>
                  <a:gd name="T27" fmla="*/ 88 h 143"/>
                  <a:gd name="T28" fmla="*/ 73 w 103"/>
                  <a:gd name="T29" fmla="*/ 132 h 143"/>
                  <a:gd name="T30" fmla="*/ 32 w 103"/>
                  <a:gd name="T31" fmla="*/ 70 h 143"/>
                  <a:gd name="T32" fmla="*/ 28 w 103"/>
                  <a:gd name="T33" fmla="*/ 68 h 143"/>
                  <a:gd name="T34" fmla="*/ 28 w 103"/>
                  <a:gd name="T35" fmla="*/ 67 h 143"/>
                  <a:gd name="T36" fmla="*/ 28 w 103"/>
                  <a:gd name="T37" fmla="*/ 63 h 143"/>
                  <a:gd name="T38" fmla="*/ 29 w 103"/>
                  <a:gd name="T39" fmla="*/ 65 h 143"/>
                  <a:gd name="T40" fmla="*/ 34 w 103"/>
                  <a:gd name="T41" fmla="*/ 66 h 143"/>
                  <a:gd name="T42" fmla="*/ 41 w 103"/>
                  <a:gd name="T43" fmla="*/ 61 h 143"/>
                  <a:gd name="T44" fmla="*/ 41 w 103"/>
                  <a:gd name="T45" fmla="*/ 61 h 143"/>
                  <a:gd name="T46" fmla="*/ 37 w 103"/>
                  <a:gd name="T47" fmla="*/ 59 h 143"/>
                  <a:gd name="T48" fmla="*/ 28 w 103"/>
                  <a:gd name="T49" fmla="*/ 45 h 143"/>
                  <a:gd name="T50" fmla="*/ 28 w 103"/>
                  <a:gd name="T51" fmla="*/ 26 h 143"/>
                  <a:gd name="T52" fmla="*/ 39 w 103"/>
                  <a:gd name="T53" fmla="*/ 19 h 143"/>
                  <a:gd name="T54" fmla="*/ 44 w 103"/>
                  <a:gd name="T55" fmla="*/ 21 h 143"/>
                  <a:gd name="T56" fmla="*/ 61 w 103"/>
                  <a:gd name="T57" fmla="*/ 46 h 143"/>
                  <a:gd name="T58" fmla="*/ 61 w 103"/>
                  <a:gd name="T59" fmla="*/ 50 h 143"/>
                  <a:gd name="T60" fmla="*/ 87 w 103"/>
                  <a:gd name="T61" fmla="*/ 88 h 143"/>
                  <a:gd name="T62" fmla="*/ 87 w 103"/>
                  <a:gd name="T63" fmla="*/ 115 h 143"/>
                  <a:gd name="T64" fmla="*/ 84 w 103"/>
                  <a:gd name="T65" fmla="*/ 116 h 143"/>
                  <a:gd name="T66" fmla="*/ 82 w 103"/>
                  <a:gd name="T67" fmla="*/ 122 h 143"/>
                  <a:gd name="T68" fmla="*/ 75 w 103"/>
                  <a:gd name="T69" fmla="*/ 121 h 143"/>
                  <a:gd name="T70" fmla="*/ 74 w 103"/>
                  <a:gd name="T71" fmla="*/ 128 h 143"/>
                  <a:gd name="T72" fmla="*/ 75 w 103"/>
                  <a:gd name="T73" fmla="*/ 130 h 143"/>
                  <a:gd name="T74" fmla="*/ 87 w 103"/>
                  <a:gd name="T75" fmla="*/ 134 h 143"/>
                  <a:gd name="T76" fmla="*/ 87 w 103"/>
                  <a:gd name="T77" fmla="*/ 137 h 143"/>
                  <a:gd name="T78" fmla="*/ 73 w 103"/>
                  <a:gd name="T79" fmla="*/ 132 h 143"/>
                  <a:gd name="T80" fmla="*/ 28 w 103"/>
                  <a:gd name="T81" fmla="*/ 4 h 143"/>
                  <a:gd name="T82" fmla="*/ 28 w 103"/>
                  <a:gd name="T83" fmla="*/ 24 h 143"/>
                  <a:gd name="T84" fmla="*/ 36 w 103"/>
                  <a:gd name="T85" fmla="*/ 15 h 143"/>
                  <a:gd name="T86" fmla="*/ 32 w 103"/>
                  <a:gd name="T87" fmla="*/ 8 h 143"/>
                  <a:gd name="T88" fmla="*/ 28 w 103"/>
                  <a:gd name="T89" fmla="*/ 4 h 143"/>
                  <a:gd name="T90" fmla="*/ 28 w 103"/>
                  <a:gd name="T91" fmla="*/ 67 h 143"/>
                  <a:gd name="T92" fmla="*/ 11 w 103"/>
                  <a:gd name="T93" fmla="*/ 43 h 143"/>
                  <a:gd name="T94" fmla="*/ 11 w 103"/>
                  <a:gd name="T95" fmla="*/ 37 h 143"/>
                  <a:gd name="T96" fmla="*/ 5 w 103"/>
                  <a:gd name="T97" fmla="*/ 27 h 143"/>
                  <a:gd name="T98" fmla="*/ 9 w 103"/>
                  <a:gd name="T99" fmla="*/ 4 h 143"/>
                  <a:gd name="T100" fmla="*/ 28 w 103"/>
                  <a:gd name="T101" fmla="*/ 4 h 143"/>
                  <a:gd name="T102" fmla="*/ 28 w 103"/>
                  <a:gd name="T103" fmla="*/ 24 h 143"/>
                  <a:gd name="T104" fmla="*/ 21 w 103"/>
                  <a:gd name="T105" fmla="*/ 31 h 143"/>
                  <a:gd name="T106" fmla="*/ 28 w 103"/>
                  <a:gd name="T107" fmla="*/ 26 h 143"/>
                  <a:gd name="T108" fmla="*/ 28 w 103"/>
                  <a:gd name="T109" fmla="*/ 45 h 143"/>
                  <a:gd name="T110" fmla="*/ 22 w 103"/>
                  <a:gd name="T111" fmla="*/ 37 h 143"/>
                  <a:gd name="T112" fmla="*/ 22 w 103"/>
                  <a:gd name="T113" fmla="*/ 33 h 143"/>
                  <a:gd name="T114" fmla="*/ 15 w 103"/>
                  <a:gd name="T115" fmla="*/ 37 h 143"/>
                  <a:gd name="T116" fmla="*/ 14 w 103"/>
                  <a:gd name="T117" fmla="*/ 43 h 143"/>
                  <a:gd name="T118" fmla="*/ 28 w 103"/>
                  <a:gd name="T119" fmla="*/ 63 h 143"/>
                  <a:gd name="T120" fmla="*/ 28 w 103"/>
                  <a:gd name="T121" fmla="*/ 67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03" h="143">
                    <a:moveTo>
                      <a:pt x="87" y="88"/>
                    </a:moveTo>
                    <a:cubicBezTo>
                      <a:pt x="103" y="112"/>
                      <a:pt x="103" y="112"/>
                      <a:pt x="103" y="112"/>
                    </a:cubicBezTo>
                    <a:cubicBezTo>
                      <a:pt x="102" y="143"/>
                      <a:pt x="102" y="143"/>
                      <a:pt x="102" y="143"/>
                    </a:cubicBezTo>
                    <a:cubicBezTo>
                      <a:pt x="87" y="137"/>
                      <a:pt x="87" y="137"/>
                      <a:pt x="87" y="137"/>
                    </a:cubicBezTo>
                    <a:cubicBezTo>
                      <a:pt x="87" y="134"/>
                      <a:pt x="87" y="134"/>
                      <a:pt x="87" y="134"/>
                    </a:cubicBezTo>
                    <a:cubicBezTo>
                      <a:pt x="91" y="136"/>
                      <a:pt x="91" y="136"/>
                      <a:pt x="91" y="136"/>
                    </a:cubicBezTo>
                    <a:cubicBezTo>
                      <a:pt x="100" y="130"/>
                      <a:pt x="100" y="130"/>
                      <a:pt x="100" y="130"/>
                    </a:cubicBezTo>
                    <a:cubicBezTo>
                      <a:pt x="100" y="113"/>
                      <a:pt x="100" y="113"/>
                      <a:pt x="100" y="113"/>
                    </a:cubicBezTo>
                    <a:cubicBezTo>
                      <a:pt x="100" y="113"/>
                      <a:pt x="100" y="113"/>
                      <a:pt x="100" y="113"/>
                    </a:cubicBezTo>
                    <a:cubicBezTo>
                      <a:pt x="99" y="111"/>
                      <a:pt x="99" y="111"/>
                      <a:pt x="99" y="111"/>
                    </a:cubicBezTo>
                    <a:cubicBezTo>
                      <a:pt x="98" y="109"/>
                      <a:pt x="95" y="108"/>
                      <a:pt x="92" y="110"/>
                    </a:cubicBezTo>
                    <a:cubicBezTo>
                      <a:pt x="90" y="111"/>
                      <a:pt x="89" y="114"/>
                      <a:pt x="90" y="116"/>
                    </a:cubicBezTo>
                    <a:cubicBezTo>
                      <a:pt x="89" y="115"/>
                      <a:pt x="88" y="115"/>
                      <a:pt x="87" y="115"/>
                    </a:cubicBezTo>
                    <a:lnTo>
                      <a:pt x="87" y="88"/>
                    </a:lnTo>
                    <a:close/>
                    <a:moveTo>
                      <a:pt x="73" y="132"/>
                    </a:moveTo>
                    <a:cubicBezTo>
                      <a:pt x="32" y="70"/>
                      <a:pt x="32" y="70"/>
                      <a:pt x="32" y="70"/>
                    </a:cubicBezTo>
                    <a:cubicBezTo>
                      <a:pt x="30" y="70"/>
                      <a:pt x="29" y="69"/>
                      <a:pt x="28" y="68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63"/>
                      <a:pt x="28" y="63"/>
                      <a:pt x="28" y="63"/>
                    </a:cubicBezTo>
                    <a:cubicBezTo>
                      <a:pt x="29" y="65"/>
                      <a:pt x="29" y="65"/>
                      <a:pt x="29" y="65"/>
                    </a:cubicBezTo>
                    <a:cubicBezTo>
                      <a:pt x="30" y="67"/>
                      <a:pt x="33" y="67"/>
                      <a:pt x="34" y="66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1" y="61"/>
                      <a:pt x="41" y="61"/>
                      <a:pt x="41" y="61"/>
                    </a:cubicBezTo>
                    <a:cubicBezTo>
                      <a:pt x="40" y="61"/>
                      <a:pt x="38" y="61"/>
                      <a:pt x="37" y="59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39" y="19"/>
                      <a:pt x="39" y="19"/>
                      <a:pt x="39" y="19"/>
                    </a:cubicBezTo>
                    <a:cubicBezTo>
                      <a:pt x="41" y="18"/>
                      <a:pt x="43" y="19"/>
                      <a:pt x="44" y="21"/>
                    </a:cubicBezTo>
                    <a:cubicBezTo>
                      <a:pt x="61" y="46"/>
                      <a:pt x="61" y="46"/>
                      <a:pt x="61" y="46"/>
                    </a:cubicBezTo>
                    <a:cubicBezTo>
                      <a:pt x="62" y="47"/>
                      <a:pt x="62" y="49"/>
                      <a:pt x="61" y="50"/>
                    </a:cubicBezTo>
                    <a:cubicBezTo>
                      <a:pt x="87" y="88"/>
                      <a:pt x="87" y="88"/>
                      <a:pt x="87" y="88"/>
                    </a:cubicBezTo>
                    <a:cubicBezTo>
                      <a:pt x="87" y="115"/>
                      <a:pt x="87" y="115"/>
                      <a:pt x="87" y="115"/>
                    </a:cubicBezTo>
                    <a:cubicBezTo>
                      <a:pt x="86" y="115"/>
                      <a:pt x="85" y="115"/>
                      <a:pt x="84" y="116"/>
                    </a:cubicBezTo>
                    <a:cubicBezTo>
                      <a:pt x="82" y="117"/>
                      <a:pt x="81" y="120"/>
                      <a:pt x="82" y="122"/>
                    </a:cubicBezTo>
                    <a:cubicBezTo>
                      <a:pt x="80" y="120"/>
                      <a:pt x="77" y="120"/>
                      <a:pt x="75" y="121"/>
                    </a:cubicBezTo>
                    <a:cubicBezTo>
                      <a:pt x="73" y="123"/>
                      <a:pt x="72" y="126"/>
                      <a:pt x="74" y="128"/>
                    </a:cubicBezTo>
                    <a:cubicBezTo>
                      <a:pt x="75" y="130"/>
                      <a:pt x="75" y="130"/>
                      <a:pt x="75" y="130"/>
                    </a:cubicBezTo>
                    <a:cubicBezTo>
                      <a:pt x="87" y="134"/>
                      <a:pt x="87" y="134"/>
                      <a:pt x="87" y="134"/>
                    </a:cubicBezTo>
                    <a:cubicBezTo>
                      <a:pt x="87" y="137"/>
                      <a:pt x="87" y="137"/>
                      <a:pt x="87" y="137"/>
                    </a:cubicBezTo>
                    <a:cubicBezTo>
                      <a:pt x="73" y="132"/>
                      <a:pt x="73" y="132"/>
                      <a:pt x="73" y="132"/>
                    </a:cubicBezTo>
                    <a:close/>
                    <a:moveTo>
                      <a:pt x="28" y="4"/>
                    </a:moveTo>
                    <a:cubicBezTo>
                      <a:pt x="28" y="24"/>
                      <a:pt x="28" y="24"/>
                      <a:pt x="28" y="24"/>
                    </a:cubicBezTo>
                    <a:cubicBezTo>
                      <a:pt x="36" y="15"/>
                      <a:pt x="36" y="15"/>
                      <a:pt x="36" y="15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1" y="7"/>
                      <a:pt x="29" y="5"/>
                      <a:pt x="28" y="4"/>
                    </a:cubicBezTo>
                    <a:close/>
                    <a:moveTo>
                      <a:pt x="28" y="67"/>
                    </a:moveTo>
                    <a:cubicBezTo>
                      <a:pt x="11" y="43"/>
                      <a:pt x="11" y="43"/>
                      <a:pt x="11" y="43"/>
                    </a:cubicBezTo>
                    <a:cubicBezTo>
                      <a:pt x="10" y="41"/>
                      <a:pt x="10" y="38"/>
                      <a:pt x="11" y="37"/>
                    </a:cubicBezTo>
                    <a:cubicBezTo>
                      <a:pt x="5" y="27"/>
                      <a:pt x="5" y="27"/>
                      <a:pt x="5" y="27"/>
                    </a:cubicBezTo>
                    <a:cubicBezTo>
                      <a:pt x="0" y="19"/>
                      <a:pt x="2" y="9"/>
                      <a:pt x="9" y="4"/>
                    </a:cubicBezTo>
                    <a:cubicBezTo>
                      <a:pt x="15" y="0"/>
                      <a:pt x="22" y="0"/>
                      <a:pt x="28" y="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1" y="31"/>
                      <a:pt x="21" y="31"/>
                      <a:pt x="21" y="31"/>
                    </a:cubicBezTo>
                    <a:cubicBezTo>
                      <a:pt x="28" y="26"/>
                      <a:pt x="28" y="26"/>
                      <a:pt x="28" y="26"/>
                    </a:cubicBezTo>
                    <a:cubicBezTo>
                      <a:pt x="28" y="45"/>
                      <a:pt x="28" y="45"/>
                      <a:pt x="28" y="45"/>
                    </a:cubicBezTo>
                    <a:cubicBezTo>
                      <a:pt x="22" y="37"/>
                      <a:pt x="22" y="37"/>
                      <a:pt x="22" y="37"/>
                    </a:cubicBezTo>
                    <a:cubicBezTo>
                      <a:pt x="21" y="36"/>
                      <a:pt x="21" y="34"/>
                      <a:pt x="22" y="33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4" y="39"/>
                      <a:pt x="13" y="41"/>
                      <a:pt x="14" y="43"/>
                    </a:cubicBezTo>
                    <a:cubicBezTo>
                      <a:pt x="28" y="63"/>
                      <a:pt x="28" y="63"/>
                      <a:pt x="28" y="63"/>
                    </a:cubicBezTo>
                    <a:lnTo>
                      <a:pt x="28" y="67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6" name="îṡľîḓé"/>
              <p:cNvSpPr/>
              <p:nvPr/>
            </p:nvSpPr>
            <p:spPr bwMode="auto">
              <a:xfrm>
                <a:off x="6855729" y="2710596"/>
                <a:ext cx="211931" cy="232172"/>
              </a:xfrm>
              <a:custGeom>
                <a:avLst/>
                <a:gdLst>
                  <a:gd name="T0" fmla="*/ 101 w 130"/>
                  <a:gd name="T1" fmla="*/ 65 h 142"/>
                  <a:gd name="T2" fmla="*/ 97 w 130"/>
                  <a:gd name="T3" fmla="*/ 81 h 142"/>
                  <a:gd name="T4" fmla="*/ 97 w 130"/>
                  <a:gd name="T5" fmla="*/ 94 h 142"/>
                  <a:gd name="T6" fmla="*/ 100 w 130"/>
                  <a:gd name="T7" fmla="*/ 95 h 142"/>
                  <a:gd name="T8" fmla="*/ 111 w 130"/>
                  <a:gd name="T9" fmla="*/ 112 h 142"/>
                  <a:gd name="T10" fmla="*/ 97 w 130"/>
                  <a:gd name="T11" fmla="*/ 103 h 142"/>
                  <a:gd name="T12" fmla="*/ 97 w 130"/>
                  <a:gd name="T13" fmla="*/ 28 h 142"/>
                  <a:gd name="T14" fmla="*/ 111 w 130"/>
                  <a:gd name="T15" fmla="*/ 19 h 142"/>
                  <a:gd name="T16" fmla="*/ 100 w 130"/>
                  <a:gd name="T17" fmla="*/ 35 h 142"/>
                  <a:gd name="T18" fmla="*/ 97 w 130"/>
                  <a:gd name="T19" fmla="*/ 36 h 142"/>
                  <a:gd name="T20" fmla="*/ 127 w 130"/>
                  <a:gd name="T21" fmla="*/ 62 h 142"/>
                  <a:gd name="T22" fmla="*/ 108 w 130"/>
                  <a:gd name="T23" fmla="*/ 65 h 142"/>
                  <a:gd name="T24" fmla="*/ 127 w 130"/>
                  <a:gd name="T25" fmla="*/ 69 h 142"/>
                  <a:gd name="T26" fmla="*/ 127 w 130"/>
                  <a:gd name="T27" fmla="*/ 62 h 142"/>
                  <a:gd name="T28" fmla="*/ 67 w 130"/>
                  <a:gd name="T29" fmla="*/ 142 h 142"/>
                  <a:gd name="T30" fmla="*/ 85 w 130"/>
                  <a:gd name="T31" fmla="*/ 95 h 142"/>
                  <a:gd name="T32" fmla="*/ 97 w 130"/>
                  <a:gd name="T33" fmla="*/ 50 h 142"/>
                  <a:gd name="T34" fmla="*/ 65 w 130"/>
                  <a:gd name="T35" fmla="*/ 37 h 142"/>
                  <a:gd name="T36" fmla="*/ 93 w 130"/>
                  <a:gd name="T37" fmla="*/ 65 h 142"/>
                  <a:gd name="T38" fmla="*/ 79 w 130"/>
                  <a:gd name="T39" fmla="*/ 90 h 142"/>
                  <a:gd name="T40" fmla="*/ 78 w 130"/>
                  <a:gd name="T41" fmla="*/ 110 h 142"/>
                  <a:gd name="T42" fmla="*/ 65 w 130"/>
                  <a:gd name="T43" fmla="*/ 142 h 142"/>
                  <a:gd name="T44" fmla="*/ 97 w 130"/>
                  <a:gd name="T45" fmla="*/ 36 h 142"/>
                  <a:gd name="T46" fmla="*/ 95 w 130"/>
                  <a:gd name="T47" fmla="*/ 31 h 142"/>
                  <a:gd name="T48" fmla="*/ 97 w 130"/>
                  <a:gd name="T49" fmla="*/ 94 h 142"/>
                  <a:gd name="T50" fmla="*/ 95 w 130"/>
                  <a:gd name="T51" fmla="*/ 100 h 142"/>
                  <a:gd name="T52" fmla="*/ 97 w 130"/>
                  <a:gd name="T53" fmla="*/ 94 h 142"/>
                  <a:gd name="T54" fmla="*/ 65 w 130"/>
                  <a:gd name="T55" fmla="*/ 0 h 142"/>
                  <a:gd name="T56" fmla="*/ 68 w 130"/>
                  <a:gd name="T57" fmla="*/ 3 h 142"/>
                  <a:gd name="T58" fmla="*/ 65 w 130"/>
                  <a:gd name="T59" fmla="*/ 23 h 142"/>
                  <a:gd name="T60" fmla="*/ 65 w 130"/>
                  <a:gd name="T61" fmla="*/ 23 h 142"/>
                  <a:gd name="T62" fmla="*/ 32 w 130"/>
                  <a:gd name="T63" fmla="*/ 50 h 142"/>
                  <a:gd name="T64" fmla="*/ 45 w 130"/>
                  <a:gd name="T65" fmla="*/ 96 h 142"/>
                  <a:gd name="T66" fmla="*/ 63 w 130"/>
                  <a:gd name="T67" fmla="*/ 142 h 142"/>
                  <a:gd name="T68" fmla="*/ 65 w 130"/>
                  <a:gd name="T69" fmla="*/ 110 h 142"/>
                  <a:gd name="T70" fmla="*/ 52 w 130"/>
                  <a:gd name="T71" fmla="*/ 93 h 142"/>
                  <a:gd name="T72" fmla="*/ 36 w 130"/>
                  <a:gd name="T73" fmla="*/ 65 h 142"/>
                  <a:gd name="T74" fmla="*/ 65 w 130"/>
                  <a:gd name="T75" fmla="*/ 37 h 142"/>
                  <a:gd name="T76" fmla="*/ 65 w 130"/>
                  <a:gd name="T77" fmla="*/ 29 h 142"/>
                  <a:gd name="T78" fmla="*/ 65 w 130"/>
                  <a:gd name="T79" fmla="*/ 0 h 142"/>
                  <a:gd name="T80" fmla="*/ 62 w 130"/>
                  <a:gd name="T81" fmla="*/ 20 h 142"/>
                  <a:gd name="T82" fmla="*/ 65 w 130"/>
                  <a:gd name="T83" fmla="*/ 0 h 142"/>
                  <a:gd name="T84" fmla="*/ 32 w 130"/>
                  <a:gd name="T85" fmla="*/ 94 h 142"/>
                  <a:gd name="T86" fmla="*/ 35 w 130"/>
                  <a:gd name="T87" fmla="*/ 100 h 142"/>
                  <a:gd name="T88" fmla="*/ 32 w 130"/>
                  <a:gd name="T89" fmla="*/ 36 h 142"/>
                  <a:gd name="T90" fmla="*/ 35 w 130"/>
                  <a:gd name="T91" fmla="*/ 31 h 142"/>
                  <a:gd name="T92" fmla="*/ 32 w 130"/>
                  <a:gd name="T93" fmla="*/ 36 h 142"/>
                  <a:gd name="T94" fmla="*/ 29 w 130"/>
                  <a:gd name="T95" fmla="*/ 65 h 142"/>
                  <a:gd name="T96" fmla="*/ 32 w 130"/>
                  <a:gd name="T97" fmla="*/ 50 h 142"/>
                  <a:gd name="T98" fmla="*/ 32 w 130"/>
                  <a:gd name="T99" fmla="*/ 36 h 142"/>
                  <a:gd name="T100" fmla="*/ 30 w 130"/>
                  <a:gd name="T101" fmla="*/ 35 h 142"/>
                  <a:gd name="T102" fmla="*/ 19 w 130"/>
                  <a:gd name="T103" fmla="*/ 19 h 142"/>
                  <a:gd name="T104" fmla="*/ 32 w 130"/>
                  <a:gd name="T105" fmla="*/ 28 h 142"/>
                  <a:gd name="T106" fmla="*/ 32 w 130"/>
                  <a:gd name="T107" fmla="*/ 103 h 142"/>
                  <a:gd name="T108" fmla="*/ 19 w 130"/>
                  <a:gd name="T109" fmla="*/ 112 h 142"/>
                  <a:gd name="T110" fmla="*/ 30 w 130"/>
                  <a:gd name="T111" fmla="*/ 95 h 142"/>
                  <a:gd name="T112" fmla="*/ 32 w 130"/>
                  <a:gd name="T113" fmla="*/ 94 h 142"/>
                  <a:gd name="T114" fmla="*/ 22 w 130"/>
                  <a:gd name="T115" fmla="*/ 65 h 142"/>
                  <a:gd name="T116" fmla="*/ 3 w 130"/>
                  <a:gd name="T117" fmla="*/ 62 h 142"/>
                  <a:gd name="T118" fmla="*/ 3 w 130"/>
                  <a:gd name="T119" fmla="*/ 69 h 142"/>
                  <a:gd name="T120" fmla="*/ 22 w 130"/>
                  <a:gd name="T121" fmla="*/ 65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30" h="142">
                    <a:moveTo>
                      <a:pt x="97" y="81"/>
                    </a:moveTo>
                    <a:cubicBezTo>
                      <a:pt x="100" y="76"/>
                      <a:pt x="101" y="71"/>
                      <a:pt x="101" y="65"/>
                    </a:cubicBezTo>
                    <a:cubicBezTo>
                      <a:pt x="101" y="60"/>
                      <a:pt x="100" y="55"/>
                      <a:pt x="97" y="50"/>
                    </a:cubicBezTo>
                    <a:cubicBezTo>
                      <a:pt x="97" y="81"/>
                      <a:pt x="97" y="81"/>
                      <a:pt x="97" y="81"/>
                    </a:cubicBezTo>
                    <a:close/>
                    <a:moveTo>
                      <a:pt x="97" y="103"/>
                    </a:moveTo>
                    <a:cubicBezTo>
                      <a:pt x="97" y="94"/>
                      <a:pt x="97" y="94"/>
                      <a:pt x="97" y="94"/>
                    </a:cubicBezTo>
                    <a:cubicBezTo>
                      <a:pt x="98" y="94"/>
                      <a:pt x="99" y="95"/>
                      <a:pt x="100" y="95"/>
                    </a:cubicBezTo>
                    <a:cubicBezTo>
                      <a:pt x="100" y="95"/>
                      <a:pt x="100" y="95"/>
                      <a:pt x="100" y="95"/>
                    </a:cubicBezTo>
                    <a:cubicBezTo>
                      <a:pt x="111" y="107"/>
                      <a:pt x="111" y="107"/>
                      <a:pt x="111" y="107"/>
                    </a:cubicBezTo>
                    <a:cubicBezTo>
                      <a:pt x="113" y="108"/>
                      <a:pt x="113" y="110"/>
                      <a:pt x="111" y="112"/>
                    </a:cubicBezTo>
                    <a:cubicBezTo>
                      <a:pt x="110" y="113"/>
                      <a:pt x="108" y="113"/>
                      <a:pt x="106" y="112"/>
                    </a:cubicBezTo>
                    <a:cubicBezTo>
                      <a:pt x="97" y="103"/>
                      <a:pt x="97" y="103"/>
                      <a:pt x="97" y="103"/>
                    </a:cubicBezTo>
                    <a:close/>
                    <a:moveTo>
                      <a:pt x="97" y="36"/>
                    </a:moveTo>
                    <a:cubicBezTo>
                      <a:pt x="97" y="28"/>
                      <a:pt x="97" y="28"/>
                      <a:pt x="97" y="28"/>
                    </a:cubicBezTo>
                    <a:cubicBezTo>
                      <a:pt x="106" y="19"/>
                      <a:pt x="106" y="19"/>
                      <a:pt x="106" y="19"/>
                    </a:cubicBezTo>
                    <a:cubicBezTo>
                      <a:pt x="108" y="18"/>
                      <a:pt x="110" y="18"/>
                      <a:pt x="111" y="19"/>
                    </a:cubicBezTo>
                    <a:cubicBezTo>
                      <a:pt x="113" y="20"/>
                      <a:pt x="113" y="23"/>
                      <a:pt x="111" y="24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100" y="35"/>
                      <a:pt x="100" y="35"/>
                      <a:pt x="100" y="35"/>
                    </a:cubicBezTo>
                    <a:cubicBezTo>
                      <a:pt x="99" y="36"/>
                      <a:pt x="98" y="36"/>
                      <a:pt x="97" y="36"/>
                    </a:cubicBezTo>
                    <a:close/>
                    <a:moveTo>
                      <a:pt x="127" y="62"/>
                    </a:moveTo>
                    <a:cubicBezTo>
                      <a:pt x="127" y="62"/>
                      <a:pt x="127" y="62"/>
                      <a:pt x="127" y="62"/>
                    </a:cubicBezTo>
                    <a:cubicBezTo>
                      <a:pt x="111" y="62"/>
                      <a:pt x="111" y="62"/>
                      <a:pt x="111" y="62"/>
                    </a:cubicBezTo>
                    <a:cubicBezTo>
                      <a:pt x="109" y="62"/>
                      <a:pt x="108" y="64"/>
                      <a:pt x="108" y="65"/>
                    </a:cubicBezTo>
                    <a:cubicBezTo>
                      <a:pt x="108" y="67"/>
                      <a:pt x="109" y="69"/>
                      <a:pt x="111" y="69"/>
                    </a:cubicBezTo>
                    <a:cubicBezTo>
                      <a:pt x="127" y="69"/>
                      <a:pt x="127" y="69"/>
                      <a:pt x="127" y="69"/>
                    </a:cubicBezTo>
                    <a:cubicBezTo>
                      <a:pt x="129" y="69"/>
                      <a:pt x="130" y="67"/>
                      <a:pt x="130" y="65"/>
                    </a:cubicBezTo>
                    <a:cubicBezTo>
                      <a:pt x="130" y="64"/>
                      <a:pt x="129" y="62"/>
                      <a:pt x="127" y="62"/>
                    </a:cubicBezTo>
                    <a:close/>
                    <a:moveTo>
                      <a:pt x="65" y="142"/>
                    </a:moveTo>
                    <a:cubicBezTo>
                      <a:pt x="67" y="142"/>
                      <a:pt x="67" y="142"/>
                      <a:pt x="67" y="142"/>
                    </a:cubicBezTo>
                    <a:cubicBezTo>
                      <a:pt x="77" y="142"/>
                      <a:pt x="85" y="134"/>
                      <a:pt x="85" y="124"/>
                    </a:cubicBezTo>
                    <a:cubicBezTo>
                      <a:pt x="85" y="95"/>
                      <a:pt x="85" y="95"/>
                      <a:pt x="85" y="95"/>
                    </a:cubicBezTo>
                    <a:cubicBezTo>
                      <a:pt x="90" y="92"/>
                      <a:pt x="95" y="87"/>
                      <a:pt x="97" y="81"/>
                    </a:cubicBezTo>
                    <a:cubicBezTo>
                      <a:pt x="97" y="50"/>
                      <a:pt x="97" y="50"/>
                      <a:pt x="97" y="50"/>
                    </a:cubicBezTo>
                    <a:cubicBezTo>
                      <a:pt x="92" y="38"/>
                      <a:pt x="79" y="29"/>
                      <a:pt x="65" y="29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73" y="37"/>
                      <a:pt x="80" y="40"/>
                      <a:pt x="85" y="45"/>
                    </a:cubicBezTo>
                    <a:cubicBezTo>
                      <a:pt x="90" y="50"/>
                      <a:pt x="93" y="57"/>
                      <a:pt x="93" y="65"/>
                    </a:cubicBezTo>
                    <a:cubicBezTo>
                      <a:pt x="93" y="76"/>
                      <a:pt x="88" y="85"/>
                      <a:pt x="79" y="90"/>
                    </a:cubicBezTo>
                    <a:cubicBezTo>
                      <a:pt x="79" y="90"/>
                      <a:pt x="79" y="90"/>
                      <a:pt x="79" y="90"/>
                    </a:cubicBezTo>
                    <a:cubicBezTo>
                      <a:pt x="78" y="91"/>
                      <a:pt x="78" y="92"/>
                      <a:pt x="78" y="93"/>
                    </a:cubicBezTo>
                    <a:cubicBezTo>
                      <a:pt x="78" y="110"/>
                      <a:pt x="78" y="110"/>
                      <a:pt x="78" y="110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65" y="142"/>
                      <a:pt x="65" y="142"/>
                      <a:pt x="65" y="142"/>
                    </a:cubicBezTo>
                    <a:close/>
                    <a:moveTo>
                      <a:pt x="97" y="28"/>
                    </a:moveTo>
                    <a:cubicBezTo>
                      <a:pt x="97" y="36"/>
                      <a:pt x="97" y="36"/>
                      <a:pt x="97" y="36"/>
                    </a:cubicBezTo>
                    <a:cubicBezTo>
                      <a:pt x="97" y="36"/>
                      <a:pt x="96" y="36"/>
                      <a:pt x="95" y="35"/>
                    </a:cubicBezTo>
                    <a:cubicBezTo>
                      <a:pt x="94" y="34"/>
                      <a:pt x="94" y="32"/>
                      <a:pt x="95" y="31"/>
                    </a:cubicBezTo>
                    <a:cubicBezTo>
                      <a:pt x="97" y="28"/>
                      <a:pt x="97" y="28"/>
                      <a:pt x="97" y="28"/>
                    </a:cubicBezTo>
                    <a:close/>
                    <a:moveTo>
                      <a:pt x="97" y="94"/>
                    </a:moveTo>
                    <a:cubicBezTo>
                      <a:pt x="97" y="103"/>
                      <a:pt x="97" y="103"/>
                      <a:pt x="97" y="103"/>
                    </a:cubicBezTo>
                    <a:cubicBezTo>
                      <a:pt x="95" y="100"/>
                      <a:pt x="95" y="100"/>
                      <a:pt x="95" y="100"/>
                    </a:cubicBezTo>
                    <a:cubicBezTo>
                      <a:pt x="94" y="99"/>
                      <a:pt x="94" y="97"/>
                      <a:pt x="95" y="95"/>
                    </a:cubicBezTo>
                    <a:cubicBezTo>
                      <a:pt x="96" y="95"/>
                      <a:pt x="97" y="94"/>
                      <a:pt x="97" y="94"/>
                    </a:cubicBezTo>
                    <a:close/>
                    <a:moveTo>
                      <a:pt x="65" y="23"/>
                    </a:moveTo>
                    <a:cubicBezTo>
                      <a:pt x="65" y="0"/>
                      <a:pt x="65" y="0"/>
                      <a:pt x="65" y="0"/>
                    </a:cubicBezTo>
                    <a:cubicBezTo>
                      <a:pt x="65" y="0"/>
                      <a:pt x="65" y="0"/>
                      <a:pt x="65" y="0"/>
                    </a:cubicBezTo>
                    <a:cubicBezTo>
                      <a:pt x="67" y="0"/>
                      <a:pt x="68" y="2"/>
                      <a:pt x="68" y="3"/>
                    </a:cubicBezTo>
                    <a:cubicBezTo>
                      <a:pt x="68" y="20"/>
                      <a:pt x="68" y="20"/>
                      <a:pt x="68" y="20"/>
                    </a:cubicBezTo>
                    <a:cubicBezTo>
                      <a:pt x="68" y="21"/>
                      <a:pt x="67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ubicBezTo>
                      <a:pt x="65" y="23"/>
                      <a:pt x="65" y="23"/>
                      <a:pt x="65" y="23"/>
                    </a:cubicBezTo>
                    <a:close/>
                    <a:moveTo>
                      <a:pt x="65" y="29"/>
                    </a:moveTo>
                    <a:cubicBezTo>
                      <a:pt x="50" y="29"/>
                      <a:pt x="38" y="37"/>
                      <a:pt x="32" y="50"/>
                    </a:cubicBezTo>
                    <a:cubicBezTo>
                      <a:pt x="32" y="81"/>
                      <a:pt x="32" y="81"/>
                      <a:pt x="32" y="81"/>
                    </a:cubicBezTo>
                    <a:cubicBezTo>
                      <a:pt x="35" y="87"/>
                      <a:pt x="40" y="92"/>
                      <a:pt x="45" y="96"/>
                    </a:cubicBezTo>
                    <a:cubicBezTo>
                      <a:pt x="45" y="124"/>
                      <a:pt x="45" y="124"/>
                      <a:pt x="45" y="124"/>
                    </a:cubicBezTo>
                    <a:cubicBezTo>
                      <a:pt x="45" y="134"/>
                      <a:pt x="53" y="142"/>
                      <a:pt x="63" y="142"/>
                    </a:cubicBezTo>
                    <a:cubicBezTo>
                      <a:pt x="65" y="142"/>
                      <a:pt x="65" y="142"/>
                      <a:pt x="65" y="142"/>
                    </a:cubicBezTo>
                    <a:cubicBezTo>
                      <a:pt x="65" y="110"/>
                      <a:pt x="65" y="110"/>
                      <a:pt x="65" y="110"/>
                    </a:cubicBezTo>
                    <a:cubicBezTo>
                      <a:pt x="52" y="110"/>
                      <a:pt x="52" y="110"/>
                      <a:pt x="52" y="110"/>
                    </a:cubicBezTo>
                    <a:cubicBezTo>
                      <a:pt x="52" y="93"/>
                      <a:pt x="52" y="93"/>
                      <a:pt x="52" y="93"/>
                    </a:cubicBezTo>
                    <a:cubicBezTo>
                      <a:pt x="52" y="92"/>
                      <a:pt x="52" y="91"/>
                      <a:pt x="51" y="90"/>
                    </a:cubicBezTo>
                    <a:cubicBezTo>
                      <a:pt x="42" y="85"/>
                      <a:pt x="36" y="76"/>
                      <a:pt x="36" y="65"/>
                    </a:cubicBezTo>
                    <a:cubicBezTo>
                      <a:pt x="36" y="57"/>
                      <a:pt x="39" y="50"/>
                      <a:pt x="44" y="45"/>
                    </a:cubicBezTo>
                    <a:cubicBezTo>
                      <a:pt x="50" y="40"/>
                      <a:pt x="57" y="37"/>
                      <a:pt x="65" y="37"/>
                    </a:cubicBezTo>
                    <a:cubicBezTo>
                      <a:pt x="65" y="37"/>
                      <a:pt x="65" y="37"/>
                      <a:pt x="65" y="37"/>
                    </a:cubicBezTo>
                    <a:cubicBezTo>
                      <a:pt x="65" y="29"/>
                      <a:pt x="65" y="29"/>
                      <a:pt x="65" y="29"/>
                    </a:cubicBezTo>
                    <a:cubicBezTo>
                      <a:pt x="65" y="29"/>
                      <a:pt x="65" y="29"/>
                      <a:pt x="65" y="29"/>
                    </a:cubicBezTo>
                    <a:close/>
                    <a:moveTo>
                      <a:pt x="65" y="0"/>
                    </a:moveTo>
                    <a:cubicBezTo>
                      <a:pt x="65" y="23"/>
                      <a:pt x="65" y="23"/>
                      <a:pt x="65" y="23"/>
                    </a:cubicBezTo>
                    <a:cubicBezTo>
                      <a:pt x="63" y="23"/>
                      <a:pt x="62" y="21"/>
                      <a:pt x="62" y="20"/>
                    </a:cubicBezTo>
                    <a:cubicBezTo>
                      <a:pt x="62" y="3"/>
                      <a:pt x="62" y="3"/>
                      <a:pt x="62" y="3"/>
                    </a:cubicBezTo>
                    <a:cubicBezTo>
                      <a:pt x="62" y="2"/>
                      <a:pt x="63" y="0"/>
                      <a:pt x="65" y="0"/>
                    </a:cubicBezTo>
                    <a:close/>
                    <a:moveTo>
                      <a:pt x="32" y="103"/>
                    </a:moveTo>
                    <a:cubicBezTo>
                      <a:pt x="32" y="94"/>
                      <a:pt x="32" y="94"/>
                      <a:pt x="32" y="94"/>
                    </a:cubicBezTo>
                    <a:cubicBezTo>
                      <a:pt x="33" y="94"/>
                      <a:pt x="34" y="95"/>
                      <a:pt x="35" y="95"/>
                    </a:cubicBezTo>
                    <a:cubicBezTo>
                      <a:pt x="36" y="97"/>
                      <a:pt x="36" y="99"/>
                      <a:pt x="35" y="100"/>
                    </a:cubicBezTo>
                    <a:cubicBezTo>
                      <a:pt x="32" y="103"/>
                      <a:pt x="32" y="103"/>
                      <a:pt x="32" y="103"/>
                    </a:cubicBezTo>
                    <a:close/>
                    <a:moveTo>
                      <a:pt x="32" y="36"/>
                    </a:moveTo>
                    <a:cubicBezTo>
                      <a:pt x="32" y="28"/>
                      <a:pt x="32" y="28"/>
                      <a:pt x="32" y="28"/>
                    </a:cubicBezTo>
                    <a:cubicBezTo>
                      <a:pt x="35" y="31"/>
                      <a:pt x="35" y="31"/>
                      <a:pt x="35" y="31"/>
                    </a:cubicBezTo>
                    <a:cubicBezTo>
                      <a:pt x="36" y="32"/>
                      <a:pt x="36" y="34"/>
                      <a:pt x="35" y="35"/>
                    </a:cubicBezTo>
                    <a:cubicBezTo>
                      <a:pt x="34" y="36"/>
                      <a:pt x="33" y="36"/>
                      <a:pt x="32" y="36"/>
                    </a:cubicBezTo>
                    <a:close/>
                    <a:moveTo>
                      <a:pt x="32" y="50"/>
                    </a:moveTo>
                    <a:cubicBezTo>
                      <a:pt x="30" y="54"/>
                      <a:pt x="29" y="60"/>
                      <a:pt x="29" y="65"/>
                    </a:cubicBezTo>
                    <a:cubicBezTo>
                      <a:pt x="29" y="71"/>
                      <a:pt x="30" y="76"/>
                      <a:pt x="32" y="81"/>
                    </a:cubicBezTo>
                    <a:cubicBezTo>
                      <a:pt x="32" y="50"/>
                      <a:pt x="32" y="50"/>
                      <a:pt x="32" y="50"/>
                    </a:cubicBezTo>
                    <a:close/>
                    <a:moveTo>
                      <a:pt x="32" y="28"/>
                    </a:moveTo>
                    <a:cubicBezTo>
                      <a:pt x="32" y="36"/>
                      <a:pt x="32" y="36"/>
                      <a:pt x="32" y="36"/>
                    </a:cubicBezTo>
                    <a:cubicBezTo>
                      <a:pt x="32" y="36"/>
                      <a:pt x="31" y="36"/>
                      <a:pt x="30" y="35"/>
                    </a:cubicBezTo>
                    <a:cubicBezTo>
                      <a:pt x="30" y="35"/>
                      <a:pt x="30" y="35"/>
                      <a:pt x="30" y="35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7" y="23"/>
                      <a:pt x="17" y="20"/>
                      <a:pt x="19" y="19"/>
                    </a:cubicBezTo>
                    <a:cubicBezTo>
                      <a:pt x="20" y="18"/>
                      <a:pt x="22" y="18"/>
                      <a:pt x="24" y="19"/>
                    </a:cubicBezTo>
                    <a:cubicBezTo>
                      <a:pt x="32" y="28"/>
                      <a:pt x="32" y="28"/>
                      <a:pt x="32" y="28"/>
                    </a:cubicBezTo>
                    <a:close/>
                    <a:moveTo>
                      <a:pt x="32" y="94"/>
                    </a:moveTo>
                    <a:cubicBezTo>
                      <a:pt x="32" y="103"/>
                      <a:pt x="32" y="103"/>
                      <a:pt x="32" y="103"/>
                    </a:cubicBezTo>
                    <a:cubicBezTo>
                      <a:pt x="24" y="112"/>
                      <a:pt x="24" y="112"/>
                      <a:pt x="24" y="112"/>
                    </a:cubicBezTo>
                    <a:cubicBezTo>
                      <a:pt x="22" y="113"/>
                      <a:pt x="20" y="113"/>
                      <a:pt x="19" y="112"/>
                    </a:cubicBezTo>
                    <a:cubicBezTo>
                      <a:pt x="17" y="110"/>
                      <a:pt x="17" y="108"/>
                      <a:pt x="19" y="107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30" y="95"/>
                      <a:pt x="30" y="95"/>
                      <a:pt x="30" y="95"/>
                    </a:cubicBezTo>
                    <a:cubicBezTo>
                      <a:pt x="31" y="95"/>
                      <a:pt x="32" y="95"/>
                      <a:pt x="32" y="94"/>
                    </a:cubicBezTo>
                    <a:close/>
                    <a:moveTo>
                      <a:pt x="22" y="65"/>
                    </a:moveTo>
                    <a:cubicBezTo>
                      <a:pt x="22" y="65"/>
                      <a:pt x="22" y="65"/>
                      <a:pt x="22" y="65"/>
                    </a:cubicBezTo>
                    <a:cubicBezTo>
                      <a:pt x="22" y="64"/>
                      <a:pt x="21" y="62"/>
                      <a:pt x="19" y="62"/>
                    </a:cubicBezTo>
                    <a:cubicBezTo>
                      <a:pt x="3" y="62"/>
                      <a:pt x="3" y="62"/>
                      <a:pt x="3" y="62"/>
                    </a:cubicBezTo>
                    <a:cubicBezTo>
                      <a:pt x="1" y="62"/>
                      <a:pt x="0" y="64"/>
                      <a:pt x="0" y="65"/>
                    </a:cubicBezTo>
                    <a:cubicBezTo>
                      <a:pt x="0" y="67"/>
                      <a:pt x="1" y="69"/>
                      <a:pt x="3" y="69"/>
                    </a:cubicBezTo>
                    <a:cubicBezTo>
                      <a:pt x="19" y="69"/>
                      <a:pt x="19" y="69"/>
                      <a:pt x="19" y="69"/>
                    </a:cubicBezTo>
                    <a:cubicBezTo>
                      <a:pt x="21" y="69"/>
                      <a:pt x="22" y="67"/>
                      <a:pt x="22" y="6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7" name="ïś1íḑè"/>
              <p:cNvSpPr/>
              <p:nvPr/>
            </p:nvSpPr>
            <p:spPr bwMode="auto">
              <a:xfrm>
                <a:off x="5796072" y="2398653"/>
                <a:ext cx="320279" cy="460772"/>
              </a:xfrm>
              <a:custGeom>
                <a:avLst/>
                <a:gdLst>
                  <a:gd name="T0" fmla="*/ 98 w 196"/>
                  <a:gd name="T1" fmla="*/ 5 h 282"/>
                  <a:gd name="T2" fmla="*/ 113 w 196"/>
                  <a:gd name="T3" fmla="*/ 0 h 282"/>
                  <a:gd name="T4" fmla="*/ 155 w 196"/>
                  <a:gd name="T5" fmla="*/ 128 h 282"/>
                  <a:gd name="T6" fmla="*/ 108 w 196"/>
                  <a:gd name="T7" fmla="*/ 143 h 282"/>
                  <a:gd name="T8" fmla="*/ 98 w 196"/>
                  <a:gd name="T9" fmla="*/ 111 h 282"/>
                  <a:gd name="T10" fmla="*/ 98 w 196"/>
                  <a:gd name="T11" fmla="*/ 5 h 282"/>
                  <a:gd name="T12" fmla="*/ 98 w 196"/>
                  <a:gd name="T13" fmla="*/ 222 h 282"/>
                  <a:gd name="T14" fmla="*/ 136 w 196"/>
                  <a:gd name="T15" fmla="*/ 209 h 282"/>
                  <a:gd name="T16" fmla="*/ 107 w 196"/>
                  <a:gd name="T17" fmla="*/ 209 h 282"/>
                  <a:gd name="T18" fmla="*/ 107 w 196"/>
                  <a:gd name="T19" fmla="*/ 192 h 282"/>
                  <a:gd name="T20" fmla="*/ 152 w 196"/>
                  <a:gd name="T21" fmla="*/ 192 h 282"/>
                  <a:gd name="T22" fmla="*/ 189 w 196"/>
                  <a:gd name="T23" fmla="*/ 192 h 282"/>
                  <a:gd name="T24" fmla="*/ 196 w 196"/>
                  <a:gd name="T25" fmla="*/ 192 h 282"/>
                  <a:gd name="T26" fmla="*/ 196 w 196"/>
                  <a:gd name="T27" fmla="*/ 209 h 282"/>
                  <a:gd name="T28" fmla="*/ 180 w 196"/>
                  <a:gd name="T29" fmla="*/ 209 h 282"/>
                  <a:gd name="T30" fmla="*/ 134 w 196"/>
                  <a:gd name="T31" fmla="*/ 247 h 282"/>
                  <a:gd name="T32" fmla="*/ 169 w 196"/>
                  <a:gd name="T33" fmla="*/ 267 h 282"/>
                  <a:gd name="T34" fmla="*/ 169 w 196"/>
                  <a:gd name="T35" fmla="*/ 282 h 282"/>
                  <a:gd name="T36" fmla="*/ 98 w 196"/>
                  <a:gd name="T37" fmla="*/ 282 h 282"/>
                  <a:gd name="T38" fmla="*/ 98 w 196"/>
                  <a:gd name="T39" fmla="*/ 268 h 282"/>
                  <a:gd name="T40" fmla="*/ 111 w 196"/>
                  <a:gd name="T41" fmla="*/ 255 h 282"/>
                  <a:gd name="T42" fmla="*/ 98 w 196"/>
                  <a:gd name="T43" fmla="*/ 242 h 282"/>
                  <a:gd name="T44" fmla="*/ 98 w 196"/>
                  <a:gd name="T45" fmla="*/ 222 h 282"/>
                  <a:gd name="T46" fmla="*/ 67 w 196"/>
                  <a:gd name="T47" fmla="*/ 15 h 282"/>
                  <a:gd name="T48" fmla="*/ 98 w 196"/>
                  <a:gd name="T49" fmla="*/ 5 h 282"/>
                  <a:gd name="T50" fmla="*/ 98 w 196"/>
                  <a:gd name="T51" fmla="*/ 111 h 282"/>
                  <a:gd name="T52" fmla="*/ 92 w 196"/>
                  <a:gd name="T53" fmla="*/ 92 h 282"/>
                  <a:gd name="T54" fmla="*/ 33 w 196"/>
                  <a:gd name="T55" fmla="*/ 157 h 282"/>
                  <a:gd name="T56" fmla="*/ 98 w 196"/>
                  <a:gd name="T57" fmla="*/ 222 h 282"/>
                  <a:gd name="T58" fmla="*/ 98 w 196"/>
                  <a:gd name="T59" fmla="*/ 222 h 282"/>
                  <a:gd name="T60" fmla="*/ 98 w 196"/>
                  <a:gd name="T61" fmla="*/ 242 h 282"/>
                  <a:gd name="T62" fmla="*/ 85 w 196"/>
                  <a:gd name="T63" fmla="*/ 255 h 282"/>
                  <a:gd name="T64" fmla="*/ 98 w 196"/>
                  <a:gd name="T65" fmla="*/ 268 h 282"/>
                  <a:gd name="T66" fmla="*/ 98 w 196"/>
                  <a:gd name="T67" fmla="*/ 282 h 282"/>
                  <a:gd name="T68" fmla="*/ 27 w 196"/>
                  <a:gd name="T69" fmla="*/ 282 h 282"/>
                  <a:gd name="T70" fmla="*/ 27 w 196"/>
                  <a:gd name="T71" fmla="*/ 267 h 282"/>
                  <a:gd name="T72" fmla="*/ 61 w 196"/>
                  <a:gd name="T73" fmla="*/ 247 h 282"/>
                  <a:gd name="T74" fmla="*/ 0 w 196"/>
                  <a:gd name="T75" fmla="*/ 157 h 282"/>
                  <a:gd name="T76" fmla="*/ 82 w 196"/>
                  <a:gd name="T77" fmla="*/ 61 h 282"/>
                  <a:gd name="T78" fmla="*/ 67 w 196"/>
                  <a:gd name="T79" fmla="*/ 15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96" h="282">
                    <a:moveTo>
                      <a:pt x="98" y="5"/>
                    </a:moveTo>
                    <a:cubicBezTo>
                      <a:pt x="113" y="0"/>
                      <a:pt x="113" y="0"/>
                      <a:pt x="113" y="0"/>
                    </a:cubicBezTo>
                    <a:cubicBezTo>
                      <a:pt x="155" y="128"/>
                      <a:pt x="155" y="128"/>
                      <a:pt x="155" y="128"/>
                    </a:cubicBezTo>
                    <a:cubicBezTo>
                      <a:pt x="108" y="143"/>
                      <a:pt x="108" y="143"/>
                      <a:pt x="108" y="143"/>
                    </a:cubicBezTo>
                    <a:cubicBezTo>
                      <a:pt x="98" y="111"/>
                      <a:pt x="98" y="111"/>
                      <a:pt x="98" y="111"/>
                    </a:cubicBezTo>
                    <a:cubicBezTo>
                      <a:pt x="98" y="5"/>
                      <a:pt x="98" y="5"/>
                      <a:pt x="98" y="5"/>
                    </a:cubicBezTo>
                    <a:close/>
                    <a:moveTo>
                      <a:pt x="98" y="222"/>
                    </a:moveTo>
                    <a:cubicBezTo>
                      <a:pt x="112" y="222"/>
                      <a:pt x="125" y="217"/>
                      <a:pt x="136" y="209"/>
                    </a:cubicBezTo>
                    <a:cubicBezTo>
                      <a:pt x="107" y="209"/>
                      <a:pt x="107" y="209"/>
                      <a:pt x="107" y="209"/>
                    </a:cubicBezTo>
                    <a:cubicBezTo>
                      <a:pt x="107" y="192"/>
                      <a:pt x="107" y="192"/>
                      <a:pt x="107" y="192"/>
                    </a:cubicBezTo>
                    <a:cubicBezTo>
                      <a:pt x="152" y="192"/>
                      <a:pt x="152" y="192"/>
                      <a:pt x="152" y="192"/>
                    </a:cubicBezTo>
                    <a:cubicBezTo>
                      <a:pt x="189" y="192"/>
                      <a:pt x="189" y="192"/>
                      <a:pt x="189" y="192"/>
                    </a:cubicBezTo>
                    <a:cubicBezTo>
                      <a:pt x="196" y="192"/>
                      <a:pt x="196" y="192"/>
                      <a:pt x="196" y="192"/>
                    </a:cubicBezTo>
                    <a:cubicBezTo>
                      <a:pt x="196" y="209"/>
                      <a:pt x="196" y="209"/>
                      <a:pt x="196" y="209"/>
                    </a:cubicBezTo>
                    <a:cubicBezTo>
                      <a:pt x="180" y="209"/>
                      <a:pt x="180" y="209"/>
                      <a:pt x="180" y="209"/>
                    </a:cubicBezTo>
                    <a:cubicBezTo>
                      <a:pt x="169" y="226"/>
                      <a:pt x="153" y="239"/>
                      <a:pt x="134" y="247"/>
                    </a:cubicBezTo>
                    <a:cubicBezTo>
                      <a:pt x="154" y="251"/>
                      <a:pt x="169" y="257"/>
                      <a:pt x="169" y="267"/>
                    </a:cubicBezTo>
                    <a:cubicBezTo>
                      <a:pt x="169" y="282"/>
                      <a:pt x="169" y="282"/>
                      <a:pt x="169" y="282"/>
                    </a:cubicBezTo>
                    <a:cubicBezTo>
                      <a:pt x="98" y="282"/>
                      <a:pt x="98" y="282"/>
                      <a:pt x="98" y="282"/>
                    </a:cubicBezTo>
                    <a:cubicBezTo>
                      <a:pt x="98" y="268"/>
                      <a:pt x="98" y="268"/>
                      <a:pt x="98" y="268"/>
                    </a:cubicBezTo>
                    <a:cubicBezTo>
                      <a:pt x="105" y="268"/>
                      <a:pt x="111" y="262"/>
                      <a:pt x="111" y="255"/>
                    </a:cubicBezTo>
                    <a:cubicBezTo>
                      <a:pt x="111" y="248"/>
                      <a:pt x="105" y="242"/>
                      <a:pt x="98" y="242"/>
                    </a:cubicBezTo>
                    <a:lnTo>
                      <a:pt x="98" y="222"/>
                    </a:lnTo>
                    <a:close/>
                    <a:moveTo>
                      <a:pt x="67" y="15"/>
                    </a:moveTo>
                    <a:cubicBezTo>
                      <a:pt x="98" y="5"/>
                      <a:pt x="98" y="5"/>
                      <a:pt x="98" y="5"/>
                    </a:cubicBezTo>
                    <a:cubicBezTo>
                      <a:pt x="98" y="111"/>
                      <a:pt x="98" y="111"/>
                      <a:pt x="98" y="111"/>
                    </a:cubicBezTo>
                    <a:cubicBezTo>
                      <a:pt x="92" y="92"/>
                      <a:pt x="92" y="92"/>
                      <a:pt x="92" y="92"/>
                    </a:cubicBezTo>
                    <a:cubicBezTo>
                      <a:pt x="59" y="95"/>
                      <a:pt x="33" y="123"/>
                      <a:pt x="33" y="157"/>
                    </a:cubicBezTo>
                    <a:cubicBezTo>
                      <a:pt x="33" y="193"/>
                      <a:pt x="62" y="222"/>
                      <a:pt x="98" y="222"/>
                    </a:cubicBezTo>
                    <a:cubicBezTo>
                      <a:pt x="98" y="222"/>
                      <a:pt x="98" y="222"/>
                      <a:pt x="98" y="222"/>
                    </a:cubicBezTo>
                    <a:cubicBezTo>
                      <a:pt x="98" y="242"/>
                      <a:pt x="98" y="242"/>
                      <a:pt x="98" y="242"/>
                    </a:cubicBezTo>
                    <a:cubicBezTo>
                      <a:pt x="91" y="242"/>
                      <a:pt x="85" y="248"/>
                      <a:pt x="85" y="255"/>
                    </a:cubicBezTo>
                    <a:cubicBezTo>
                      <a:pt x="85" y="262"/>
                      <a:pt x="91" y="268"/>
                      <a:pt x="98" y="268"/>
                    </a:cubicBezTo>
                    <a:cubicBezTo>
                      <a:pt x="98" y="282"/>
                      <a:pt x="98" y="282"/>
                      <a:pt x="98" y="282"/>
                    </a:cubicBezTo>
                    <a:cubicBezTo>
                      <a:pt x="27" y="282"/>
                      <a:pt x="27" y="282"/>
                      <a:pt x="27" y="282"/>
                    </a:cubicBezTo>
                    <a:cubicBezTo>
                      <a:pt x="27" y="267"/>
                      <a:pt x="27" y="267"/>
                      <a:pt x="27" y="267"/>
                    </a:cubicBezTo>
                    <a:cubicBezTo>
                      <a:pt x="27" y="257"/>
                      <a:pt x="41" y="251"/>
                      <a:pt x="61" y="247"/>
                    </a:cubicBezTo>
                    <a:cubicBezTo>
                      <a:pt x="26" y="233"/>
                      <a:pt x="0" y="198"/>
                      <a:pt x="0" y="157"/>
                    </a:cubicBezTo>
                    <a:cubicBezTo>
                      <a:pt x="0" y="108"/>
                      <a:pt x="36" y="68"/>
                      <a:pt x="82" y="61"/>
                    </a:cubicBezTo>
                    <a:lnTo>
                      <a:pt x="67" y="15"/>
                    </a:ln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8" name="iṧḷîde"/>
              <p:cNvSpPr/>
              <p:nvPr/>
            </p:nvSpPr>
            <p:spPr bwMode="auto">
              <a:xfrm>
                <a:off x="5681773" y="2333168"/>
                <a:ext cx="184547" cy="163116"/>
              </a:xfrm>
              <a:custGeom>
                <a:avLst/>
                <a:gdLst>
                  <a:gd name="T0" fmla="*/ 103 w 113"/>
                  <a:gd name="T1" fmla="*/ 31 h 100"/>
                  <a:gd name="T2" fmla="*/ 57 w 113"/>
                  <a:gd name="T3" fmla="*/ 0 h 100"/>
                  <a:gd name="T4" fmla="*/ 57 w 113"/>
                  <a:gd name="T5" fmla="*/ 9 h 100"/>
                  <a:gd name="T6" fmla="*/ 95 w 113"/>
                  <a:gd name="T7" fmla="*/ 35 h 100"/>
                  <a:gd name="T8" fmla="*/ 72 w 113"/>
                  <a:gd name="T9" fmla="*/ 88 h 100"/>
                  <a:gd name="T10" fmla="*/ 57 w 113"/>
                  <a:gd name="T11" fmla="*/ 91 h 100"/>
                  <a:gd name="T12" fmla="*/ 57 w 113"/>
                  <a:gd name="T13" fmla="*/ 100 h 100"/>
                  <a:gd name="T14" fmla="*/ 75 w 113"/>
                  <a:gd name="T15" fmla="*/ 96 h 100"/>
                  <a:gd name="T16" fmla="*/ 103 w 113"/>
                  <a:gd name="T17" fmla="*/ 31 h 100"/>
                  <a:gd name="T18" fmla="*/ 57 w 113"/>
                  <a:gd name="T19" fmla="*/ 0 h 100"/>
                  <a:gd name="T20" fmla="*/ 38 w 113"/>
                  <a:gd name="T21" fmla="*/ 4 h 100"/>
                  <a:gd name="T22" fmla="*/ 11 w 113"/>
                  <a:gd name="T23" fmla="*/ 68 h 100"/>
                  <a:gd name="T24" fmla="*/ 57 w 113"/>
                  <a:gd name="T25" fmla="*/ 100 h 100"/>
                  <a:gd name="T26" fmla="*/ 57 w 113"/>
                  <a:gd name="T27" fmla="*/ 91 h 100"/>
                  <a:gd name="T28" fmla="*/ 19 w 113"/>
                  <a:gd name="T29" fmla="*/ 65 h 100"/>
                  <a:gd name="T30" fmla="*/ 19 w 113"/>
                  <a:gd name="T31" fmla="*/ 65 h 100"/>
                  <a:gd name="T32" fmla="*/ 42 w 113"/>
                  <a:gd name="T33" fmla="*/ 12 h 100"/>
                  <a:gd name="T34" fmla="*/ 57 w 113"/>
                  <a:gd name="T35" fmla="*/ 9 h 100"/>
                  <a:gd name="T36" fmla="*/ 57 w 113"/>
                  <a:gd name="T37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3" h="100">
                    <a:moveTo>
                      <a:pt x="103" y="31"/>
                    </a:moveTo>
                    <a:cubicBezTo>
                      <a:pt x="95" y="12"/>
                      <a:pt x="77" y="0"/>
                      <a:pt x="57" y="0"/>
                    </a:cubicBezTo>
                    <a:cubicBezTo>
                      <a:pt x="57" y="9"/>
                      <a:pt x="57" y="9"/>
                      <a:pt x="57" y="9"/>
                    </a:cubicBezTo>
                    <a:cubicBezTo>
                      <a:pt x="73" y="9"/>
                      <a:pt x="88" y="19"/>
                      <a:pt x="95" y="35"/>
                    </a:cubicBezTo>
                    <a:cubicBezTo>
                      <a:pt x="103" y="56"/>
                      <a:pt x="93" y="79"/>
                      <a:pt x="72" y="88"/>
                    </a:cubicBezTo>
                    <a:cubicBezTo>
                      <a:pt x="67" y="90"/>
                      <a:pt x="62" y="91"/>
                      <a:pt x="57" y="91"/>
                    </a:cubicBezTo>
                    <a:cubicBezTo>
                      <a:pt x="57" y="100"/>
                      <a:pt x="57" y="100"/>
                      <a:pt x="57" y="100"/>
                    </a:cubicBezTo>
                    <a:cubicBezTo>
                      <a:pt x="63" y="100"/>
                      <a:pt x="69" y="99"/>
                      <a:pt x="75" y="96"/>
                    </a:cubicBezTo>
                    <a:cubicBezTo>
                      <a:pt x="101" y="86"/>
                      <a:pt x="113" y="57"/>
                      <a:pt x="103" y="31"/>
                    </a:cubicBezTo>
                    <a:close/>
                    <a:moveTo>
                      <a:pt x="57" y="0"/>
                    </a:moveTo>
                    <a:cubicBezTo>
                      <a:pt x="51" y="0"/>
                      <a:pt x="44" y="1"/>
                      <a:pt x="38" y="4"/>
                    </a:cubicBezTo>
                    <a:cubicBezTo>
                      <a:pt x="13" y="14"/>
                      <a:pt x="0" y="43"/>
                      <a:pt x="11" y="68"/>
                    </a:cubicBezTo>
                    <a:cubicBezTo>
                      <a:pt x="18" y="88"/>
                      <a:pt x="37" y="100"/>
                      <a:pt x="57" y="100"/>
                    </a:cubicBezTo>
                    <a:cubicBezTo>
                      <a:pt x="57" y="91"/>
                      <a:pt x="57" y="91"/>
                      <a:pt x="57" y="91"/>
                    </a:cubicBezTo>
                    <a:cubicBezTo>
                      <a:pt x="41" y="90"/>
                      <a:pt x="26" y="81"/>
                      <a:pt x="19" y="65"/>
                    </a:cubicBezTo>
                    <a:cubicBezTo>
                      <a:pt x="19" y="65"/>
                      <a:pt x="19" y="65"/>
                      <a:pt x="19" y="65"/>
                    </a:cubicBezTo>
                    <a:cubicBezTo>
                      <a:pt x="11" y="44"/>
                      <a:pt x="21" y="21"/>
                      <a:pt x="42" y="12"/>
                    </a:cubicBezTo>
                    <a:cubicBezTo>
                      <a:pt x="47" y="10"/>
                      <a:pt x="52" y="9"/>
                      <a:pt x="57" y="9"/>
                    </a:cubicBez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89" name="ïšḷîḍé"/>
              <p:cNvSpPr/>
              <p:nvPr/>
            </p:nvSpPr>
            <p:spPr bwMode="auto">
              <a:xfrm>
                <a:off x="5629385" y="2430800"/>
                <a:ext cx="80963" cy="51197"/>
              </a:xfrm>
              <a:custGeom>
                <a:avLst/>
                <a:gdLst>
                  <a:gd name="T0" fmla="*/ 7 w 68"/>
                  <a:gd name="T1" fmla="*/ 43 h 43"/>
                  <a:gd name="T2" fmla="*/ 0 w 68"/>
                  <a:gd name="T3" fmla="*/ 25 h 43"/>
                  <a:gd name="T4" fmla="*/ 62 w 68"/>
                  <a:gd name="T5" fmla="*/ 0 h 43"/>
                  <a:gd name="T6" fmla="*/ 68 w 68"/>
                  <a:gd name="T7" fmla="*/ 18 h 43"/>
                  <a:gd name="T8" fmla="*/ 7 w 68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43">
                    <a:moveTo>
                      <a:pt x="7" y="43"/>
                    </a:moveTo>
                    <a:lnTo>
                      <a:pt x="0" y="25"/>
                    </a:lnTo>
                    <a:lnTo>
                      <a:pt x="62" y="0"/>
                    </a:lnTo>
                    <a:lnTo>
                      <a:pt x="68" y="18"/>
                    </a:lnTo>
                    <a:lnTo>
                      <a:pt x="7" y="4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0" name="iśliḍê"/>
              <p:cNvSpPr/>
              <p:nvPr/>
            </p:nvSpPr>
            <p:spPr bwMode="auto">
              <a:xfrm>
                <a:off x="5578188" y="2437943"/>
                <a:ext cx="109538" cy="66675"/>
              </a:xfrm>
              <a:custGeom>
                <a:avLst/>
                <a:gdLst>
                  <a:gd name="T0" fmla="*/ 16 w 67"/>
                  <a:gd name="T1" fmla="*/ 39 h 41"/>
                  <a:gd name="T2" fmla="*/ 2 w 67"/>
                  <a:gd name="T3" fmla="*/ 33 h 41"/>
                  <a:gd name="T4" fmla="*/ 8 w 67"/>
                  <a:gd name="T5" fmla="*/ 19 h 41"/>
                  <a:gd name="T6" fmla="*/ 50 w 67"/>
                  <a:gd name="T7" fmla="*/ 2 h 41"/>
                  <a:gd name="T8" fmla="*/ 64 w 67"/>
                  <a:gd name="T9" fmla="*/ 8 h 41"/>
                  <a:gd name="T10" fmla="*/ 58 w 67"/>
                  <a:gd name="T11" fmla="*/ 22 h 41"/>
                  <a:gd name="T12" fmla="*/ 16 w 67"/>
                  <a:gd name="T13" fmla="*/ 3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41">
                    <a:moveTo>
                      <a:pt x="16" y="39"/>
                    </a:moveTo>
                    <a:cubicBezTo>
                      <a:pt x="10" y="41"/>
                      <a:pt x="4" y="39"/>
                      <a:pt x="2" y="33"/>
                    </a:cubicBezTo>
                    <a:cubicBezTo>
                      <a:pt x="0" y="28"/>
                      <a:pt x="2" y="21"/>
                      <a:pt x="8" y="19"/>
                    </a:cubicBezTo>
                    <a:cubicBezTo>
                      <a:pt x="50" y="2"/>
                      <a:pt x="50" y="2"/>
                      <a:pt x="50" y="2"/>
                    </a:cubicBezTo>
                    <a:cubicBezTo>
                      <a:pt x="56" y="0"/>
                      <a:pt x="62" y="3"/>
                      <a:pt x="64" y="8"/>
                    </a:cubicBezTo>
                    <a:cubicBezTo>
                      <a:pt x="67" y="14"/>
                      <a:pt x="64" y="20"/>
                      <a:pt x="58" y="22"/>
                    </a:cubicBezTo>
                    <a:lnTo>
                      <a:pt x="16" y="3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1" name="íśļiḋe"/>
              <p:cNvSpPr/>
              <p:nvPr/>
            </p:nvSpPr>
            <p:spPr bwMode="auto">
              <a:xfrm>
                <a:off x="5515085" y="3307099"/>
                <a:ext cx="334566" cy="119063"/>
              </a:xfrm>
              <a:custGeom>
                <a:avLst/>
                <a:gdLst>
                  <a:gd name="T0" fmla="*/ 142 w 205"/>
                  <a:gd name="T1" fmla="*/ 5 h 73"/>
                  <a:gd name="T2" fmla="*/ 157 w 205"/>
                  <a:gd name="T3" fmla="*/ 2 h 73"/>
                  <a:gd name="T4" fmla="*/ 164 w 205"/>
                  <a:gd name="T5" fmla="*/ 5 h 73"/>
                  <a:gd name="T6" fmla="*/ 179 w 205"/>
                  <a:gd name="T7" fmla="*/ 2 h 73"/>
                  <a:gd name="T8" fmla="*/ 202 w 205"/>
                  <a:gd name="T9" fmla="*/ 18 h 73"/>
                  <a:gd name="T10" fmla="*/ 187 w 205"/>
                  <a:gd name="T11" fmla="*/ 42 h 73"/>
                  <a:gd name="T12" fmla="*/ 177 w 205"/>
                  <a:gd name="T13" fmla="*/ 43 h 73"/>
                  <a:gd name="T14" fmla="*/ 166 w 205"/>
                  <a:gd name="T15" fmla="*/ 18 h 73"/>
                  <a:gd name="T16" fmla="*/ 172 w 205"/>
                  <a:gd name="T17" fmla="*/ 45 h 73"/>
                  <a:gd name="T18" fmla="*/ 167 w 205"/>
                  <a:gd name="T19" fmla="*/ 50 h 73"/>
                  <a:gd name="T20" fmla="*/ 142 w 205"/>
                  <a:gd name="T21" fmla="*/ 55 h 73"/>
                  <a:gd name="T22" fmla="*/ 142 w 205"/>
                  <a:gd name="T23" fmla="*/ 20 h 73"/>
                  <a:gd name="T24" fmla="*/ 158 w 205"/>
                  <a:gd name="T25" fmla="*/ 17 h 73"/>
                  <a:gd name="T26" fmla="*/ 163 w 205"/>
                  <a:gd name="T27" fmla="*/ 19 h 73"/>
                  <a:gd name="T28" fmla="*/ 161 w 205"/>
                  <a:gd name="T29" fmla="*/ 9 h 73"/>
                  <a:gd name="T30" fmla="*/ 155 w 205"/>
                  <a:gd name="T31" fmla="*/ 5 h 73"/>
                  <a:gd name="T32" fmla="*/ 142 w 205"/>
                  <a:gd name="T33" fmla="*/ 8 h 73"/>
                  <a:gd name="T34" fmla="*/ 142 w 205"/>
                  <a:gd name="T35" fmla="*/ 5 h 73"/>
                  <a:gd name="T36" fmla="*/ 28 w 205"/>
                  <a:gd name="T37" fmla="*/ 30 h 73"/>
                  <a:gd name="T38" fmla="*/ 116 w 205"/>
                  <a:gd name="T39" fmla="*/ 13 h 73"/>
                  <a:gd name="T40" fmla="*/ 121 w 205"/>
                  <a:gd name="T41" fmla="*/ 9 h 73"/>
                  <a:gd name="T42" fmla="*/ 142 w 205"/>
                  <a:gd name="T43" fmla="*/ 5 h 73"/>
                  <a:gd name="T44" fmla="*/ 142 w 205"/>
                  <a:gd name="T45" fmla="*/ 8 h 73"/>
                  <a:gd name="T46" fmla="*/ 124 w 205"/>
                  <a:gd name="T47" fmla="*/ 11 h 73"/>
                  <a:gd name="T48" fmla="*/ 120 w 205"/>
                  <a:gd name="T49" fmla="*/ 17 h 73"/>
                  <a:gd name="T50" fmla="*/ 122 w 205"/>
                  <a:gd name="T51" fmla="*/ 28 h 73"/>
                  <a:gd name="T52" fmla="*/ 122 w 205"/>
                  <a:gd name="T53" fmla="*/ 28 h 73"/>
                  <a:gd name="T54" fmla="*/ 126 w 205"/>
                  <a:gd name="T55" fmla="*/ 24 h 73"/>
                  <a:gd name="T56" fmla="*/ 142 w 205"/>
                  <a:gd name="T57" fmla="*/ 20 h 73"/>
                  <a:gd name="T58" fmla="*/ 142 w 205"/>
                  <a:gd name="T59" fmla="*/ 55 h 73"/>
                  <a:gd name="T60" fmla="*/ 130 w 205"/>
                  <a:gd name="T61" fmla="*/ 57 h 73"/>
                  <a:gd name="T62" fmla="*/ 125 w 205"/>
                  <a:gd name="T63" fmla="*/ 56 h 73"/>
                  <a:gd name="T64" fmla="*/ 35 w 205"/>
                  <a:gd name="T65" fmla="*/ 73 h 73"/>
                  <a:gd name="T66" fmla="*/ 28 w 205"/>
                  <a:gd name="T67" fmla="*/ 70 h 73"/>
                  <a:gd name="T68" fmla="*/ 28 w 205"/>
                  <a:gd name="T69" fmla="*/ 67 h 73"/>
                  <a:gd name="T70" fmla="*/ 35 w 205"/>
                  <a:gd name="T71" fmla="*/ 70 h 73"/>
                  <a:gd name="T72" fmla="*/ 35 w 205"/>
                  <a:gd name="T73" fmla="*/ 70 h 73"/>
                  <a:gd name="T74" fmla="*/ 37 w 205"/>
                  <a:gd name="T75" fmla="*/ 70 h 73"/>
                  <a:gd name="T76" fmla="*/ 42 w 205"/>
                  <a:gd name="T77" fmla="*/ 62 h 73"/>
                  <a:gd name="T78" fmla="*/ 36 w 205"/>
                  <a:gd name="T79" fmla="*/ 57 h 73"/>
                  <a:gd name="T80" fmla="*/ 40 w 205"/>
                  <a:gd name="T81" fmla="*/ 50 h 73"/>
                  <a:gd name="T82" fmla="*/ 34 w 205"/>
                  <a:gd name="T83" fmla="*/ 45 h 73"/>
                  <a:gd name="T84" fmla="*/ 37 w 205"/>
                  <a:gd name="T85" fmla="*/ 38 h 73"/>
                  <a:gd name="T86" fmla="*/ 30 w 205"/>
                  <a:gd name="T87" fmla="*/ 33 h 73"/>
                  <a:gd name="T88" fmla="*/ 28 w 205"/>
                  <a:gd name="T89" fmla="*/ 33 h 73"/>
                  <a:gd name="T90" fmla="*/ 28 w 205"/>
                  <a:gd name="T91" fmla="*/ 34 h 73"/>
                  <a:gd name="T92" fmla="*/ 28 w 205"/>
                  <a:gd name="T93" fmla="*/ 30 h 73"/>
                  <a:gd name="T94" fmla="*/ 26 w 205"/>
                  <a:gd name="T95" fmla="*/ 31 h 73"/>
                  <a:gd name="T96" fmla="*/ 28 w 205"/>
                  <a:gd name="T97" fmla="*/ 30 h 73"/>
                  <a:gd name="T98" fmla="*/ 28 w 205"/>
                  <a:gd name="T99" fmla="*/ 34 h 73"/>
                  <a:gd name="T100" fmla="*/ 13 w 205"/>
                  <a:gd name="T101" fmla="*/ 49 h 73"/>
                  <a:gd name="T102" fmla="*/ 15 w 205"/>
                  <a:gd name="T103" fmla="*/ 62 h 73"/>
                  <a:gd name="T104" fmla="*/ 28 w 205"/>
                  <a:gd name="T105" fmla="*/ 67 h 73"/>
                  <a:gd name="T106" fmla="*/ 28 w 205"/>
                  <a:gd name="T107" fmla="*/ 70 h 73"/>
                  <a:gd name="T108" fmla="*/ 0 w 205"/>
                  <a:gd name="T109" fmla="*/ 58 h 73"/>
                  <a:gd name="T110" fmla="*/ 26 w 205"/>
                  <a:gd name="T111" fmla="*/ 31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205" h="73">
                    <a:moveTo>
                      <a:pt x="142" y="5"/>
                    </a:moveTo>
                    <a:cubicBezTo>
                      <a:pt x="157" y="2"/>
                      <a:pt x="157" y="2"/>
                      <a:pt x="157" y="2"/>
                    </a:cubicBezTo>
                    <a:cubicBezTo>
                      <a:pt x="160" y="1"/>
                      <a:pt x="163" y="3"/>
                      <a:pt x="164" y="5"/>
                    </a:cubicBezTo>
                    <a:cubicBezTo>
                      <a:pt x="179" y="2"/>
                      <a:pt x="179" y="2"/>
                      <a:pt x="179" y="2"/>
                    </a:cubicBezTo>
                    <a:cubicBezTo>
                      <a:pt x="190" y="0"/>
                      <a:pt x="200" y="7"/>
                      <a:pt x="202" y="18"/>
                    </a:cubicBezTo>
                    <a:cubicBezTo>
                      <a:pt x="205" y="29"/>
                      <a:pt x="197" y="39"/>
                      <a:pt x="187" y="42"/>
                    </a:cubicBezTo>
                    <a:cubicBezTo>
                      <a:pt x="177" y="43"/>
                      <a:pt x="177" y="43"/>
                      <a:pt x="177" y="43"/>
                    </a:cubicBezTo>
                    <a:cubicBezTo>
                      <a:pt x="166" y="18"/>
                      <a:pt x="166" y="18"/>
                      <a:pt x="166" y="18"/>
                    </a:cubicBezTo>
                    <a:cubicBezTo>
                      <a:pt x="172" y="45"/>
                      <a:pt x="172" y="45"/>
                      <a:pt x="172" y="45"/>
                    </a:cubicBezTo>
                    <a:cubicBezTo>
                      <a:pt x="172" y="47"/>
                      <a:pt x="170" y="50"/>
                      <a:pt x="167" y="50"/>
                    </a:cubicBezTo>
                    <a:cubicBezTo>
                      <a:pt x="142" y="55"/>
                      <a:pt x="142" y="55"/>
                      <a:pt x="142" y="55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58" y="17"/>
                      <a:pt x="158" y="17"/>
                      <a:pt x="158" y="17"/>
                    </a:cubicBezTo>
                    <a:cubicBezTo>
                      <a:pt x="160" y="17"/>
                      <a:pt x="162" y="18"/>
                      <a:pt x="163" y="19"/>
                    </a:cubicBezTo>
                    <a:cubicBezTo>
                      <a:pt x="161" y="9"/>
                      <a:pt x="161" y="9"/>
                      <a:pt x="161" y="9"/>
                    </a:cubicBezTo>
                    <a:cubicBezTo>
                      <a:pt x="161" y="6"/>
                      <a:pt x="158" y="5"/>
                      <a:pt x="155" y="5"/>
                    </a:cubicBezTo>
                    <a:cubicBezTo>
                      <a:pt x="142" y="8"/>
                      <a:pt x="142" y="8"/>
                      <a:pt x="142" y="8"/>
                    </a:cubicBezTo>
                    <a:lnTo>
                      <a:pt x="142" y="5"/>
                    </a:lnTo>
                    <a:close/>
                    <a:moveTo>
                      <a:pt x="28" y="30"/>
                    </a:moveTo>
                    <a:cubicBezTo>
                      <a:pt x="116" y="13"/>
                      <a:pt x="116" y="13"/>
                      <a:pt x="116" y="13"/>
                    </a:cubicBezTo>
                    <a:cubicBezTo>
                      <a:pt x="117" y="11"/>
                      <a:pt x="119" y="9"/>
                      <a:pt x="121" y="9"/>
                    </a:cubicBezTo>
                    <a:cubicBezTo>
                      <a:pt x="142" y="5"/>
                      <a:pt x="142" y="5"/>
                      <a:pt x="142" y="5"/>
                    </a:cubicBezTo>
                    <a:cubicBezTo>
                      <a:pt x="142" y="8"/>
                      <a:pt x="142" y="8"/>
                      <a:pt x="142" y="8"/>
                    </a:cubicBezTo>
                    <a:cubicBezTo>
                      <a:pt x="124" y="11"/>
                      <a:pt x="124" y="11"/>
                      <a:pt x="124" y="11"/>
                    </a:cubicBezTo>
                    <a:cubicBezTo>
                      <a:pt x="121" y="12"/>
                      <a:pt x="119" y="15"/>
                      <a:pt x="120" y="17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2" y="28"/>
                      <a:pt x="122" y="28"/>
                      <a:pt x="122" y="28"/>
                    </a:cubicBezTo>
                    <a:cubicBezTo>
                      <a:pt x="122" y="26"/>
                      <a:pt x="124" y="24"/>
                      <a:pt x="126" y="24"/>
                    </a:cubicBezTo>
                    <a:cubicBezTo>
                      <a:pt x="142" y="20"/>
                      <a:pt x="142" y="20"/>
                      <a:pt x="142" y="20"/>
                    </a:cubicBezTo>
                    <a:cubicBezTo>
                      <a:pt x="142" y="55"/>
                      <a:pt x="142" y="55"/>
                      <a:pt x="142" y="55"/>
                    </a:cubicBezTo>
                    <a:cubicBezTo>
                      <a:pt x="130" y="57"/>
                      <a:pt x="130" y="57"/>
                      <a:pt x="130" y="57"/>
                    </a:cubicBezTo>
                    <a:cubicBezTo>
                      <a:pt x="128" y="58"/>
                      <a:pt x="126" y="57"/>
                      <a:pt x="125" y="56"/>
                    </a:cubicBezTo>
                    <a:cubicBezTo>
                      <a:pt x="35" y="73"/>
                      <a:pt x="35" y="73"/>
                      <a:pt x="35" y="73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5" y="70"/>
                      <a:pt x="35" y="70"/>
                      <a:pt x="35" y="70"/>
                    </a:cubicBezTo>
                    <a:cubicBezTo>
                      <a:pt x="37" y="70"/>
                      <a:pt x="37" y="70"/>
                      <a:pt x="37" y="70"/>
                    </a:cubicBezTo>
                    <a:cubicBezTo>
                      <a:pt x="41" y="69"/>
                      <a:pt x="43" y="66"/>
                      <a:pt x="42" y="62"/>
                    </a:cubicBezTo>
                    <a:cubicBezTo>
                      <a:pt x="42" y="59"/>
                      <a:pt x="39" y="57"/>
                      <a:pt x="36" y="57"/>
                    </a:cubicBezTo>
                    <a:cubicBezTo>
                      <a:pt x="39" y="56"/>
                      <a:pt x="40" y="53"/>
                      <a:pt x="40" y="50"/>
                    </a:cubicBezTo>
                    <a:cubicBezTo>
                      <a:pt x="39" y="47"/>
                      <a:pt x="37" y="45"/>
                      <a:pt x="34" y="45"/>
                    </a:cubicBezTo>
                    <a:cubicBezTo>
                      <a:pt x="36" y="44"/>
                      <a:pt x="38" y="41"/>
                      <a:pt x="37" y="38"/>
                    </a:cubicBezTo>
                    <a:cubicBezTo>
                      <a:pt x="37" y="34"/>
                      <a:pt x="33" y="32"/>
                      <a:pt x="30" y="33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lnTo>
                      <a:pt x="28" y="30"/>
                    </a:lnTo>
                    <a:close/>
                    <a:moveTo>
                      <a:pt x="26" y="31"/>
                    </a:moveTo>
                    <a:cubicBezTo>
                      <a:pt x="28" y="30"/>
                      <a:pt x="28" y="30"/>
                      <a:pt x="28" y="30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13" y="49"/>
                      <a:pt x="13" y="49"/>
                      <a:pt x="13" y="49"/>
                    </a:cubicBezTo>
                    <a:cubicBezTo>
                      <a:pt x="15" y="62"/>
                      <a:pt x="15" y="62"/>
                      <a:pt x="15" y="62"/>
                    </a:cubicBezTo>
                    <a:cubicBezTo>
                      <a:pt x="28" y="67"/>
                      <a:pt x="28" y="67"/>
                      <a:pt x="28" y="67"/>
                    </a:cubicBezTo>
                    <a:cubicBezTo>
                      <a:pt x="28" y="70"/>
                      <a:pt x="28" y="70"/>
                      <a:pt x="28" y="70"/>
                    </a:cubicBezTo>
                    <a:cubicBezTo>
                      <a:pt x="0" y="58"/>
                      <a:pt x="0" y="58"/>
                      <a:pt x="0" y="58"/>
                    </a:cubicBezTo>
                    <a:lnTo>
                      <a:pt x="26" y="3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2" name="îṡlïḍe"/>
              <p:cNvSpPr/>
              <p:nvPr/>
            </p:nvSpPr>
            <p:spPr bwMode="auto">
              <a:xfrm>
                <a:off x="6900973" y="3614281"/>
                <a:ext cx="184547" cy="236935"/>
              </a:xfrm>
              <a:custGeom>
                <a:avLst/>
                <a:gdLst>
                  <a:gd name="T0" fmla="*/ 113 w 113"/>
                  <a:gd name="T1" fmla="*/ 25 h 145"/>
                  <a:gd name="T2" fmla="*/ 108 w 113"/>
                  <a:gd name="T3" fmla="*/ 22 h 145"/>
                  <a:gd name="T4" fmla="*/ 42 w 113"/>
                  <a:gd name="T5" fmla="*/ 128 h 145"/>
                  <a:gd name="T6" fmla="*/ 19 w 113"/>
                  <a:gd name="T7" fmla="*/ 132 h 145"/>
                  <a:gd name="T8" fmla="*/ 12 w 113"/>
                  <a:gd name="T9" fmla="*/ 109 h 145"/>
                  <a:gd name="T10" fmla="*/ 78 w 113"/>
                  <a:gd name="T11" fmla="*/ 3 h 145"/>
                  <a:gd name="T12" fmla="*/ 73 w 113"/>
                  <a:gd name="T13" fmla="*/ 0 h 145"/>
                  <a:gd name="T14" fmla="*/ 6 w 113"/>
                  <a:gd name="T15" fmla="*/ 107 h 145"/>
                  <a:gd name="T16" fmla="*/ 15 w 113"/>
                  <a:gd name="T17" fmla="*/ 138 h 145"/>
                  <a:gd name="T18" fmla="*/ 47 w 113"/>
                  <a:gd name="T19" fmla="*/ 132 h 145"/>
                  <a:gd name="T20" fmla="*/ 113 w 113"/>
                  <a:gd name="T21" fmla="*/ 25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13" h="145">
                    <a:moveTo>
                      <a:pt x="113" y="25"/>
                    </a:moveTo>
                    <a:cubicBezTo>
                      <a:pt x="108" y="22"/>
                      <a:pt x="108" y="22"/>
                      <a:pt x="108" y="22"/>
                    </a:cubicBezTo>
                    <a:cubicBezTo>
                      <a:pt x="42" y="128"/>
                      <a:pt x="42" y="128"/>
                      <a:pt x="42" y="128"/>
                    </a:cubicBezTo>
                    <a:cubicBezTo>
                      <a:pt x="38" y="135"/>
                      <a:pt x="27" y="137"/>
                      <a:pt x="19" y="132"/>
                    </a:cubicBezTo>
                    <a:cubicBezTo>
                      <a:pt x="11" y="127"/>
                      <a:pt x="8" y="117"/>
                      <a:pt x="12" y="109"/>
                    </a:cubicBezTo>
                    <a:cubicBezTo>
                      <a:pt x="78" y="3"/>
                      <a:pt x="78" y="3"/>
                      <a:pt x="78" y="3"/>
                    </a:cubicBezTo>
                    <a:cubicBezTo>
                      <a:pt x="73" y="0"/>
                      <a:pt x="73" y="0"/>
                      <a:pt x="73" y="0"/>
                    </a:cubicBezTo>
                    <a:cubicBezTo>
                      <a:pt x="6" y="107"/>
                      <a:pt x="6" y="107"/>
                      <a:pt x="6" y="107"/>
                    </a:cubicBezTo>
                    <a:cubicBezTo>
                      <a:pt x="0" y="117"/>
                      <a:pt x="4" y="131"/>
                      <a:pt x="15" y="138"/>
                    </a:cubicBezTo>
                    <a:cubicBezTo>
                      <a:pt x="26" y="145"/>
                      <a:pt x="40" y="142"/>
                      <a:pt x="47" y="132"/>
                    </a:cubicBezTo>
                    <a:lnTo>
                      <a:pt x="113" y="2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3" name="ísḻíḓé"/>
              <p:cNvSpPr/>
              <p:nvPr/>
            </p:nvSpPr>
            <p:spPr bwMode="auto">
              <a:xfrm>
                <a:off x="7005748" y="3605946"/>
                <a:ext cx="89297" cy="61913"/>
              </a:xfrm>
              <a:custGeom>
                <a:avLst/>
                <a:gdLst>
                  <a:gd name="T0" fmla="*/ 54 w 55"/>
                  <a:gd name="T1" fmla="*/ 35 h 38"/>
                  <a:gd name="T2" fmla="*/ 48 w 55"/>
                  <a:gd name="T3" fmla="*/ 37 h 38"/>
                  <a:gd name="T4" fmla="*/ 3 w 55"/>
                  <a:gd name="T5" fmla="*/ 9 h 38"/>
                  <a:gd name="T6" fmla="*/ 2 w 55"/>
                  <a:gd name="T7" fmla="*/ 3 h 38"/>
                  <a:gd name="T8" fmla="*/ 8 w 55"/>
                  <a:gd name="T9" fmla="*/ 1 h 38"/>
                  <a:gd name="T10" fmla="*/ 53 w 55"/>
                  <a:gd name="T11" fmla="*/ 29 h 38"/>
                  <a:gd name="T12" fmla="*/ 54 w 55"/>
                  <a:gd name="T13" fmla="*/ 35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38">
                    <a:moveTo>
                      <a:pt x="54" y="35"/>
                    </a:moveTo>
                    <a:cubicBezTo>
                      <a:pt x="53" y="37"/>
                      <a:pt x="50" y="38"/>
                      <a:pt x="48" y="37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1" y="7"/>
                      <a:pt x="0" y="5"/>
                      <a:pt x="2" y="3"/>
                    </a:cubicBezTo>
                    <a:cubicBezTo>
                      <a:pt x="3" y="1"/>
                      <a:pt x="6" y="0"/>
                      <a:pt x="8" y="1"/>
                    </a:cubicBezTo>
                    <a:cubicBezTo>
                      <a:pt x="53" y="29"/>
                      <a:pt x="53" y="29"/>
                      <a:pt x="53" y="29"/>
                    </a:cubicBezTo>
                    <a:cubicBezTo>
                      <a:pt x="55" y="31"/>
                      <a:pt x="55" y="33"/>
                      <a:pt x="54" y="35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4" name="íšlîďé"/>
              <p:cNvSpPr/>
              <p:nvPr/>
            </p:nvSpPr>
            <p:spPr bwMode="auto">
              <a:xfrm>
                <a:off x="6936691" y="3654762"/>
                <a:ext cx="122635" cy="170260"/>
              </a:xfrm>
              <a:custGeom>
                <a:avLst/>
                <a:gdLst>
                  <a:gd name="T0" fmla="*/ 75 w 75"/>
                  <a:gd name="T1" fmla="*/ 4 h 104"/>
                  <a:gd name="T2" fmla="*/ 69 w 75"/>
                  <a:gd name="T3" fmla="*/ 0 h 104"/>
                  <a:gd name="T4" fmla="*/ 10 w 75"/>
                  <a:gd name="T5" fmla="*/ 95 h 104"/>
                  <a:gd name="T6" fmla="*/ 0 w 75"/>
                  <a:gd name="T7" fmla="*/ 100 h 104"/>
                  <a:gd name="T8" fmla="*/ 1 w 75"/>
                  <a:gd name="T9" fmla="*/ 101 h 104"/>
                  <a:gd name="T10" fmla="*/ 17 w 75"/>
                  <a:gd name="T11" fmla="*/ 98 h 104"/>
                  <a:gd name="T12" fmla="*/ 75 w 75"/>
                  <a:gd name="T13" fmla="*/ 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5" h="104">
                    <a:moveTo>
                      <a:pt x="75" y="4"/>
                    </a:moveTo>
                    <a:cubicBezTo>
                      <a:pt x="69" y="0"/>
                      <a:pt x="69" y="0"/>
                      <a:pt x="69" y="0"/>
                    </a:cubicBezTo>
                    <a:cubicBezTo>
                      <a:pt x="10" y="95"/>
                      <a:pt x="10" y="95"/>
                      <a:pt x="10" y="95"/>
                    </a:cubicBezTo>
                    <a:cubicBezTo>
                      <a:pt x="8" y="98"/>
                      <a:pt x="4" y="100"/>
                      <a:pt x="0" y="100"/>
                    </a:cubicBezTo>
                    <a:cubicBezTo>
                      <a:pt x="0" y="100"/>
                      <a:pt x="1" y="100"/>
                      <a:pt x="1" y="101"/>
                    </a:cubicBezTo>
                    <a:cubicBezTo>
                      <a:pt x="7" y="104"/>
                      <a:pt x="14" y="103"/>
                      <a:pt x="17" y="98"/>
                    </a:cubicBezTo>
                    <a:lnTo>
                      <a:pt x="75" y="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5" name="ïSḻïḍé"/>
              <p:cNvSpPr/>
              <p:nvPr/>
            </p:nvSpPr>
            <p:spPr bwMode="auto">
              <a:xfrm>
                <a:off x="6650941" y="2685593"/>
                <a:ext cx="166688" cy="121444"/>
              </a:xfrm>
              <a:custGeom>
                <a:avLst/>
                <a:gdLst>
                  <a:gd name="T0" fmla="*/ 84 w 102"/>
                  <a:gd name="T1" fmla="*/ 71 h 74"/>
                  <a:gd name="T2" fmla="*/ 79 w 102"/>
                  <a:gd name="T3" fmla="*/ 69 h 74"/>
                  <a:gd name="T4" fmla="*/ 79 w 102"/>
                  <a:gd name="T5" fmla="*/ 69 h 74"/>
                  <a:gd name="T6" fmla="*/ 79 w 102"/>
                  <a:gd name="T7" fmla="*/ 52 h 74"/>
                  <a:gd name="T8" fmla="*/ 86 w 102"/>
                  <a:gd name="T9" fmla="*/ 49 h 74"/>
                  <a:gd name="T10" fmla="*/ 90 w 102"/>
                  <a:gd name="T11" fmla="*/ 38 h 74"/>
                  <a:gd name="T12" fmla="*/ 79 w 102"/>
                  <a:gd name="T13" fmla="*/ 31 h 74"/>
                  <a:gd name="T14" fmla="*/ 85 w 102"/>
                  <a:gd name="T15" fmla="*/ 20 h 74"/>
                  <a:gd name="T16" fmla="*/ 79 w 102"/>
                  <a:gd name="T17" fmla="*/ 16 h 74"/>
                  <a:gd name="T18" fmla="*/ 72 w 102"/>
                  <a:gd name="T19" fmla="*/ 3 h 74"/>
                  <a:gd name="T20" fmla="*/ 79 w 102"/>
                  <a:gd name="T21" fmla="*/ 16 h 74"/>
                  <a:gd name="T22" fmla="*/ 72 w 102"/>
                  <a:gd name="T23" fmla="*/ 21 h 74"/>
                  <a:gd name="T24" fmla="*/ 72 w 102"/>
                  <a:gd name="T25" fmla="*/ 9 h 74"/>
                  <a:gd name="T26" fmla="*/ 79 w 102"/>
                  <a:gd name="T27" fmla="*/ 73 h 74"/>
                  <a:gd name="T28" fmla="*/ 72 w 102"/>
                  <a:gd name="T29" fmla="*/ 69 h 74"/>
                  <a:gd name="T30" fmla="*/ 79 w 102"/>
                  <a:gd name="T31" fmla="*/ 73 h 74"/>
                  <a:gd name="T32" fmla="*/ 79 w 102"/>
                  <a:gd name="T33" fmla="*/ 34 h 74"/>
                  <a:gd name="T34" fmla="*/ 75 w 102"/>
                  <a:gd name="T35" fmla="*/ 45 h 74"/>
                  <a:gd name="T36" fmla="*/ 79 w 102"/>
                  <a:gd name="T37" fmla="*/ 52 h 74"/>
                  <a:gd name="T38" fmla="*/ 72 w 102"/>
                  <a:gd name="T39" fmla="*/ 25 h 74"/>
                  <a:gd name="T40" fmla="*/ 79 w 102"/>
                  <a:gd name="T41" fmla="*/ 31 h 74"/>
                  <a:gd name="T42" fmla="*/ 72 w 102"/>
                  <a:gd name="T43" fmla="*/ 3 h 74"/>
                  <a:gd name="T44" fmla="*/ 71 w 102"/>
                  <a:gd name="T45" fmla="*/ 8 h 74"/>
                  <a:gd name="T46" fmla="*/ 66 w 102"/>
                  <a:gd name="T47" fmla="*/ 2 h 74"/>
                  <a:gd name="T48" fmla="*/ 66 w 102"/>
                  <a:gd name="T49" fmla="*/ 73 h 74"/>
                  <a:gd name="T50" fmla="*/ 67 w 102"/>
                  <a:gd name="T51" fmla="*/ 65 h 74"/>
                  <a:gd name="T52" fmla="*/ 72 w 102"/>
                  <a:gd name="T53" fmla="*/ 74 h 74"/>
                  <a:gd name="T54" fmla="*/ 72 w 102"/>
                  <a:gd name="T55" fmla="*/ 21 h 74"/>
                  <a:gd name="T56" fmla="*/ 72 w 102"/>
                  <a:gd name="T57" fmla="*/ 52 h 74"/>
                  <a:gd name="T58" fmla="*/ 66 w 102"/>
                  <a:gd name="T59" fmla="*/ 57 h 74"/>
                  <a:gd name="T60" fmla="*/ 69 w 102"/>
                  <a:gd name="T61" fmla="*/ 16 h 74"/>
                  <a:gd name="T62" fmla="*/ 22 w 102"/>
                  <a:gd name="T63" fmla="*/ 10 h 74"/>
                  <a:gd name="T64" fmla="*/ 66 w 102"/>
                  <a:gd name="T65" fmla="*/ 5 h 74"/>
                  <a:gd name="T66" fmla="*/ 64 w 102"/>
                  <a:gd name="T67" fmla="*/ 6 h 74"/>
                  <a:gd name="T68" fmla="*/ 66 w 102"/>
                  <a:gd name="T69" fmla="*/ 16 h 74"/>
                  <a:gd name="T70" fmla="*/ 66 w 102"/>
                  <a:gd name="T71" fmla="*/ 64 h 74"/>
                  <a:gd name="T72" fmla="*/ 37 w 102"/>
                  <a:gd name="T73" fmla="*/ 57 h 74"/>
                  <a:gd name="T74" fmla="*/ 22 w 102"/>
                  <a:gd name="T75" fmla="*/ 49 h 74"/>
                  <a:gd name="T76" fmla="*/ 27 w 102"/>
                  <a:gd name="T77" fmla="*/ 48 h 74"/>
                  <a:gd name="T78" fmla="*/ 22 w 102"/>
                  <a:gd name="T79" fmla="*/ 27 h 74"/>
                  <a:gd name="T80" fmla="*/ 2 w 102"/>
                  <a:gd name="T81" fmla="*/ 41 h 74"/>
                  <a:gd name="T82" fmla="*/ 22 w 102"/>
                  <a:gd name="T83" fmla="*/ 10 h 74"/>
                  <a:gd name="T84" fmla="*/ 17 w 102"/>
                  <a:gd name="T85" fmla="*/ 28 h 74"/>
                  <a:gd name="T86" fmla="*/ 22 w 102"/>
                  <a:gd name="T87" fmla="*/ 49 h 74"/>
                  <a:gd name="T88" fmla="*/ 2 w 102"/>
                  <a:gd name="T89" fmla="*/ 41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02" h="74">
                    <a:moveTo>
                      <a:pt x="79" y="7"/>
                    </a:moveTo>
                    <a:cubicBezTo>
                      <a:pt x="102" y="22"/>
                      <a:pt x="98" y="62"/>
                      <a:pt x="84" y="71"/>
                    </a:cubicBezTo>
                    <a:cubicBezTo>
                      <a:pt x="82" y="72"/>
                      <a:pt x="80" y="73"/>
                      <a:pt x="79" y="73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79" y="69"/>
                      <a:pt x="79" y="69"/>
                      <a:pt x="79" y="69"/>
                    </a:cubicBezTo>
                    <a:cubicBezTo>
                      <a:pt x="83" y="67"/>
                      <a:pt x="85" y="61"/>
                      <a:pt x="83" y="57"/>
                    </a:cubicBezTo>
                    <a:cubicBezTo>
                      <a:pt x="82" y="55"/>
                      <a:pt x="80" y="53"/>
                      <a:pt x="79" y="52"/>
                    </a:cubicBezTo>
                    <a:cubicBezTo>
                      <a:pt x="79" y="49"/>
                      <a:pt x="79" y="49"/>
                      <a:pt x="79" y="49"/>
                    </a:cubicBezTo>
                    <a:cubicBezTo>
                      <a:pt x="81" y="50"/>
                      <a:pt x="84" y="50"/>
                      <a:pt x="86" y="49"/>
                    </a:cubicBezTo>
                    <a:cubicBezTo>
                      <a:pt x="86" y="49"/>
                      <a:pt x="86" y="49"/>
                      <a:pt x="86" y="49"/>
                    </a:cubicBezTo>
                    <a:cubicBezTo>
                      <a:pt x="90" y="47"/>
                      <a:pt x="92" y="42"/>
                      <a:pt x="90" y="38"/>
                    </a:cubicBezTo>
                    <a:cubicBezTo>
                      <a:pt x="88" y="34"/>
                      <a:pt x="83" y="32"/>
                      <a:pt x="79" y="34"/>
                    </a:cubicBezTo>
                    <a:cubicBezTo>
                      <a:pt x="79" y="31"/>
                      <a:pt x="79" y="31"/>
                      <a:pt x="79" y="31"/>
                    </a:cubicBezTo>
                    <a:cubicBezTo>
                      <a:pt x="80" y="31"/>
                      <a:pt x="81" y="30"/>
                      <a:pt x="82" y="30"/>
                    </a:cubicBezTo>
                    <a:cubicBezTo>
                      <a:pt x="86" y="28"/>
                      <a:pt x="87" y="24"/>
                      <a:pt x="85" y="20"/>
                    </a:cubicBezTo>
                    <a:cubicBezTo>
                      <a:pt x="85" y="20"/>
                      <a:pt x="85" y="20"/>
                      <a:pt x="85" y="20"/>
                    </a:cubicBezTo>
                    <a:cubicBezTo>
                      <a:pt x="84" y="17"/>
                      <a:pt x="81" y="16"/>
                      <a:pt x="79" y="16"/>
                    </a:cubicBezTo>
                    <a:lnTo>
                      <a:pt x="79" y="7"/>
                    </a:lnTo>
                    <a:close/>
                    <a:moveTo>
                      <a:pt x="72" y="3"/>
                    </a:moveTo>
                    <a:cubicBezTo>
                      <a:pt x="74" y="4"/>
                      <a:pt x="76" y="5"/>
                      <a:pt x="79" y="7"/>
                    </a:cubicBezTo>
                    <a:cubicBezTo>
                      <a:pt x="79" y="16"/>
                      <a:pt x="79" y="16"/>
                      <a:pt x="79" y="16"/>
                    </a:cubicBezTo>
                    <a:cubicBezTo>
                      <a:pt x="77" y="16"/>
                      <a:pt x="76" y="16"/>
                      <a:pt x="75" y="17"/>
                    </a:cubicBezTo>
                    <a:cubicBezTo>
                      <a:pt x="73" y="17"/>
                      <a:pt x="72" y="19"/>
                      <a:pt x="72" y="21"/>
                    </a:cubicBezTo>
                    <a:cubicBezTo>
                      <a:pt x="72" y="13"/>
                      <a:pt x="72" y="13"/>
                      <a:pt x="72" y="13"/>
                    </a:cubicBezTo>
                    <a:cubicBezTo>
                      <a:pt x="72" y="12"/>
                      <a:pt x="72" y="10"/>
                      <a:pt x="72" y="9"/>
                    </a:cubicBezTo>
                    <a:cubicBezTo>
                      <a:pt x="72" y="3"/>
                      <a:pt x="72" y="3"/>
                      <a:pt x="72" y="3"/>
                    </a:cubicBezTo>
                    <a:close/>
                    <a:moveTo>
                      <a:pt x="79" y="73"/>
                    </a:moveTo>
                    <a:cubicBezTo>
                      <a:pt x="76" y="74"/>
                      <a:pt x="74" y="74"/>
                      <a:pt x="72" y="74"/>
                    </a:cubicBezTo>
                    <a:cubicBezTo>
                      <a:pt x="72" y="69"/>
                      <a:pt x="72" y="69"/>
                      <a:pt x="72" y="69"/>
                    </a:cubicBezTo>
                    <a:cubicBezTo>
                      <a:pt x="74" y="70"/>
                      <a:pt x="76" y="70"/>
                      <a:pt x="79" y="69"/>
                    </a:cubicBezTo>
                    <a:cubicBezTo>
                      <a:pt x="79" y="73"/>
                      <a:pt x="79" y="73"/>
                      <a:pt x="79" y="73"/>
                    </a:cubicBezTo>
                    <a:close/>
                    <a:moveTo>
                      <a:pt x="79" y="31"/>
                    </a:moveTo>
                    <a:cubicBezTo>
                      <a:pt x="79" y="34"/>
                      <a:pt x="79" y="34"/>
                      <a:pt x="79" y="34"/>
                    </a:cubicBezTo>
                    <a:cubicBezTo>
                      <a:pt x="78" y="34"/>
                      <a:pt x="78" y="34"/>
                      <a:pt x="78" y="34"/>
                    </a:cubicBezTo>
                    <a:cubicBezTo>
                      <a:pt x="74" y="36"/>
                      <a:pt x="73" y="41"/>
                      <a:pt x="75" y="45"/>
                    </a:cubicBezTo>
                    <a:cubicBezTo>
                      <a:pt x="76" y="47"/>
                      <a:pt x="77" y="48"/>
                      <a:pt x="79" y="49"/>
                    </a:cubicBezTo>
                    <a:cubicBezTo>
                      <a:pt x="79" y="52"/>
                      <a:pt x="79" y="52"/>
                      <a:pt x="79" y="52"/>
                    </a:cubicBezTo>
                    <a:cubicBezTo>
                      <a:pt x="76" y="51"/>
                      <a:pt x="74" y="51"/>
                      <a:pt x="72" y="52"/>
                    </a:cubicBezTo>
                    <a:cubicBezTo>
                      <a:pt x="72" y="25"/>
                      <a:pt x="72" y="25"/>
                      <a:pt x="72" y="25"/>
                    </a:cubicBezTo>
                    <a:cubicBezTo>
                      <a:pt x="72" y="26"/>
                      <a:pt x="72" y="26"/>
                      <a:pt x="72" y="26"/>
                    </a:cubicBezTo>
                    <a:cubicBezTo>
                      <a:pt x="73" y="29"/>
                      <a:pt x="76" y="31"/>
                      <a:pt x="79" y="31"/>
                    </a:cubicBezTo>
                    <a:close/>
                    <a:moveTo>
                      <a:pt x="66" y="2"/>
                    </a:moveTo>
                    <a:cubicBezTo>
                      <a:pt x="68" y="2"/>
                      <a:pt x="70" y="3"/>
                      <a:pt x="72" y="3"/>
                    </a:cubicBezTo>
                    <a:cubicBezTo>
                      <a:pt x="72" y="9"/>
                      <a:pt x="72" y="9"/>
                      <a:pt x="72" y="9"/>
                    </a:cubicBezTo>
                    <a:cubicBezTo>
                      <a:pt x="71" y="9"/>
                      <a:pt x="71" y="9"/>
                      <a:pt x="71" y="8"/>
                    </a:cubicBezTo>
                    <a:cubicBezTo>
                      <a:pt x="70" y="7"/>
                      <a:pt x="68" y="5"/>
                      <a:pt x="66" y="5"/>
                    </a:cubicBezTo>
                    <a:cubicBezTo>
                      <a:pt x="66" y="2"/>
                      <a:pt x="66" y="2"/>
                      <a:pt x="66" y="2"/>
                    </a:cubicBezTo>
                    <a:close/>
                    <a:moveTo>
                      <a:pt x="72" y="74"/>
                    </a:moveTo>
                    <a:cubicBezTo>
                      <a:pt x="70" y="74"/>
                      <a:pt x="68" y="73"/>
                      <a:pt x="66" y="73"/>
                    </a:cubicBezTo>
                    <a:cubicBezTo>
                      <a:pt x="66" y="64"/>
                      <a:pt x="66" y="64"/>
                      <a:pt x="66" y="64"/>
                    </a:cubicBezTo>
                    <a:cubicBezTo>
                      <a:pt x="66" y="64"/>
                      <a:pt x="67" y="64"/>
                      <a:pt x="67" y="65"/>
                    </a:cubicBezTo>
                    <a:cubicBezTo>
                      <a:pt x="68" y="67"/>
                      <a:pt x="70" y="68"/>
                      <a:pt x="72" y="69"/>
                    </a:cubicBezTo>
                    <a:cubicBezTo>
                      <a:pt x="72" y="74"/>
                      <a:pt x="72" y="74"/>
                      <a:pt x="72" y="74"/>
                    </a:cubicBezTo>
                    <a:close/>
                    <a:moveTo>
                      <a:pt x="72" y="13"/>
                    </a:moveTo>
                    <a:cubicBezTo>
                      <a:pt x="72" y="21"/>
                      <a:pt x="72" y="21"/>
                      <a:pt x="72" y="21"/>
                    </a:cubicBezTo>
                    <a:cubicBezTo>
                      <a:pt x="71" y="22"/>
                      <a:pt x="71" y="24"/>
                      <a:pt x="72" y="25"/>
                    </a:cubicBezTo>
                    <a:cubicBezTo>
                      <a:pt x="72" y="52"/>
                      <a:pt x="72" y="52"/>
                      <a:pt x="72" y="52"/>
                    </a:cubicBezTo>
                    <a:cubicBezTo>
                      <a:pt x="71" y="52"/>
                      <a:pt x="71" y="52"/>
                      <a:pt x="71" y="52"/>
                    </a:cubicBezTo>
                    <a:cubicBezTo>
                      <a:pt x="69" y="54"/>
                      <a:pt x="67" y="55"/>
                      <a:pt x="66" y="57"/>
                    </a:cubicBezTo>
                    <a:cubicBezTo>
                      <a:pt x="66" y="16"/>
                      <a:pt x="66" y="16"/>
                      <a:pt x="66" y="16"/>
                    </a:cubicBezTo>
                    <a:cubicBezTo>
                      <a:pt x="67" y="16"/>
                      <a:pt x="68" y="16"/>
                      <a:pt x="69" y="16"/>
                    </a:cubicBezTo>
                    <a:cubicBezTo>
                      <a:pt x="70" y="15"/>
                      <a:pt x="71" y="14"/>
                      <a:pt x="72" y="13"/>
                    </a:cubicBezTo>
                    <a:close/>
                    <a:moveTo>
                      <a:pt x="22" y="10"/>
                    </a:moveTo>
                    <a:cubicBezTo>
                      <a:pt x="41" y="2"/>
                      <a:pt x="55" y="0"/>
                      <a:pt x="66" y="2"/>
                    </a:cubicBezTo>
                    <a:cubicBezTo>
                      <a:pt x="66" y="5"/>
                      <a:pt x="66" y="5"/>
                      <a:pt x="66" y="5"/>
                    </a:cubicBezTo>
                    <a:cubicBezTo>
                      <a:pt x="65" y="5"/>
                      <a:pt x="65" y="6"/>
                      <a:pt x="64" y="6"/>
                    </a:cubicBezTo>
                    <a:cubicBezTo>
                      <a:pt x="64" y="6"/>
                      <a:pt x="64" y="6"/>
                      <a:pt x="64" y="6"/>
                    </a:cubicBezTo>
                    <a:cubicBezTo>
                      <a:pt x="61" y="7"/>
                      <a:pt x="60" y="11"/>
                      <a:pt x="61" y="13"/>
                    </a:cubicBezTo>
                    <a:cubicBezTo>
                      <a:pt x="62" y="15"/>
                      <a:pt x="64" y="16"/>
                      <a:pt x="66" y="16"/>
                    </a:cubicBezTo>
                    <a:cubicBezTo>
                      <a:pt x="66" y="57"/>
                      <a:pt x="66" y="57"/>
                      <a:pt x="66" y="57"/>
                    </a:cubicBezTo>
                    <a:cubicBezTo>
                      <a:pt x="66" y="59"/>
                      <a:pt x="66" y="62"/>
                      <a:pt x="66" y="64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56" y="68"/>
                      <a:pt x="48" y="56"/>
                      <a:pt x="37" y="57"/>
                    </a:cubicBezTo>
                    <a:cubicBezTo>
                      <a:pt x="32" y="57"/>
                      <a:pt x="27" y="58"/>
                      <a:pt x="22" y="57"/>
                    </a:cubicBezTo>
                    <a:cubicBezTo>
                      <a:pt x="22" y="49"/>
                      <a:pt x="22" y="49"/>
                      <a:pt x="22" y="49"/>
                    </a:cubicBezTo>
                    <a:cubicBezTo>
                      <a:pt x="24" y="49"/>
                      <a:pt x="25" y="48"/>
                      <a:pt x="27" y="48"/>
                    </a:cubicBezTo>
                    <a:cubicBezTo>
                      <a:pt x="27" y="48"/>
                      <a:pt x="27" y="48"/>
                      <a:pt x="27" y="48"/>
                    </a:cubicBezTo>
                    <a:cubicBezTo>
                      <a:pt x="32" y="45"/>
                      <a:pt x="34" y="38"/>
                      <a:pt x="32" y="33"/>
                    </a:cubicBezTo>
                    <a:cubicBezTo>
                      <a:pt x="30" y="29"/>
                      <a:pt x="26" y="27"/>
                      <a:pt x="22" y="27"/>
                    </a:cubicBezTo>
                    <a:lnTo>
                      <a:pt x="22" y="10"/>
                    </a:lnTo>
                    <a:close/>
                    <a:moveTo>
                      <a:pt x="2" y="41"/>
                    </a:moveTo>
                    <a:cubicBezTo>
                      <a:pt x="0" y="23"/>
                      <a:pt x="18" y="12"/>
                      <a:pt x="18" y="12"/>
                    </a:cubicBezTo>
                    <a:cubicBezTo>
                      <a:pt x="20" y="12"/>
                      <a:pt x="21" y="11"/>
                      <a:pt x="22" y="10"/>
                    </a:cubicBezTo>
                    <a:cubicBezTo>
                      <a:pt x="22" y="27"/>
                      <a:pt x="22" y="27"/>
                      <a:pt x="22" y="27"/>
                    </a:cubicBezTo>
                    <a:cubicBezTo>
                      <a:pt x="20" y="27"/>
                      <a:pt x="19" y="27"/>
                      <a:pt x="17" y="28"/>
                    </a:cubicBezTo>
                    <a:cubicBezTo>
                      <a:pt x="12" y="31"/>
                      <a:pt x="9" y="37"/>
                      <a:pt x="12" y="43"/>
                    </a:cubicBezTo>
                    <a:cubicBezTo>
                      <a:pt x="14" y="47"/>
                      <a:pt x="18" y="49"/>
                      <a:pt x="22" y="49"/>
                    </a:cubicBezTo>
                    <a:cubicBezTo>
                      <a:pt x="22" y="57"/>
                      <a:pt x="22" y="57"/>
                      <a:pt x="22" y="57"/>
                    </a:cubicBezTo>
                    <a:cubicBezTo>
                      <a:pt x="12" y="57"/>
                      <a:pt x="4" y="53"/>
                      <a:pt x="2" y="41"/>
                    </a:cubicBezTo>
                    <a:close/>
                  </a:path>
                </a:pathLst>
              </a:custGeom>
              <a:solidFill>
                <a:schemeClr val="accent3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6" name="íṣḻíďè"/>
              <p:cNvSpPr/>
              <p:nvPr/>
            </p:nvSpPr>
            <p:spPr bwMode="auto">
              <a:xfrm>
                <a:off x="5261483" y="3480931"/>
                <a:ext cx="154781" cy="200025"/>
              </a:xfrm>
              <a:custGeom>
                <a:avLst/>
                <a:gdLst>
                  <a:gd name="T0" fmla="*/ 0 w 95"/>
                  <a:gd name="T1" fmla="*/ 21 h 123"/>
                  <a:gd name="T2" fmla="*/ 4 w 95"/>
                  <a:gd name="T3" fmla="*/ 19 h 123"/>
                  <a:gd name="T4" fmla="*/ 59 w 95"/>
                  <a:gd name="T5" fmla="*/ 109 h 123"/>
                  <a:gd name="T6" fmla="*/ 79 w 95"/>
                  <a:gd name="T7" fmla="*/ 112 h 123"/>
                  <a:gd name="T8" fmla="*/ 85 w 95"/>
                  <a:gd name="T9" fmla="*/ 93 h 123"/>
                  <a:gd name="T10" fmla="*/ 29 w 95"/>
                  <a:gd name="T11" fmla="*/ 3 h 123"/>
                  <a:gd name="T12" fmla="*/ 34 w 95"/>
                  <a:gd name="T13" fmla="*/ 0 h 123"/>
                  <a:gd name="T14" fmla="*/ 90 w 95"/>
                  <a:gd name="T15" fmla="*/ 91 h 123"/>
                  <a:gd name="T16" fmla="*/ 82 w 95"/>
                  <a:gd name="T17" fmla="*/ 117 h 123"/>
                  <a:gd name="T18" fmla="*/ 56 w 95"/>
                  <a:gd name="T19" fmla="*/ 112 h 123"/>
                  <a:gd name="T20" fmla="*/ 0 w 95"/>
                  <a:gd name="T21" fmla="*/ 21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5" h="123">
                    <a:moveTo>
                      <a:pt x="0" y="21"/>
                    </a:moveTo>
                    <a:cubicBezTo>
                      <a:pt x="4" y="19"/>
                      <a:pt x="4" y="19"/>
                      <a:pt x="4" y="19"/>
                    </a:cubicBezTo>
                    <a:cubicBezTo>
                      <a:pt x="59" y="109"/>
                      <a:pt x="59" y="109"/>
                      <a:pt x="59" y="109"/>
                    </a:cubicBezTo>
                    <a:cubicBezTo>
                      <a:pt x="63" y="115"/>
                      <a:pt x="72" y="117"/>
                      <a:pt x="79" y="112"/>
                    </a:cubicBezTo>
                    <a:cubicBezTo>
                      <a:pt x="87" y="108"/>
                      <a:pt x="89" y="99"/>
                      <a:pt x="85" y="93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90" y="91"/>
                      <a:pt x="90" y="91"/>
                      <a:pt x="90" y="91"/>
                    </a:cubicBezTo>
                    <a:cubicBezTo>
                      <a:pt x="95" y="100"/>
                      <a:pt x="92" y="111"/>
                      <a:pt x="82" y="117"/>
                    </a:cubicBezTo>
                    <a:cubicBezTo>
                      <a:pt x="73" y="123"/>
                      <a:pt x="61" y="121"/>
                      <a:pt x="56" y="112"/>
                    </a:cubicBezTo>
                    <a:lnTo>
                      <a:pt x="0" y="2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7" name="îşļîdé"/>
              <p:cNvSpPr/>
              <p:nvPr/>
            </p:nvSpPr>
            <p:spPr bwMode="auto">
              <a:xfrm>
                <a:off x="5251957" y="3473787"/>
                <a:ext cx="76200" cy="52388"/>
              </a:xfrm>
              <a:custGeom>
                <a:avLst/>
                <a:gdLst>
                  <a:gd name="T0" fmla="*/ 1 w 47"/>
                  <a:gd name="T1" fmla="*/ 30 h 32"/>
                  <a:gd name="T2" fmla="*/ 6 w 47"/>
                  <a:gd name="T3" fmla="*/ 31 h 32"/>
                  <a:gd name="T4" fmla="*/ 44 w 47"/>
                  <a:gd name="T5" fmla="*/ 7 h 32"/>
                  <a:gd name="T6" fmla="*/ 46 w 47"/>
                  <a:gd name="T7" fmla="*/ 2 h 32"/>
                  <a:gd name="T8" fmla="*/ 41 w 47"/>
                  <a:gd name="T9" fmla="*/ 1 h 32"/>
                  <a:gd name="T10" fmla="*/ 2 w 47"/>
                  <a:gd name="T11" fmla="*/ 25 h 32"/>
                  <a:gd name="T12" fmla="*/ 1 w 47"/>
                  <a:gd name="T13" fmla="*/ 3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32">
                    <a:moveTo>
                      <a:pt x="1" y="30"/>
                    </a:moveTo>
                    <a:cubicBezTo>
                      <a:pt x="2" y="32"/>
                      <a:pt x="4" y="32"/>
                      <a:pt x="6" y="31"/>
                    </a:cubicBezTo>
                    <a:cubicBezTo>
                      <a:pt x="44" y="7"/>
                      <a:pt x="44" y="7"/>
                      <a:pt x="44" y="7"/>
                    </a:cubicBezTo>
                    <a:cubicBezTo>
                      <a:pt x="46" y="6"/>
                      <a:pt x="47" y="4"/>
                      <a:pt x="46" y="2"/>
                    </a:cubicBezTo>
                    <a:cubicBezTo>
                      <a:pt x="45" y="1"/>
                      <a:pt x="42" y="0"/>
                      <a:pt x="41" y="1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1" y="26"/>
                      <a:pt x="0" y="28"/>
                      <a:pt x="1" y="3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8" name="ïSľîdè"/>
              <p:cNvSpPr/>
              <p:nvPr/>
            </p:nvSpPr>
            <p:spPr bwMode="auto">
              <a:xfrm>
                <a:off x="5282913" y="3516649"/>
                <a:ext cx="104775" cy="144066"/>
              </a:xfrm>
              <a:custGeom>
                <a:avLst/>
                <a:gdLst>
                  <a:gd name="T0" fmla="*/ 0 w 64"/>
                  <a:gd name="T1" fmla="*/ 3 h 88"/>
                  <a:gd name="T2" fmla="*/ 5 w 64"/>
                  <a:gd name="T3" fmla="*/ 0 h 88"/>
                  <a:gd name="T4" fmla="*/ 55 w 64"/>
                  <a:gd name="T5" fmla="*/ 80 h 88"/>
                  <a:gd name="T6" fmla="*/ 64 w 64"/>
                  <a:gd name="T7" fmla="*/ 85 h 88"/>
                  <a:gd name="T8" fmla="*/ 63 w 64"/>
                  <a:gd name="T9" fmla="*/ 85 h 88"/>
                  <a:gd name="T10" fmla="*/ 49 w 64"/>
                  <a:gd name="T11" fmla="*/ 82 h 88"/>
                  <a:gd name="T12" fmla="*/ 0 w 64"/>
                  <a:gd name="T13" fmla="*/ 3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4" h="88">
                    <a:moveTo>
                      <a:pt x="0" y="3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5" y="80"/>
                      <a:pt x="55" y="80"/>
                      <a:pt x="55" y="80"/>
                    </a:cubicBezTo>
                    <a:cubicBezTo>
                      <a:pt x="57" y="83"/>
                      <a:pt x="60" y="85"/>
                      <a:pt x="64" y="85"/>
                    </a:cubicBezTo>
                    <a:cubicBezTo>
                      <a:pt x="63" y="85"/>
                      <a:pt x="63" y="85"/>
                      <a:pt x="63" y="85"/>
                    </a:cubicBezTo>
                    <a:cubicBezTo>
                      <a:pt x="58" y="88"/>
                      <a:pt x="52" y="87"/>
                      <a:pt x="49" y="82"/>
                    </a:cubicBezTo>
                    <a:lnTo>
                      <a:pt x="0" y="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199" name="îšļîḓé"/>
              <p:cNvSpPr/>
              <p:nvPr/>
            </p:nvSpPr>
            <p:spPr bwMode="auto">
              <a:xfrm>
                <a:off x="6281848" y="4719181"/>
                <a:ext cx="164306" cy="179785"/>
              </a:xfrm>
              <a:custGeom>
                <a:avLst/>
                <a:gdLst>
                  <a:gd name="T0" fmla="*/ 78 w 101"/>
                  <a:gd name="T1" fmla="*/ 51 h 110"/>
                  <a:gd name="T2" fmla="*/ 75 w 101"/>
                  <a:gd name="T3" fmla="*/ 63 h 110"/>
                  <a:gd name="T4" fmla="*/ 75 w 101"/>
                  <a:gd name="T5" fmla="*/ 73 h 110"/>
                  <a:gd name="T6" fmla="*/ 77 w 101"/>
                  <a:gd name="T7" fmla="*/ 74 h 110"/>
                  <a:gd name="T8" fmla="*/ 86 w 101"/>
                  <a:gd name="T9" fmla="*/ 86 h 110"/>
                  <a:gd name="T10" fmla="*/ 75 w 101"/>
                  <a:gd name="T11" fmla="*/ 80 h 110"/>
                  <a:gd name="T12" fmla="*/ 75 w 101"/>
                  <a:gd name="T13" fmla="*/ 22 h 110"/>
                  <a:gd name="T14" fmla="*/ 86 w 101"/>
                  <a:gd name="T15" fmla="*/ 15 h 110"/>
                  <a:gd name="T16" fmla="*/ 77 w 101"/>
                  <a:gd name="T17" fmla="*/ 28 h 110"/>
                  <a:gd name="T18" fmla="*/ 75 w 101"/>
                  <a:gd name="T19" fmla="*/ 28 h 110"/>
                  <a:gd name="T20" fmla="*/ 98 w 101"/>
                  <a:gd name="T21" fmla="*/ 48 h 110"/>
                  <a:gd name="T22" fmla="*/ 83 w 101"/>
                  <a:gd name="T23" fmla="*/ 51 h 110"/>
                  <a:gd name="T24" fmla="*/ 98 w 101"/>
                  <a:gd name="T25" fmla="*/ 53 h 110"/>
                  <a:gd name="T26" fmla="*/ 98 w 101"/>
                  <a:gd name="T27" fmla="*/ 48 h 110"/>
                  <a:gd name="T28" fmla="*/ 52 w 101"/>
                  <a:gd name="T29" fmla="*/ 110 h 110"/>
                  <a:gd name="T30" fmla="*/ 66 w 101"/>
                  <a:gd name="T31" fmla="*/ 74 h 110"/>
                  <a:gd name="T32" fmla="*/ 75 w 101"/>
                  <a:gd name="T33" fmla="*/ 39 h 110"/>
                  <a:gd name="T34" fmla="*/ 50 w 101"/>
                  <a:gd name="T35" fmla="*/ 29 h 110"/>
                  <a:gd name="T36" fmla="*/ 72 w 101"/>
                  <a:gd name="T37" fmla="*/ 51 h 110"/>
                  <a:gd name="T38" fmla="*/ 62 w 101"/>
                  <a:gd name="T39" fmla="*/ 70 h 110"/>
                  <a:gd name="T40" fmla="*/ 60 w 101"/>
                  <a:gd name="T41" fmla="*/ 85 h 110"/>
                  <a:gd name="T42" fmla="*/ 50 w 101"/>
                  <a:gd name="T43" fmla="*/ 110 h 110"/>
                  <a:gd name="T44" fmla="*/ 75 w 101"/>
                  <a:gd name="T45" fmla="*/ 28 h 110"/>
                  <a:gd name="T46" fmla="*/ 74 w 101"/>
                  <a:gd name="T47" fmla="*/ 24 h 110"/>
                  <a:gd name="T48" fmla="*/ 75 w 101"/>
                  <a:gd name="T49" fmla="*/ 73 h 110"/>
                  <a:gd name="T50" fmla="*/ 74 w 101"/>
                  <a:gd name="T51" fmla="*/ 78 h 110"/>
                  <a:gd name="T52" fmla="*/ 75 w 101"/>
                  <a:gd name="T53" fmla="*/ 73 h 110"/>
                  <a:gd name="T54" fmla="*/ 50 w 101"/>
                  <a:gd name="T55" fmla="*/ 0 h 110"/>
                  <a:gd name="T56" fmla="*/ 53 w 101"/>
                  <a:gd name="T57" fmla="*/ 3 h 110"/>
                  <a:gd name="T58" fmla="*/ 50 w 101"/>
                  <a:gd name="T59" fmla="*/ 18 h 110"/>
                  <a:gd name="T60" fmla="*/ 50 w 101"/>
                  <a:gd name="T61" fmla="*/ 23 h 110"/>
                  <a:gd name="T62" fmla="*/ 25 w 101"/>
                  <a:gd name="T63" fmla="*/ 63 h 110"/>
                  <a:gd name="T64" fmla="*/ 35 w 101"/>
                  <a:gd name="T65" fmla="*/ 96 h 110"/>
                  <a:gd name="T66" fmla="*/ 50 w 101"/>
                  <a:gd name="T67" fmla="*/ 110 h 110"/>
                  <a:gd name="T68" fmla="*/ 41 w 101"/>
                  <a:gd name="T69" fmla="*/ 85 h 110"/>
                  <a:gd name="T70" fmla="*/ 39 w 101"/>
                  <a:gd name="T71" fmla="*/ 70 h 110"/>
                  <a:gd name="T72" fmla="*/ 34 w 101"/>
                  <a:gd name="T73" fmla="*/ 35 h 110"/>
                  <a:gd name="T74" fmla="*/ 50 w 101"/>
                  <a:gd name="T75" fmla="*/ 23 h 110"/>
                  <a:gd name="T76" fmla="*/ 50 w 101"/>
                  <a:gd name="T77" fmla="*/ 18 h 110"/>
                  <a:gd name="T78" fmla="*/ 48 w 101"/>
                  <a:gd name="T79" fmla="*/ 3 h 110"/>
                  <a:gd name="T80" fmla="*/ 25 w 101"/>
                  <a:gd name="T81" fmla="*/ 80 h 110"/>
                  <a:gd name="T82" fmla="*/ 27 w 101"/>
                  <a:gd name="T83" fmla="*/ 74 h 110"/>
                  <a:gd name="T84" fmla="*/ 25 w 101"/>
                  <a:gd name="T85" fmla="*/ 80 h 110"/>
                  <a:gd name="T86" fmla="*/ 25 w 101"/>
                  <a:gd name="T87" fmla="*/ 22 h 110"/>
                  <a:gd name="T88" fmla="*/ 27 w 101"/>
                  <a:gd name="T89" fmla="*/ 28 h 110"/>
                  <a:gd name="T90" fmla="*/ 25 w 101"/>
                  <a:gd name="T91" fmla="*/ 39 h 110"/>
                  <a:gd name="T92" fmla="*/ 25 w 101"/>
                  <a:gd name="T93" fmla="*/ 63 h 110"/>
                  <a:gd name="T94" fmla="*/ 25 w 101"/>
                  <a:gd name="T95" fmla="*/ 22 h 110"/>
                  <a:gd name="T96" fmla="*/ 23 w 101"/>
                  <a:gd name="T97" fmla="*/ 28 h 110"/>
                  <a:gd name="T98" fmla="*/ 15 w 101"/>
                  <a:gd name="T99" fmla="*/ 19 h 110"/>
                  <a:gd name="T100" fmla="*/ 18 w 101"/>
                  <a:gd name="T101" fmla="*/ 15 h 110"/>
                  <a:gd name="T102" fmla="*/ 25 w 101"/>
                  <a:gd name="T103" fmla="*/ 73 h 110"/>
                  <a:gd name="T104" fmla="*/ 18 w 101"/>
                  <a:gd name="T105" fmla="*/ 86 h 110"/>
                  <a:gd name="T106" fmla="*/ 15 w 101"/>
                  <a:gd name="T107" fmla="*/ 83 h 110"/>
                  <a:gd name="T108" fmla="*/ 23 w 101"/>
                  <a:gd name="T109" fmla="*/ 74 h 110"/>
                  <a:gd name="T110" fmla="*/ 18 w 101"/>
                  <a:gd name="T111" fmla="*/ 51 h 110"/>
                  <a:gd name="T112" fmla="*/ 15 w 101"/>
                  <a:gd name="T113" fmla="*/ 48 h 110"/>
                  <a:gd name="T114" fmla="*/ 0 w 101"/>
                  <a:gd name="T115" fmla="*/ 51 h 110"/>
                  <a:gd name="T116" fmla="*/ 15 w 101"/>
                  <a:gd name="T117" fmla="*/ 53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" h="110">
                    <a:moveTo>
                      <a:pt x="75" y="63"/>
                    </a:moveTo>
                    <a:cubicBezTo>
                      <a:pt x="77" y="59"/>
                      <a:pt x="78" y="55"/>
                      <a:pt x="78" y="51"/>
                    </a:cubicBezTo>
                    <a:cubicBezTo>
                      <a:pt x="78" y="47"/>
                      <a:pt x="77" y="43"/>
                      <a:pt x="75" y="39"/>
                    </a:cubicBezTo>
                    <a:cubicBezTo>
                      <a:pt x="75" y="63"/>
                      <a:pt x="75" y="63"/>
                      <a:pt x="75" y="63"/>
                    </a:cubicBezTo>
                    <a:close/>
                    <a:moveTo>
                      <a:pt x="75" y="80"/>
                    </a:moveTo>
                    <a:cubicBezTo>
                      <a:pt x="75" y="73"/>
                      <a:pt x="75" y="73"/>
                      <a:pt x="75" y="73"/>
                    </a:cubicBezTo>
                    <a:cubicBezTo>
                      <a:pt x="76" y="73"/>
                      <a:pt x="77" y="73"/>
                      <a:pt x="77" y="74"/>
                    </a:cubicBezTo>
                    <a:cubicBezTo>
                      <a:pt x="77" y="74"/>
                      <a:pt x="77" y="74"/>
                      <a:pt x="77" y="74"/>
                    </a:cubicBezTo>
                    <a:cubicBezTo>
                      <a:pt x="86" y="83"/>
                      <a:pt x="86" y="83"/>
                      <a:pt x="86" y="83"/>
                    </a:cubicBezTo>
                    <a:cubicBezTo>
                      <a:pt x="87" y="84"/>
                      <a:pt x="87" y="85"/>
                      <a:pt x="86" y="86"/>
                    </a:cubicBezTo>
                    <a:cubicBezTo>
                      <a:pt x="85" y="87"/>
                      <a:pt x="83" y="87"/>
                      <a:pt x="82" y="86"/>
                    </a:cubicBezTo>
                    <a:cubicBezTo>
                      <a:pt x="75" y="80"/>
                      <a:pt x="75" y="80"/>
                      <a:pt x="75" y="80"/>
                    </a:cubicBezTo>
                    <a:close/>
                    <a:moveTo>
                      <a:pt x="75" y="28"/>
                    </a:moveTo>
                    <a:cubicBezTo>
                      <a:pt x="75" y="22"/>
                      <a:pt x="75" y="22"/>
                      <a:pt x="75" y="22"/>
                    </a:cubicBezTo>
                    <a:cubicBezTo>
                      <a:pt x="82" y="15"/>
                      <a:pt x="82" y="15"/>
                      <a:pt x="82" y="15"/>
                    </a:cubicBezTo>
                    <a:cubicBezTo>
                      <a:pt x="83" y="14"/>
                      <a:pt x="85" y="14"/>
                      <a:pt x="86" y="15"/>
                    </a:cubicBezTo>
                    <a:cubicBezTo>
                      <a:pt x="87" y="16"/>
                      <a:pt x="87" y="18"/>
                      <a:pt x="86" y="19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7" y="28"/>
                      <a:pt x="77" y="28"/>
                      <a:pt x="77" y="28"/>
                    </a:cubicBezTo>
                    <a:cubicBezTo>
                      <a:pt x="77" y="28"/>
                      <a:pt x="76" y="28"/>
                      <a:pt x="75" y="28"/>
                    </a:cubicBezTo>
                    <a:close/>
                    <a:moveTo>
                      <a:pt x="98" y="48"/>
                    </a:moveTo>
                    <a:cubicBezTo>
                      <a:pt x="98" y="48"/>
                      <a:pt x="98" y="48"/>
                      <a:pt x="98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4" y="48"/>
                      <a:pt x="83" y="49"/>
                      <a:pt x="83" y="51"/>
                    </a:cubicBezTo>
                    <a:cubicBezTo>
                      <a:pt x="83" y="52"/>
                      <a:pt x="84" y="53"/>
                      <a:pt x="86" y="53"/>
                    </a:cubicBezTo>
                    <a:cubicBezTo>
                      <a:pt x="98" y="53"/>
                      <a:pt x="98" y="53"/>
                      <a:pt x="98" y="53"/>
                    </a:cubicBezTo>
                    <a:cubicBezTo>
                      <a:pt x="100" y="53"/>
                      <a:pt x="101" y="52"/>
                      <a:pt x="101" y="51"/>
                    </a:cubicBezTo>
                    <a:cubicBezTo>
                      <a:pt x="101" y="49"/>
                      <a:pt x="100" y="48"/>
                      <a:pt x="98" y="48"/>
                    </a:cubicBezTo>
                    <a:close/>
                    <a:moveTo>
                      <a:pt x="50" y="110"/>
                    </a:moveTo>
                    <a:cubicBezTo>
                      <a:pt x="52" y="110"/>
                      <a:pt x="52" y="110"/>
                      <a:pt x="52" y="110"/>
                    </a:cubicBezTo>
                    <a:cubicBezTo>
                      <a:pt x="60" y="110"/>
                      <a:pt x="66" y="104"/>
                      <a:pt x="66" y="96"/>
                    </a:cubicBezTo>
                    <a:cubicBezTo>
                      <a:pt x="66" y="74"/>
                      <a:pt x="66" y="74"/>
                      <a:pt x="66" y="74"/>
                    </a:cubicBezTo>
                    <a:cubicBezTo>
                      <a:pt x="70" y="71"/>
                      <a:pt x="73" y="67"/>
                      <a:pt x="75" y="63"/>
                    </a:cubicBezTo>
                    <a:cubicBezTo>
                      <a:pt x="75" y="39"/>
                      <a:pt x="75" y="39"/>
                      <a:pt x="75" y="39"/>
                    </a:cubicBezTo>
                    <a:cubicBezTo>
                      <a:pt x="71" y="29"/>
                      <a:pt x="61" y="23"/>
                      <a:pt x="50" y="23"/>
                    </a:cubicBezTo>
                    <a:cubicBezTo>
                      <a:pt x="50" y="29"/>
                      <a:pt x="50" y="29"/>
                      <a:pt x="50" y="29"/>
                    </a:cubicBezTo>
                    <a:cubicBezTo>
                      <a:pt x="56" y="29"/>
                      <a:pt x="62" y="31"/>
                      <a:pt x="66" y="35"/>
                    </a:cubicBezTo>
                    <a:cubicBezTo>
                      <a:pt x="70" y="39"/>
                      <a:pt x="72" y="45"/>
                      <a:pt x="72" y="51"/>
                    </a:cubicBezTo>
                    <a:cubicBezTo>
                      <a:pt x="72" y="59"/>
                      <a:pt x="68" y="66"/>
                      <a:pt x="62" y="70"/>
                    </a:cubicBezTo>
                    <a:cubicBezTo>
                      <a:pt x="62" y="70"/>
                      <a:pt x="62" y="70"/>
                      <a:pt x="62" y="70"/>
                    </a:cubicBezTo>
                    <a:cubicBezTo>
                      <a:pt x="61" y="70"/>
                      <a:pt x="60" y="71"/>
                      <a:pt x="60" y="72"/>
                    </a:cubicBezTo>
                    <a:cubicBezTo>
                      <a:pt x="60" y="85"/>
                      <a:pt x="60" y="85"/>
                      <a:pt x="60" y="85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50" y="110"/>
                      <a:pt x="50" y="110"/>
                      <a:pt x="50" y="110"/>
                    </a:cubicBezTo>
                    <a:close/>
                    <a:moveTo>
                      <a:pt x="75" y="22"/>
                    </a:moveTo>
                    <a:cubicBezTo>
                      <a:pt x="75" y="28"/>
                      <a:pt x="75" y="28"/>
                      <a:pt x="75" y="28"/>
                    </a:cubicBezTo>
                    <a:cubicBezTo>
                      <a:pt x="75" y="28"/>
                      <a:pt x="74" y="28"/>
                      <a:pt x="74" y="28"/>
                    </a:cubicBezTo>
                    <a:cubicBezTo>
                      <a:pt x="72" y="27"/>
                      <a:pt x="72" y="25"/>
                      <a:pt x="74" y="24"/>
                    </a:cubicBezTo>
                    <a:cubicBezTo>
                      <a:pt x="75" y="22"/>
                      <a:pt x="75" y="22"/>
                      <a:pt x="75" y="22"/>
                    </a:cubicBezTo>
                    <a:close/>
                    <a:moveTo>
                      <a:pt x="75" y="73"/>
                    </a:moveTo>
                    <a:cubicBezTo>
                      <a:pt x="75" y="80"/>
                      <a:pt x="75" y="80"/>
                      <a:pt x="75" y="80"/>
                    </a:cubicBezTo>
                    <a:cubicBezTo>
                      <a:pt x="74" y="78"/>
                      <a:pt x="74" y="78"/>
                      <a:pt x="74" y="78"/>
                    </a:cubicBezTo>
                    <a:cubicBezTo>
                      <a:pt x="72" y="77"/>
                      <a:pt x="72" y="75"/>
                      <a:pt x="74" y="74"/>
                    </a:cubicBezTo>
                    <a:cubicBezTo>
                      <a:pt x="74" y="73"/>
                      <a:pt x="75" y="73"/>
                      <a:pt x="75" y="73"/>
                    </a:cubicBezTo>
                    <a:close/>
                    <a:moveTo>
                      <a:pt x="50" y="18"/>
                    </a:moveTo>
                    <a:cubicBezTo>
                      <a:pt x="50" y="0"/>
                      <a:pt x="50" y="0"/>
                      <a:pt x="50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2" y="0"/>
                      <a:pt x="53" y="2"/>
                      <a:pt x="53" y="3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7"/>
                      <a:pt x="52" y="18"/>
                      <a:pt x="50" y="18"/>
                    </a:cubicBezTo>
                    <a:cubicBezTo>
                      <a:pt x="50" y="18"/>
                      <a:pt x="50" y="18"/>
                      <a:pt x="50" y="18"/>
                    </a:cubicBezTo>
                    <a:close/>
                    <a:moveTo>
                      <a:pt x="50" y="23"/>
                    </a:moveTo>
                    <a:cubicBezTo>
                      <a:pt x="39" y="23"/>
                      <a:pt x="30" y="29"/>
                      <a:pt x="25" y="39"/>
                    </a:cubicBezTo>
                    <a:cubicBezTo>
                      <a:pt x="25" y="63"/>
                      <a:pt x="25" y="63"/>
                      <a:pt x="25" y="63"/>
                    </a:cubicBezTo>
                    <a:cubicBezTo>
                      <a:pt x="27" y="68"/>
                      <a:pt x="31" y="71"/>
                      <a:pt x="35" y="74"/>
                    </a:cubicBezTo>
                    <a:cubicBezTo>
                      <a:pt x="35" y="96"/>
                      <a:pt x="35" y="96"/>
                      <a:pt x="35" y="96"/>
                    </a:cubicBezTo>
                    <a:cubicBezTo>
                      <a:pt x="35" y="104"/>
                      <a:pt x="41" y="110"/>
                      <a:pt x="49" y="110"/>
                    </a:cubicBezTo>
                    <a:cubicBezTo>
                      <a:pt x="50" y="110"/>
                      <a:pt x="50" y="110"/>
                      <a:pt x="50" y="110"/>
                    </a:cubicBezTo>
                    <a:cubicBezTo>
                      <a:pt x="50" y="85"/>
                      <a:pt x="50" y="85"/>
                      <a:pt x="50" y="85"/>
                    </a:cubicBezTo>
                    <a:cubicBezTo>
                      <a:pt x="41" y="85"/>
                      <a:pt x="41" y="85"/>
                      <a:pt x="41" y="85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1"/>
                      <a:pt x="40" y="71"/>
                      <a:pt x="39" y="70"/>
                    </a:cubicBezTo>
                    <a:cubicBezTo>
                      <a:pt x="33" y="66"/>
                      <a:pt x="28" y="59"/>
                      <a:pt x="28" y="51"/>
                    </a:cubicBezTo>
                    <a:cubicBezTo>
                      <a:pt x="28" y="45"/>
                      <a:pt x="30" y="39"/>
                      <a:pt x="34" y="35"/>
                    </a:cubicBezTo>
                    <a:cubicBezTo>
                      <a:pt x="39" y="31"/>
                      <a:pt x="44" y="29"/>
                      <a:pt x="50" y="29"/>
                    </a:cubicBezTo>
                    <a:cubicBezTo>
                      <a:pt x="50" y="23"/>
                      <a:pt x="50" y="23"/>
                      <a:pt x="50" y="23"/>
                    </a:cubicBezTo>
                    <a:close/>
                    <a:moveTo>
                      <a:pt x="50" y="0"/>
                    </a:moveTo>
                    <a:cubicBezTo>
                      <a:pt x="50" y="18"/>
                      <a:pt x="50" y="18"/>
                      <a:pt x="50" y="18"/>
                    </a:cubicBezTo>
                    <a:cubicBezTo>
                      <a:pt x="49" y="18"/>
                      <a:pt x="48" y="17"/>
                      <a:pt x="48" y="15"/>
                    </a:cubicBezTo>
                    <a:cubicBezTo>
                      <a:pt x="48" y="3"/>
                      <a:pt x="48" y="3"/>
                      <a:pt x="48" y="3"/>
                    </a:cubicBezTo>
                    <a:cubicBezTo>
                      <a:pt x="48" y="2"/>
                      <a:pt x="49" y="1"/>
                      <a:pt x="50" y="0"/>
                    </a:cubicBezTo>
                    <a:close/>
                    <a:moveTo>
                      <a:pt x="25" y="80"/>
                    </a:moveTo>
                    <a:cubicBezTo>
                      <a:pt x="25" y="73"/>
                      <a:pt x="25" y="73"/>
                      <a:pt x="25" y="73"/>
                    </a:cubicBezTo>
                    <a:cubicBezTo>
                      <a:pt x="26" y="73"/>
                      <a:pt x="27" y="73"/>
                      <a:pt x="27" y="74"/>
                    </a:cubicBezTo>
                    <a:cubicBezTo>
                      <a:pt x="28" y="75"/>
                      <a:pt x="28" y="77"/>
                      <a:pt x="27" y="78"/>
                    </a:cubicBezTo>
                    <a:cubicBezTo>
                      <a:pt x="25" y="80"/>
                      <a:pt x="25" y="80"/>
                      <a:pt x="25" y="80"/>
                    </a:cubicBezTo>
                    <a:close/>
                    <a:moveTo>
                      <a:pt x="25" y="28"/>
                    </a:moveTo>
                    <a:cubicBezTo>
                      <a:pt x="25" y="22"/>
                      <a:pt x="25" y="22"/>
                      <a:pt x="25" y="22"/>
                    </a:cubicBezTo>
                    <a:cubicBezTo>
                      <a:pt x="27" y="24"/>
                      <a:pt x="27" y="24"/>
                      <a:pt x="27" y="24"/>
                    </a:cubicBezTo>
                    <a:cubicBezTo>
                      <a:pt x="28" y="25"/>
                      <a:pt x="28" y="27"/>
                      <a:pt x="27" y="28"/>
                    </a:cubicBezTo>
                    <a:cubicBezTo>
                      <a:pt x="27" y="28"/>
                      <a:pt x="26" y="28"/>
                      <a:pt x="25" y="28"/>
                    </a:cubicBezTo>
                    <a:close/>
                    <a:moveTo>
                      <a:pt x="25" y="39"/>
                    </a:moveTo>
                    <a:cubicBezTo>
                      <a:pt x="23" y="42"/>
                      <a:pt x="22" y="46"/>
                      <a:pt x="22" y="51"/>
                    </a:cubicBezTo>
                    <a:cubicBezTo>
                      <a:pt x="22" y="55"/>
                      <a:pt x="23" y="59"/>
                      <a:pt x="25" y="63"/>
                    </a:cubicBezTo>
                    <a:cubicBezTo>
                      <a:pt x="25" y="39"/>
                      <a:pt x="25" y="39"/>
                      <a:pt x="25" y="39"/>
                    </a:cubicBezTo>
                    <a:close/>
                    <a:moveTo>
                      <a:pt x="25" y="22"/>
                    </a:moveTo>
                    <a:cubicBezTo>
                      <a:pt x="25" y="28"/>
                      <a:pt x="25" y="28"/>
                      <a:pt x="25" y="28"/>
                    </a:cubicBezTo>
                    <a:cubicBezTo>
                      <a:pt x="25" y="28"/>
                      <a:pt x="24" y="28"/>
                      <a:pt x="23" y="28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15" y="19"/>
                      <a:pt x="15" y="19"/>
                      <a:pt x="15" y="19"/>
                    </a:cubicBezTo>
                    <a:cubicBezTo>
                      <a:pt x="14" y="18"/>
                      <a:pt x="14" y="16"/>
                      <a:pt x="15" y="15"/>
                    </a:cubicBezTo>
                    <a:cubicBezTo>
                      <a:pt x="16" y="14"/>
                      <a:pt x="17" y="14"/>
                      <a:pt x="18" y="15"/>
                    </a:cubicBezTo>
                    <a:cubicBezTo>
                      <a:pt x="25" y="22"/>
                      <a:pt x="25" y="22"/>
                      <a:pt x="25" y="22"/>
                    </a:cubicBezTo>
                    <a:close/>
                    <a:moveTo>
                      <a:pt x="25" y="73"/>
                    </a:moveTo>
                    <a:cubicBezTo>
                      <a:pt x="25" y="80"/>
                      <a:pt x="25" y="80"/>
                      <a:pt x="25" y="80"/>
                    </a:cubicBezTo>
                    <a:cubicBezTo>
                      <a:pt x="18" y="86"/>
                      <a:pt x="18" y="86"/>
                      <a:pt x="18" y="86"/>
                    </a:cubicBezTo>
                    <a:cubicBezTo>
                      <a:pt x="17" y="87"/>
                      <a:pt x="16" y="87"/>
                      <a:pt x="15" y="86"/>
                    </a:cubicBezTo>
                    <a:cubicBezTo>
                      <a:pt x="14" y="85"/>
                      <a:pt x="14" y="84"/>
                      <a:pt x="15" y="83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3" y="74"/>
                      <a:pt x="23" y="74"/>
                      <a:pt x="23" y="74"/>
                    </a:cubicBezTo>
                    <a:cubicBezTo>
                      <a:pt x="24" y="74"/>
                      <a:pt x="25" y="73"/>
                      <a:pt x="25" y="73"/>
                    </a:cubicBezTo>
                    <a:close/>
                    <a:moveTo>
                      <a:pt x="18" y="51"/>
                    </a:move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49"/>
                      <a:pt x="16" y="48"/>
                      <a:pt x="15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9"/>
                      <a:pt x="0" y="51"/>
                    </a:cubicBezTo>
                    <a:cubicBezTo>
                      <a:pt x="0" y="52"/>
                      <a:pt x="1" y="53"/>
                      <a:pt x="3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6" y="53"/>
                      <a:pt x="18" y="52"/>
                      <a:pt x="18" y="51"/>
                    </a:cubicBezTo>
                    <a:close/>
                  </a:path>
                </a:pathLst>
              </a:custGeom>
              <a:solidFill>
                <a:schemeClr val="accent4">
                  <a:lumMod val="100000"/>
                </a:schemeClr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0" name="îŝlïḋe"/>
              <p:cNvSpPr/>
              <p:nvPr/>
            </p:nvSpPr>
            <p:spPr bwMode="auto">
              <a:xfrm>
                <a:off x="6083013" y="3534509"/>
                <a:ext cx="47625" cy="45244"/>
              </a:xfrm>
              <a:custGeom>
                <a:avLst/>
                <a:gdLst>
                  <a:gd name="T0" fmla="*/ 28 w 29"/>
                  <a:gd name="T1" fmla="*/ 16 h 28"/>
                  <a:gd name="T2" fmla="*/ 12 w 29"/>
                  <a:gd name="T3" fmla="*/ 27 h 28"/>
                  <a:gd name="T4" fmla="*/ 1 w 29"/>
                  <a:gd name="T5" fmla="*/ 12 h 28"/>
                  <a:gd name="T6" fmla="*/ 17 w 29"/>
                  <a:gd name="T7" fmla="*/ 1 h 28"/>
                  <a:gd name="T8" fmla="*/ 28 w 29"/>
                  <a:gd name="T9" fmla="*/ 16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28">
                    <a:moveTo>
                      <a:pt x="28" y="16"/>
                    </a:moveTo>
                    <a:cubicBezTo>
                      <a:pt x="26" y="23"/>
                      <a:pt x="19" y="28"/>
                      <a:pt x="12" y="27"/>
                    </a:cubicBezTo>
                    <a:cubicBezTo>
                      <a:pt x="5" y="26"/>
                      <a:pt x="0" y="19"/>
                      <a:pt x="1" y="12"/>
                    </a:cubicBezTo>
                    <a:cubicBezTo>
                      <a:pt x="3" y="4"/>
                      <a:pt x="10" y="0"/>
                      <a:pt x="17" y="1"/>
                    </a:cubicBezTo>
                    <a:cubicBezTo>
                      <a:pt x="24" y="2"/>
                      <a:pt x="29" y="9"/>
                      <a:pt x="28" y="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1" name="išḻïḍê"/>
              <p:cNvSpPr/>
              <p:nvPr/>
            </p:nvSpPr>
            <p:spPr bwMode="auto">
              <a:xfrm>
                <a:off x="6072297" y="3397587"/>
                <a:ext cx="44054" cy="147638"/>
              </a:xfrm>
              <a:custGeom>
                <a:avLst/>
                <a:gdLst>
                  <a:gd name="T0" fmla="*/ 27 w 27"/>
                  <a:gd name="T1" fmla="*/ 90 h 91"/>
                  <a:gd name="T2" fmla="*/ 12 w 27"/>
                  <a:gd name="T3" fmla="*/ 14 h 91"/>
                  <a:gd name="T4" fmla="*/ 1 w 27"/>
                  <a:gd name="T5" fmla="*/ 0 h 91"/>
                  <a:gd name="T6" fmla="*/ 17 w 27"/>
                  <a:gd name="T7" fmla="*/ 91 h 91"/>
                  <a:gd name="T8" fmla="*/ 27 w 27"/>
                  <a:gd name="T9" fmla="*/ 9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" h="91">
                    <a:moveTo>
                      <a:pt x="27" y="90"/>
                    </a:moveTo>
                    <a:cubicBezTo>
                      <a:pt x="27" y="90"/>
                      <a:pt x="12" y="14"/>
                      <a:pt x="12" y="14"/>
                    </a:cubicBezTo>
                    <a:cubicBezTo>
                      <a:pt x="12" y="14"/>
                      <a:pt x="3" y="0"/>
                      <a:pt x="1" y="0"/>
                    </a:cubicBezTo>
                    <a:cubicBezTo>
                      <a:pt x="0" y="0"/>
                      <a:pt x="17" y="91"/>
                      <a:pt x="17" y="91"/>
                    </a:cubicBezTo>
                    <a:lnTo>
                      <a:pt x="27" y="9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2" name="islîḓé"/>
              <p:cNvSpPr/>
              <p:nvPr/>
            </p:nvSpPr>
            <p:spPr bwMode="auto">
              <a:xfrm>
                <a:off x="6103254" y="3421400"/>
                <a:ext cx="95250" cy="127397"/>
              </a:xfrm>
              <a:custGeom>
                <a:avLst/>
                <a:gdLst>
                  <a:gd name="T0" fmla="*/ 1 w 80"/>
                  <a:gd name="T1" fmla="*/ 99 h 107"/>
                  <a:gd name="T2" fmla="*/ 60 w 80"/>
                  <a:gd name="T3" fmla="*/ 13 h 107"/>
                  <a:gd name="T4" fmla="*/ 80 w 80"/>
                  <a:gd name="T5" fmla="*/ 0 h 107"/>
                  <a:gd name="T6" fmla="*/ 71 w 80"/>
                  <a:gd name="T7" fmla="*/ 21 h 107"/>
                  <a:gd name="T8" fmla="*/ 12 w 80"/>
                  <a:gd name="T9" fmla="*/ 107 h 107"/>
                  <a:gd name="T10" fmla="*/ 0 w 80"/>
                  <a:gd name="T11" fmla="*/ 100 h 107"/>
                  <a:gd name="T12" fmla="*/ 1 w 80"/>
                  <a:gd name="T13" fmla="*/ 9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107">
                    <a:moveTo>
                      <a:pt x="1" y="99"/>
                    </a:moveTo>
                    <a:lnTo>
                      <a:pt x="60" y="13"/>
                    </a:lnTo>
                    <a:lnTo>
                      <a:pt x="80" y="0"/>
                    </a:lnTo>
                    <a:lnTo>
                      <a:pt x="71" y="21"/>
                    </a:lnTo>
                    <a:lnTo>
                      <a:pt x="12" y="107"/>
                    </a:lnTo>
                    <a:lnTo>
                      <a:pt x="0" y="100"/>
                    </a:lnTo>
                    <a:lnTo>
                      <a:pt x="1" y="9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3" name="iṣḷíḓê"/>
              <p:cNvSpPr/>
              <p:nvPr/>
            </p:nvSpPr>
            <p:spPr bwMode="auto">
              <a:xfrm>
                <a:off x="6094920" y="3569037"/>
                <a:ext cx="11906" cy="23813"/>
              </a:xfrm>
              <a:custGeom>
                <a:avLst/>
                <a:gdLst>
                  <a:gd name="T0" fmla="*/ 2 w 7"/>
                  <a:gd name="T1" fmla="*/ 3 h 15"/>
                  <a:gd name="T2" fmla="*/ 5 w 7"/>
                  <a:gd name="T3" fmla="*/ 1 h 15"/>
                  <a:gd name="T4" fmla="*/ 7 w 7"/>
                  <a:gd name="T5" fmla="*/ 3 h 15"/>
                  <a:gd name="T6" fmla="*/ 5 w 7"/>
                  <a:gd name="T7" fmla="*/ 13 h 15"/>
                  <a:gd name="T8" fmla="*/ 3 w 7"/>
                  <a:gd name="T9" fmla="*/ 15 h 15"/>
                  <a:gd name="T10" fmla="*/ 1 w 7"/>
                  <a:gd name="T11" fmla="*/ 12 h 15"/>
                  <a:gd name="T12" fmla="*/ 2 w 7"/>
                  <a:gd name="T13" fmla="*/ 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" h="15">
                    <a:moveTo>
                      <a:pt x="2" y="3"/>
                    </a:moveTo>
                    <a:cubicBezTo>
                      <a:pt x="3" y="1"/>
                      <a:pt x="4" y="0"/>
                      <a:pt x="5" y="1"/>
                    </a:cubicBezTo>
                    <a:cubicBezTo>
                      <a:pt x="6" y="1"/>
                      <a:pt x="7" y="2"/>
                      <a:pt x="7" y="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5" y="14"/>
                      <a:pt x="4" y="15"/>
                      <a:pt x="3" y="15"/>
                    </a:cubicBezTo>
                    <a:cubicBezTo>
                      <a:pt x="1" y="15"/>
                      <a:pt x="0" y="13"/>
                      <a:pt x="1" y="12"/>
                    </a:cubicBezTo>
                    <a:lnTo>
                      <a:pt x="2" y="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4" name="íśḻîdé"/>
              <p:cNvSpPr/>
              <p:nvPr/>
            </p:nvSpPr>
            <p:spPr bwMode="auto">
              <a:xfrm>
                <a:off x="6056820" y="2362933"/>
                <a:ext cx="165497" cy="177404"/>
              </a:xfrm>
              <a:custGeom>
                <a:avLst/>
                <a:gdLst>
                  <a:gd name="T0" fmla="*/ 78 w 101"/>
                  <a:gd name="T1" fmla="*/ 50 h 109"/>
                  <a:gd name="T2" fmla="*/ 76 w 101"/>
                  <a:gd name="T3" fmla="*/ 62 h 109"/>
                  <a:gd name="T4" fmla="*/ 76 w 101"/>
                  <a:gd name="T5" fmla="*/ 73 h 109"/>
                  <a:gd name="T6" fmla="*/ 78 w 101"/>
                  <a:gd name="T7" fmla="*/ 73 h 109"/>
                  <a:gd name="T8" fmla="*/ 86 w 101"/>
                  <a:gd name="T9" fmla="*/ 86 h 109"/>
                  <a:gd name="T10" fmla="*/ 76 w 101"/>
                  <a:gd name="T11" fmla="*/ 79 h 109"/>
                  <a:gd name="T12" fmla="*/ 76 w 101"/>
                  <a:gd name="T13" fmla="*/ 22 h 109"/>
                  <a:gd name="T14" fmla="*/ 86 w 101"/>
                  <a:gd name="T15" fmla="*/ 15 h 109"/>
                  <a:gd name="T16" fmla="*/ 78 w 101"/>
                  <a:gd name="T17" fmla="*/ 27 h 109"/>
                  <a:gd name="T18" fmla="*/ 76 w 101"/>
                  <a:gd name="T19" fmla="*/ 28 h 109"/>
                  <a:gd name="T20" fmla="*/ 99 w 101"/>
                  <a:gd name="T21" fmla="*/ 48 h 109"/>
                  <a:gd name="T22" fmla="*/ 84 w 101"/>
                  <a:gd name="T23" fmla="*/ 50 h 109"/>
                  <a:gd name="T24" fmla="*/ 99 w 101"/>
                  <a:gd name="T25" fmla="*/ 53 h 109"/>
                  <a:gd name="T26" fmla="*/ 99 w 101"/>
                  <a:gd name="T27" fmla="*/ 48 h 109"/>
                  <a:gd name="T28" fmla="*/ 53 w 101"/>
                  <a:gd name="T29" fmla="*/ 109 h 109"/>
                  <a:gd name="T30" fmla="*/ 66 w 101"/>
                  <a:gd name="T31" fmla="*/ 73 h 109"/>
                  <a:gd name="T32" fmla="*/ 76 w 101"/>
                  <a:gd name="T33" fmla="*/ 38 h 109"/>
                  <a:gd name="T34" fmla="*/ 51 w 101"/>
                  <a:gd name="T35" fmla="*/ 28 h 109"/>
                  <a:gd name="T36" fmla="*/ 73 w 101"/>
                  <a:gd name="T37" fmla="*/ 50 h 109"/>
                  <a:gd name="T38" fmla="*/ 62 w 101"/>
                  <a:gd name="T39" fmla="*/ 69 h 109"/>
                  <a:gd name="T40" fmla="*/ 61 w 101"/>
                  <a:gd name="T41" fmla="*/ 84 h 109"/>
                  <a:gd name="T42" fmla="*/ 51 w 101"/>
                  <a:gd name="T43" fmla="*/ 109 h 109"/>
                  <a:gd name="T44" fmla="*/ 76 w 101"/>
                  <a:gd name="T45" fmla="*/ 28 h 109"/>
                  <a:gd name="T46" fmla="*/ 74 w 101"/>
                  <a:gd name="T47" fmla="*/ 23 h 109"/>
                  <a:gd name="T48" fmla="*/ 76 w 101"/>
                  <a:gd name="T49" fmla="*/ 73 h 109"/>
                  <a:gd name="T50" fmla="*/ 74 w 101"/>
                  <a:gd name="T51" fmla="*/ 77 h 109"/>
                  <a:gd name="T52" fmla="*/ 76 w 101"/>
                  <a:gd name="T53" fmla="*/ 73 h 109"/>
                  <a:gd name="T54" fmla="*/ 51 w 101"/>
                  <a:gd name="T55" fmla="*/ 0 h 109"/>
                  <a:gd name="T56" fmla="*/ 53 w 101"/>
                  <a:gd name="T57" fmla="*/ 2 h 109"/>
                  <a:gd name="T58" fmla="*/ 51 w 101"/>
                  <a:gd name="T59" fmla="*/ 17 h 109"/>
                  <a:gd name="T60" fmla="*/ 51 w 101"/>
                  <a:gd name="T61" fmla="*/ 22 h 109"/>
                  <a:gd name="T62" fmla="*/ 26 w 101"/>
                  <a:gd name="T63" fmla="*/ 62 h 109"/>
                  <a:gd name="T64" fmla="*/ 35 w 101"/>
                  <a:gd name="T65" fmla="*/ 95 h 109"/>
                  <a:gd name="T66" fmla="*/ 51 w 101"/>
                  <a:gd name="T67" fmla="*/ 109 h 109"/>
                  <a:gd name="T68" fmla="*/ 41 w 101"/>
                  <a:gd name="T69" fmla="*/ 84 h 109"/>
                  <a:gd name="T70" fmla="*/ 40 w 101"/>
                  <a:gd name="T71" fmla="*/ 69 h 109"/>
                  <a:gd name="T72" fmla="*/ 35 w 101"/>
                  <a:gd name="T73" fmla="*/ 35 h 109"/>
                  <a:gd name="T74" fmla="*/ 51 w 101"/>
                  <a:gd name="T75" fmla="*/ 22 h 109"/>
                  <a:gd name="T76" fmla="*/ 51 w 101"/>
                  <a:gd name="T77" fmla="*/ 17 h 109"/>
                  <a:gd name="T78" fmla="*/ 48 w 101"/>
                  <a:gd name="T79" fmla="*/ 2 h 109"/>
                  <a:gd name="T80" fmla="*/ 26 w 101"/>
                  <a:gd name="T81" fmla="*/ 79 h 109"/>
                  <a:gd name="T82" fmla="*/ 28 w 101"/>
                  <a:gd name="T83" fmla="*/ 73 h 109"/>
                  <a:gd name="T84" fmla="*/ 26 w 101"/>
                  <a:gd name="T85" fmla="*/ 79 h 109"/>
                  <a:gd name="T86" fmla="*/ 26 w 101"/>
                  <a:gd name="T87" fmla="*/ 21 h 109"/>
                  <a:gd name="T88" fmla="*/ 28 w 101"/>
                  <a:gd name="T89" fmla="*/ 27 h 109"/>
                  <a:gd name="T90" fmla="*/ 26 w 101"/>
                  <a:gd name="T91" fmla="*/ 38 h 109"/>
                  <a:gd name="T92" fmla="*/ 26 w 101"/>
                  <a:gd name="T93" fmla="*/ 62 h 109"/>
                  <a:gd name="T94" fmla="*/ 26 w 101"/>
                  <a:gd name="T95" fmla="*/ 21 h 109"/>
                  <a:gd name="T96" fmla="*/ 24 w 101"/>
                  <a:gd name="T97" fmla="*/ 27 h 109"/>
                  <a:gd name="T98" fmla="*/ 15 w 101"/>
                  <a:gd name="T99" fmla="*/ 18 h 109"/>
                  <a:gd name="T100" fmla="*/ 19 w 101"/>
                  <a:gd name="T101" fmla="*/ 15 h 109"/>
                  <a:gd name="T102" fmla="*/ 26 w 101"/>
                  <a:gd name="T103" fmla="*/ 73 h 109"/>
                  <a:gd name="T104" fmla="*/ 19 w 101"/>
                  <a:gd name="T105" fmla="*/ 86 h 109"/>
                  <a:gd name="T106" fmla="*/ 15 w 101"/>
                  <a:gd name="T107" fmla="*/ 82 h 109"/>
                  <a:gd name="T108" fmla="*/ 24 w 101"/>
                  <a:gd name="T109" fmla="*/ 73 h 109"/>
                  <a:gd name="T110" fmla="*/ 18 w 101"/>
                  <a:gd name="T111" fmla="*/ 50 h 109"/>
                  <a:gd name="T112" fmla="*/ 15 w 101"/>
                  <a:gd name="T113" fmla="*/ 48 h 109"/>
                  <a:gd name="T114" fmla="*/ 0 w 101"/>
                  <a:gd name="T115" fmla="*/ 50 h 109"/>
                  <a:gd name="T116" fmla="*/ 15 w 101"/>
                  <a:gd name="T117" fmla="*/ 53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101" h="109">
                    <a:moveTo>
                      <a:pt x="76" y="62"/>
                    </a:moveTo>
                    <a:cubicBezTo>
                      <a:pt x="78" y="58"/>
                      <a:pt x="78" y="54"/>
                      <a:pt x="78" y="50"/>
                    </a:cubicBezTo>
                    <a:cubicBezTo>
                      <a:pt x="78" y="46"/>
                      <a:pt x="78" y="42"/>
                      <a:pt x="76" y="38"/>
                    </a:cubicBezTo>
                    <a:cubicBezTo>
                      <a:pt x="76" y="62"/>
                      <a:pt x="76" y="62"/>
                      <a:pt x="76" y="62"/>
                    </a:cubicBezTo>
                    <a:close/>
                    <a:moveTo>
                      <a:pt x="76" y="79"/>
                    </a:moveTo>
                    <a:cubicBezTo>
                      <a:pt x="76" y="73"/>
                      <a:pt x="76" y="73"/>
                      <a:pt x="76" y="73"/>
                    </a:cubicBezTo>
                    <a:cubicBezTo>
                      <a:pt x="77" y="73"/>
                      <a:pt x="77" y="73"/>
                      <a:pt x="78" y="73"/>
                    </a:cubicBezTo>
                    <a:cubicBezTo>
                      <a:pt x="78" y="73"/>
                      <a:pt x="78" y="73"/>
                      <a:pt x="78" y="73"/>
                    </a:cubicBezTo>
                    <a:cubicBezTo>
                      <a:pt x="86" y="82"/>
                      <a:pt x="86" y="82"/>
                      <a:pt x="86" y="82"/>
                    </a:cubicBezTo>
                    <a:cubicBezTo>
                      <a:pt x="87" y="83"/>
                      <a:pt x="87" y="85"/>
                      <a:pt x="86" y="86"/>
                    </a:cubicBezTo>
                    <a:cubicBezTo>
                      <a:pt x="85" y="87"/>
                      <a:pt x="84" y="87"/>
                      <a:pt x="83" y="86"/>
                    </a:cubicBezTo>
                    <a:cubicBezTo>
                      <a:pt x="76" y="79"/>
                      <a:pt x="76" y="79"/>
                      <a:pt x="76" y="79"/>
                    </a:cubicBezTo>
                    <a:close/>
                    <a:moveTo>
                      <a:pt x="76" y="28"/>
                    </a:moveTo>
                    <a:cubicBezTo>
                      <a:pt x="76" y="22"/>
                      <a:pt x="76" y="22"/>
                      <a:pt x="76" y="22"/>
                    </a:cubicBezTo>
                    <a:cubicBezTo>
                      <a:pt x="83" y="15"/>
                      <a:pt x="83" y="15"/>
                      <a:pt x="83" y="15"/>
                    </a:cubicBezTo>
                    <a:cubicBezTo>
                      <a:pt x="84" y="14"/>
                      <a:pt x="85" y="14"/>
                      <a:pt x="86" y="15"/>
                    </a:cubicBezTo>
                    <a:cubicBezTo>
                      <a:pt x="87" y="16"/>
                      <a:pt x="87" y="17"/>
                      <a:pt x="86" y="18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8" y="27"/>
                      <a:pt x="78" y="27"/>
                      <a:pt x="78" y="27"/>
                    </a:cubicBezTo>
                    <a:cubicBezTo>
                      <a:pt x="77" y="28"/>
                      <a:pt x="77" y="28"/>
                      <a:pt x="76" y="28"/>
                    </a:cubicBezTo>
                    <a:close/>
                    <a:moveTo>
                      <a:pt x="99" y="48"/>
                    </a:moveTo>
                    <a:cubicBezTo>
                      <a:pt x="99" y="48"/>
                      <a:pt x="99" y="48"/>
                      <a:pt x="99" y="48"/>
                    </a:cubicBezTo>
                    <a:cubicBezTo>
                      <a:pt x="86" y="48"/>
                      <a:pt x="86" y="48"/>
                      <a:pt x="86" y="48"/>
                    </a:cubicBezTo>
                    <a:cubicBezTo>
                      <a:pt x="85" y="48"/>
                      <a:pt x="84" y="49"/>
                      <a:pt x="84" y="50"/>
                    </a:cubicBezTo>
                    <a:cubicBezTo>
                      <a:pt x="84" y="52"/>
                      <a:pt x="85" y="53"/>
                      <a:pt x="86" y="53"/>
                    </a:cubicBezTo>
                    <a:cubicBezTo>
                      <a:pt x="99" y="53"/>
                      <a:pt x="99" y="53"/>
                      <a:pt x="99" y="53"/>
                    </a:cubicBezTo>
                    <a:cubicBezTo>
                      <a:pt x="100" y="53"/>
                      <a:pt x="101" y="52"/>
                      <a:pt x="101" y="50"/>
                    </a:cubicBezTo>
                    <a:cubicBezTo>
                      <a:pt x="101" y="49"/>
                      <a:pt x="100" y="48"/>
                      <a:pt x="99" y="48"/>
                    </a:cubicBezTo>
                    <a:close/>
                    <a:moveTo>
                      <a:pt x="51" y="109"/>
                    </a:moveTo>
                    <a:cubicBezTo>
                      <a:pt x="53" y="109"/>
                      <a:pt x="53" y="109"/>
                      <a:pt x="53" y="109"/>
                    </a:cubicBezTo>
                    <a:cubicBezTo>
                      <a:pt x="60" y="109"/>
                      <a:pt x="66" y="103"/>
                      <a:pt x="66" y="95"/>
                    </a:cubicBezTo>
                    <a:cubicBezTo>
                      <a:pt x="66" y="73"/>
                      <a:pt x="66" y="73"/>
                      <a:pt x="66" y="73"/>
                    </a:cubicBezTo>
                    <a:cubicBezTo>
                      <a:pt x="70" y="70"/>
                      <a:pt x="74" y="67"/>
                      <a:pt x="76" y="62"/>
                    </a:cubicBezTo>
                    <a:cubicBezTo>
                      <a:pt x="76" y="38"/>
                      <a:pt x="76" y="38"/>
                      <a:pt x="76" y="38"/>
                    </a:cubicBezTo>
                    <a:cubicBezTo>
                      <a:pt x="71" y="29"/>
                      <a:pt x="62" y="22"/>
                      <a:pt x="51" y="22"/>
                    </a:cubicBezTo>
                    <a:cubicBezTo>
                      <a:pt x="51" y="28"/>
                      <a:pt x="51" y="28"/>
                      <a:pt x="51" y="28"/>
                    </a:cubicBezTo>
                    <a:cubicBezTo>
                      <a:pt x="57" y="28"/>
                      <a:pt x="62" y="31"/>
                      <a:pt x="66" y="35"/>
                    </a:cubicBezTo>
                    <a:cubicBezTo>
                      <a:pt x="70" y="39"/>
                      <a:pt x="73" y="44"/>
                      <a:pt x="73" y="50"/>
                    </a:cubicBezTo>
                    <a:cubicBezTo>
                      <a:pt x="73" y="58"/>
                      <a:pt x="68" y="65"/>
                      <a:pt x="62" y="69"/>
                    </a:cubicBezTo>
                    <a:cubicBezTo>
                      <a:pt x="62" y="69"/>
                      <a:pt x="62" y="69"/>
                      <a:pt x="62" y="69"/>
                    </a:cubicBezTo>
                    <a:cubicBezTo>
                      <a:pt x="61" y="70"/>
                      <a:pt x="61" y="71"/>
                      <a:pt x="61" y="72"/>
                    </a:cubicBezTo>
                    <a:cubicBezTo>
                      <a:pt x="61" y="84"/>
                      <a:pt x="61" y="84"/>
                      <a:pt x="61" y="84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51" y="109"/>
                      <a:pt x="51" y="109"/>
                      <a:pt x="51" y="109"/>
                    </a:cubicBezTo>
                    <a:close/>
                    <a:moveTo>
                      <a:pt x="76" y="22"/>
                    </a:moveTo>
                    <a:cubicBezTo>
                      <a:pt x="76" y="28"/>
                      <a:pt x="76" y="28"/>
                      <a:pt x="76" y="28"/>
                    </a:cubicBezTo>
                    <a:cubicBezTo>
                      <a:pt x="75" y="28"/>
                      <a:pt x="75" y="28"/>
                      <a:pt x="74" y="27"/>
                    </a:cubicBezTo>
                    <a:cubicBezTo>
                      <a:pt x="73" y="26"/>
                      <a:pt x="73" y="24"/>
                      <a:pt x="74" y="23"/>
                    </a:cubicBezTo>
                    <a:cubicBezTo>
                      <a:pt x="76" y="22"/>
                      <a:pt x="76" y="22"/>
                      <a:pt x="76" y="22"/>
                    </a:cubicBezTo>
                    <a:close/>
                    <a:moveTo>
                      <a:pt x="76" y="73"/>
                    </a:moveTo>
                    <a:cubicBezTo>
                      <a:pt x="76" y="79"/>
                      <a:pt x="76" y="79"/>
                      <a:pt x="76" y="79"/>
                    </a:cubicBezTo>
                    <a:cubicBezTo>
                      <a:pt x="74" y="77"/>
                      <a:pt x="74" y="77"/>
                      <a:pt x="74" y="77"/>
                    </a:cubicBezTo>
                    <a:cubicBezTo>
                      <a:pt x="73" y="76"/>
                      <a:pt x="73" y="74"/>
                      <a:pt x="74" y="73"/>
                    </a:cubicBezTo>
                    <a:cubicBezTo>
                      <a:pt x="75" y="73"/>
                      <a:pt x="75" y="73"/>
                      <a:pt x="76" y="73"/>
                    </a:cubicBezTo>
                    <a:close/>
                    <a:moveTo>
                      <a:pt x="51" y="17"/>
                    </a:move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2" y="0"/>
                      <a:pt x="53" y="1"/>
                      <a:pt x="53" y="2"/>
                    </a:cubicBezTo>
                    <a:cubicBezTo>
                      <a:pt x="53" y="15"/>
                      <a:pt x="53" y="15"/>
                      <a:pt x="53" y="15"/>
                    </a:cubicBezTo>
                    <a:cubicBezTo>
                      <a:pt x="53" y="16"/>
                      <a:pt x="52" y="17"/>
                      <a:pt x="51" y="17"/>
                    </a:cubicBezTo>
                    <a:cubicBezTo>
                      <a:pt x="51" y="17"/>
                      <a:pt x="51" y="17"/>
                      <a:pt x="51" y="17"/>
                    </a:cubicBezTo>
                    <a:close/>
                    <a:moveTo>
                      <a:pt x="51" y="22"/>
                    </a:moveTo>
                    <a:cubicBezTo>
                      <a:pt x="40" y="22"/>
                      <a:pt x="30" y="29"/>
                      <a:pt x="26" y="38"/>
                    </a:cubicBezTo>
                    <a:cubicBezTo>
                      <a:pt x="26" y="62"/>
                      <a:pt x="26" y="62"/>
                      <a:pt x="26" y="62"/>
                    </a:cubicBezTo>
                    <a:cubicBezTo>
                      <a:pt x="28" y="67"/>
                      <a:pt x="31" y="71"/>
                      <a:pt x="35" y="74"/>
                    </a:cubicBezTo>
                    <a:cubicBezTo>
                      <a:pt x="35" y="95"/>
                      <a:pt x="35" y="95"/>
                      <a:pt x="35" y="95"/>
                    </a:cubicBezTo>
                    <a:cubicBezTo>
                      <a:pt x="35" y="103"/>
                      <a:pt x="42" y="109"/>
                      <a:pt x="49" y="109"/>
                    </a:cubicBezTo>
                    <a:cubicBezTo>
                      <a:pt x="51" y="109"/>
                      <a:pt x="51" y="109"/>
                      <a:pt x="51" y="109"/>
                    </a:cubicBezTo>
                    <a:cubicBezTo>
                      <a:pt x="51" y="84"/>
                      <a:pt x="51" y="84"/>
                      <a:pt x="51" y="84"/>
                    </a:cubicBezTo>
                    <a:cubicBezTo>
                      <a:pt x="41" y="84"/>
                      <a:pt x="41" y="84"/>
                      <a:pt x="41" y="84"/>
                    </a:cubicBezTo>
                    <a:cubicBezTo>
                      <a:pt x="41" y="72"/>
                      <a:pt x="41" y="72"/>
                      <a:pt x="41" y="72"/>
                    </a:cubicBezTo>
                    <a:cubicBezTo>
                      <a:pt x="41" y="71"/>
                      <a:pt x="41" y="70"/>
                      <a:pt x="40" y="69"/>
                    </a:cubicBezTo>
                    <a:cubicBezTo>
                      <a:pt x="33" y="66"/>
                      <a:pt x="28" y="58"/>
                      <a:pt x="28" y="50"/>
                    </a:cubicBezTo>
                    <a:cubicBezTo>
                      <a:pt x="28" y="44"/>
                      <a:pt x="31" y="39"/>
                      <a:pt x="35" y="35"/>
                    </a:cubicBezTo>
                    <a:cubicBezTo>
                      <a:pt x="39" y="31"/>
                      <a:pt x="44" y="28"/>
                      <a:pt x="51" y="28"/>
                    </a:cubicBezTo>
                    <a:cubicBezTo>
                      <a:pt x="51" y="22"/>
                      <a:pt x="51" y="22"/>
                      <a:pt x="51" y="22"/>
                    </a:cubicBezTo>
                    <a:close/>
                    <a:moveTo>
                      <a:pt x="51" y="0"/>
                    </a:moveTo>
                    <a:cubicBezTo>
                      <a:pt x="51" y="17"/>
                      <a:pt x="51" y="17"/>
                      <a:pt x="51" y="17"/>
                    </a:cubicBezTo>
                    <a:cubicBezTo>
                      <a:pt x="49" y="17"/>
                      <a:pt x="48" y="16"/>
                      <a:pt x="48" y="15"/>
                    </a:cubicBezTo>
                    <a:cubicBezTo>
                      <a:pt x="48" y="2"/>
                      <a:pt x="48" y="2"/>
                      <a:pt x="48" y="2"/>
                    </a:cubicBezTo>
                    <a:cubicBezTo>
                      <a:pt x="48" y="1"/>
                      <a:pt x="49" y="0"/>
                      <a:pt x="51" y="0"/>
                    </a:cubicBezTo>
                    <a:close/>
                    <a:moveTo>
                      <a:pt x="26" y="79"/>
                    </a:moveTo>
                    <a:cubicBezTo>
                      <a:pt x="26" y="73"/>
                      <a:pt x="26" y="73"/>
                      <a:pt x="26" y="73"/>
                    </a:cubicBezTo>
                    <a:cubicBezTo>
                      <a:pt x="26" y="73"/>
                      <a:pt x="27" y="73"/>
                      <a:pt x="28" y="73"/>
                    </a:cubicBezTo>
                    <a:cubicBezTo>
                      <a:pt x="29" y="74"/>
                      <a:pt x="29" y="76"/>
                      <a:pt x="28" y="77"/>
                    </a:cubicBezTo>
                    <a:cubicBezTo>
                      <a:pt x="26" y="79"/>
                      <a:pt x="26" y="79"/>
                      <a:pt x="26" y="79"/>
                    </a:cubicBezTo>
                    <a:close/>
                    <a:moveTo>
                      <a:pt x="26" y="28"/>
                    </a:moveTo>
                    <a:cubicBezTo>
                      <a:pt x="26" y="21"/>
                      <a:pt x="26" y="21"/>
                      <a:pt x="26" y="21"/>
                    </a:cubicBezTo>
                    <a:cubicBezTo>
                      <a:pt x="28" y="23"/>
                      <a:pt x="28" y="23"/>
                      <a:pt x="28" y="23"/>
                    </a:cubicBezTo>
                    <a:cubicBezTo>
                      <a:pt x="29" y="24"/>
                      <a:pt x="29" y="26"/>
                      <a:pt x="28" y="27"/>
                    </a:cubicBezTo>
                    <a:cubicBezTo>
                      <a:pt x="27" y="28"/>
                      <a:pt x="26" y="28"/>
                      <a:pt x="26" y="28"/>
                    </a:cubicBezTo>
                    <a:close/>
                    <a:moveTo>
                      <a:pt x="26" y="38"/>
                    </a:moveTo>
                    <a:cubicBezTo>
                      <a:pt x="24" y="42"/>
                      <a:pt x="23" y="46"/>
                      <a:pt x="23" y="50"/>
                    </a:cubicBezTo>
                    <a:cubicBezTo>
                      <a:pt x="23" y="55"/>
                      <a:pt x="24" y="59"/>
                      <a:pt x="26" y="62"/>
                    </a:cubicBezTo>
                    <a:cubicBezTo>
                      <a:pt x="26" y="38"/>
                      <a:pt x="26" y="38"/>
                      <a:pt x="26" y="38"/>
                    </a:cubicBezTo>
                    <a:close/>
                    <a:moveTo>
                      <a:pt x="26" y="21"/>
                    </a:moveTo>
                    <a:cubicBezTo>
                      <a:pt x="26" y="28"/>
                      <a:pt x="26" y="28"/>
                      <a:pt x="26" y="28"/>
                    </a:cubicBezTo>
                    <a:cubicBezTo>
                      <a:pt x="25" y="28"/>
                      <a:pt x="24" y="27"/>
                      <a:pt x="24" y="27"/>
                    </a:cubicBezTo>
                    <a:cubicBezTo>
                      <a:pt x="24" y="27"/>
                      <a:pt x="24" y="27"/>
                      <a:pt x="24" y="2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4" y="17"/>
                      <a:pt x="14" y="16"/>
                      <a:pt x="15" y="15"/>
                    </a:cubicBezTo>
                    <a:cubicBezTo>
                      <a:pt x="16" y="14"/>
                      <a:pt x="18" y="14"/>
                      <a:pt x="19" y="15"/>
                    </a:cubicBezTo>
                    <a:cubicBezTo>
                      <a:pt x="26" y="21"/>
                      <a:pt x="26" y="21"/>
                      <a:pt x="26" y="21"/>
                    </a:cubicBezTo>
                    <a:close/>
                    <a:moveTo>
                      <a:pt x="26" y="73"/>
                    </a:moveTo>
                    <a:cubicBezTo>
                      <a:pt x="26" y="79"/>
                      <a:pt x="26" y="79"/>
                      <a:pt x="26" y="79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18" y="87"/>
                      <a:pt x="16" y="87"/>
                      <a:pt x="15" y="86"/>
                    </a:cubicBezTo>
                    <a:cubicBezTo>
                      <a:pt x="14" y="85"/>
                      <a:pt x="14" y="83"/>
                      <a:pt x="15" y="82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4" y="73"/>
                      <a:pt x="24" y="73"/>
                    </a:cubicBezTo>
                    <a:cubicBezTo>
                      <a:pt x="24" y="73"/>
                      <a:pt x="25" y="73"/>
                      <a:pt x="26" y="73"/>
                    </a:cubicBezTo>
                    <a:close/>
                    <a:moveTo>
                      <a:pt x="18" y="50"/>
                    </a:moveTo>
                    <a:cubicBezTo>
                      <a:pt x="18" y="50"/>
                      <a:pt x="18" y="50"/>
                      <a:pt x="18" y="50"/>
                    </a:cubicBezTo>
                    <a:cubicBezTo>
                      <a:pt x="18" y="49"/>
                      <a:pt x="17" y="48"/>
                      <a:pt x="15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2" y="48"/>
                      <a:pt x="0" y="49"/>
                      <a:pt x="0" y="50"/>
                    </a:cubicBezTo>
                    <a:cubicBezTo>
                      <a:pt x="0" y="52"/>
                      <a:pt x="2" y="53"/>
                      <a:pt x="3" y="53"/>
                    </a:cubicBezTo>
                    <a:cubicBezTo>
                      <a:pt x="15" y="53"/>
                      <a:pt x="15" y="53"/>
                      <a:pt x="15" y="53"/>
                    </a:cubicBezTo>
                    <a:cubicBezTo>
                      <a:pt x="17" y="53"/>
                      <a:pt x="18" y="52"/>
                      <a:pt x="18" y="5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p>
                <a:pPr algn="ctr"/>
                <a:endParaRPr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  <p:grpSp>
          <p:nvGrpSpPr>
            <p:cNvPr id="205" name="iṩliḑê"/>
            <p:cNvGrpSpPr/>
            <p:nvPr/>
          </p:nvGrpSpPr>
          <p:grpSpPr>
            <a:xfrm>
              <a:off x="719137" y="2216160"/>
              <a:ext cx="3482473" cy="866137"/>
              <a:chOff x="793990" y="1227225"/>
              <a:chExt cx="2299240" cy="866137"/>
            </a:xfrm>
          </p:grpSpPr>
          <p:sp>
            <p:nvSpPr>
              <p:cNvPr id="206" name="ïšḷíḑe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432000" bIns="0" anchor="ctr" anchorCtr="0">
                <a:normAutofit/>
              </a:bodyPr>
              <a:p>
                <a:pPr algn="r" latinLnBrk="0"/>
                <a:r>
                  <a:rPr lang="zh-CN" altLang="en-US" sz="1400" b="1" dirty="0">
                    <a:solidFill>
                      <a:schemeClr val="accent2">
                        <a:lumMod val="100000"/>
                      </a:schemeClr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2">
                      <a:lumMod val="100000"/>
                    </a:schemeClr>
                  </a:solidFill>
                  <a:effectLst/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07" name="iŝḷíḑe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432000" bIns="0" anchor="ctr" anchorCtr="0">
                <a:normAutofit/>
              </a:bodyPr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  <p:grpSp>
          <p:nvGrpSpPr>
            <p:cNvPr id="208" name="iśḻïdé"/>
            <p:cNvGrpSpPr/>
            <p:nvPr/>
          </p:nvGrpSpPr>
          <p:grpSpPr>
            <a:xfrm>
              <a:off x="719138" y="3665013"/>
              <a:ext cx="3482472" cy="866137"/>
              <a:chOff x="793990" y="1227225"/>
              <a:chExt cx="2299240" cy="866137"/>
            </a:xfrm>
          </p:grpSpPr>
          <p:sp>
            <p:nvSpPr>
              <p:cNvPr id="209" name="îSḷîḋe"/>
              <p:cNvSpPr txBox="1"/>
              <p:nvPr/>
            </p:nvSpPr>
            <p:spPr bwMode="auto">
              <a:xfrm>
                <a:off x="793990" y="1227225"/>
                <a:ext cx="2299240" cy="309958"/>
              </a:xfrm>
              <a:prstGeom prst="rect">
                <a:avLst/>
              </a:prstGeom>
              <a:noFill/>
            </p:spPr>
            <p:txBody>
              <a:bodyPr wrap="none" lIns="0" tIns="0" rIns="432000" bIns="0" anchor="ctr" anchorCtr="0">
                <a:normAutofit/>
              </a:bodyPr>
              <a:p>
                <a:pPr algn="r" latinLnBrk="0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1">
                      <a:lumMod val="100000"/>
                    </a:schemeClr>
                  </a:solidFill>
                  <a:effectLst/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10" name="is1ïḑe"/>
              <p:cNvSpPr txBox="1"/>
              <p:nvPr/>
            </p:nvSpPr>
            <p:spPr bwMode="auto">
              <a:xfrm>
                <a:off x="793990" y="1537183"/>
                <a:ext cx="2299240" cy="556179"/>
              </a:xfrm>
              <a:prstGeom prst="rect">
                <a:avLst/>
              </a:prstGeom>
              <a:noFill/>
            </p:spPr>
            <p:txBody>
              <a:bodyPr wrap="square" lIns="0" tIns="0" rIns="432000" bIns="0" anchor="ctr" anchorCtr="0">
                <a:normAutofit/>
              </a:bodyPr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  <p:grpSp>
          <p:nvGrpSpPr>
            <p:cNvPr id="211" name="îşlîḍè"/>
            <p:cNvGrpSpPr/>
            <p:nvPr/>
          </p:nvGrpSpPr>
          <p:grpSpPr>
            <a:xfrm>
              <a:off x="8106383" y="2216160"/>
              <a:ext cx="3366480" cy="856637"/>
              <a:chOff x="1415480" y="1651350"/>
              <a:chExt cx="2913191" cy="856637"/>
            </a:xfrm>
          </p:grpSpPr>
          <p:sp>
            <p:nvSpPr>
              <p:cNvPr id="212" name="ï$ḻíḑê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p>
                <a:pPr algn="l" latinLnBrk="0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1">
                      <a:lumMod val="100000"/>
                    </a:schemeClr>
                  </a:solidFill>
                  <a:effectLst/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13" name="íṩḷíďè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  <p:grpSp>
          <p:nvGrpSpPr>
            <p:cNvPr id="214" name="íślîḋè"/>
            <p:cNvGrpSpPr/>
            <p:nvPr/>
          </p:nvGrpSpPr>
          <p:grpSpPr>
            <a:xfrm>
              <a:off x="8106382" y="3665013"/>
              <a:ext cx="3366481" cy="856637"/>
              <a:chOff x="1415480" y="1651350"/>
              <a:chExt cx="2913191" cy="856637"/>
            </a:xfrm>
          </p:grpSpPr>
          <p:sp>
            <p:nvSpPr>
              <p:cNvPr id="215" name="išļïḑe"/>
              <p:cNvSpPr txBox="1"/>
              <p:nvPr/>
            </p:nvSpPr>
            <p:spPr bwMode="auto">
              <a:xfrm>
                <a:off x="1415480" y="1651350"/>
                <a:ext cx="2913191" cy="309958"/>
              </a:xfrm>
              <a:prstGeom prst="rect">
                <a:avLst/>
              </a:prstGeom>
              <a:noFill/>
            </p:spPr>
            <p:txBody>
              <a:bodyPr wrap="none" lIns="360000" tIns="0" rIns="0" bIns="0" anchor="ctr" anchorCtr="0">
                <a:normAutofit/>
              </a:bodyPr>
              <a:p>
                <a:pPr algn="l" latinLnBrk="0"/>
                <a:r>
                  <a:rPr lang="zh-CN" altLang="en-US" sz="1400" b="1" dirty="0">
                    <a:solidFill>
                      <a:schemeClr val="accent1">
                        <a:lumMod val="100000"/>
                      </a:schemeClr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标题文本预设</a:t>
                </a:r>
                <a:endParaRPr lang="zh-CN" altLang="en-US" sz="1400" b="1" dirty="0">
                  <a:solidFill>
                    <a:schemeClr val="accent1">
                      <a:lumMod val="100000"/>
                    </a:schemeClr>
                  </a:solidFill>
                  <a:effectLst/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  <p:sp>
            <p:nvSpPr>
              <p:cNvPr id="216" name="iṧḻîḓê"/>
              <p:cNvSpPr txBox="1"/>
              <p:nvPr/>
            </p:nvSpPr>
            <p:spPr bwMode="auto">
              <a:xfrm>
                <a:off x="1415480" y="1951808"/>
                <a:ext cx="2913191" cy="556179"/>
              </a:xfrm>
              <a:prstGeom prst="rect">
                <a:avLst/>
              </a:prstGeom>
              <a:noFill/>
            </p:spPr>
            <p:txBody>
              <a:bodyPr wrap="square" lIns="360000" tIns="0" rIns="0" bIns="0" anchor="ctr" anchorCtr="0">
                <a:normAutofit/>
              </a:bodyPr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此部分内容作为文字排版占位显示 </a:t>
                </a:r>
                <a:b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</a:br>
                <a:r>
                  <a:rPr lang="zh-CN" altLang="en-US" sz="1000" b="0" dirty="0">
                    <a:solidFill>
                      <a:schemeClr val="tx1"/>
                    </a:solidFill>
                    <a:effectLst/>
                    <a:latin typeface="思源黑体" panose="020B0400000000000000" pitchFamily="34" charset="-122"/>
                    <a:ea typeface="思源黑体" panose="020B0400000000000000" pitchFamily="34" charset="-122"/>
                    <a:sym typeface="思源黑体" panose="020B0400000000000000" pitchFamily="34" charset="-122"/>
                  </a:rPr>
                  <a:t>（建议使用主题字体）</a:t>
                </a:r>
                <a:endParaRPr lang="zh-CN" altLang="en-US" sz="1000" b="0" dirty="0">
                  <a:solidFill>
                    <a:schemeClr val="tx1"/>
                  </a:solidFill>
                  <a:effectLst/>
                  <a:latin typeface="思源黑体" panose="020B0400000000000000" pitchFamily="34" charset="-122"/>
                  <a:ea typeface="思源黑体" panose="020B0400000000000000" pitchFamily="34" charset="-122"/>
                  <a:sym typeface="思源黑体" panose="020B0400000000000000" pitchFamily="34" charset="-122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圆角矩形 23"/>
          <p:cNvSpPr/>
          <p:nvPr/>
        </p:nvSpPr>
        <p:spPr>
          <a:xfrm>
            <a:off x="1804236" y="1912261"/>
            <a:ext cx="361166" cy="191298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25" name="圆角矩形 24"/>
          <p:cNvSpPr/>
          <p:nvPr/>
        </p:nvSpPr>
        <p:spPr>
          <a:xfrm>
            <a:off x="1312532" y="1319666"/>
            <a:ext cx="361166" cy="233362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26" name="椭圆 25"/>
          <p:cNvSpPr/>
          <p:nvPr/>
        </p:nvSpPr>
        <p:spPr>
          <a:xfrm>
            <a:off x="1106721" y="3077986"/>
            <a:ext cx="1252672" cy="1252602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27" name="文本框 26"/>
          <p:cNvSpPr txBox="1"/>
          <p:nvPr/>
        </p:nvSpPr>
        <p:spPr>
          <a:xfrm>
            <a:off x="6430677" y="3535000"/>
            <a:ext cx="2016224" cy="623813"/>
          </a:xfrm>
          <a:prstGeom prst="rect">
            <a:avLst/>
          </a:prstGeom>
          <a:noFill/>
        </p:spPr>
        <p:txBody>
          <a:bodyPr wrap="square" lIns="68567" tIns="34284" rIns="68567" bIns="3428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6425882" y="3246115"/>
            <a:ext cx="1071421" cy="218125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800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aphicFrame>
        <p:nvGraphicFramePr>
          <p:cNvPr id="29" name="对象 28"/>
          <p:cNvGraphicFramePr>
            <a:graphicFrameLocks noChangeAspect="1"/>
          </p:cNvGraphicFramePr>
          <p:nvPr/>
        </p:nvGraphicFramePr>
        <p:xfrm>
          <a:off x="1490842" y="3461921"/>
          <a:ext cx="494273" cy="49424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CorelDRAW" r:id="rId1" imgW="941705" imgH="941705" progId="">
                  <p:embed/>
                </p:oleObj>
              </mc:Choice>
              <mc:Fallback>
                <p:oleObj name="CorelDRAW" r:id="rId1" imgW="941705" imgH="941705" progId="">
                  <p:embed/>
                  <p:pic>
                    <p:nvPicPr>
                      <p:cNvPr id="0" name="对象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0842" y="3461921"/>
                        <a:ext cx="494273" cy="49424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圆角矩形 29"/>
          <p:cNvSpPr/>
          <p:nvPr/>
        </p:nvSpPr>
        <p:spPr>
          <a:xfrm>
            <a:off x="3437130" y="2021113"/>
            <a:ext cx="361166" cy="191298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31" name="圆角矩形 30"/>
          <p:cNvSpPr/>
          <p:nvPr/>
        </p:nvSpPr>
        <p:spPr>
          <a:xfrm>
            <a:off x="2945426" y="1700621"/>
            <a:ext cx="361166" cy="2333621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32" name="椭圆 31"/>
          <p:cNvSpPr/>
          <p:nvPr/>
        </p:nvSpPr>
        <p:spPr>
          <a:xfrm>
            <a:off x="2739615" y="3077986"/>
            <a:ext cx="1252672" cy="1252602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33" name="圆角矩形 32"/>
          <p:cNvSpPr/>
          <p:nvPr/>
        </p:nvSpPr>
        <p:spPr>
          <a:xfrm>
            <a:off x="5083432" y="2301981"/>
            <a:ext cx="361166" cy="145163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34" name="圆角矩形 33"/>
          <p:cNvSpPr/>
          <p:nvPr/>
        </p:nvSpPr>
        <p:spPr>
          <a:xfrm>
            <a:off x="4591728" y="1810479"/>
            <a:ext cx="361166" cy="1946587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sp>
        <p:nvSpPr>
          <p:cNvPr id="35" name="椭圆 34"/>
          <p:cNvSpPr/>
          <p:nvPr/>
        </p:nvSpPr>
        <p:spPr>
          <a:xfrm>
            <a:off x="4385917" y="3077986"/>
            <a:ext cx="1252672" cy="1252602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graphicFrame>
        <p:nvGraphicFramePr>
          <p:cNvPr id="36" name="对象 35"/>
          <p:cNvGraphicFramePr>
            <a:graphicFrameLocks noChangeAspect="1"/>
          </p:cNvGraphicFramePr>
          <p:nvPr/>
        </p:nvGraphicFramePr>
        <p:xfrm>
          <a:off x="3166210" y="3461921"/>
          <a:ext cx="445222" cy="449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CorelDRAW" r:id="rId3" imgW="951230" imgH="956945" progId="">
                  <p:embed/>
                </p:oleObj>
              </mc:Choice>
              <mc:Fallback>
                <p:oleObj name="CorelDRAW" r:id="rId3" imgW="951230" imgH="956945" progId="">
                  <p:embed/>
                  <p:pic>
                    <p:nvPicPr>
                      <p:cNvPr id="0" name="对象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66210" y="3461921"/>
                        <a:ext cx="445222" cy="449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7" name="对象 36"/>
          <p:cNvGraphicFramePr>
            <a:graphicFrameLocks noChangeAspect="1"/>
          </p:cNvGraphicFramePr>
          <p:nvPr/>
        </p:nvGraphicFramePr>
        <p:xfrm>
          <a:off x="4897099" y="3444133"/>
          <a:ext cx="418329" cy="4183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8" name="CorelDRAW" r:id="rId5" imgW="822960" imgH="822960" progId="">
                  <p:embed/>
                </p:oleObj>
              </mc:Choice>
              <mc:Fallback>
                <p:oleObj name="CorelDRAW" r:id="rId5" imgW="822960" imgH="822960" progId="">
                  <p:embed/>
                  <p:pic>
                    <p:nvPicPr>
                      <p:cNvPr id="0" name="对象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97099" y="3444133"/>
                        <a:ext cx="418329" cy="4183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8" name="文本框 37"/>
          <p:cNvSpPr txBox="1"/>
          <p:nvPr/>
        </p:nvSpPr>
        <p:spPr>
          <a:xfrm>
            <a:off x="4476543" y="4430970"/>
            <a:ext cx="1071421" cy="218125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800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846914" y="4430970"/>
            <a:ext cx="1071421" cy="218125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800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1217285" y="4430970"/>
            <a:ext cx="1071421" cy="218125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800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1230716" y="989308"/>
            <a:ext cx="524797" cy="298980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1495" dirty="0"/>
              <a:t>80</a:t>
            </a:r>
            <a:r>
              <a:rPr lang="zh-CN" altLang="en-US" sz="1495" dirty="0"/>
              <a:t>％</a:t>
            </a:r>
            <a:endParaRPr lang="zh-CN" altLang="en-US" sz="1495" dirty="0"/>
          </a:p>
        </p:txBody>
      </p:sp>
      <p:sp>
        <p:nvSpPr>
          <p:cNvPr id="42" name="文本框 41"/>
          <p:cNvSpPr txBox="1"/>
          <p:nvPr/>
        </p:nvSpPr>
        <p:spPr>
          <a:xfrm>
            <a:off x="1722419" y="1550588"/>
            <a:ext cx="524797" cy="298980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1495" dirty="0"/>
              <a:t>60</a:t>
            </a:r>
            <a:r>
              <a:rPr lang="zh-CN" altLang="en-US" sz="1495" dirty="0"/>
              <a:t>％</a:t>
            </a:r>
            <a:endParaRPr lang="zh-CN" altLang="en-US" sz="1495" dirty="0"/>
          </a:p>
        </p:txBody>
      </p:sp>
      <p:sp>
        <p:nvSpPr>
          <p:cNvPr id="43" name="文本框 42"/>
          <p:cNvSpPr txBox="1"/>
          <p:nvPr/>
        </p:nvSpPr>
        <p:spPr>
          <a:xfrm>
            <a:off x="2863611" y="1320422"/>
            <a:ext cx="524797" cy="298980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1495" dirty="0"/>
              <a:t>68</a:t>
            </a:r>
            <a:r>
              <a:rPr lang="zh-CN" altLang="en-US" sz="1495" dirty="0"/>
              <a:t>％</a:t>
            </a:r>
            <a:endParaRPr lang="zh-CN" altLang="en-US" sz="1495" dirty="0"/>
          </a:p>
        </p:txBody>
      </p:sp>
      <p:sp>
        <p:nvSpPr>
          <p:cNvPr id="44" name="文本框 43"/>
          <p:cNvSpPr txBox="1"/>
          <p:nvPr/>
        </p:nvSpPr>
        <p:spPr>
          <a:xfrm>
            <a:off x="3367415" y="1643670"/>
            <a:ext cx="524797" cy="298980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1495" dirty="0"/>
              <a:t>56</a:t>
            </a:r>
            <a:r>
              <a:rPr lang="zh-CN" altLang="en-US" sz="1495" dirty="0"/>
              <a:t>％</a:t>
            </a:r>
            <a:endParaRPr lang="zh-CN" altLang="en-US" sz="1495" dirty="0"/>
          </a:p>
        </p:txBody>
      </p:sp>
      <p:sp>
        <p:nvSpPr>
          <p:cNvPr id="45" name="文本框 44"/>
          <p:cNvSpPr txBox="1"/>
          <p:nvPr/>
        </p:nvSpPr>
        <p:spPr>
          <a:xfrm>
            <a:off x="4508605" y="1451405"/>
            <a:ext cx="524797" cy="298980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1495" dirty="0"/>
              <a:t>64</a:t>
            </a:r>
            <a:r>
              <a:rPr lang="zh-CN" altLang="en-US" sz="1495" dirty="0"/>
              <a:t>％</a:t>
            </a:r>
            <a:endParaRPr lang="zh-CN" altLang="en-US" sz="1495" dirty="0"/>
          </a:p>
        </p:txBody>
      </p:sp>
      <p:sp>
        <p:nvSpPr>
          <p:cNvPr id="46" name="文本框 45"/>
          <p:cNvSpPr txBox="1"/>
          <p:nvPr/>
        </p:nvSpPr>
        <p:spPr>
          <a:xfrm>
            <a:off x="5001615" y="1956598"/>
            <a:ext cx="524797" cy="298980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altLang="zh-CN" sz="1495" dirty="0"/>
              <a:t>45</a:t>
            </a:r>
            <a:r>
              <a:rPr lang="zh-CN" altLang="en-US" sz="1495" dirty="0"/>
              <a:t>％</a:t>
            </a:r>
            <a:endParaRPr lang="zh-CN" altLang="en-US" sz="1495" dirty="0"/>
          </a:p>
        </p:txBody>
      </p:sp>
      <p:sp>
        <p:nvSpPr>
          <p:cNvPr id="2" name="文本框 1"/>
          <p:cNvSpPr txBox="1"/>
          <p:nvPr/>
        </p:nvSpPr>
        <p:spPr>
          <a:xfrm>
            <a:off x="6430677" y="2301830"/>
            <a:ext cx="2016224" cy="623813"/>
          </a:xfrm>
          <a:prstGeom prst="rect">
            <a:avLst/>
          </a:prstGeom>
          <a:noFill/>
        </p:spPr>
        <p:txBody>
          <a:bodyPr wrap="square" lIns="68567" tIns="34284" rIns="68567" bIns="34284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925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925" dirty="0">
              <a:solidFill>
                <a:schemeClr val="tx1">
                  <a:lumMod val="50000"/>
                  <a:lumOff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425882" y="2012945"/>
            <a:ext cx="1071421" cy="218125"/>
          </a:xfrm>
          <a:prstGeom prst="rect">
            <a:avLst/>
          </a:prstGeom>
          <a:noFill/>
        </p:spPr>
        <p:txBody>
          <a:bodyPr wrap="none" lIns="68567" tIns="34284" rIns="68567" bIns="34284" rtlCol="0">
            <a:spAutoFit/>
          </a:bodyPr>
          <a:lstStyle>
            <a:defPPr>
              <a:defRPr lang="zh-CN"/>
            </a:defPPr>
            <a:lvl1pPr algn="ctr">
              <a:defRPr sz="3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defTabSz="685800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6607300"/>
          <p:cNvPicPr>
            <a:picLocks noChangeAspect="1"/>
          </p:cNvPicPr>
          <p:nvPr/>
        </p:nvPicPr>
        <p:blipFill>
          <a:blip r:embed="rId1"/>
          <a:srcRect b="57742"/>
          <a:stretch>
            <a:fillRect/>
          </a:stretch>
        </p:blipFill>
        <p:spPr>
          <a:xfrm>
            <a:off x="0" y="-22860"/>
            <a:ext cx="9144000" cy="5166360"/>
          </a:xfrm>
          <a:prstGeom prst="rect">
            <a:avLst/>
          </a:prstGeom>
        </p:spPr>
      </p:pic>
      <p:pic>
        <p:nvPicPr>
          <p:cNvPr id="4" name="图片 3" descr="599825e92c899"/>
          <p:cNvPicPr>
            <a:picLocks noChangeAspect="1"/>
          </p:cNvPicPr>
          <p:nvPr/>
        </p:nvPicPr>
        <p:blipFill>
          <a:blip r:embed="rId2"/>
          <a:srcRect l="3007" t="15768" r="3926" b="21652"/>
          <a:stretch>
            <a:fillRect/>
          </a:stretch>
        </p:blipFill>
        <p:spPr>
          <a:xfrm>
            <a:off x="142875" y="542925"/>
            <a:ext cx="9001125" cy="4032250"/>
          </a:xfrm>
          <a:prstGeom prst="rect">
            <a:avLst/>
          </a:prstGeom>
        </p:spPr>
      </p:pic>
      <p:sp>
        <p:nvSpPr>
          <p:cNvPr id="7" name="TextBox 11"/>
          <p:cNvSpPr txBox="1"/>
          <p:nvPr/>
        </p:nvSpPr>
        <p:spPr>
          <a:xfrm>
            <a:off x="4202435" y="1947292"/>
            <a:ext cx="2288540" cy="92646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067709" y="1849177"/>
            <a:ext cx="0" cy="142041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2813925" y="3023423"/>
            <a:ext cx="902574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704284" y="1845937"/>
            <a:ext cx="1004222" cy="10042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4380311" y="2932410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5432665" y="2932410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877940" y="1987928"/>
            <a:ext cx="902574" cy="768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3</a:t>
            </a:r>
            <a:endParaRPr 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4380311" y="3138387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5432665" y="3138387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Oval 2"/>
          <p:cNvSpPr>
            <a:spLocks noChangeArrowheads="1"/>
          </p:cNvSpPr>
          <p:nvPr/>
        </p:nvSpPr>
        <p:spPr bwMode="auto">
          <a:xfrm>
            <a:off x="4181528" y="1491124"/>
            <a:ext cx="768246" cy="76699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5" name="Oval 3"/>
          <p:cNvSpPr>
            <a:spLocks noChangeArrowheads="1"/>
          </p:cNvSpPr>
          <p:nvPr/>
        </p:nvSpPr>
        <p:spPr bwMode="auto">
          <a:xfrm>
            <a:off x="4284703" y="2570956"/>
            <a:ext cx="574598" cy="574853"/>
          </a:xfrm>
          <a:prstGeom prst="ellipse">
            <a:avLst/>
          </a:prstGeom>
          <a:solidFill>
            <a:srgbClr val="FFFDEF"/>
          </a:solidFill>
          <a:ln w="9525" cmpd="sng">
            <a:solidFill>
              <a:srgbClr val="CBAB89"/>
            </a:solidFill>
            <a:round/>
          </a:ln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6" name="Oval 4"/>
          <p:cNvSpPr>
            <a:spLocks noChangeArrowheads="1"/>
          </p:cNvSpPr>
          <p:nvPr/>
        </p:nvSpPr>
        <p:spPr bwMode="auto">
          <a:xfrm>
            <a:off x="5162471" y="2472501"/>
            <a:ext cx="766659" cy="76699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7" name="Oval 5"/>
          <p:cNvSpPr>
            <a:spLocks noChangeArrowheads="1"/>
          </p:cNvSpPr>
          <p:nvPr/>
        </p:nvSpPr>
        <p:spPr bwMode="auto">
          <a:xfrm>
            <a:off x="3202173" y="2472501"/>
            <a:ext cx="766658" cy="766998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8" name="Oval 6"/>
          <p:cNvSpPr>
            <a:spLocks noChangeArrowheads="1"/>
          </p:cNvSpPr>
          <p:nvPr/>
        </p:nvSpPr>
        <p:spPr bwMode="auto">
          <a:xfrm>
            <a:off x="4181528" y="3452290"/>
            <a:ext cx="768246" cy="768587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39" name="Freeform 7"/>
          <p:cNvSpPr/>
          <p:nvPr/>
        </p:nvSpPr>
        <p:spPr bwMode="auto">
          <a:xfrm>
            <a:off x="2824399" y="1576876"/>
            <a:ext cx="1228559" cy="333478"/>
          </a:xfrm>
          <a:custGeom>
            <a:avLst/>
            <a:gdLst>
              <a:gd name="T0" fmla="*/ 774 w 774"/>
              <a:gd name="T1" fmla="*/ 210 h 210"/>
              <a:gd name="T2" fmla="*/ 389 w 774"/>
              <a:gd name="T3" fmla="*/ 210 h 210"/>
              <a:gd name="T4" fmla="*/ 389 w 774"/>
              <a:gd name="T5" fmla="*/ 0 h 210"/>
              <a:gd name="T6" fmla="*/ 0 w 774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774" h="210">
                <a:moveTo>
                  <a:pt x="774" y="210"/>
                </a:moveTo>
                <a:lnTo>
                  <a:pt x="389" y="210"/>
                </a:lnTo>
                <a:lnTo>
                  <a:pt x="389" y="0"/>
                </a:lnTo>
                <a:lnTo>
                  <a:pt x="0" y="0"/>
                </a:lnTo>
              </a:path>
            </a:pathLst>
          </a:custGeom>
          <a:noFill/>
          <a:ln w="6350" cap="flat" cmpd="sng">
            <a:solidFill>
              <a:srgbClr val="A2897B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0" name="Freeform 8"/>
          <p:cNvSpPr/>
          <p:nvPr/>
        </p:nvSpPr>
        <p:spPr bwMode="auto">
          <a:xfrm>
            <a:off x="5570404" y="1576875"/>
            <a:ext cx="568249" cy="765411"/>
          </a:xfrm>
          <a:custGeom>
            <a:avLst/>
            <a:gdLst>
              <a:gd name="T0" fmla="*/ 0 w 358"/>
              <a:gd name="T1" fmla="*/ 482 h 482"/>
              <a:gd name="T2" fmla="*/ 0 w 358"/>
              <a:gd name="T3" fmla="*/ 0 h 482"/>
              <a:gd name="T4" fmla="*/ 358 w 358"/>
              <a:gd name="T5" fmla="*/ 0 h 4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358" h="482">
                <a:moveTo>
                  <a:pt x="0" y="482"/>
                </a:moveTo>
                <a:lnTo>
                  <a:pt x="0" y="0"/>
                </a:lnTo>
                <a:lnTo>
                  <a:pt x="358" y="0"/>
                </a:lnTo>
              </a:path>
            </a:pathLst>
          </a:custGeom>
          <a:noFill/>
          <a:ln w="6350" cap="flat" cmpd="sng">
            <a:solidFill>
              <a:srgbClr val="A2897B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1" name="Freeform 9"/>
          <p:cNvSpPr/>
          <p:nvPr/>
        </p:nvSpPr>
        <p:spPr bwMode="auto">
          <a:xfrm>
            <a:off x="5078345" y="3523752"/>
            <a:ext cx="1014275" cy="333478"/>
          </a:xfrm>
          <a:custGeom>
            <a:avLst/>
            <a:gdLst>
              <a:gd name="T0" fmla="*/ 0 w 639"/>
              <a:gd name="T1" fmla="*/ 210 h 210"/>
              <a:gd name="T2" fmla="*/ 318 w 639"/>
              <a:gd name="T3" fmla="*/ 210 h 210"/>
              <a:gd name="T4" fmla="*/ 318 w 639"/>
              <a:gd name="T5" fmla="*/ 0 h 210"/>
              <a:gd name="T6" fmla="*/ 639 w 639"/>
              <a:gd name="T7" fmla="*/ 0 h 2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639" h="210">
                <a:moveTo>
                  <a:pt x="0" y="210"/>
                </a:moveTo>
                <a:lnTo>
                  <a:pt x="318" y="210"/>
                </a:lnTo>
                <a:lnTo>
                  <a:pt x="318" y="0"/>
                </a:lnTo>
                <a:lnTo>
                  <a:pt x="639" y="0"/>
                </a:lnTo>
              </a:path>
            </a:pathLst>
          </a:custGeom>
          <a:noFill/>
          <a:ln w="6350" cap="flat" cmpd="sng">
            <a:solidFill>
              <a:srgbClr val="A2897B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2" name="Freeform 10"/>
          <p:cNvSpPr/>
          <p:nvPr/>
        </p:nvSpPr>
        <p:spPr bwMode="auto">
          <a:xfrm>
            <a:off x="2824399" y="3314136"/>
            <a:ext cx="760309" cy="220730"/>
          </a:xfrm>
          <a:custGeom>
            <a:avLst/>
            <a:gdLst>
              <a:gd name="T0" fmla="*/ 479 w 479"/>
              <a:gd name="T1" fmla="*/ 0 h 139"/>
              <a:gd name="T2" fmla="*/ 479 w 479"/>
              <a:gd name="T3" fmla="*/ 139 h 139"/>
              <a:gd name="T4" fmla="*/ 0 w 479"/>
              <a:gd name="T5" fmla="*/ 13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79" h="139">
                <a:moveTo>
                  <a:pt x="479" y="0"/>
                </a:moveTo>
                <a:lnTo>
                  <a:pt x="479" y="139"/>
                </a:lnTo>
                <a:lnTo>
                  <a:pt x="0" y="139"/>
                </a:lnTo>
              </a:path>
            </a:pathLst>
          </a:custGeom>
          <a:noFill/>
          <a:ln w="6350" cap="flat" cmpd="sng">
            <a:solidFill>
              <a:srgbClr val="A2897B"/>
            </a:solidFill>
            <a:round/>
            <a:tailEnd type="oval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3" name="Freeform 11"/>
          <p:cNvSpPr/>
          <p:nvPr/>
        </p:nvSpPr>
        <p:spPr bwMode="auto">
          <a:xfrm>
            <a:off x="5005329" y="2791688"/>
            <a:ext cx="68253" cy="136567"/>
          </a:xfrm>
          <a:custGeom>
            <a:avLst/>
            <a:gdLst>
              <a:gd name="T0" fmla="*/ 0 w 43"/>
              <a:gd name="T1" fmla="*/ 0 h 86"/>
              <a:gd name="T2" fmla="*/ 43 w 43"/>
              <a:gd name="T3" fmla="*/ 43 h 86"/>
              <a:gd name="T4" fmla="*/ 0 w 43"/>
              <a:gd name="T5" fmla="*/ 86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0" y="0"/>
                </a:moveTo>
                <a:lnTo>
                  <a:pt x="43" y="43"/>
                </a:lnTo>
                <a:lnTo>
                  <a:pt x="0" y="86"/>
                </a:lnTo>
              </a:path>
            </a:pathLst>
          </a:custGeom>
          <a:noFill/>
          <a:ln w="12700" cap="flat" cmpd="sng">
            <a:solidFill>
              <a:srgbClr val="A2897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4" name="Freeform 12"/>
          <p:cNvSpPr/>
          <p:nvPr/>
        </p:nvSpPr>
        <p:spPr bwMode="auto">
          <a:xfrm>
            <a:off x="4057720" y="2791688"/>
            <a:ext cx="68254" cy="136567"/>
          </a:xfrm>
          <a:custGeom>
            <a:avLst/>
            <a:gdLst>
              <a:gd name="T0" fmla="*/ 43 w 43"/>
              <a:gd name="T1" fmla="*/ 86 h 86"/>
              <a:gd name="T2" fmla="*/ 0 w 43"/>
              <a:gd name="T3" fmla="*/ 43 h 86"/>
              <a:gd name="T4" fmla="*/ 43 w 43"/>
              <a:gd name="T5" fmla="*/ 0 h 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43" h="86">
                <a:moveTo>
                  <a:pt x="43" y="86"/>
                </a:moveTo>
                <a:lnTo>
                  <a:pt x="0" y="43"/>
                </a:lnTo>
                <a:lnTo>
                  <a:pt x="43" y="0"/>
                </a:lnTo>
              </a:path>
            </a:pathLst>
          </a:custGeom>
          <a:noFill/>
          <a:ln w="12700" cap="flat" cmpd="sng">
            <a:solidFill>
              <a:srgbClr val="A2897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5" name="Freeform 13"/>
          <p:cNvSpPr/>
          <p:nvPr/>
        </p:nvSpPr>
        <p:spPr bwMode="auto">
          <a:xfrm>
            <a:off x="4497398" y="3299845"/>
            <a:ext cx="136507" cy="68284"/>
          </a:xfrm>
          <a:custGeom>
            <a:avLst/>
            <a:gdLst>
              <a:gd name="T0" fmla="*/ 86 w 86"/>
              <a:gd name="T1" fmla="*/ 0 h 43"/>
              <a:gd name="T2" fmla="*/ 43 w 86"/>
              <a:gd name="T3" fmla="*/ 43 h 43"/>
              <a:gd name="T4" fmla="*/ 0 w 86"/>
              <a:gd name="T5" fmla="*/ 0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86" y="0"/>
                </a:moveTo>
                <a:lnTo>
                  <a:pt x="43" y="43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rgbClr val="A2897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6" name="Freeform 14"/>
          <p:cNvSpPr/>
          <p:nvPr/>
        </p:nvSpPr>
        <p:spPr bwMode="auto">
          <a:xfrm>
            <a:off x="4497398" y="2351814"/>
            <a:ext cx="136507" cy="68283"/>
          </a:xfrm>
          <a:custGeom>
            <a:avLst/>
            <a:gdLst>
              <a:gd name="T0" fmla="*/ 0 w 86"/>
              <a:gd name="T1" fmla="*/ 43 h 43"/>
              <a:gd name="T2" fmla="*/ 43 w 86"/>
              <a:gd name="T3" fmla="*/ 0 h 43"/>
              <a:gd name="T4" fmla="*/ 86 w 86"/>
              <a:gd name="T5" fmla="*/ 43 h 4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86" h="43">
                <a:moveTo>
                  <a:pt x="0" y="43"/>
                </a:moveTo>
                <a:lnTo>
                  <a:pt x="43" y="0"/>
                </a:lnTo>
                <a:lnTo>
                  <a:pt x="86" y="43"/>
                </a:lnTo>
              </a:path>
            </a:pathLst>
          </a:custGeom>
          <a:noFill/>
          <a:ln w="12700" cap="flat" cmpd="sng">
            <a:solidFill>
              <a:srgbClr val="A2897B"/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66C6C2"/>
                </a:solidFill>
              </a14:hiddenFill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47" name="Rectangle 15"/>
          <p:cNvSpPr>
            <a:spLocks noChangeArrowheads="1"/>
          </p:cNvSpPr>
          <p:nvPr/>
        </p:nvSpPr>
        <p:spPr bwMode="auto">
          <a:xfrm>
            <a:off x="6155688" y="1500651"/>
            <a:ext cx="1638503" cy="53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8" name="Rectangle 16"/>
          <p:cNvSpPr>
            <a:spLocks noChangeArrowheads="1"/>
          </p:cNvSpPr>
          <p:nvPr/>
        </p:nvSpPr>
        <p:spPr bwMode="auto">
          <a:xfrm>
            <a:off x="6155688" y="3442763"/>
            <a:ext cx="1638503" cy="5307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49" name="Rectangle 17"/>
          <p:cNvSpPr>
            <a:spLocks noChangeArrowheads="1"/>
          </p:cNvSpPr>
          <p:nvPr/>
        </p:nvSpPr>
        <p:spPr bwMode="auto">
          <a:xfrm>
            <a:off x="900726" y="3442763"/>
            <a:ext cx="1772882" cy="653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 defTabSz="914400">
              <a:lnSpc>
                <a:spcPct val="120000"/>
              </a:lnSpc>
              <a:spcBef>
                <a:spcPts val="300"/>
              </a:spcBef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</a:rPr>
              <a:t>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8450" name="Rectangle 18"/>
          <p:cNvSpPr>
            <a:spLocks noChangeArrowheads="1"/>
          </p:cNvSpPr>
          <p:nvPr/>
        </p:nvSpPr>
        <p:spPr bwMode="auto">
          <a:xfrm>
            <a:off x="1044697" y="1497474"/>
            <a:ext cx="1628910" cy="467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添加文本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/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单击此处添加文本单击此处添加文本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451" name="Freeform 19"/>
          <p:cNvSpPr>
            <a:spLocks noEditPoints="1"/>
          </p:cNvSpPr>
          <p:nvPr/>
        </p:nvSpPr>
        <p:spPr bwMode="auto">
          <a:xfrm>
            <a:off x="4437081" y="1740437"/>
            <a:ext cx="279363" cy="285838"/>
          </a:xfrm>
          <a:custGeom>
            <a:avLst/>
            <a:gdLst>
              <a:gd name="T0" fmla="*/ 130 w 136"/>
              <a:gd name="T1" fmla="*/ 33 h 140"/>
              <a:gd name="T2" fmla="*/ 100 w 136"/>
              <a:gd name="T3" fmla="*/ 33 h 140"/>
              <a:gd name="T4" fmla="*/ 100 w 136"/>
              <a:gd name="T5" fmla="*/ 6 h 140"/>
              <a:gd name="T6" fmla="*/ 94 w 136"/>
              <a:gd name="T7" fmla="*/ 0 h 140"/>
              <a:gd name="T8" fmla="*/ 6 w 136"/>
              <a:gd name="T9" fmla="*/ 0 h 140"/>
              <a:gd name="T10" fmla="*/ 0 w 136"/>
              <a:gd name="T11" fmla="*/ 6 h 140"/>
              <a:gd name="T12" fmla="*/ 0 w 136"/>
              <a:gd name="T13" fmla="*/ 35 h 140"/>
              <a:gd name="T14" fmla="*/ 0 w 136"/>
              <a:gd name="T15" fmla="*/ 104 h 140"/>
              <a:gd name="T16" fmla="*/ 0 w 136"/>
              <a:gd name="T17" fmla="*/ 134 h 140"/>
              <a:gd name="T18" fmla="*/ 6 w 136"/>
              <a:gd name="T19" fmla="*/ 140 h 140"/>
              <a:gd name="T20" fmla="*/ 94 w 136"/>
              <a:gd name="T21" fmla="*/ 140 h 140"/>
              <a:gd name="T22" fmla="*/ 130 w 136"/>
              <a:gd name="T23" fmla="*/ 140 h 140"/>
              <a:gd name="T24" fmla="*/ 136 w 136"/>
              <a:gd name="T25" fmla="*/ 134 h 140"/>
              <a:gd name="T26" fmla="*/ 136 w 136"/>
              <a:gd name="T27" fmla="*/ 39 h 140"/>
              <a:gd name="T28" fmla="*/ 130 w 136"/>
              <a:gd name="T29" fmla="*/ 33 h 140"/>
              <a:gd name="T30" fmla="*/ 88 w 136"/>
              <a:gd name="T31" fmla="*/ 128 h 140"/>
              <a:gd name="T32" fmla="*/ 72 w 136"/>
              <a:gd name="T33" fmla="*/ 128 h 140"/>
              <a:gd name="T34" fmla="*/ 72 w 136"/>
              <a:gd name="T35" fmla="*/ 110 h 140"/>
              <a:gd name="T36" fmla="*/ 88 w 136"/>
              <a:gd name="T37" fmla="*/ 110 h 140"/>
              <a:gd name="T38" fmla="*/ 88 w 136"/>
              <a:gd name="T39" fmla="*/ 128 h 140"/>
              <a:gd name="T40" fmla="*/ 60 w 136"/>
              <a:gd name="T41" fmla="*/ 110 h 140"/>
              <a:gd name="T42" fmla="*/ 60 w 136"/>
              <a:gd name="T43" fmla="*/ 128 h 140"/>
              <a:gd name="T44" fmla="*/ 39 w 136"/>
              <a:gd name="T45" fmla="*/ 128 h 140"/>
              <a:gd name="T46" fmla="*/ 39 w 136"/>
              <a:gd name="T47" fmla="*/ 110 h 140"/>
              <a:gd name="T48" fmla="*/ 60 w 136"/>
              <a:gd name="T49" fmla="*/ 110 h 140"/>
              <a:gd name="T50" fmla="*/ 12 w 136"/>
              <a:gd name="T51" fmla="*/ 98 h 140"/>
              <a:gd name="T52" fmla="*/ 12 w 136"/>
              <a:gd name="T53" fmla="*/ 41 h 140"/>
              <a:gd name="T54" fmla="*/ 88 w 136"/>
              <a:gd name="T55" fmla="*/ 41 h 140"/>
              <a:gd name="T56" fmla="*/ 88 w 136"/>
              <a:gd name="T57" fmla="*/ 98 h 140"/>
              <a:gd name="T58" fmla="*/ 12 w 136"/>
              <a:gd name="T59" fmla="*/ 98 h 140"/>
              <a:gd name="T60" fmla="*/ 39 w 136"/>
              <a:gd name="T61" fmla="*/ 29 h 140"/>
              <a:gd name="T62" fmla="*/ 39 w 136"/>
              <a:gd name="T63" fmla="*/ 12 h 140"/>
              <a:gd name="T64" fmla="*/ 60 w 136"/>
              <a:gd name="T65" fmla="*/ 12 h 140"/>
              <a:gd name="T66" fmla="*/ 60 w 136"/>
              <a:gd name="T67" fmla="*/ 29 h 140"/>
              <a:gd name="T68" fmla="*/ 39 w 136"/>
              <a:gd name="T69" fmla="*/ 29 h 140"/>
              <a:gd name="T70" fmla="*/ 88 w 136"/>
              <a:gd name="T71" fmla="*/ 29 h 140"/>
              <a:gd name="T72" fmla="*/ 72 w 136"/>
              <a:gd name="T73" fmla="*/ 29 h 140"/>
              <a:gd name="T74" fmla="*/ 72 w 136"/>
              <a:gd name="T75" fmla="*/ 12 h 140"/>
              <a:gd name="T76" fmla="*/ 88 w 136"/>
              <a:gd name="T77" fmla="*/ 12 h 140"/>
              <a:gd name="T78" fmla="*/ 88 w 136"/>
              <a:gd name="T79" fmla="*/ 29 h 140"/>
              <a:gd name="T80" fmla="*/ 12 w 136"/>
              <a:gd name="T81" fmla="*/ 12 h 140"/>
              <a:gd name="T82" fmla="*/ 27 w 136"/>
              <a:gd name="T83" fmla="*/ 12 h 140"/>
              <a:gd name="T84" fmla="*/ 27 w 136"/>
              <a:gd name="T85" fmla="*/ 29 h 140"/>
              <a:gd name="T86" fmla="*/ 12 w 136"/>
              <a:gd name="T87" fmla="*/ 29 h 140"/>
              <a:gd name="T88" fmla="*/ 12 w 136"/>
              <a:gd name="T89" fmla="*/ 12 h 140"/>
              <a:gd name="T90" fmla="*/ 12 w 136"/>
              <a:gd name="T91" fmla="*/ 110 h 140"/>
              <a:gd name="T92" fmla="*/ 27 w 136"/>
              <a:gd name="T93" fmla="*/ 110 h 140"/>
              <a:gd name="T94" fmla="*/ 27 w 136"/>
              <a:gd name="T95" fmla="*/ 128 h 140"/>
              <a:gd name="T96" fmla="*/ 12 w 136"/>
              <a:gd name="T97" fmla="*/ 128 h 140"/>
              <a:gd name="T98" fmla="*/ 12 w 136"/>
              <a:gd name="T99" fmla="*/ 110 h 140"/>
              <a:gd name="T100" fmla="*/ 124 w 136"/>
              <a:gd name="T101" fmla="*/ 128 h 140"/>
              <a:gd name="T102" fmla="*/ 100 w 136"/>
              <a:gd name="T103" fmla="*/ 128 h 140"/>
              <a:gd name="T104" fmla="*/ 100 w 136"/>
              <a:gd name="T105" fmla="*/ 104 h 140"/>
              <a:gd name="T106" fmla="*/ 100 w 136"/>
              <a:gd name="T107" fmla="*/ 45 h 140"/>
              <a:gd name="T108" fmla="*/ 124 w 136"/>
              <a:gd name="T109" fmla="*/ 45 h 140"/>
              <a:gd name="T110" fmla="*/ 124 w 136"/>
              <a:gd name="T111" fmla="*/ 128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136" h="140">
                <a:moveTo>
                  <a:pt x="130" y="33"/>
                </a:moveTo>
                <a:cubicBezTo>
                  <a:pt x="100" y="33"/>
                  <a:pt x="100" y="33"/>
                  <a:pt x="100" y="33"/>
                </a:cubicBezTo>
                <a:cubicBezTo>
                  <a:pt x="100" y="6"/>
                  <a:pt x="100" y="6"/>
                  <a:pt x="100" y="6"/>
                </a:cubicBezTo>
                <a:cubicBezTo>
                  <a:pt x="100" y="2"/>
                  <a:pt x="97" y="0"/>
                  <a:pt x="94" y="0"/>
                </a:cubicBezTo>
                <a:cubicBezTo>
                  <a:pt x="6" y="0"/>
                  <a:pt x="6" y="0"/>
                  <a:pt x="6" y="0"/>
                </a:cubicBezTo>
                <a:cubicBezTo>
                  <a:pt x="2" y="0"/>
                  <a:pt x="0" y="2"/>
                  <a:pt x="0" y="6"/>
                </a:cubicBezTo>
                <a:cubicBezTo>
                  <a:pt x="0" y="35"/>
                  <a:pt x="0" y="35"/>
                  <a:pt x="0" y="35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34"/>
                  <a:pt x="0" y="134"/>
                  <a:pt x="0" y="134"/>
                </a:cubicBezTo>
                <a:cubicBezTo>
                  <a:pt x="0" y="137"/>
                  <a:pt x="2" y="140"/>
                  <a:pt x="6" y="140"/>
                </a:cubicBezTo>
                <a:cubicBezTo>
                  <a:pt x="94" y="140"/>
                  <a:pt x="94" y="140"/>
                  <a:pt x="94" y="140"/>
                </a:cubicBezTo>
                <a:cubicBezTo>
                  <a:pt x="130" y="140"/>
                  <a:pt x="130" y="140"/>
                  <a:pt x="130" y="140"/>
                </a:cubicBezTo>
                <a:cubicBezTo>
                  <a:pt x="134" y="140"/>
                  <a:pt x="136" y="137"/>
                  <a:pt x="136" y="134"/>
                </a:cubicBezTo>
                <a:cubicBezTo>
                  <a:pt x="136" y="39"/>
                  <a:pt x="136" y="39"/>
                  <a:pt x="136" y="39"/>
                </a:cubicBezTo>
                <a:cubicBezTo>
                  <a:pt x="136" y="36"/>
                  <a:pt x="134" y="33"/>
                  <a:pt x="130" y="33"/>
                </a:cubicBezTo>
                <a:close/>
                <a:moveTo>
                  <a:pt x="88" y="128"/>
                </a:moveTo>
                <a:cubicBezTo>
                  <a:pt x="72" y="128"/>
                  <a:pt x="72" y="128"/>
                  <a:pt x="72" y="128"/>
                </a:cubicBezTo>
                <a:cubicBezTo>
                  <a:pt x="72" y="110"/>
                  <a:pt x="72" y="110"/>
                  <a:pt x="72" y="110"/>
                </a:cubicBezTo>
                <a:cubicBezTo>
                  <a:pt x="88" y="110"/>
                  <a:pt x="88" y="110"/>
                  <a:pt x="88" y="110"/>
                </a:cubicBezTo>
                <a:lnTo>
                  <a:pt x="88" y="128"/>
                </a:lnTo>
                <a:close/>
                <a:moveTo>
                  <a:pt x="60" y="110"/>
                </a:moveTo>
                <a:cubicBezTo>
                  <a:pt x="60" y="128"/>
                  <a:pt x="60" y="128"/>
                  <a:pt x="60" y="128"/>
                </a:cubicBezTo>
                <a:cubicBezTo>
                  <a:pt x="39" y="128"/>
                  <a:pt x="39" y="128"/>
                  <a:pt x="39" y="128"/>
                </a:cubicBezTo>
                <a:cubicBezTo>
                  <a:pt x="39" y="110"/>
                  <a:pt x="39" y="110"/>
                  <a:pt x="39" y="110"/>
                </a:cubicBezTo>
                <a:lnTo>
                  <a:pt x="60" y="110"/>
                </a:lnTo>
                <a:close/>
                <a:moveTo>
                  <a:pt x="12" y="98"/>
                </a:moveTo>
                <a:cubicBezTo>
                  <a:pt x="12" y="41"/>
                  <a:pt x="12" y="41"/>
                  <a:pt x="12" y="41"/>
                </a:cubicBezTo>
                <a:cubicBezTo>
                  <a:pt x="88" y="41"/>
                  <a:pt x="88" y="41"/>
                  <a:pt x="88" y="41"/>
                </a:cubicBezTo>
                <a:cubicBezTo>
                  <a:pt x="88" y="98"/>
                  <a:pt x="88" y="98"/>
                  <a:pt x="88" y="98"/>
                </a:cubicBezTo>
                <a:lnTo>
                  <a:pt x="12" y="98"/>
                </a:lnTo>
                <a:close/>
                <a:moveTo>
                  <a:pt x="39" y="29"/>
                </a:moveTo>
                <a:cubicBezTo>
                  <a:pt x="39" y="12"/>
                  <a:pt x="39" y="12"/>
                  <a:pt x="39" y="12"/>
                </a:cubicBezTo>
                <a:cubicBezTo>
                  <a:pt x="60" y="12"/>
                  <a:pt x="60" y="12"/>
                  <a:pt x="60" y="12"/>
                </a:cubicBezTo>
                <a:cubicBezTo>
                  <a:pt x="60" y="29"/>
                  <a:pt x="60" y="29"/>
                  <a:pt x="60" y="29"/>
                </a:cubicBezTo>
                <a:lnTo>
                  <a:pt x="39" y="29"/>
                </a:lnTo>
                <a:close/>
                <a:moveTo>
                  <a:pt x="88" y="29"/>
                </a:moveTo>
                <a:cubicBezTo>
                  <a:pt x="72" y="29"/>
                  <a:pt x="72" y="29"/>
                  <a:pt x="72" y="29"/>
                </a:cubicBezTo>
                <a:cubicBezTo>
                  <a:pt x="72" y="12"/>
                  <a:pt x="72" y="12"/>
                  <a:pt x="72" y="12"/>
                </a:cubicBezTo>
                <a:cubicBezTo>
                  <a:pt x="88" y="12"/>
                  <a:pt x="88" y="12"/>
                  <a:pt x="88" y="12"/>
                </a:cubicBezTo>
                <a:lnTo>
                  <a:pt x="88" y="29"/>
                </a:lnTo>
                <a:close/>
                <a:moveTo>
                  <a:pt x="12" y="12"/>
                </a:moveTo>
                <a:cubicBezTo>
                  <a:pt x="27" y="12"/>
                  <a:pt x="27" y="12"/>
                  <a:pt x="27" y="12"/>
                </a:cubicBezTo>
                <a:cubicBezTo>
                  <a:pt x="27" y="29"/>
                  <a:pt x="27" y="29"/>
                  <a:pt x="27" y="29"/>
                </a:cubicBezTo>
                <a:cubicBezTo>
                  <a:pt x="12" y="29"/>
                  <a:pt x="12" y="29"/>
                  <a:pt x="12" y="29"/>
                </a:cubicBezTo>
                <a:lnTo>
                  <a:pt x="12" y="12"/>
                </a:lnTo>
                <a:close/>
                <a:moveTo>
                  <a:pt x="12" y="110"/>
                </a:moveTo>
                <a:cubicBezTo>
                  <a:pt x="27" y="110"/>
                  <a:pt x="27" y="110"/>
                  <a:pt x="27" y="110"/>
                </a:cubicBezTo>
                <a:cubicBezTo>
                  <a:pt x="27" y="128"/>
                  <a:pt x="27" y="128"/>
                  <a:pt x="27" y="128"/>
                </a:cubicBezTo>
                <a:cubicBezTo>
                  <a:pt x="12" y="128"/>
                  <a:pt x="12" y="128"/>
                  <a:pt x="12" y="128"/>
                </a:cubicBezTo>
                <a:lnTo>
                  <a:pt x="12" y="110"/>
                </a:lnTo>
                <a:close/>
                <a:moveTo>
                  <a:pt x="124" y="128"/>
                </a:moveTo>
                <a:cubicBezTo>
                  <a:pt x="100" y="128"/>
                  <a:pt x="100" y="128"/>
                  <a:pt x="100" y="128"/>
                </a:cubicBezTo>
                <a:cubicBezTo>
                  <a:pt x="100" y="104"/>
                  <a:pt x="100" y="104"/>
                  <a:pt x="100" y="104"/>
                </a:cubicBezTo>
                <a:cubicBezTo>
                  <a:pt x="100" y="45"/>
                  <a:pt x="100" y="45"/>
                  <a:pt x="100" y="45"/>
                </a:cubicBezTo>
                <a:cubicBezTo>
                  <a:pt x="124" y="45"/>
                  <a:pt x="124" y="45"/>
                  <a:pt x="124" y="45"/>
                </a:cubicBezTo>
                <a:lnTo>
                  <a:pt x="124" y="128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4" name="Group 20"/>
          <p:cNvGrpSpPr/>
          <p:nvPr/>
        </p:nvGrpSpPr>
        <p:grpSpPr bwMode="auto">
          <a:xfrm>
            <a:off x="3424393" y="2686880"/>
            <a:ext cx="352377" cy="358886"/>
            <a:chOff x="0" y="0"/>
            <a:chExt cx="276" cy="281"/>
          </a:xfrm>
        </p:grpSpPr>
        <p:sp>
          <p:nvSpPr>
            <p:cNvPr id="18453" name="Freeform 21"/>
            <p:cNvSpPr/>
            <p:nvPr/>
          </p:nvSpPr>
          <p:spPr bwMode="auto">
            <a:xfrm>
              <a:off x="0" y="0"/>
              <a:ext cx="276" cy="203"/>
            </a:xfrm>
            <a:custGeom>
              <a:avLst/>
              <a:gdLst>
                <a:gd name="T0" fmla="*/ 106 w 138"/>
                <a:gd name="T1" fmla="*/ 37 h 101"/>
                <a:gd name="T2" fmla="*/ 100 w 138"/>
                <a:gd name="T3" fmla="*/ 38 h 101"/>
                <a:gd name="T4" fmla="*/ 100 w 138"/>
                <a:gd name="T5" fmla="*/ 35 h 101"/>
                <a:gd name="T6" fmla="*/ 66 w 138"/>
                <a:gd name="T7" fmla="*/ 0 h 101"/>
                <a:gd name="T8" fmla="*/ 32 w 138"/>
                <a:gd name="T9" fmla="*/ 29 h 101"/>
                <a:gd name="T10" fmla="*/ 22 w 138"/>
                <a:gd name="T11" fmla="*/ 30 h 101"/>
                <a:gd name="T12" fmla="*/ 22 w 138"/>
                <a:gd name="T13" fmla="*/ 30 h 101"/>
                <a:gd name="T14" fmla="*/ 8 w 138"/>
                <a:gd name="T15" fmla="*/ 51 h 101"/>
                <a:gd name="T16" fmla="*/ 10 w 138"/>
                <a:gd name="T17" fmla="*/ 60 h 101"/>
                <a:gd name="T18" fmla="*/ 0 w 138"/>
                <a:gd name="T19" fmla="*/ 79 h 101"/>
                <a:gd name="T20" fmla="*/ 22 w 138"/>
                <a:gd name="T21" fmla="*/ 101 h 101"/>
                <a:gd name="T22" fmla="*/ 45 w 138"/>
                <a:gd name="T23" fmla="*/ 101 h 101"/>
                <a:gd name="T24" fmla="*/ 51 w 138"/>
                <a:gd name="T25" fmla="*/ 95 h 101"/>
                <a:gd name="T26" fmla="*/ 45 w 138"/>
                <a:gd name="T27" fmla="*/ 89 h 101"/>
                <a:gd name="T28" fmla="*/ 22 w 138"/>
                <a:gd name="T29" fmla="*/ 89 h 101"/>
                <a:gd name="T30" fmla="*/ 12 w 138"/>
                <a:gd name="T31" fmla="*/ 79 h 101"/>
                <a:gd name="T32" fmla="*/ 20 w 138"/>
                <a:gd name="T33" fmla="*/ 69 h 101"/>
                <a:gd name="T34" fmla="*/ 25 w 138"/>
                <a:gd name="T35" fmla="*/ 65 h 101"/>
                <a:gd name="T36" fmla="*/ 23 w 138"/>
                <a:gd name="T37" fmla="*/ 58 h 101"/>
                <a:gd name="T38" fmla="*/ 20 w 138"/>
                <a:gd name="T39" fmla="*/ 51 h 101"/>
                <a:gd name="T40" fmla="*/ 26 w 138"/>
                <a:gd name="T41" fmla="*/ 41 h 101"/>
                <a:gd name="T42" fmla="*/ 26 w 138"/>
                <a:gd name="T43" fmla="*/ 41 h 101"/>
                <a:gd name="T44" fmla="*/ 35 w 138"/>
                <a:gd name="T45" fmla="*/ 42 h 101"/>
                <a:gd name="T46" fmla="*/ 41 w 138"/>
                <a:gd name="T47" fmla="*/ 42 h 101"/>
                <a:gd name="T48" fmla="*/ 43 w 138"/>
                <a:gd name="T49" fmla="*/ 36 h 101"/>
                <a:gd name="T50" fmla="*/ 43 w 138"/>
                <a:gd name="T51" fmla="*/ 35 h 101"/>
                <a:gd name="T52" fmla="*/ 43 w 138"/>
                <a:gd name="T53" fmla="*/ 35 h 101"/>
                <a:gd name="T54" fmla="*/ 66 w 138"/>
                <a:gd name="T55" fmla="*/ 12 h 101"/>
                <a:gd name="T56" fmla="*/ 88 w 138"/>
                <a:gd name="T57" fmla="*/ 35 h 101"/>
                <a:gd name="T58" fmla="*/ 84 w 138"/>
                <a:gd name="T59" fmla="*/ 46 h 101"/>
                <a:gd name="T60" fmla="*/ 86 w 138"/>
                <a:gd name="T61" fmla="*/ 54 h 101"/>
                <a:gd name="T62" fmla="*/ 93 w 138"/>
                <a:gd name="T63" fmla="*/ 54 h 101"/>
                <a:gd name="T64" fmla="*/ 106 w 138"/>
                <a:gd name="T65" fmla="*/ 49 h 101"/>
                <a:gd name="T66" fmla="*/ 126 w 138"/>
                <a:gd name="T67" fmla="*/ 69 h 101"/>
                <a:gd name="T68" fmla="*/ 106 w 138"/>
                <a:gd name="T69" fmla="*/ 89 h 101"/>
                <a:gd name="T70" fmla="*/ 93 w 138"/>
                <a:gd name="T71" fmla="*/ 89 h 101"/>
                <a:gd name="T72" fmla="*/ 87 w 138"/>
                <a:gd name="T73" fmla="*/ 95 h 101"/>
                <a:gd name="T74" fmla="*/ 93 w 138"/>
                <a:gd name="T75" fmla="*/ 101 h 101"/>
                <a:gd name="T76" fmla="*/ 106 w 138"/>
                <a:gd name="T77" fmla="*/ 101 h 101"/>
                <a:gd name="T78" fmla="*/ 138 w 138"/>
                <a:gd name="T79" fmla="*/ 69 h 101"/>
                <a:gd name="T80" fmla="*/ 106 w 138"/>
                <a:gd name="T81" fmla="*/ 37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38" h="101">
                  <a:moveTo>
                    <a:pt x="106" y="37"/>
                  </a:moveTo>
                  <a:cubicBezTo>
                    <a:pt x="104" y="37"/>
                    <a:pt x="102" y="37"/>
                    <a:pt x="100" y="38"/>
                  </a:cubicBezTo>
                  <a:cubicBezTo>
                    <a:pt x="100" y="37"/>
                    <a:pt x="100" y="36"/>
                    <a:pt x="100" y="35"/>
                  </a:cubicBezTo>
                  <a:cubicBezTo>
                    <a:pt x="100" y="16"/>
                    <a:pt x="84" y="0"/>
                    <a:pt x="66" y="0"/>
                  </a:cubicBezTo>
                  <a:cubicBezTo>
                    <a:pt x="49" y="0"/>
                    <a:pt x="35" y="13"/>
                    <a:pt x="32" y="29"/>
                  </a:cubicBezTo>
                  <a:cubicBezTo>
                    <a:pt x="28" y="28"/>
                    <a:pt x="25" y="29"/>
                    <a:pt x="22" y="30"/>
                  </a:cubicBezTo>
                  <a:cubicBezTo>
                    <a:pt x="22" y="30"/>
                    <a:pt x="22" y="30"/>
                    <a:pt x="22" y="30"/>
                  </a:cubicBezTo>
                  <a:cubicBezTo>
                    <a:pt x="13" y="33"/>
                    <a:pt x="8" y="42"/>
                    <a:pt x="8" y="51"/>
                  </a:cubicBezTo>
                  <a:cubicBezTo>
                    <a:pt x="8" y="54"/>
                    <a:pt x="8" y="57"/>
                    <a:pt x="10" y="60"/>
                  </a:cubicBezTo>
                  <a:cubicBezTo>
                    <a:pt x="4" y="64"/>
                    <a:pt x="0" y="71"/>
                    <a:pt x="0" y="79"/>
                  </a:cubicBezTo>
                  <a:cubicBezTo>
                    <a:pt x="0" y="91"/>
                    <a:pt x="10" y="101"/>
                    <a:pt x="22" y="101"/>
                  </a:cubicBezTo>
                  <a:cubicBezTo>
                    <a:pt x="45" y="101"/>
                    <a:pt x="45" y="101"/>
                    <a:pt x="45" y="101"/>
                  </a:cubicBezTo>
                  <a:cubicBezTo>
                    <a:pt x="48" y="101"/>
                    <a:pt x="51" y="98"/>
                    <a:pt x="51" y="95"/>
                  </a:cubicBezTo>
                  <a:cubicBezTo>
                    <a:pt x="51" y="92"/>
                    <a:pt x="48" y="89"/>
                    <a:pt x="45" y="89"/>
                  </a:cubicBezTo>
                  <a:cubicBezTo>
                    <a:pt x="22" y="89"/>
                    <a:pt x="22" y="89"/>
                    <a:pt x="22" y="89"/>
                  </a:cubicBezTo>
                  <a:cubicBezTo>
                    <a:pt x="16" y="89"/>
                    <a:pt x="12" y="84"/>
                    <a:pt x="12" y="79"/>
                  </a:cubicBezTo>
                  <a:cubicBezTo>
                    <a:pt x="12" y="74"/>
                    <a:pt x="16" y="70"/>
                    <a:pt x="20" y="69"/>
                  </a:cubicBezTo>
                  <a:cubicBezTo>
                    <a:pt x="23" y="69"/>
                    <a:pt x="25" y="67"/>
                    <a:pt x="25" y="65"/>
                  </a:cubicBezTo>
                  <a:cubicBezTo>
                    <a:pt x="26" y="62"/>
                    <a:pt x="25" y="60"/>
                    <a:pt x="23" y="58"/>
                  </a:cubicBezTo>
                  <a:cubicBezTo>
                    <a:pt x="21" y="57"/>
                    <a:pt x="20" y="54"/>
                    <a:pt x="20" y="51"/>
                  </a:cubicBezTo>
                  <a:cubicBezTo>
                    <a:pt x="20" y="47"/>
                    <a:pt x="22" y="43"/>
                    <a:pt x="26" y="41"/>
                  </a:cubicBezTo>
                  <a:cubicBezTo>
                    <a:pt x="26" y="41"/>
                    <a:pt x="26" y="41"/>
                    <a:pt x="26" y="41"/>
                  </a:cubicBezTo>
                  <a:cubicBezTo>
                    <a:pt x="29" y="40"/>
                    <a:pt x="32" y="40"/>
                    <a:pt x="35" y="42"/>
                  </a:cubicBezTo>
                  <a:cubicBezTo>
                    <a:pt x="36" y="43"/>
                    <a:pt x="39" y="43"/>
                    <a:pt x="41" y="42"/>
                  </a:cubicBezTo>
                  <a:cubicBezTo>
                    <a:pt x="43" y="41"/>
                    <a:pt x="44" y="39"/>
                    <a:pt x="43" y="36"/>
                  </a:cubicBezTo>
                  <a:cubicBezTo>
                    <a:pt x="43" y="36"/>
                    <a:pt x="43" y="36"/>
                    <a:pt x="43" y="35"/>
                  </a:cubicBezTo>
                  <a:cubicBezTo>
                    <a:pt x="43" y="35"/>
                    <a:pt x="43" y="35"/>
                    <a:pt x="43" y="35"/>
                  </a:cubicBezTo>
                  <a:cubicBezTo>
                    <a:pt x="43" y="22"/>
                    <a:pt x="53" y="12"/>
                    <a:pt x="66" y="12"/>
                  </a:cubicBezTo>
                  <a:cubicBezTo>
                    <a:pt x="78" y="12"/>
                    <a:pt x="88" y="22"/>
                    <a:pt x="88" y="35"/>
                  </a:cubicBezTo>
                  <a:cubicBezTo>
                    <a:pt x="88" y="39"/>
                    <a:pt x="87" y="43"/>
                    <a:pt x="84" y="46"/>
                  </a:cubicBezTo>
                  <a:cubicBezTo>
                    <a:pt x="83" y="49"/>
                    <a:pt x="83" y="52"/>
                    <a:pt x="86" y="54"/>
                  </a:cubicBezTo>
                  <a:cubicBezTo>
                    <a:pt x="88" y="56"/>
                    <a:pt x="91" y="56"/>
                    <a:pt x="93" y="54"/>
                  </a:cubicBezTo>
                  <a:cubicBezTo>
                    <a:pt x="96" y="52"/>
                    <a:pt x="100" y="49"/>
                    <a:pt x="106" y="49"/>
                  </a:cubicBezTo>
                  <a:cubicBezTo>
                    <a:pt x="117" y="49"/>
                    <a:pt x="126" y="58"/>
                    <a:pt x="126" y="69"/>
                  </a:cubicBezTo>
                  <a:cubicBezTo>
                    <a:pt x="126" y="80"/>
                    <a:pt x="117" y="89"/>
                    <a:pt x="106" y="89"/>
                  </a:cubicBezTo>
                  <a:cubicBezTo>
                    <a:pt x="93" y="89"/>
                    <a:pt x="93" y="89"/>
                    <a:pt x="93" y="89"/>
                  </a:cubicBezTo>
                  <a:cubicBezTo>
                    <a:pt x="90" y="89"/>
                    <a:pt x="87" y="92"/>
                    <a:pt x="87" y="95"/>
                  </a:cubicBezTo>
                  <a:cubicBezTo>
                    <a:pt x="87" y="98"/>
                    <a:pt x="90" y="101"/>
                    <a:pt x="93" y="101"/>
                  </a:cubicBezTo>
                  <a:cubicBezTo>
                    <a:pt x="106" y="101"/>
                    <a:pt x="106" y="101"/>
                    <a:pt x="106" y="101"/>
                  </a:cubicBezTo>
                  <a:cubicBezTo>
                    <a:pt x="124" y="101"/>
                    <a:pt x="138" y="87"/>
                    <a:pt x="138" y="69"/>
                  </a:cubicBezTo>
                  <a:cubicBezTo>
                    <a:pt x="138" y="51"/>
                    <a:pt x="124" y="37"/>
                    <a:pt x="106" y="37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4" name="Freeform 22"/>
            <p:cNvSpPr/>
            <p:nvPr/>
          </p:nvSpPr>
          <p:spPr bwMode="auto">
            <a:xfrm>
              <a:off x="84" y="115"/>
              <a:ext cx="108" cy="166"/>
            </a:xfrm>
            <a:custGeom>
              <a:avLst/>
              <a:gdLst>
                <a:gd name="T0" fmla="*/ 43 w 54"/>
                <a:gd name="T1" fmla="*/ 53 h 83"/>
                <a:gd name="T2" fmla="*/ 33 w 54"/>
                <a:gd name="T3" fmla="*/ 63 h 83"/>
                <a:gd name="T4" fmla="*/ 33 w 54"/>
                <a:gd name="T5" fmla="*/ 6 h 83"/>
                <a:gd name="T6" fmla="*/ 27 w 54"/>
                <a:gd name="T7" fmla="*/ 0 h 83"/>
                <a:gd name="T8" fmla="*/ 21 w 54"/>
                <a:gd name="T9" fmla="*/ 6 h 83"/>
                <a:gd name="T10" fmla="*/ 21 w 54"/>
                <a:gd name="T11" fmla="*/ 63 h 83"/>
                <a:gd name="T12" fmla="*/ 11 w 54"/>
                <a:gd name="T13" fmla="*/ 53 h 83"/>
                <a:gd name="T14" fmla="*/ 2 w 54"/>
                <a:gd name="T15" fmla="*/ 53 h 83"/>
                <a:gd name="T16" fmla="*/ 2 w 54"/>
                <a:gd name="T17" fmla="*/ 61 h 83"/>
                <a:gd name="T18" fmla="*/ 23 w 54"/>
                <a:gd name="T19" fmla="*/ 82 h 83"/>
                <a:gd name="T20" fmla="*/ 27 w 54"/>
                <a:gd name="T21" fmla="*/ 83 h 83"/>
                <a:gd name="T22" fmla="*/ 31 w 54"/>
                <a:gd name="T23" fmla="*/ 82 h 83"/>
                <a:gd name="T24" fmla="*/ 52 w 54"/>
                <a:gd name="T25" fmla="*/ 61 h 83"/>
                <a:gd name="T26" fmla="*/ 52 w 54"/>
                <a:gd name="T27" fmla="*/ 53 h 83"/>
                <a:gd name="T28" fmla="*/ 43 w 54"/>
                <a:gd name="T29" fmla="*/ 53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4" h="83">
                  <a:moveTo>
                    <a:pt x="43" y="53"/>
                  </a:moveTo>
                  <a:cubicBezTo>
                    <a:pt x="33" y="63"/>
                    <a:pt x="33" y="63"/>
                    <a:pt x="33" y="63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3" y="2"/>
                    <a:pt x="30" y="0"/>
                    <a:pt x="27" y="0"/>
                  </a:cubicBezTo>
                  <a:cubicBezTo>
                    <a:pt x="24" y="0"/>
                    <a:pt x="21" y="2"/>
                    <a:pt x="21" y="6"/>
                  </a:cubicBezTo>
                  <a:cubicBezTo>
                    <a:pt x="21" y="63"/>
                    <a:pt x="21" y="63"/>
                    <a:pt x="21" y="63"/>
                  </a:cubicBezTo>
                  <a:cubicBezTo>
                    <a:pt x="11" y="53"/>
                    <a:pt x="11" y="53"/>
                    <a:pt x="11" y="53"/>
                  </a:cubicBezTo>
                  <a:cubicBezTo>
                    <a:pt x="8" y="50"/>
                    <a:pt x="5" y="50"/>
                    <a:pt x="2" y="53"/>
                  </a:cubicBezTo>
                  <a:cubicBezTo>
                    <a:pt x="0" y="55"/>
                    <a:pt x="0" y="59"/>
                    <a:pt x="2" y="61"/>
                  </a:cubicBezTo>
                  <a:cubicBezTo>
                    <a:pt x="23" y="82"/>
                    <a:pt x="23" y="82"/>
                    <a:pt x="23" y="82"/>
                  </a:cubicBezTo>
                  <a:cubicBezTo>
                    <a:pt x="24" y="83"/>
                    <a:pt x="25" y="83"/>
                    <a:pt x="27" y="83"/>
                  </a:cubicBezTo>
                  <a:cubicBezTo>
                    <a:pt x="28" y="83"/>
                    <a:pt x="30" y="83"/>
                    <a:pt x="31" y="82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4" y="59"/>
                    <a:pt x="54" y="55"/>
                    <a:pt x="52" y="53"/>
                  </a:cubicBezTo>
                  <a:cubicBezTo>
                    <a:pt x="49" y="50"/>
                    <a:pt x="45" y="50"/>
                    <a:pt x="43" y="5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8455" name="Freeform 23"/>
          <p:cNvSpPr>
            <a:spLocks noEditPoints="1"/>
          </p:cNvSpPr>
          <p:nvPr/>
        </p:nvSpPr>
        <p:spPr bwMode="auto">
          <a:xfrm>
            <a:off x="4416446" y="3685725"/>
            <a:ext cx="311108" cy="330302"/>
          </a:xfrm>
          <a:custGeom>
            <a:avLst/>
            <a:gdLst>
              <a:gd name="T0" fmla="*/ 111 w 132"/>
              <a:gd name="T1" fmla="*/ 56 h 140"/>
              <a:gd name="T2" fmla="*/ 103 w 132"/>
              <a:gd name="T3" fmla="*/ 56 h 140"/>
              <a:gd name="T4" fmla="*/ 103 w 132"/>
              <a:gd name="T5" fmla="*/ 37 h 140"/>
              <a:gd name="T6" fmla="*/ 66 w 132"/>
              <a:gd name="T7" fmla="*/ 0 h 140"/>
              <a:gd name="T8" fmla="*/ 29 w 132"/>
              <a:gd name="T9" fmla="*/ 37 h 140"/>
              <a:gd name="T10" fmla="*/ 29 w 132"/>
              <a:gd name="T11" fmla="*/ 55 h 140"/>
              <a:gd name="T12" fmla="*/ 21 w 132"/>
              <a:gd name="T13" fmla="*/ 55 h 140"/>
              <a:gd name="T14" fmla="*/ 0 w 132"/>
              <a:gd name="T15" fmla="*/ 76 h 140"/>
              <a:gd name="T16" fmla="*/ 21 w 132"/>
              <a:gd name="T17" fmla="*/ 97 h 140"/>
              <a:gd name="T18" fmla="*/ 41 w 132"/>
              <a:gd name="T19" fmla="*/ 97 h 140"/>
              <a:gd name="T20" fmla="*/ 41 w 132"/>
              <a:gd name="T21" fmla="*/ 57 h 140"/>
              <a:gd name="T22" fmla="*/ 41 w 132"/>
              <a:gd name="T23" fmla="*/ 55 h 140"/>
              <a:gd name="T24" fmla="*/ 41 w 132"/>
              <a:gd name="T25" fmla="*/ 37 h 140"/>
              <a:gd name="T26" fmla="*/ 66 w 132"/>
              <a:gd name="T27" fmla="*/ 12 h 140"/>
              <a:gd name="T28" fmla="*/ 91 w 132"/>
              <a:gd name="T29" fmla="*/ 37 h 140"/>
              <a:gd name="T30" fmla="*/ 91 w 132"/>
              <a:gd name="T31" fmla="*/ 56 h 140"/>
              <a:gd name="T32" fmla="*/ 91 w 132"/>
              <a:gd name="T33" fmla="*/ 59 h 140"/>
              <a:gd name="T34" fmla="*/ 91 w 132"/>
              <a:gd name="T35" fmla="*/ 92 h 140"/>
              <a:gd name="T36" fmla="*/ 91 w 132"/>
              <a:gd name="T37" fmla="*/ 98 h 140"/>
              <a:gd name="T38" fmla="*/ 91 w 132"/>
              <a:gd name="T39" fmla="*/ 109 h 140"/>
              <a:gd name="T40" fmla="*/ 81 w 132"/>
              <a:gd name="T41" fmla="*/ 119 h 140"/>
              <a:gd name="T42" fmla="*/ 79 w 132"/>
              <a:gd name="T43" fmla="*/ 119 h 140"/>
              <a:gd name="T44" fmla="*/ 66 w 132"/>
              <a:gd name="T45" fmla="*/ 110 h 140"/>
              <a:gd name="T46" fmla="*/ 51 w 132"/>
              <a:gd name="T47" fmla="*/ 125 h 140"/>
              <a:gd name="T48" fmla="*/ 66 w 132"/>
              <a:gd name="T49" fmla="*/ 140 h 140"/>
              <a:gd name="T50" fmla="*/ 79 w 132"/>
              <a:gd name="T51" fmla="*/ 131 h 140"/>
              <a:gd name="T52" fmla="*/ 81 w 132"/>
              <a:gd name="T53" fmla="*/ 131 h 140"/>
              <a:gd name="T54" fmla="*/ 103 w 132"/>
              <a:gd name="T55" fmla="*/ 109 h 140"/>
              <a:gd name="T56" fmla="*/ 103 w 132"/>
              <a:gd name="T57" fmla="*/ 98 h 140"/>
              <a:gd name="T58" fmla="*/ 111 w 132"/>
              <a:gd name="T59" fmla="*/ 98 h 140"/>
              <a:gd name="T60" fmla="*/ 132 w 132"/>
              <a:gd name="T61" fmla="*/ 77 h 140"/>
              <a:gd name="T62" fmla="*/ 111 w 132"/>
              <a:gd name="T63" fmla="*/ 56 h 140"/>
              <a:gd name="T64" fmla="*/ 29 w 132"/>
              <a:gd name="T65" fmla="*/ 85 h 140"/>
              <a:gd name="T66" fmla="*/ 21 w 132"/>
              <a:gd name="T67" fmla="*/ 85 h 140"/>
              <a:gd name="T68" fmla="*/ 12 w 132"/>
              <a:gd name="T69" fmla="*/ 76 h 140"/>
              <a:gd name="T70" fmla="*/ 21 w 132"/>
              <a:gd name="T71" fmla="*/ 67 h 140"/>
              <a:gd name="T72" fmla="*/ 29 w 132"/>
              <a:gd name="T73" fmla="*/ 67 h 140"/>
              <a:gd name="T74" fmla="*/ 29 w 132"/>
              <a:gd name="T75" fmla="*/ 85 h 140"/>
              <a:gd name="T76" fmla="*/ 111 w 132"/>
              <a:gd name="T77" fmla="*/ 86 h 140"/>
              <a:gd name="T78" fmla="*/ 103 w 132"/>
              <a:gd name="T79" fmla="*/ 86 h 140"/>
              <a:gd name="T80" fmla="*/ 103 w 132"/>
              <a:gd name="T81" fmla="*/ 68 h 140"/>
              <a:gd name="T82" fmla="*/ 111 w 132"/>
              <a:gd name="T83" fmla="*/ 68 h 140"/>
              <a:gd name="T84" fmla="*/ 120 w 132"/>
              <a:gd name="T85" fmla="*/ 77 h 140"/>
              <a:gd name="T86" fmla="*/ 111 w 132"/>
              <a:gd name="T87" fmla="*/ 86 h 1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32" h="140">
                <a:moveTo>
                  <a:pt x="111" y="56"/>
                </a:moveTo>
                <a:cubicBezTo>
                  <a:pt x="103" y="56"/>
                  <a:pt x="103" y="56"/>
                  <a:pt x="103" y="56"/>
                </a:cubicBezTo>
                <a:cubicBezTo>
                  <a:pt x="103" y="37"/>
                  <a:pt x="103" y="37"/>
                  <a:pt x="103" y="37"/>
                </a:cubicBezTo>
                <a:cubicBezTo>
                  <a:pt x="103" y="16"/>
                  <a:pt x="86" y="0"/>
                  <a:pt x="66" y="0"/>
                </a:cubicBezTo>
                <a:cubicBezTo>
                  <a:pt x="46" y="0"/>
                  <a:pt x="29" y="16"/>
                  <a:pt x="29" y="37"/>
                </a:cubicBezTo>
                <a:cubicBezTo>
                  <a:pt x="29" y="55"/>
                  <a:pt x="29" y="55"/>
                  <a:pt x="29" y="55"/>
                </a:cubicBezTo>
                <a:cubicBezTo>
                  <a:pt x="21" y="55"/>
                  <a:pt x="21" y="55"/>
                  <a:pt x="21" y="55"/>
                </a:cubicBezTo>
                <a:cubicBezTo>
                  <a:pt x="9" y="55"/>
                  <a:pt x="0" y="65"/>
                  <a:pt x="0" y="76"/>
                </a:cubicBezTo>
                <a:cubicBezTo>
                  <a:pt x="0" y="88"/>
                  <a:pt x="9" y="97"/>
                  <a:pt x="21" y="97"/>
                </a:cubicBezTo>
                <a:cubicBezTo>
                  <a:pt x="41" y="97"/>
                  <a:pt x="41" y="97"/>
                  <a:pt x="41" y="97"/>
                </a:cubicBezTo>
                <a:cubicBezTo>
                  <a:pt x="41" y="57"/>
                  <a:pt x="41" y="57"/>
                  <a:pt x="41" y="57"/>
                </a:cubicBezTo>
                <a:cubicBezTo>
                  <a:pt x="41" y="55"/>
                  <a:pt x="41" y="55"/>
                  <a:pt x="41" y="55"/>
                </a:cubicBezTo>
                <a:cubicBezTo>
                  <a:pt x="41" y="37"/>
                  <a:pt x="41" y="37"/>
                  <a:pt x="41" y="37"/>
                </a:cubicBezTo>
                <a:cubicBezTo>
                  <a:pt x="41" y="23"/>
                  <a:pt x="52" y="12"/>
                  <a:pt x="66" y="12"/>
                </a:cubicBezTo>
                <a:cubicBezTo>
                  <a:pt x="80" y="12"/>
                  <a:pt x="91" y="23"/>
                  <a:pt x="91" y="37"/>
                </a:cubicBezTo>
                <a:cubicBezTo>
                  <a:pt x="91" y="56"/>
                  <a:pt x="91" y="56"/>
                  <a:pt x="91" y="56"/>
                </a:cubicBezTo>
                <a:cubicBezTo>
                  <a:pt x="91" y="59"/>
                  <a:pt x="91" y="59"/>
                  <a:pt x="91" y="59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98"/>
                  <a:pt x="91" y="98"/>
                  <a:pt x="91" y="98"/>
                </a:cubicBezTo>
                <a:cubicBezTo>
                  <a:pt x="91" y="109"/>
                  <a:pt x="91" y="109"/>
                  <a:pt x="91" y="109"/>
                </a:cubicBezTo>
                <a:cubicBezTo>
                  <a:pt x="91" y="114"/>
                  <a:pt x="86" y="119"/>
                  <a:pt x="81" y="119"/>
                </a:cubicBezTo>
                <a:cubicBezTo>
                  <a:pt x="79" y="119"/>
                  <a:pt x="79" y="119"/>
                  <a:pt x="79" y="119"/>
                </a:cubicBezTo>
                <a:cubicBezTo>
                  <a:pt x="77" y="114"/>
                  <a:pt x="72" y="110"/>
                  <a:pt x="66" y="110"/>
                </a:cubicBezTo>
                <a:cubicBezTo>
                  <a:pt x="58" y="110"/>
                  <a:pt x="51" y="117"/>
                  <a:pt x="51" y="125"/>
                </a:cubicBezTo>
                <a:cubicBezTo>
                  <a:pt x="51" y="133"/>
                  <a:pt x="58" y="140"/>
                  <a:pt x="66" y="140"/>
                </a:cubicBezTo>
                <a:cubicBezTo>
                  <a:pt x="72" y="140"/>
                  <a:pt x="77" y="136"/>
                  <a:pt x="79" y="131"/>
                </a:cubicBezTo>
                <a:cubicBezTo>
                  <a:pt x="81" y="131"/>
                  <a:pt x="81" y="131"/>
                  <a:pt x="81" y="131"/>
                </a:cubicBezTo>
                <a:cubicBezTo>
                  <a:pt x="93" y="131"/>
                  <a:pt x="103" y="121"/>
                  <a:pt x="103" y="109"/>
                </a:cubicBezTo>
                <a:cubicBezTo>
                  <a:pt x="103" y="98"/>
                  <a:pt x="103" y="98"/>
                  <a:pt x="103" y="98"/>
                </a:cubicBezTo>
                <a:cubicBezTo>
                  <a:pt x="111" y="98"/>
                  <a:pt x="111" y="98"/>
                  <a:pt x="111" y="98"/>
                </a:cubicBezTo>
                <a:cubicBezTo>
                  <a:pt x="123" y="98"/>
                  <a:pt x="132" y="89"/>
                  <a:pt x="132" y="77"/>
                </a:cubicBezTo>
                <a:cubicBezTo>
                  <a:pt x="132" y="66"/>
                  <a:pt x="123" y="56"/>
                  <a:pt x="111" y="56"/>
                </a:cubicBezTo>
                <a:close/>
                <a:moveTo>
                  <a:pt x="29" y="85"/>
                </a:moveTo>
                <a:cubicBezTo>
                  <a:pt x="21" y="85"/>
                  <a:pt x="21" y="85"/>
                  <a:pt x="21" y="85"/>
                </a:cubicBezTo>
                <a:cubicBezTo>
                  <a:pt x="16" y="85"/>
                  <a:pt x="12" y="81"/>
                  <a:pt x="12" y="76"/>
                </a:cubicBezTo>
                <a:cubicBezTo>
                  <a:pt x="12" y="71"/>
                  <a:pt x="16" y="67"/>
                  <a:pt x="21" y="67"/>
                </a:cubicBezTo>
                <a:cubicBezTo>
                  <a:pt x="29" y="67"/>
                  <a:pt x="29" y="67"/>
                  <a:pt x="29" y="67"/>
                </a:cubicBezTo>
                <a:lnTo>
                  <a:pt x="29" y="85"/>
                </a:lnTo>
                <a:close/>
                <a:moveTo>
                  <a:pt x="111" y="86"/>
                </a:moveTo>
                <a:cubicBezTo>
                  <a:pt x="103" y="86"/>
                  <a:pt x="103" y="86"/>
                  <a:pt x="103" y="86"/>
                </a:cubicBezTo>
                <a:cubicBezTo>
                  <a:pt x="103" y="68"/>
                  <a:pt x="103" y="68"/>
                  <a:pt x="103" y="68"/>
                </a:cubicBezTo>
                <a:cubicBezTo>
                  <a:pt x="111" y="68"/>
                  <a:pt x="111" y="68"/>
                  <a:pt x="111" y="68"/>
                </a:cubicBezTo>
                <a:cubicBezTo>
                  <a:pt x="116" y="68"/>
                  <a:pt x="120" y="72"/>
                  <a:pt x="120" y="77"/>
                </a:cubicBezTo>
                <a:cubicBezTo>
                  <a:pt x="120" y="82"/>
                  <a:pt x="116" y="86"/>
                  <a:pt x="111" y="86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  <p:grpSp>
        <p:nvGrpSpPr>
          <p:cNvPr id="5" name="Group 24"/>
          <p:cNvGrpSpPr/>
          <p:nvPr/>
        </p:nvGrpSpPr>
        <p:grpSpPr bwMode="auto">
          <a:xfrm>
            <a:off x="5398977" y="2712287"/>
            <a:ext cx="307933" cy="263607"/>
            <a:chOff x="0" y="0"/>
            <a:chExt cx="280" cy="240"/>
          </a:xfrm>
        </p:grpSpPr>
        <p:sp>
          <p:nvSpPr>
            <p:cNvPr id="18457" name="Freeform 25"/>
            <p:cNvSpPr>
              <a:spLocks noEditPoints="1"/>
            </p:cNvSpPr>
            <p:nvPr/>
          </p:nvSpPr>
          <p:spPr bwMode="auto">
            <a:xfrm>
              <a:off x="0" y="0"/>
              <a:ext cx="280" cy="240"/>
            </a:xfrm>
            <a:custGeom>
              <a:avLst/>
              <a:gdLst>
                <a:gd name="T0" fmla="*/ 122 w 140"/>
                <a:gd name="T1" fmla="*/ 20 h 120"/>
                <a:gd name="T2" fmla="*/ 100 w 140"/>
                <a:gd name="T3" fmla="*/ 20 h 120"/>
                <a:gd name="T4" fmla="*/ 100 w 140"/>
                <a:gd name="T5" fmla="*/ 18 h 120"/>
                <a:gd name="T6" fmla="*/ 100 w 140"/>
                <a:gd name="T7" fmla="*/ 15 h 120"/>
                <a:gd name="T8" fmla="*/ 85 w 140"/>
                <a:gd name="T9" fmla="*/ 0 h 120"/>
                <a:gd name="T10" fmla="*/ 70 w 140"/>
                <a:gd name="T11" fmla="*/ 0 h 120"/>
                <a:gd name="T12" fmla="*/ 56 w 140"/>
                <a:gd name="T13" fmla="*/ 15 h 120"/>
                <a:gd name="T14" fmla="*/ 56 w 140"/>
                <a:gd name="T15" fmla="*/ 20 h 120"/>
                <a:gd name="T16" fmla="*/ 18 w 140"/>
                <a:gd name="T17" fmla="*/ 20 h 120"/>
                <a:gd name="T18" fmla="*/ 0 w 140"/>
                <a:gd name="T19" fmla="*/ 38 h 120"/>
                <a:gd name="T20" fmla="*/ 0 w 140"/>
                <a:gd name="T21" fmla="*/ 101 h 120"/>
                <a:gd name="T22" fmla="*/ 18 w 140"/>
                <a:gd name="T23" fmla="*/ 120 h 120"/>
                <a:gd name="T24" fmla="*/ 122 w 140"/>
                <a:gd name="T25" fmla="*/ 120 h 120"/>
                <a:gd name="T26" fmla="*/ 140 w 140"/>
                <a:gd name="T27" fmla="*/ 101 h 120"/>
                <a:gd name="T28" fmla="*/ 140 w 140"/>
                <a:gd name="T29" fmla="*/ 38 h 120"/>
                <a:gd name="T30" fmla="*/ 122 w 140"/>
                <a:gd name="T31" fmla="*/ 20 h 120"/>
                <a:gd name="T32" fmla="*/ 12 w 140"/>
                <a:gd name="T33" fmla="*/ 101 h 120"/>
                <a:gd name="T34" fmla="*/ 12 w 140"/>
                <a:gd name="T35" fmla="*/ 38 h 120"/>
                <a:gd name="T36" fmla="*/ 18 w 140"/>
                <a:gd name="T37" fmla="*/ 32 h 120"/>
                <a:gd name="T38" fmla="*/ 33 w 140"/>
                <a:gd name="T39" fmla="*/ 32 h 120"/>
                <a:gd name="T40" fmla="*/ 33 w 140"/>
                <a:gd name="T41" fmla="*/ 108 h 120"/>
                <a:gd name="T42" fmla="*/ 18 w 140"/>
                <a:gd name="T43" fmla="*/ 108 h 120"/>
                <a:gd name="T44" fmla="*/ 12 w 140"/>
                <a:gd name="T45" fmla="*/ 101 h 120"/>
                <a:gd name="T46" fmla="*/ 128 w 140"/>
                <a:gd name="T47" fmla="*/ 101 h 120"/>
                <a:gd name="T48" fmla="*/ 122 w 140"/>
                <a:gd name="T49" fmla="*/ 108 h 120"/>
                <a:gd name="T50" fmla="*/ 45 w 140"/>
                <a:gd name="T51" fmla="*/ 108 h 120"/>
                <a:gd name="T52" fmla="*/ 45 w 140"/>
                <a:gd name="T53" fmla="*/ 32 h 120"/>
                <a:gd name="T54" fmla="*/ 56 w 140"/>
                <a:gd name="T55" fmla="*/ 32 h 120"/>
                <a:gd name="T56" fmla="*/ 99 w 140"/>
                <a:gd name="T57" fmla="*/ 32 h 120"/>
                <a:gd name="T58" fmla="*/ 122 w 140"/>
                <a:gd name="T59" fmla="*/ 32 h 120"/>
                <a:gd name="T60" fmla="*/ 128 w 140"/>
                <a:gd name="T61" fmla="*/ 38 h 120"/>
                <a:gd name="T62" fmla="*/ 128 w 140"/>
                <a:gd name="T63" fmla="*/ 101 h 1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40" h="120">
                  <a:moveTo>
                    <a:pt x="122" y="20"/>
                  </a:moveTo>
                  <a:cubicBezTo>
                    <a:pt x="100" y="20"/>
                    <a:pt x="100" y="20"/>
                    <a:pt x="100" y="20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15"/>
                    <a:pt x="100" y="15"/>
                    <a:pt x="100" y="15"/>
                  </a:cubicBezTo>
                  <a:cubicBezTo>
                    <a:pt x="100" y="6"/>
                    <a:pt x="93" y="0"/>
                    <a:pt x="85" y="0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62" y="0"/>
                    <a:pt x="56" y="6"/>
                    <a:pt x="56" y="15"/>
                  </a:cubicBezTo>
                  <a:cubicBezTo>
                    <a:pt x="56" y="20"/>
                    <a:pt x="56" y="20"/>
                    <a:pt x="56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8" y="20"/>
                    <a:pt x="0" y="28"/>
                    <a:pt x="0" y="38"/>
                  </a:cubicBezTo>
                  <a:cubicBezTo>
                    <a:pt x="0" y="101"/>
                    <a:pt x="0" y="101"/>
                    <a:pt x="0" y="101"/>
                  </a:cubicBezTo>
                  <a:cubicBezTo>
                    <a:pt x="0" y="112"/>
                    <a:pt x="8" y="120"/>
                    <a:pt x="18" y="120"/>
                  </a:cubicBezTo>
                  <a:cubicBezTo>
                    <a:pt x="122" y="120"/>
                    <a:pt x="122" y="120"/>
                    <a:pt x="122" y="120"/>
                  </a:cubicBezTo>
                  <a:cubicBezTo>
                    <a:pt x="132" y="120"/>
                    <a:pt x="140" y="111"/>
                    <a:pt x="140" y="101"/>
                  </a:cubicBezTo>
                  <a:cubicBezTo>
                    <a:pt x="140" y="38"/>
                    <a:pt x="140" y="38"/>
                    <a:pt x="140" y="38"/>
                  </a:cubicBezTo>
                  <a:cubicBezTo>
                    <a:pt x="140" y="28"/>
                    <a:pt x="132" y="20"/>
                    <a:pt x="122" y="20"/>
                  </a:cubicBezTo>
                  <a:close/>
                  <a:moveTo>
                    <a:pt x="12" y="101"/>
                  </a:moveTo>
                  <a:cubicBezTo>
                    <a:pt x="12" y="38"/>
                    <a:pt x="12" y="38"/>
                    <a:pt x="12" y="38"/>
                  </a:cubicBezTo>
                  <a:cubicBezTo>
                    <a:pt x="12" y="34"/>
                    <a:pt x="15" y="32"/>
                    <a:pt x="18" y="32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33" y="108"/>
                    <a:pt x="33" y="108"/>
                    <a:pt x="33" y="108"/>
                  </a:cubicBezTo>
                  <a:cubicBezTo>
                    <a:pt x="18" y="108"/>
                    <a:pt x="18" y="108"/>
                    <a:pt x="18" y="108"/>
                  </a:cubicBezTo>
                  <a:cubicBezTo>
                    <a:pt x="14" y="108"/>
                    <a:pt x="12" y="105"/>
                    <a:pt x="12" y="101"/>
                  </a:cubicBezTo>
                  <a:close/>
                  <a:moveTo>
                    <a:pt x="128" y="101"/>
                  </a:moveTo>
                  <a:cubicBezTo>
                    <a:pt x="128" y="105"/>
                    <a:pt x="125" y="108"/>
                    <a:pt x="122" y="108"/>
                  </a:cubicBezTo>
                  <a:cubicBezTo>
                    <a:pt x="45" y="108"/>
                    <a:pt x="45" y="108"/>
                    <a:pt x="45" y="108"/>
                  </a:cubicBezTo>
                  <a:cubicBezTo>
                    <a:pt x="45" y="32"/>
                    <a:pt x="45" y="32"/>
                    <a:pt x="45" y="32"/>
                  </a:cubicBezTo>
                  <a:cubicBezTo>
                    <a:pt x="56" y="32"/>
                    <a:pt x="56" y="32"/>
                    <a:pt x="56" y="32"/>
                  </a:cubicBezTo>
                  <a:cubicBezTo>
                    <a:pt x="99" y="32"/>
                    <a:pt x="99" y="32"/>
                    <a:pt x="99" y="32"/>
                  </a:cubicBezTo>
                  <a:cubicBezTo>
                    <a:pt x="122" y="32"/>
                    <a:pt x="122" y="32"/>
                    <a:pt x="122" y="32"/>
                  </a:cubicBezTo>
                  <a:cubicBezTo>
                    <a:pt x="125" y="32"/>
                    <a:pt x="128" y="34"/>
                    <a:pt x="128" y="38"/>
                  </a:cubicBezTo>
                  <a:lnTo>
                    <a:pt x="128" y="10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8458" name="Freeform 26"/>
            <p:cNvSpPr>
              <a:spLocks noEditPoints="1"/>
            </p:cNvSpPr>
            <p:nvPr/>
          </p:nvSpPr>
          <p:spPr bwMode="auto">
            <a:xfrm>
              <a:off x="112" y="100"/>
              <a:ext cx="88" cy="88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2 h 44"/>
                <a:gd name="T12" fmla="*/ 12 w 44"/>
                <a:gd name="T13" fmla="*/ 22 h 44"/>
                <a:gd name="T14" fmla="*/ 22 w 44"/>
                <a:gd name="T15" fmla="*/ 12 h 44"/>
                <a:gd name="T16" fmla="*/ 32 w 44"/>
                <a:gd name="T17" fmla="*/ 22 h 44"/>
                <a:gd name="T18" fmla="*/ 22 w 44"/>
                <a:gd name="T19" fmla="*/ 32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10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10"/>
                    <a:pt x="34" y="0"/>
                    <a:pt x="22" y="0"/>
                  </a:cubicBezTo>
                  <a:close/>
                  <a:moveTo>
                    <a:pt x="22" y="32"/>
                  </a:moveTo>
                  <a:cubicBezTo>
                    <a:pt x="16" y="32"/>
                    <a:pt x="12" y="27"/>
                    <a:pt x="12" y="22"/>
                  </a:cubicBezTo>
                  <a:cubicBezTo>
                    <a:pt x="12" y="16"/>
                    <a:pt x="16" y="12"/>
                    <a:pt x="22" y="12"/>
                  </a:cubicBezTo>
                  <a:cubicBezTo>
                    <a:pt x="27" y="12"/>
                    <a:pt x="32" y="16"/>
                    <a:pt x="32" y="22"/>
                  </a:cubicBezTo>
                  <a:cubicBezTo>
                    <a:pt x="32" y="27"/>
                    <a:pt x="27" y="32"/>
                    <a:pt x="22" y="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80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8459" name="Freeform 27"/>
          <p:cNvSpPr>
            <a:spLocks noEditPoints="1"/>
          </p:cNvSpPr>
          <p:nvPr/>
        </p:nvSpPr>
        <p:spPr bwMode="auto">
          <a:xfrm>
            <a:off x="4456130" y="2751988"/>
            <a:ext cx="231743" cy="215966"/>
          </a:xfrm>
          <a:custGeom>
            <a:avLst/>
            <a:gdLst>
              <a:gd name="T0" fmla="*/ 138 w 142"/>
              <a:gd name="T1" fmla="*/ 47 h 133"/>
              <a:gd name="T2" fmla="*/ 114 w 142"/>
              <a:gd name="T3" fmla="*/ 30 h 133"/>
              <a:gd name="T4" fmla="*/ 114 w 142"/>
              <a:gd name="T5" fmla="*/ 12 h 133"/>
              <a:gd name="T6" fmla="*/ 108 w 142"/>
              <a:gd name="T7" fmla="*/ 6 h 133"/>
              <a:gd name="T8" fmla="*/ 104 w 142"/>
              <a:gd name="T9" fmla="*/ 6 h 133"/>
              <a:gd name="T10" fmla="*/ 98 w 142"/>
              <a:gd name="T11" fmla="*/ 12 h 133"/>
              <a:gd name="T12" fmla="*/ 98 w 142"/>
              <a:gd name="T13" fmla="*/ 18 h 133"/>
              <a:gd name="T14" fmla="*/ 74 w 142"/>
              <a:gd name="T15" fmla="*/ 2 h 133"/>
              <a:gd name="T16" fmla="*/ 68 w 142"/>
              <a:gd name="T17" fmla="*/ 2 h 133"/>
              <a:gd name="T18" fmla="*/ 4 w 142"/>
              <a:gd name="T19" fmla="*/ 47 h 133"/>
              <a:gd name="T20" fmla="*/ 2 w 142"/>
              <a:gd name="T21" fmla="*/ 56 h 133"/>
              <a:gd name="T22" fmla="*/ 10 w 142"/>
              <a:gd name="T23" fmla="*/ 57 h 133"/>
              <a:gd name="T24" fmla="*/ 17 w 142"/>
              <a:gd name="T25" fmla="*/ 52 h 133"/>
              <a:gd name="T26" fmla="*/ 17 w 142"/>
              <a:gd name="T27" fmla="*/ 123 h 133"/>
              <a:gd name="T28" fmla="*/ 27 w 142"/>
              <a:gd name="T29" fmla="*/ 133 h 133"/>
              <a:gd name="T30" fmla="*/ 115 w 142"/>
              <a:gd name="T31" fmla="*/ 133 h 133"/>
              <a:gd name="T32" fmla="*/ 125 w 142"/>
              <a:gd name="T33" fmla="*/ 123 h 133"/>
              <a:gd name="T34" fmla="*/ 125 w 142"/>
              <a:gd name="T35" fmla="*/ 52 h 133"/>
              <a:gd name="T36" fmla="*/ 132 w 142"/>
              <a:gd name="T37" fmla="*/ 57 h 133"/>
              <a:gd name="T38" fmla="*/ 135 w 142"/>
              <a:gd name="T39" fmla="*/ 58 h 133"/>
              <a:gd name="T40" fmla="*/ 140 w 142"/>
              <a:gd name="T41" fmla="*/ 56 h 133"/>
              <a:gd name="T42" fmla="*/ 138 w 142"/>
              <a:gd name="T43" fmla="*/ 47 h 133"/>
              <a:gd name="T44" fmla="*/ 83 w 142"/>
              <a:gd name="T45" fmla="*/ 121 h 133"/>
              <a:gd name="T46" fmla="*/ 59 w 142"/>
              <a:gd name="T47" fmla="*/ 121 h 133"/>
              <a:gd name="T48" fmla="*/ 59 w 142"/>
              <a:gd name="T49" fmla="*/ 84 h 133"/>
              <a:gd name="T50" fmla="*/ 83 w 142"/>
              <a:gd name="T51" fmla="*/ 84 h 133"/>
              <a:gd name="T52" fmla="*/ 83 w 142"/>
              <a:gd name="T53" fmla="*/ 121 h 133"/>
              <a:gd name="T54" fmla="*/ 113 w 142"/>
              <a:gd name="T55" fmla="*/ 121 h 133"/>
              <a:gd name="T56" fmla="*/ 95 w 142"/>
              <a:gd name="T57" fmla="*/ 121 h 133"/>
              <a:gd name="T58" fmla="*/ 95 w 142"/>
              <a:gd name="T59" fmla="*/ 82 h 133"/>
              <a:gd name="T60" fmla="*/ 85 w 142"/>
              <a:gd name="T61" fmla="*/ 72 h 133"/>
              <a:gd name="T62" fmla="*/ 57 w 142"/>
              <a:gd name="T63" fmla="*/ 72 h 133"/>
              <a:gd name="T64" fmla="*/ 47 w 142"/>
              <a:gd name="T65" fmla="*/ 82 h 133"/>
              <a:gd name="T66" fmla="*/ 47 w 142"/>
              <a:gd name="T67" fmla="*/ 121 h 133"/>
              <a:gd name="T68" fmla="*/ 29 w 142"/>
              <a:gd name="T69" fmla="*/ 121 h 133"/>
              <a:gd name="T70" fmla="*/ 29 w 142"/>
              <a:gd name="T71" fmla="*/ 44 h 133"/>
              <a:gd name="T72" fmla="*/ 71 w 142"/>
              <a:gd name="T73" fmla="*/ 14 h 133"/>
              <a:gd name="T74" fmla="*/ 113 w 142"/>
              <a:gd name="T75" fmla="*/ 44 h 133"/>
              <a:gd name="T76" fmla="*/ 113 w 142"/>
              <a:gd name="T77" fmla="*/ 121 h 1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42" h="133">
                <a:moveTo>
                  <a:pt x="138" y="47"/>
                </a:moveTo>
                <a:cubicBezTo>
                  <a:pt x="114" y="30"/>
                  <a:pt x="114" y="30"/>
                  <a:pt x="114" y="30"/>
                </a:cubicBezTo>
                <a:cubicBezTo>
                  <a:pt x="114" y="12"/>
                  <a:pt x="114" y="12"/>
                  <a:pt x="114" y="12"/>
                </a:cubicBezTo>
                <a:cubicBezTo>
                  <a:pt x="114" y="9"/>
                  <a:pt x="111" y="6"/>
                  <a:pt x="108" y="6"/>
                </a:cubicBezTo>
                <a:cubicBezTo>
                  <a:pt x="104" y="6"/>
                  <a:pt x="104" y="6"/>
                  <a:pt x="104" y="6"/>
                </a:cubicBezTo>
                <a:cubicBezTo>
                  <a:pt x="100" y="6"/>
                  <a:pt x="98" y="9"/>
                  <a:pt x="98" y="12"/>
                </a:cubicBezTo>
                <a:cubicBezTo>
                  <a:pt x="98" y="18"/>
                  <a:pt x="98" y="18"/>
                  <a:pt x="98" y="18"/>
                </a:cubicBezTo>
                <a:cubicBezTo>
                  <a:pt x="74" y="2"/>
                  <a:pt x="74" y="2"/>
                  <a:pt x="74" y="2"/>
                </a:cubicBezTo>
                <a:cubicBezTo>
                  <a:pt x="72" y="0"/>
                  <a:pt x="70" y="0"/>
                  <a:pt x="68" y="2"/>
                </a:cubicBezTo>
                <a:cubicBezTo>
                  <a:pt x="4" y="47"/>
                  <a:pt x="4" y="47"/>
                  <a:pt x="4" y="47"/>
                </a:cubicBezTo>
                <a:cubicBezTo>
                  <a:pt x="1" y="49"/>
                  <a:pt x="0" y="53"/>
                  <a:pt x="2" y="56"/>
                </a:cubicBezTo>
                <a:cubicBezTo>
                  <a:pt x="4" y="58"/>
                  <a:pt x="8" y="59"/>
                  <a:pt x="10" y="57"/>
                </a:cubicBezTo>
                <a:cubicBezTo>
                  <a:pt x="17" y="52"/>
                  <a:pt x="17" y="52"/>
                  <a:pt x="17" y="52"/>
                </a:cubicBezTo>
                <a:cubicBezTo>
                  <a:pt x="17" y="123"/>
                  <a:pt x="17" y="123"/>
                  <a:pt x="17" y="123"/>
                </a:cubicBezTo>
                <a:cubicBezTo>
                  <a:pt x="17" y="129"/>
                  <a:pt x="21" y="133"/>
                  <a:pt x="27" y="133"/>
                </a:cubicBezTo>
                <a:cubicBezTo>
                  <a:pt x="115" y="133"/>
                  <a:pt x="115" y="133"/>
                  <a:pt x="115" y="133"/>
                </a:cubicBezTo>
                <a:cubicBezTo>
                  <a:pt x="121" y="133"/>
                  <a:pt x="125" y="129"/>
                  <a:pt x="125" y="123"/>
                </a:cubicBezTo>
                <a:cubicBezTo>
                  <a:pt x="125" y="52"/>
                  <a:pt x="125" y="52"/>
                  <a:pt x="125" y="52"/>
                </a:cubicBezTo>
                <a:cubicBezTo>
                  <a:pt x="132" y="57"/>
                  <a:pt x="132" y="57"/>
                  <a:pt x="132" y="57"/>
                </a:cubicBezTo>
                <a:cubicBezTo>
                  <a:pt x="133" y="58"/>
                  <a:pt x="134" y="58"/>
                  <a:pt x="135" y="58"/>
                </a:cubicBezTo>
                <a:cubicBezTo>
                  <a:pt x="137" y="58"/>
                  <a:pt x="139" y="57"/>
                  <a:pt x="140" y="56"/>
                </a:cubicBezTo>
                <a:cubicBezTo>
                  <a:pt x="142" y="53"/>
                  <a:pt x="141" y="49"/>
                  <a:pt x="138" y="47"/>
                </a:cubicBezTo>
                <a:close/>
                <a:moveTo>
                  <a:pt x="83" y="121"/>
                </a:moveTo>
                <a:cubicBezTo>
                  <a:pt x="59" y="121"/>
                  <a:pt x="59" y="121"/>
                  <a:pt x="59" y="121"/>
                </a:cubicBezTo>
                <a:cubicBezTo>
                  <a:pt x="59" y="84"/>
                  <a:pt x="59" y="84"/>
                  <a:pt x="59" y="84"/>
                </a:cubicBezTo>
                <a:cubicBezTo>
                  <a:pt x="83" y="84"/>
                  <a:pt x="83" y="84"/>
                  <a:pt x="83" y="84"/>
                </a:cubicBezTo>
                <a:lnTo>
                  <a:pt x="83" y="121"/>
                </a:lnTo>
                <a:close/>
                <a:moveTo>
                  <a:pt x="113" y="121"/>
                </a:moveTo>
                <a:cubicBezTo>
                  <a:pt x="95" y="121"/>
                  <a:pt x="95" y="121"/>
                  <a:pt x="95" y="121"/>
                </a:cubicBezTo>
                <a:cubicBezTo>
                  <a:pt x="95" y="82"/>
                  <a:pt x="95" y="82"/>
                  <a:pt x="95" y="82"/>
                </a:cubicBezTo>
                <a:cubicBezTo>
                  <a:pt x="95" y="76"/>
                  <a:pt x="90" y="72"/>
                  <a:pt x="85" y="72"/>
                </a:cubicBezTo>
                <a:cubicBezTo>
                  <a:pt x="57" y="72"/>
                  <a:pt x="57" y="72"/>
                  <a:pt x="57" y="72"/>
                </a:cubicBezTo>
                <a:cubicBezTo>
                  <a:pt x="52" y="72"/>
                  <a:pt x="47" y="76"/>
                  <a:pt x="47" y="82"/>
                </a:cubicBezTo>
                <a:cubicBezTo>
                  <a:pt x="47" y="121"/>
                  <a:pt x="47" y="121"/>
                  <a:pt x="47" y="121"/>
                </a:cubicBezTo>
                <a:cubicBezTo>
                  <a:pt x="29" y="121"/>
                  <a:pt x="29" y="121"/>
                  <a:pt x="29" y="121"/>
                </a:cubicBezTo>
                <a:cubicBezTo>
                  <a:pt x="29" y="44"/>
                  <a:pt x="29" y="44"/>
                  <a:pt x="29" y="44"/>
                </a:cubicBezTo>
                <a:cubicBezTo>
                  <a:pt x="71" y="14"/>
                  <a:pt x="71" y="14"/>
                  <a:pt x="71" y="14"/>
                </a:cubicBezTo>
                <a:cubicBezTo>
                  <a:pt x="113" y="44"/>
                  <a:pt x="113" y="44"/>
                  <a:pt x="113" y="44"/>
                </a:cubicBezTo>
                <a:lnTo>
                  <a:pt x="113" y="121"/>
                </a:lnTo>
                <a:close/>
              </a:path>
            </a:pathLst>
          </a:custGeom>
          <a:solidFill>
            <a:srgbClr val="A2897B"/>
          </a:solidFill>
          <a:ln>
            <a:noFill/>
          </a:ln>
        </p:spPr>
        <p:txBody>
          <a:bodyPr lIns="91439" tIns="45720" rIns="91439" bIns="45720"/>
          <a:lstStyle/>
          <a:p>
            <a:endParaRPr lang="zh-CN" altLang="en-US" sz="180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5000">
        <p:pull/>
      </p:transition>
    </mc:Choice>
    <mc:Fallback>
      <p:transition spd="slow" advClick="0" advTm="500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/>
          <p:cNvGrpSpPr/>
          <p:nvPr/>
        </p:nvGrpSpPr>
        <p:grpSpPr>
          <a:xfrm>
            <a:off x="768985" y="1415415"/>
            <a:ext cx="7807325" cy="3045460"/>
            <a:chOff x="686" y="2844"/>
            <a:chExt cx="17454" cy="6809"/>
          </a:xfrm>
        </p:grpSpPr>
        <p:sp>
          <p:nvSpPr>
            <p:cNvPr id="10" name="椭圆 9"/>
            <p:cNvSpPr>
              <a:spLocks noChangeAspect="1"/>
            </p:cNvSpPr>
            <p:nvPr userDrawn="1"/>
          </p:nvSpPr>
          <p:spPr>
            <a:xfrm>
              <a:off x="686" y="8585"/>
              <a:ext cx="6378" cy="1069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椭圆 10"/>
            <p:cNvSpPr>
              <a:spLocks noChangeAspect="1"/>
            </p:cNvSpPr>
            <p:nvPr userDrawn="1"/>
          </p:nvSpPr>
          <p:spPr>
            <a:xfrm>
              <a:off x="1243" y="8212"/>
              <a:ext cx="5263" cy="926"/>
            </a:xfrm>
            <a:prstGeom prst="ellipse">
              <a:avLst/>
            </a:prstGeom>
            <a:solidFill>
              <a:srgbClr val="E64C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2" name="图片 11" descr="手表"/>
            <p:cNvPicPr>
              <a:picLocks noChangeAspect="1"/>
            </p:cNvPicPr>
            <p:nvPr userDrawn="1"/>
          </p:nvPicPr>
          <p:blipFill>
            <a:blip r:embed="rId1"/>
            <a:stretch>
              <a:fillRect/>
            </a:stretch>
          </p:blipFill>
          <p:spPr>
            <a:xfrm flipH="1">
              <a:off x="1214" y="2844"/>
              <a:ext cx="5320" cy="6056"/>
            </a:xfrm>
            <a:prstGeom prst="rect">
              <a:avLst/>
            </a:prstGeom>
          </p:spPr>
        </p:pic>
        <p:sp>
          <p:nvSpPr>
            <p:cNvPr id="13" name="矩形 12"/>
            <p:cNvSpPr/>
            <p:nvPr userDrawn="1"/>
          </p:nvSpPr>
          <p:spPr>
            <a:xfrm>
              <a:off x="7716" y="2884"/>
              <a:ext cx="5034" cy="1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schemeClr val="tx1">
                  <a:lumMod val="50000"/>
                  <a:lumOff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 userDrawn="1"/>
          </p:nvSpPr>
          <p:spPr>
            <a:xfrm>
              <a:off x="13106" y="2884"/>
              <a:ext cx="5034" cy="1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schemeClr val="tx1">
                  <a:lumMod val="50000"/>
                  <a:lumOff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矩形 13"/>
            <p:cNvSpPr/>
            <p:nvPr userDrawn="1"/>
          </p:nvSpPr>
          <p:spPr>
            <a:xfrm>
              <a:off x="7716" y="5229"/>
              <a:ext cx="5034" cy="1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schemeClr val="tx1">
                  <a:lumMod val="50000"/>
                  <a:lumOff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矩形 14"/>
            <p:cNvSpPr/>
            <p:nvPr userDrawn="1"/>
          </p:nvSpPr>
          <p:spPr>
            <a:xfrm>
              <a:off x="13106" y="5229"/>
              <a:ext cx="5034" cy="1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schemeClr val="tx1">
                  <a:lumMod val="50000"/>
                  <a:lumOff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矩形 38"/>
            <p:cNvSpPr/>
            <p:nvPr userDrawn="1"/>
          </p:nvSpPr>
          <p:spPr>
            <a:xfrm>
              <a:off x="7716" y="7569"/>
              <a:ext cx="5034" cy="1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schemeClr val="tx1">
                  <a:lumMod val="50000"/>
                  <a:lumOff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矩形 15"/>
            <p:cNvSpPr/>
            <p:nvPr userDrawn="1"/>
          </p:nvSpPr>
          <p:spPr>
            <a:xfrm>
              <a:off x="13106" y="7569"/>
              <a:ext cx="5034" cy="197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27000" algn="ctr" rotWithShape="0">
                <a:schemeClr val="tx1">
                  <a:lumMod val="50000"/>
                  <a:lumOff val="50000"/>
                  <a:alpha val="5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同侧圆角矩形 41"/>
            <p:cNvSpPr/>
            <p:nvPr userDrawn="1"/>
          </p:nvSpPr>
          <p:spPr>
            <a:xfrm rot="5400000">
              <a:off x="7716" y="3306"/>
              <a:ext cx="1134" cy="1134"/>
            </a:xfrm>
            <a:prstGeom prst="round2SameRect">
              <a:avLst>
                <a:gd name="adj1" fmla="val 26181"/>
                <a:gd name="adj2" fmla="val 0"/>
              </a:avLst>
            </a:prstGeom>
            <a:solidFill>
              <a:srgbClr val="DB2C0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同侧圆角矩形 16"/>
            <p:cNvSpPr/>
            <p:nvPr userDrawn="1"/>
          </p:nvSpPr>
          <p:spPr>
            <a:xfrm rot="5400000">
              <a:off x="7716" y="7991"/>
              <a:ext cx="1134" cy="1134"/>
            </a:xfrm>
            <a:prstGeom prst="round2SameRect">
              <a:avLst>
                <a:gd name="adj1" fmla="val 26181"/>
                <a:gd name="adj2" fmla="val 0"/>
              </a:avLst>
            </a:prstGeom>
            <a:solidFill>
              <a:srgbClr val="E64C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同侧圆角矩形 17"/>
            <p:cNvSpPr/>
            <p:nvPr userDrawn="1"/>
          </p:nvSpPr>
          <p:spPr>
            <a:xfrm rot="5400000">
              <a:off x="7716" y="5652"/>
              <a:ext cx="1134" cy="1134"/>
            </a:xfrm>
            <a:prstGeom prst="round2SameRect">
              <a:avLst>
                <a:gd name="adj1" fmla="val 26181"/>
                <a:gd name="adj2" fmla="val 0"/>
              </a:avLst>
            </a:prstGeom>
            <a:solidFill>
              <a:srgbClr val="FCAE3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同侧圆角矩形 18"/>
            <p:cNvSpPr/>
            <p:nvPr userDrawn="1"/>
          </p:nvSpPr>
          <p:spPr>
            <a:xfrm rot="5400000">
              <a:off x="13106" y="3307"/>
              <a:ext cx="1134" cy="1134"/>
            </a:xfrm>
            <a:prstGeom prst="round2SameRect">
              <a:avLst>
                <a:gd name="adj1" fmla="val 26181"/>
                <a:gd name="adj2" fmla="val 0"/>
              </a:avLst>
            </a:prstGeom>
            <a:solidFill>
              <a:srgbClr val="00B0F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同侧圆角矩形 45"/>
            <p:cNvSpPr/>
            <p:nvPr userDrawn="1"/>
          </p:nvSpPr>
          <p:spPr>
            <a:xfrm rot="5400000">
              <a:off x="13106" y="5651"/>
              <a:ext cx="1134" cy="1134"/>
            </a:xfrm>
            <a:prstGeom prst="round2SameRect">
              <a:avLst>
                <a:gd name="adj1" fmla="val 26181"/>
                <a:gd name="adj2" fmla="val 0"/>
              </a:avLst>
            </a:prstGeom>
            <a:solidFill>
              <a:srgbClr val="E64C7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同侧圆角矩形 19"/>
            <p:cNvSpPr/>
            <p:nvPr userDrawn="1"/>
          </p:nvSpPr>
          <p:spPr>
            <a:xfrm rot="5400000">
              <a:off x="13106" y="8004"/>
              <a:ext cx="1134" cy="1134"/>
            </a:xfrm>
            <a:prstGeom prst="round2SameRect">
              <a:avLst>
                <a:gd name="adj1" fmla="val 26181"/>
                <a:gd name="adj2" fmla="val 0"/>
              </a:avLst>
            </a:prstGeom>
            <a:solidFill>
              <a:srgbClr val="E03D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0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92" name="图片 91" descr="mubiao"/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7983" y="5919"/>
              <a:ext cx="600" cy="600"/>
            </a:xfrm>
            <a:prstGeom prst="rect">
              <a:avLst/>
            </a:prstGeom>
          </p:spPr>
        </p:pic>
        <p:pic>
          <p:nvPicPr>
            <p:cNvPr id="93" name="图片 92" descr="pinggu"/>
            <p:cNvPicPr>
              <a:picLocks noChangeAspect="1"/>
            </p:cNvPicPr>
            <p:nvPr userDrawn="1"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7953" y="8241"/>
              <a:ext cx="660" cy="660"/>
            </a:xfrm>
            <a:prstGeom prst="rect">
              <a:avLst/>
            </a:prstGeom>
          </p:spPr>
        </p:pic>
        <p:pic>
          <p:nvPicPr>
            <p:cNvPr id="94" name="图片 93" descr="shangwu1"/>
            <p:cNvPicPr>
              <a:picLocks noChangeAspect="1"/>
            </p:cNvPicPr>
            <p:nvPr userDrawn="1"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7983" y="3573"/>
              <a:ext cx="600" cy="600"/>
            </a:xfrm>
            <a:prstGeom prst="rect">
              <a:avLst/>
            </a:prstGeom>
          </p:spPr>
        </p:pic>
        <p:pic>
          <p:nvPicPr>
            <p:cNvPr id="95" name="图片 94" descr="shangye4"/>
            <p:cNvPicPr>
              <a:picLocks noChangeAspect="1"/>
            </p:cNvPicPr>
            <p:nvPr userDrawn="1"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3373" y="3574"/>
              <a:ext cx="600" cy="600"/>
            </a:xfrm>
            <a:prstGeom prst="rect">
              <a:avLst/>
            </a:prstGeom>
          </p:spPr>
        </p:pic>
        <p:pic>
          <p:nvPicPr>
            <p:cNvPr id="49" name="图片 48" descr="shangye3"/>
            <p:cNvPicPr>
              <a:picLocks noChangeAspect="1"/>
            </p:cNvPicPr>
            <p:nvPr userDrawn="1"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13373" y="5918"/>
              <a:ext cx="600" cy="600"/>
            </a:xfrm>
            <a:prstGeom prst="rect">
              <a:avLst/>
            </a:prstGeom>
          </p:spPr>
        </p:pic>
        <p:pic>
          <p:nvPicPr>
            <p:cNvPr id="21" name="图形 17"/>
            <p:cNvPicPr>
              <a:picLocks noChangeAspect="1"/>
            </p:cNvPicPr>
            <p:nvPr userDrawn="1"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3373" y="8259"/>
              <a:ext cx="600" cy="600"/>
            </a:xfrm>
            <a:prstGeom prst="rect">
              <a:avLst/>
            </a:prstGeom>
          </p:spPr>
        </p:pic>
        <p:sp>
          <p:nvSpPr>
            <p:cNvPr id="62" name="文本占位符 61"/>
            <p:cNvSpPr>
              <a:spLocks noGrp="1"/>
            </p:cNvSpPr>
            <p:nvPr/>
          </p:nvSpPr>
          <p:spPr>
            <a:xfrm>
              <a:off x="9012" y="3655"/>
              <a:ext cx="3693" cy="1004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40000"/>
                </a:lnSpc>
                <a:spcAft>
                  <a:spcPts val="0"/>
                </a:spcAft>
                <a:buNone/>
                <a:defRPr sz="1200" b="0" u="none" strike="noStrike" kern="1200" cap="none" spc="200" normalizeH="0" baseline="0">
                  <a:solidFill>
                    <a:schemeClr val="tx1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7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单击此处输入你的正文，请尽量言简意赅地阐述观点。</a:t>
              </a:r>
              <a:endParaRPr lang="zh-CN" altLang="en-US" sz="7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3" name="文本占位符 62"/>
            <p:cNvSpPr>
              <a:spLocks noGrp="1"/>
            </p:cNvSpPr>
            <p:nvPr/>
          </p:nvSpPr>
          <p:spPr>
            <a:xfrm>
              <a:off x="9012" y="3196"/>
              <a:ext cx="3006" cy="507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00000"/>
                </a:lnSpc>
                <a:spcAft>
                  <a:spcPts val="0"/>
                </a:spcAft>
                <a:buNone/>
                <a:defRPr sz="1800" b="0" u="none" strike="noStrike" kern="1200" cap="none" spc="200" normalizeH="0" baseline="0">
                  <a:solidFill>
                    <a:srgbClr val="2D74B6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10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sz="10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占位符 50"/>
            <p:cNvSpPr>
              <a:spLocks noGrp="1"/>
            </p:cNvSpPr>
            <p:nvPr/>
          </p:nvSpPr>
          <p:spPr>
            <a:xfrm>
              <a:off x="14417" y="3655"/>
              <a:ext cx="3693" cy="1004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40000"/>
                </a:lnSpc>
                <a:spcAft>
                  <a:spcPts val="0"/>
                </a:spcAft>
                <a:buNone/>
                <a:defRPr sz="1200" b="0" u="none" strike="noStrike" kern="1200" cap="none" spc="200" normalizeH="0" baseline="0">
                  <a:solidFill>
                    <a:schemeClr val="tx1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7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单击此处输入你的正文，请尽量言简意赅地阐述观点。</a:t>
              </a:r>
              <a:endParaRPr lang="zh-CN" altLang="en-US" sz="7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文本占位符 52"/>
            <p:cNvSpPr>
              <a:spLocks noGrp="1"/>
            </p:cNvSpPr>
            <p:nvPr/>
          </p:nvSpPr>
          <p:spPr>
            <a:xfrm>
              <a:off x="9012" y="6004"/>
              <a:ext cx="3693" cy="1004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40000"/>
                </a:lnSpc>
                <a:spcAft>
                  <a:spcPts val="0"/>
                </a:spcAft>
                <a:buNone/>
                <a:defRPr sz="1200" b="0" u="none" strike="noStrike" kern="1200" cap="none" spc="200" normalizeH="0" baseline="0">
                  <a:solidFill>
                    <a:schemeClr val="tx1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7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单击此处输入你的正文，请尽量言简意赅地阐述观点。</a:t>
              </a:r>
              <a:endParaRPr lang="zh-CN" altLang="en-US" sz="7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文本占位符 54"/>
            <p:cNvSpPr>
              <a:spLocks noGrp="1"/>
            </p:cNvSpPr>
            <p:nvPr/>
          </p:nvSpPr>
          <p:spPr>
            <a:xfrm>
              <a:off x="9012" y="8340"/>
              <a:ext cx="3693" cy="1004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40000"/>
                </a:lnSpc>
                <a:spcAft>
                  <a:spcPts val="0"/>
                </a:spcAft>
                <a:buNone/>
                <a:defRPr sz="1200" b="0" u="none" strike="noStrike" kern="1200" cap="none" spc="200" normalizeH="0" baseline="0">
                  <a:solidFill>
                    <a:schemeClr val="tx1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7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单击此处输入你的正文，请尽量言简意赅地阐述观点。</a:t>
              </a:r>
              <a:endParaRPr lang="zh-CN" altLang="en-US" sz="7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占位符 56"/>
            <p:cNvSpPr>
              <a:spLocks noGrp="1"/>
            </p:cNvSpPr>
            <p:nvPr/>
          </p:nvSpPr>
          <p:spPr>
            <a:xfrm>
              <a:off x="14417" y="6004"/>
              <a:ext cx="3693" cy="1004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40000"/>
                </a:lnSpc>
                <a:spcAft>
                  <a:spcPts val="0"/>
                </a:spcAft>
                <a:buNone/>
                <a:defRPr sz="1200" b="0" u="none" strike="noStrike" kern="1200" cap="none" spc="200" normalizeH="0" baseline="0">
                  <a:solidFill>
                    <a:schemeClr val="tx1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7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单击此处输入你的正文，请尽量言简意赅地阐述观点。</a:t>
              </a:r>
              <a:endParaRPr lang="zh-CN" altLang="en-US" sz="7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占位符 58"/>
            <p:cNvSpPr>
              <a:spLocks noGrp="1"/>
            </p:cNvSpPr>
            <p:nvPr/>
          </p:nvSpPr>
          <p:spPr>
            <a:xfrm>
              <a:off x="14417" y="8340"/>
              <a:ext cx="3693" cy="1004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40000"/>
                </a:lnSpc>
                <a:spcAft>
                  <a:spcPts val="0"/>
                </a:spcAft>
                <a:buNone/>
                <a:defRPr sz="1200" b="0" u="none" strike="noStrike" kern="1200" cap="none" spc="200" normalizeH="0" baseline="0">
                  <a:solidFill>
                    <a:schemeClr val="tx1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7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单击此处输入你的正文，请尽量言简意赅地阐述观点。</a:t>
              </a:r>
              <a:endParaRPr lang="zh-CN" altLang="en-US" sz="7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文本占位符 60"/>
            <p:cNvSpPr>
              <a:spLocks noGrp="1"/>
            </p:cNvSpPr>
            <p:nvPr/>
          </p:nvSpPr>
          <p:spPr>
            <a:xfrm>
              <a:off x="14417" y="3196"/>
              <a:ext cx="3006" cy="507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00000"/>
                </a:lnSpc>
                <a:spcAft>
                  <a:spcPts val="0"/>
                </a:spcAft>
                <a:buNone/>
                <a:defRPr sz="1800" b="0" u="none" strike="noStrike" kern="1200" cap="none" spc="200" normalizeH="0" baseline="0">
                  <a:solidFill>
                    <a:srgbClr val="2D74B6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10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sz="10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4" name="文本占位符 63"/>
            <p:cNvSpPr>
              <a:spLocks noGrp="1"/>
            </p:cNvSpPr>
            <p:nvPr/>
          </p:nvSpPr>
          <p:spPr>
            <a:xfrm>
              <a:off x="9012" y="5545"/>
              <a:ext cx="3006" cy="507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00000"/>
                </a:lnSpc>
                <a:spcAft>
                  <a:spcPts val="0"/>
                </a:spcAft>
                <a:buNone/>
                <a:defRPr sz="1800" b="0" u="none" strike="noStrike" kern="1200" cap="none" spc="200" normalizeH="0" baseline="0">
                  <a:solidFill>
                    <a:srgbClr val="2D74B6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10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sz="10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5" name="文本占位符 64"/>
            <p:cNvSpPr>
              <a:spLocks noGrp="1"/>
            </p:cNvSpPr>
            <p:nvPr/>
          </p:nvSpPr>
          <p:spPr>
            <a:xfrm>
              <a:off x="14417" y="5545"/>
              <a:ext cx="3006" cy="507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00000"/>
                </a:lnSpc>
                <a:spcAft>
                  <a:spcPts val="0"/>
                </a:spcAft>
                <a:buNone/>
                <a:defRPr sz="1800" b="0" u="none" strike="noStrike" kern="1200" cap="none" spc="200" normalizeH="0" baseline="0">
                  <a:solidFill>
                    <a:srgbClr val="2D74B6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10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sz="10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6" name="文本占位符 65"/>
            <p:cNvSpPr>
              <a:spLocks noGrp="1"/>
            </p:cNvSpPr>
            <p:nvPr/>
          </p:nvSpPr>
          <p:spPr>
            <a:xfrm>
              <a:off x="9012" y="7881"/>
              <a:ext cx="3006" cy="507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00000"/>
                </a:lnSpc>
                <a:spcAft>
                  <a:spcPts val="0"/>
                </a:spcAft>
                <a:buNone/>
                <a:defRPr sz="1800" b="0" u="none" strike="noStrike" kern="1200" cap="none" spc="200" normalizeH="0" baseline="0">
                  <a:solidFill>
                    <a:srgbClr val="2D74B6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10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sz="10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7" name="文本占位符 66"/>
            <p:cNvSpPr>
              <a:spLocks noGrp="1"/>
            </p:cNvSpPr>
            <p:nvPr/>
          </p:nvSpPr>
          <p:spPr>
            <a:xfrm>
              <a:off x="14417" y="7881"/>
              <a:ext cx="3006" cy="507"/>
            </a:xfrm>
            <a:prstGeom prst="rect">
              <a:avLst/>
            </a:prstGeom>
            <a:effectLst/>
          </p:spPr>
          <p:txBody>
            <a:bodyPr vert="horz" lIns="101600" tIns="38100" rIns="76200" bIns="38100" rtlCol="0" anchor="t" anchorCtr="0">
              <a:noAutofit/>
            </a:bodyPr>
            <a:lstStyle>
              <a:lvl1pPr marL="0" indent="0" algn="l" eaLnBrk="1" fontAlgn="auto" latinLnBrk="0" hangingPunct="1">
                <a:lnSpc>
                  <a:spcPct val="100000"/>
                </a:lnSpc>
                <a:spcAft>
                  <a:spcPts val="0"/>
                </a:spcAft>
                <a:buNone/>
                <a:defRPr sz="1800" b="0" u="none" strike="noStrike" kern="1200" cap="none" spc="200" normalizeH="0" baseline="0">
                  <a:solidFill>
                    <a:srgbClr val="2D74B6"/>
                  </a:solidFill>
                  <a:uFillTx/>
                  <a:latin typeface="阿里巴巴普惠体 R" panose="00020600040101010101" charset="-122"/>
                  <a:ea typeface="阿里巴巴普惠体 R" panose="00020600040101010101" charset="-122"/>
                  <a:cs typeface="+mn-ea"/>
                </a:defRPr>
              </a:lvl1pPr>
              <a:lvl2pPr marL="457200" indent="0">
                <a:buNone/>
                <a:defRPr sz="2000" b="1"/>
              </a:lvl2pPr>
              <a:lvl3pPr marL="914400" indent="0">
                <a:buNone/>
                <a:defRPr sz="1800" b="1"/>
              </a:lvl3pPr>
              <a:lvl4pPr marL="1371600" indent="0">
                <a:buNone/>
                <a:defRPr sz="1600" b="1"/>
              </a:lvl4pPr>
              <a:lvl5pPr marL="1828800" indent="0">
                <a:buNone/>
                <a:defRPr sz="1600" b="1"/>
              </a:lvl5pPr>
              <a:lvl6pPr marL="2286000" indent="0">
                <a:buNone/>
                <a:defRPr sz="1600" b="1"/>
              </a:lvl6pPr>
              <a:lvl7pPr marL="2743200" indent="0">
                <a:buNone/>
                <a:defRPr sz="1600" b="1"/>
              </a:lvl7pPr>
              <a:lvl8pPr marL="3200400" indent="0">
                <a:buNone/>
                <a:defRPr sz="1600" b="1"/>
              </a:lvl8pPr>
              <a:lvl9pPr marL="3657600" indent="0">
                <a:buNone/>
                <a:defRPr sz="1600" b="1"/>
              </a:lvl9pPr>
            </a:lstStyle>
            <a:p>
              <a:pPr lvl="0" fontAlgn="auto"/>
              <a:r>
                <a:rPr lang="zh-CN" altLang="en-US" sz="1000" strike="noStrike" noProof="1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单击输入标题</a:t>
              </a:r>
              <a:endParaRPr lang="zh-CN" altLang="en-US" sz="1000" strike="noStrike" noProof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pull/>
      </p:transition>
    </mc:Choice>
    <mc:Fallback>
      <p:transition spd="slow" advClick="0" advTm="0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45"/>
          <p:cNvGrpSpPr/>
          <p:nvPr/>
        </p:nvGrpSpPr>
        <p:grpSpPr>
          <a:xfrm>
            <a:off x="3030090" y="1410685"/>
            <a:ext cx="1268677" cy="1806795"/>
            <a:chOff x="1676975" y="1880828"/>
            <a:chExt cx="1691569" cy="2409192"/>
          </a:xfrm>
        </p:grpSpPr>
        <p:sp>
          <p:nvSpPr>
            <p:cNvPr id="59" name="Rectangle: Rounded Corners 46"/>
            <p:cNvSpPr/>
            <p:nvPr/>
          </p:nvSpPr>
          <p:spPr>
            <a:xfrm>
              <a:off x="1676975" y="1880828"/>
              <a:ext cx="1691569" cy="2281733"/>
            </a:xfrm>
            <a:prstGeom prst="roundRect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68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85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此部分内容作为文字排版占位显示 （建议使用主题字体）</a:t>
              </a:r>
              <a:endParaRPr lang="zh-CN" altLang="en-US" sz="8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60" name="Isosceles Triangle 47"/>
            <p:cNvSpPr/>
            <p:nvPr/>
          </p:nvSpPr>
          <p:spPr>
            <a:xfrm rot="10800000">
              <a:off x="2397677" y="4113262"/>
              <a:ext cx="250164" cy="176758"/>
            </a:xfrm>
            <a:prstGeom prst="triangle">
              <a:avLst/>
            </a:prstGeom>
            <a:solidFill>
              <a:schemeClr val="accent2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" name="Group 48"/>
          <p:cNvGrpSpPr/>
          <p:nvPr/>
        </p:nvGrpSpPr>
        <p:grpSpPr>
          <a:xfrm>
            <a:off x="4802448" y="1410685"/>
            <a:ext cx="1268677" cy="1806795"/>
            <a:chOff x="1676975" y="1880828"/>
            <a:chExt cx="1691569" cy="2409192"/>
          </a:xfrm>
        </p:grpSpPr>
        <p:sp>
          <p:nvSpPr>
            <p:cNvPr id="57" name="Rectangle: Rounded Corners 51"/>
            <p:cNvSpPr/>
            <p:nvPr/>
          </p:nvSpPr>
          <p:spPr>
            <a:xfrm>
              <a:off x="1676975" y="1880828"/>
              <a:ext cx="1691569" cy="2281733"/>
            </a:xfrm>
            <a:prstGeom prst="roundRect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68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85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此部分内容作为文字排版占位显示 （建议使用主题字体）</a:t>
              </a:r>
              <a:endParaRPr lang="zh-CN" altLang="en-US" sz="8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8" name="Isosceles Triangle 52"/>
            <p:cNvSpPr/>
            <p:nvPr/>
          </p:nvSpPr>
          <p:spPr>
            <a:xfrm rot="10800000">
              <a:off x="2397677" y="4113262"/>
              <a:ext cx="250164" cy="176758"/>
            </a:xfrm>
            <a:prstGeom prst="triangle">
              <a:avLst/>
            </a:prstGeom>
            <a:solidFill>
              <a:schemeClr val="accent3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Group 53"/>
          <p:cNvGrpSpPr/>
          <p:nvPr/>
        </p:nvGrpSpPr>
        <p:grpSpPr>
          <a:xfrm>
            <a:off x="6574806" y="1410685"/>
            <a:ext cx="1268677" cy="1806795"/>
            <a:chOff x="1676975" y="1880828"/>
            <a:chExt cx="1691569" cy="2409192"/>
          </a:xfrm>
        </p:grpSpPr>
        <p:sp>
          <p:nvSpPr>
            <p:cNvPr id="55" name="Rectangle: Rounded Corners 54"/>
            <p:cNvSpPr/>
            <p:nvPr/>
          </p:nvSpPr>
          <p:spPr>
            <a:xfrm>
              <a:off x="1676975" y="1880828"/>
              <a:ext cx="1691569" cy="2281733"/>
            </a:xfrm>
            <a:prstGeom prst="roundRect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68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85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此部分内容作为文字排版占位显示 （建议使用主题字体）</a:t>
              </a:r>
              <a:endParaRPr lang="zh-CN" altLang="en-US" sz="8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6" name="Isosceles Triangle 55"/>
            <p:cNvSpPr/>
            <p:nvPr/>
          </p:nvSpPr>
          <p:spPr>
            <a:xfrm rot="10800000">
              <a:off x="2397677" y="4113262"/>
              <a:ext cx="250164" cy="176758"/>
            </a:xfrm>
            <a:prstGeom prst="triangle">
              <a:avLst/>
            </a:prstGeom>
            <a:solidFill>
              <a:schemeClr val="accent4">
                <a:lumMod val="10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1" name="Straight Connector 1"/>
          <p:cNvCxnSpPr/>
          <p:nvPr/>
        </p:nvCxnSpPr>
        <p:spPr>
          <a:xfrm>
            <a:off x="1898704" y="3367329"/>
            <a:ext cx="6082775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sysDash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3"/>
          <p:cNvSpPr txBox="1"/>
          <p:nvPr/>
        </p:nvSpPr>
        <p:spPr bwMode="auto">
          <a:xfrm>
            <a:off x="7109364" y="3553030"/>
            <a:ext cx="199573" cy="230820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algn="ctr">
              <a:defRPr/>
            </a:pPr>
            <a:r>
              <a:rPr lang="en-US" sz="170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en-US" sz="170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85"/>
          <p:cNvSpPr txBox="1"/>
          <p:nvPr/>
        </p:nvSpPr>
        <p:spPr>
          <a:xfrm>
            <a:off x="6748933" y="1935908"/>
            <a:ext cx="946413" cy="230820"/>
          </a:xfrm>
          <a:prstGeom prst="rect">
            <a:avLst/>
          </a:prstGeom>
        </p:spPr>
        <p:txBody>
          <a:bodyPr wrap="none" lIns="68575" tIns="34287" rIns="68575" bIns="34287" anchor="ctr" anchorCtr="1">
            <a:normAutofit lnSpcReduction="10000"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0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0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Oval 89"/>
          <p:cNvSpPr/>
          <p:nvPr/>
        </p:nvSpPr>
        <p:spPr>
          <a:xfrm>
            <a:off x="7147591" y="3305772"/>
            <a:ext cx="123122" cy="12311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anchor="ctr"/>
          <a:lstStyle/>
          <a:p>
            <a:pPr algn="ctr"/>
            <a:endParaRPr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Freeform: Shape 59"/>
          <p:cNvSpPr/>
          <p:nvPr/>
        </p:nvSpPr>
        <p:spPr bwMode="auto">
          <a:xfrm>
            <a:off x="7044754" y="1545692"/>
            <a:ext cx="342063" cy="34204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24 w 236"/>
              <a:gd name="T11" fmla="*/ 56 h 236"/>
              <a:gd name="T12" fmla="*/ 144 w 236"/>
              <a:gd name="T13" fmla="*/ 46 h 236"/>
              <a:gd name="T14" fmla="*/ 137 w 236"/>
              <a:gd name="T15" fmla="*/ 67 h 236"/>
              <a:gd name="T16" fmla="*/ 117 w 236"/>
              <a:gd name="T17" fmla="*/ 77 h 236"/>
              <a:gd name="T18" fmla="*/ 124 w 236"/>
              <a:gd name="T19" fmla="*/ 56 h 236"/>
              <a:gd name="T20" fmla="*/ 162 w 236"/>
              <a:gd name="T21" fmla="*/ 164 h 236"/>
              <a:gd name="T22" fmla="*/ 142 w 236"/>
              <a:gd name="T23" fmla="*/ 181 h 236"/>
              <a:gd name="T24" fmla="*/ 119 w 236"/>
              <a:gd name="T25" fmla="*/ 175 h 236"/>
              <a:gd name="T26" fmla="*/ 97 w 236"/>
              <a:gd name="T27" fmla="*/ 181 h 236"/>
              <a:gd name="T28" fmla="*/ 76 w 236"/>
              <a:gd name="T29" fmla="*/ 164 h 236"/>
              <a:gd name="T30" fmla="*/ 67 w 236"/>
              <a:gd name="T31" fmla="*/ 96 h 236"/>
              <a:gd name="T32" fmla="*/ 95 w 236"/>
              <a:gd name="T33" fmla="*/ 79 h 236"/>
              <a:gd name="T34" fmla="*/ 118 w 236"/>
              <a:gd name="T35" fmla="*/ 85 h 236"/>
              <a:gd name="T36" fmla="*/ 143 w 236"/>
              <a:gd name="T37" fmla="*/ 79 h 236"/>
              <a:gd name="T38" fmla="*/ 168 w 236"/>
              <a:gd name="T39" fmla="*/ 92 h 236"/>
              <a:gd name="T40" fmla="*/ 154 w 236"/>
              <a:gd name="T41" fmla="*/ 118 h 236"/>
              <a:gd name="T42" fmla="*/ 172 w 236"/>
              <a:gd name="T43" fmla="*/ 145 h 236"/>
              <a:gd name="T44" fmla="*/ 162 w 236"/>
              <a:gd name="T45" fmla="*/ 16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24" y="56"/>
                </a:moveTo>
                <a:cubicBezTo>
                  <a:pt x="129" y="50"/>
                  <a:pt x="137" y="46"/>
                  <a:pt x="144" y="46"/>
                </a:cubicBezTo>
                <a:cubicBezTo>
                  <a:pt x="144" y="54"/>
                  <a:pt x="141" y="62"/>
                  <a:pt x="137" y="67"/>
                </a:cubicBezTo>
                <a:cubicBezTo>
                  <a:pt x="132" y="73"/>
                  <a:pt x="124" y="78"/>
                  <a:pt x="117" y="77"/>
                </a:cubicBezTo>
                <a:cubicBezTo>
                  <a:pt x="115" y="69"/>
                  <a:pt x="119" y="61"/>
                  <a:pt x="124" y="56"/>
                </a:cubicBezTo>
                <a:close/>
                <a:moveTo>
                  <a:pt x="162" y="164"/>
                </a:moveTo>
                <a:cubicBezTo>
                  <a:pt x="157" y="172"/>
                  <a:pt x="151" y="180"/>
                  <a:pt x="142" y="181"/>
                </a:cubicBezTo>
                <a:cubicBezTo>
                  <a:pt x="133" y="181"/>
                  <a:pt x="130" y="175"/>
                  <a:pt x="119" y="175"/>
                </a:cubicBezTo>
                <a:cubicBezTo>
                  <a:pt x="109" y="175"/>
                  <a:pt x="106" y="180"/>
                  <a:pt x="97" y="181"/>
                </a:cubicBezTo>
                <a:cubicBezTo>
                  <a:pt x="88" y="181"/>
                  <a:pt x="82" y="172"/>
                  <a:pt x="76" y="164"/>
                </a:cubicBezTo>
                <a:cubicBezTo>
                  <a:pt x="64" y="147"/>
                  <a:pt x="55" y="116"/>
                  <a:pt x="67" y="96"/>
                </a:cubicBezTo>
                <a:cubicBezTo>
                  <a:pt x="73" y="85"/>
                  <a:pt x="84" y="79"/>
                  <a:pt x="95" y="79"/>
                </a:cubicBezTo>
                <a:cubicBezTo>
                  <a:pt x="104" y="79"/>
                  <a:pt x="112" y="85"/>
                  <a:pt x="118" y="85"/>
                </a:cubicBezTo>
                <a:cubicBezTo>
                  <a:pt x="123" y="85"/>
                  <a:pt x="133" y="77"/>
                  <a:pt x="143" y="79"/>
                </a:cubicBezTo>
                <a:cubicBezTo>
                  <a:pt x="148" y="79"/>
                  <a:pt x="160" y="80"/>
                  <a:pt x="168" y="92"/>
                </a:cubicBezTo>
                <a:cubicBezTo>
                  <a:pt x="167" y="92"/>
                  <a:pt x="153" y="100"/>
                  <a:pt x="154" y="118"/>
                </a:cubicBezTo>
                <a:cubicBezTo>
                  <a:pt x="154" y="138"/>
                  <a:pt x="171" y="145"/>
                  <a:pt x="172" y="145"/>
                </a:cubicBezTo>
                <a:cubicBezTo>
                  <a:pt x="171" y="145"/>
                  <a:pt x="169" y="155"/>
                  <a:pt x="162" y="16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75" tIns="34287" rIns="68575" bIns="34287" anchor="ctr"/>
          <a:lstStyle/>
          <a:p>
            <a:pPr algn="ctr"/>
            <a:endParaRPr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90"/>
          <p:cNvSpPr txBox="1"/>
          <p:nvPr/>
        </p:nvSpPr>
        <p:spPr bwMode="auto">
          <a:xfrm>
            <a:off x="6483772" y="3783849"/>
            <a:ext cx="1450758" cy="515998"/>
          </a:xfrm>
          <a:prstGeom prst="rect">
            <a:avLst/>
          </a:prstGeom>
        </p:spPr>
        <p:txBody>
          <a:bodyPr wrap="square" lIns="0" tIns="0" rIns="0" bIns="0" anchor="ctr" anchorCtr="1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此部分内容作为文字排版占位显示 </a:t>
            </a:r>
            <a:b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（建议使用主题字体）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27" name="TextBox 10"/>
          <p:cNvSpPr txBox="1"/>
          <p:nvPr/>
        </p:nvSpPr>
        <p:spPr bwMode="auto">
          <a:xfrm>
            <a:off x="5333998" y="3553030"/>
            <a:ext cx="205585" cy="230820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algn="ctr">
              <a:defRPr/>
            </a:pPr>
            <a:r>
              <a:rPr lang="en-US" sz="170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en-US" sz="170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TextBox 79"/>
          <p:cNvSpPr txBox="1"/>
          <p:nvPr/>
        </p:nvSpPr>
        <p:spPr>
          <a:xfrm>
            <a:off x="4976573" y="1935908"/>
            <a:ext cx="946413" cy="230820"/>
          </a:xfrm>
          <a:prstGeom prst="rect">
            <a:avLst/>
          </a:prstGeom>
        </p:spPr>
        <p:txBody>
          <a:bodyPr wrap="none" lIns="68575" tIns="34287" rIns="68575" bIns="34287" anchor="ctr" anchorCtr="1">
            <a:normAutofit lnSpcReduction="10000"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0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0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Oval 88"/>
          <p:cNvSpPr/>
          <p:nvPr/>
        </p:nvSpPr>
        <p:spPr>
          <a:xfrm>
            <a:off x="5375230" y="3305772"/>
            <a:ext cx="123122" cy="123115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anchor="ctr"/>
          <a:lstStyle/>
          <a:p>
            <a:pPr algn="ctr"/>
            <a:endParaRPr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Freeform: Shape 60"/>
          <p:cNvSpPr/>
          <p:nvPr/>
        </p:nvSpPr>
        <p:spPr bwMode="auto">
          <a:xfrm>
            <a:off x="5272393" y="1545692"/>
            <a:ext cx="342063" cy="342044"/>
          </a:xfrm>
          <a:custGeom>
            <a:avLst/>
            <a:gdLst>
              <a:gd name="T0" fmla="*/ 118 w 236"/>
              <a:gd name="T1" fmla="*/ 0 h 236"/>
              <a:gd name="T2" fmla="*/ 0 w 236"/>
              <a:gd name="T3" fmla="*/ 118 h 236"/>
              <a:gd name="T4" fmla="*/ 118 w 236"/>
              <a:gd name="T5" fmla="*/ 236 h 236"/>
              <a:gd name="T6" fmla="*/ 236 w 236"/>
              <a:gd name="T7" fmla="*/ 118 h 236"/>
              <a:gd name="T8" fmla="*/ 118 w 236"/>
              <a:gd name="T9" fmla="*/ 0 h 236"/>
              <a:gd name="T10" fmla="*/ 106 w 236"/>
              <a:gd name="T11" fmla="*/ 171 h 236"/>
              <a:gd name="T12" fmla="*/ 54 w 236"/>
              <a:gd name="T13" fmla="*/ 163 h 236"/>
              <a:gd name="T14" fmla="*/ 54 w 236"/>
              <a:gd name="T15" fmla="*/ 121 h 236"/>
              <a:gd name="T16" fmla="*/ 106 w 236"/>
              <a:gd name="T17" fmla="*/ 121 h 236"/>
              <a:gd name="T18" fmla="*/ 106 w 236"/>
              <a:gd name="T19" fmla="*/ 171 h 236"/>
              <a:gd name="T20" fmla="*/ 106 w 236"/>
              <a:gd name="T21" fmla="*/ 114 h 236"/>
              <a:gd name="T22" fmla="*/ 54 w 236"/>
              <a:gd name="T23" fmla="*/ 114 h 236"/>
              <a:gd name="T24" fmla="*/ 54 w 236"/>
              <a:gd name="T25" fmla="*/ 72 h 236"/>
              <a:gd name="T26" fmla="*/ 106 w 236"/>
              <a:gd name="T27" fmla="*/ 64 h 236"/>
              <a:gd name="T28" fmla="*/ 106 w 236"/>
              <a:gd name="T29" fmla="*/ 114 h 236"/>
              <a:gd name="T30" fmla="*/ 182 w 236"/>
              <a:gd name="T31" fmla="*/ 182 h 236"/>
              <a:gd name="T32" fmla="*/ 113 w 236"/>
              <a:gd name="T33" fmla="*/ 172 h 236"/>
              <a:gd name="T34" fmla="*/ 113 w 236"/>
              <a:gd name="T35" fmla="*/ 121 h 236"/>
              <a:gd name="T36" fmla="*/ 182 w 236"/>
              <a:gd name="T37" fmla="*/ 121 h 236"/>
              <a:gd name="T38" fmla="*/ 182 w 236"/>
              <a:gd name="T39" fmla="*/ 182 h 236"/>
              <a:gd name="T40" fmla="*/ 182 w 236"/>
              <a:gd name="T41" fmla="*/ 114 h 236"/>
              <a:gd name="T42" fmla="*/ 113 w 236"/>
              <a:gd name="T43" fmla="*/ 114 h 236"/>
              <a:gd name="T44" fmla="*/ 113 w 236"/>
              <a:gd name="T45" fmla="*/ 63 h 236"/>
              <a:gd name="T46" fmla="*/ 182 w 236"/>
              <a:gd name="T47" fmla="*/ 53 h 236"/>
              <a:gd name="T48" fmla="*/ 182 w 236"/>
              <a:gd name="T49" fmla="*/ 114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236" h="236">
                <a:moveTo>
                  <a:pt x="118" y="0"/>
                </a:moveTo>
                <a:cubicBezTo>
                  <a:pt x="53" y="0"/>
                  <a:pt x="0" y="53"/>
                  <a:pt x="0" y="118"/>
                </a:cubicBezTo>
                <a:cubicBezTo>
                  <a:pt x="0" y="183"/>
                  <a:pt x="53" y="236"/>
                  <a:pt x="118" y="236"/>
                </a:cubicBezTo>
                <a:cubicBezTo>
                  <a:pt x="183" y="236"/>
                  <a:pt x="236" y="183"/>
                  <a:pt x="236" y="118"/>
                </a:cubicBezTo>
                <a:cubicBezTo>
                  <a:pt x="236" y="53"/>
                  <a:pt x="183" y="0"/>
                  <a:pt x="118" y="0"/>
                </a:cubicBezTo>
                <a:close/>
                <a:moveTo>
                  <a:pt x="106" y="171"/>
                </a:moveTo>
                <a:cubicBezTo>
                  <a:pt x="54" y="163"/>
                  <a:pt x="54" y="163"/>
                  <a:pt x="54" y="163"/>
                </a:cubicBezTo>
                <a:cubicBezTo>
                  <a:pt x="54" y="121"/>
                  <a:pt x="54" y="121"/>
                  <a:pt x="54" y="121"/>
                </a:cubicBezTo>
                <a:cubicBezTo>
                  <a:pt x="106" y="121"/>
                  <a:pt x="106" y="121"/>
                  <a:pt x="106" y="121"/>
                </a:cubicBezTo>
                <a:lnTo>
                  <a:pt x="106" y="171"/>
                </a:lnTo>
                <a:close/>
                <a:moveTo>
                  <a:pt x="106" y="114"/>
                </a:moveTo>
                <a:cubicBezTo>
                  <a:pt x="54" y="114"/>
                  <a:pt x="54" y="114"/>
                  <a:pt x="54" y="114"/>
                </a:cubicBezTo>
                <a:cubicBezTo>
                  <a:pt x="54" y="72"/>
                  <a:pt x="54" y="72"/>
                  <a:pt x="54" y="72"/>
                </a:cubicBezTo>
                <a:cubicBezTo>
                  <a:pt x="106" y="64"/>
                  <a:pt x="106" y="64"/>
                  <a:pt x="106" y="64"/>
                </a:cubicBezTo>
                <a:lnTo>
                  <a:pt x="106" y="114"/>
                </a:lnTo>
                <a:close/>
                <a:moveTo>
                  <a:pt x="182" y="182"/>
                </a:moveTo>
                <a:cubicBezTo>
                  <a:pt x="113" y="172"/>
                  <a:pt x="113" y="172"/>
                  <a:pt x="113" y="172"/>
                </a:cubicBezTo>
                <a:cubicBezTo>
                  <a:pt x="113" y="121"/>
                  <a:pt x="113" y="121"/>
                  <a:pt x="113" y="121"/>
                </a:cubicBezTo>
                <a:cubicBezTo>
                  <a:pt x="182" y="121"/>
                  <a:pt x="182" y="121"/>
                  <a:pt x="182" y="121"/>
                </a:cubicBezTo>
                <a:lnTo>
                  <a:pt x="182" y="182"/>
                </a:lnTo>
                <a:close/>
                <a:moveTo>
                  <a:pt x="182" y="114"/>
                </a:moveTo>
                <a:cubicBezTo>
                  <a:pt x="113" y="114"/>
                  <a:pt x="113" y="114"/>
                  <a:pt x="113" y="114"/>
                </a:cubicBezTo>
                <a:cubicBezTo>
                  <a:pt x="113" y="63"/>
                  <a:pt x="113" y="63"/>
                  <a:pt x="113" y="63"/>
                </a:cubicBezTo>
                <a:cubicBezTo>
                  <a:pt x="182" y="53"/>
                  <a:pt x="182" y="53"/>
                  <a:pt x="182" y="53"/>
                </a:cubicBezTo>
                <a:lnTo>
                  <a:pt x="182" y="11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75" tIns="34287" rIns="68575" bIns="34287" anchor="ctr"/>
          <a:lstStyle/>
          <a:p>
            <a:pPr algn="ctr"/>
            <a:endParaRPr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TextBox 91"/>
          <p:cNvSpPr txBox="1"/>
          <p:nvPr/>
        </p:nvSpPr>
        <p:spPr bwMode="auto">
          <a:xfrm>
            <a:off x="4711411" y="3783849"/>
            <a:ext cx="1450758" cy="515998"/>
          </a:xfrm>
          <a:prstGeom prst="rect">
            <a:avLst/>
          </a:prstGeom>
        </p:spPr>
        <p:txBody>
          <a:bodyPr wrap="square" lIns="0" tIns="0" rIns="0" bIns="0" anchor="ctr" anchorCtr="1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此部分内容作为文字排版占位显示 </a:t>
            </a:r>
            <a:b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（建议使用主题字体）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2" name="TextBox 7"/>
          <p:cNvSpPr txBox="1"/>
          <p:nvPr/>
        </p:nvSpPr>
        <p:spPr bwMode="auto">
          <a:xfrm>
            <a:off x="3564642" y="3553030"/>
            <a:ext cx="199573" cy="230820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algn="ctr">
              <a:defRPr/>
            </a:pPr>
            <a:r>
              <a:rPr lang="en-US" sz="170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en-US" sz="170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TextBox 73"/>
          <p:cNvSpPr txBox="1"/>
          <p:nvPr/>
        </p:nvSpPr>
        <p:spPr>
          <a:xfrm>
            <a:off x="3242023" y="1935908"/>
            <a:ext cx="946413" cy="230820"/>
          </a:xfrm>
          <a:prstGeom prst="rect">
            <a:avLst/>
          </a:prstGeom>
        </p:spPr>
        <p:txBody>
          <a:bodyPr wrap="none" lIns="68575" tIns="34287" rIns="68575" bIns="34287" anchor="ctr" anchorCtr="1">
            <a:normAutofit lnSpcReduction="10000"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0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0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Oval 87"/>
          <p:cNvSpPr/>
          <p:nvPr/>
        </p:nvSpPr>
        <p:spPr>
          <a:xfrm>
            <a:off x="3602870" y="3305772"/>
            <a:ext cx="123122" cy="12311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anchor="ctr"/>
          <a:lstStyle/>
          <a:p>
            <a:pPr algn="ctr"/>
            <a:endParaRPr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Freeform: Shape 62"/>
          <p:cNvSpPr/>
          <p:nvPr/>
        </p:nvSpPr>
        <p:spPr bwMode="auto">
          <a:xfrm>
            <a:off x="3537844" y="1545692"/>
            <a:ext cx="342063" cy="342044"/>
          </a:xfrm>
          <a:custGeom>
            <a:avLst/>
            <a:gdLst>
              <a:gd name="T0" fmla="*/ 130 w 236"/>
              <a:gd name="T1" fmla="*/ 1 h 236"/>
              <a:gd name="T2" fmla="*/ 118 w 236"/>
              <a:gd name="T3" fmla="*/ 0 h 236"/>
              <a:gd name="T4" fmla="*/ 30 w 236"/>
              <a:gd name="T5" fmla="*/ 40 h 236"/>
              <a:gd name="T6" fmla="*/ 68 w 236"/>
              <a:gd name="T7" fmla="*/ 105 h 236"/>
              <a:gd name="T8" fmla="*/ 130 w 236"/>
              <a:gd name="T9" fmla="*/ 1 h 236"/>
              <a:gd name="T10" fmla="*/ 20 w 236"/>
              <a:gd name="T11" fmla="*/ 52 h 236"/>
              <a:gd name="T12" fmla="*/ 0 w 236"/>
              <a:gd name="T13" fmla="*/ 118 h 236"/>
              <a:gd name="T14" fmla="*/ 5 w 236"/>
              <a:gd name="T15" fmla="*/ 153 h 236"/>
              <a:gd name="T16" fmla="*/ 81 w 236"/>
              <a:gd name="T17" fmla="*/ 153 h 236"/>
              <a:gd name="T18" fmla="*/ 20 w 236"/>
              <a:gd name="T19" fmla="*/ 52 h 236"/>
              <a:gd name="T20" fmla="*/ 225 w 236"/>
              <a:gd name="T21" fmla="*/ 68 h 236"/>
              <a:gd name="T22" fmla="*/ 145 w 236"/>
              <a:gd name="T23" fmla="*/ 3 h 236"/>
              <a:gd name="T24" fmla="*/ 106 w 236"/>
              <a:gd name="T25" fmla="*/ 68 h 236"/>
              <a:gd name="T26" fmla="*/ 225 w 236"/>
              <a:gd name="T27" fmla="*/ 68 h 236"/>
              <a:gd name="T28" fmla="*/ 130 w 236"/>
              <a:gd name="T29" fmla="*/ 167 h 236"/>
              <a:gd name="T30" fmla="*/ 11 w 236"/>
              <a:gd name="T31" fmla="*/ 167 h 236"/>
              <a:gd name="T32" fmla="*/ 96 w 236"/>
              <a:gd name="T33" fmla="*/ 234 h 236"/>
              <a:gd name="T34" fmla="*/ 93 w 236"/>
              <a:gd name="T35" fmla="*/ 232 h 236"/>
              <a:gd name="T36" fmla="*/ 130 w 236"/>
              <a:gd name="T37" fmla="*/ 167 h 236"/>
              <a:gd name="T38" fmla="*/ 230 w 236"/>
              <a:gd name="T39" fmla="*/ 82 h 236"/>
              <a:gd name="T40" fmla="*/ 155 w 236"/>
              <a:gd name="T41" fmla="*/ 82 h 236"/>
              <a:gd name="T42" fmla="*/ 215 w 236"/>
              <a:gd name="T43" fmla="*/ 186 h 236"/>
              <a:gd name="T44" fmla="*/ 236 w 236"/>
              <a:gd name="T45" fmla="*/ 118 h 236"/>
              <a:gd name="T46" fmla="*/ 230 w 236"/>
              <a:gd name="T47" fmla="*/ 82 h 236"/>
              <a:gd name="T48" fmla="*/ 108 w 236"/>
              <a:gd name="T49" fmla="*/ 236 h 236"/>
              <a:gd name="T50" fmla="*/ 118 w 236"/>
              <a:gd name="T51" fmla="*/ 236 h 236"/>
              <a:gd name="T52" fmla="*/ 205 w 236"/>
              <a:gd name="T53" fmla="*/ 198 h 236"/>
              <a:gd name="T54" fmla="*/ 167 w 236"/>
              <a:gd name="T55" fmla="*/ 132 h 236"/>
              <a:gd name="T56" fmla="*/ 108 w 236"/>
              <a:gd name="T57" fmla="*/ 236 h 2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36" h="236">
                <a:moveTo>
                  <a:pt x="130" y="1"/>
                </a:moveTo>
                <a:cubicBezTo>
                  <a:pt x="126" y="0"/>
                  <a:pt x="122" y="0"/>
                  <a:pt x="118" y="0"/>
                </a:cubicBezTo>
                <a:cubicBezTo>
                  <a:pt x="83" y="0"/>
                  <a:pt x="51" y="16"/>
                  <a:pt x="30" y="40"/>
                </a:cubicBezTo>
                <a:cubicBezTo>
                  <a:pt x="68" y="105"/>
                  <a:pt x="68" y="105"/>
                  <a:pt x="68" y="105"/>
                </a:cubicBezTo>
                <a:lnTo>
                  <a:pt x="130" y="1"/>
                </a:lnTo>
                <a:close/>
                <a:moveTo>
                  <a:pt x="20" y="52"/>
                </a:moveTo>
                <a:cubicBezTo>
                  <a:pt x="7" y="71"/>
                  <a:pt x="0" y="94"/>
                  <a:pt x="0" y="118"/>
                </a:cubicBezTo>
                <a:cubicBezTo>
                  <a:pt x="0" y="130"/>
                  <a:pt x="2" y="142"/>
                  <a:pt x="5" y="153"/>
                </a:cubicBezTo>
                <a:cubicBezTo>
                  <a:pt x="81" y="153"/>
                  <a:pt x="81" y="153"/>
                  <a:pt x="81" y="153"/>
                </a:cubicBezTo>
                <a:lnTo>
                  <a:pt x="20" y="52"/>
                </a:lnTo>
                <a:close/>
                <a:moveTo>
                  <a:pt x="225" y="68"/>
                </a:moveTo>
                <a:cubicBezTo>
                  <a:pt x="210" y="36"/>
                  <a:pt x="180" y="11"/>
                  <a:pt x="145" y="3"/>
                </a:cubicBezTo>
                <a:cubicBezTo>
                  <a:pt x="106" y="68"/>
                  <a:pt x="106" y="68"/>
                  <a:pt x="106" y="68"/>
                </a:cubicBezTo>
                <a:lnTo>
                  <a:pt x="225" y="68"/>
                </a:lnTo>
                <a:close/>
                <a:moveTo>
                  <a:pt x="130" y="167"/>
                </a:moveTo>
                <a:cubicBezTo>
                  <a:pt x="11" y="167"/>
                  <a:pt x="11" y="167"/>
                  <a:pt x="11" y="167"/>
                </a:cubicBezTo>
                <a:cubicBezTo>
                  <a:pt x="26" y="201"/>
                  <a:pt x="58" y="227"/>
                  <a:pt x="96" y="234"/>
                </a:cubicBezTo>
                <a:cubicBezTo>
                  <a:pt x="93" y="232"/>
                  <a:pt x="93" y="232"/>
                  <a:pt x="93" y="232"/>
                </a:cubicBezTo>
                <a:lnTo>
                  <a:pt x="130" y="167"/>
                </a:lnTo>
                <a:close/>
                <a:moveTo>
                  <a:pt x="230" y="82"/>
                </a:moveTo>
                <a:cubicBezTo>
                  <a:pt x="155" y="82"/>
                  <a:pt x="155" y="82"/>
                  <a:pt x="155" y="82"/>
                </a:cubicBezTo>
                <a:cubicBezTo>
                  <a:pt x="215" y="186"/>
                  <a:pt x="215" y="186"/>
                  <a:pt x="215" y="186"/>
                </a:cubicBezTo>
                <a:cubicBezTo>
                  <a:pt x="228" y="167"/>
                  <a:pt x="236" y="143"/>
                  <a:pt x="236" y="118"/>
                </a:cubicBezTo>
                <a:cubicBezTo>
                  <a:pt x="236" y="106"/>
                  <a:pt x="234" y="94"/>
                  <a:pt x="230" y="82"/>
                </a:cubicBezTo>
                <a:close/>
                <a:moveTo>
                  <a:pt x="108" y="236"/>
                </a:moveTo>
                <a:cubicBezTo>
                  <a:pt x="111" y="236"/>
                  <a:pt x="115" y="236"/>
                  <a:pt x="118" y="236"/>
                </a:cubicBezTo>
                <a:cubicBezTo>
                  <a:pt x="152" y="236"/>
                  <a:pt x="183" y="221"/>
                  <a:pt x="205" y="198"/>
                </a:cubicBezTo>
                <a:cubicBezTo>
                  <a:pt x="167" y="132"/>
                  <a:pt x="167" y="132"/>
                  <a:pt x="167" y="132"/>
                </a:cubicBezTo>
                <a:lnTo>
                  <a:pt x="108" y="23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75" tIns="34287" rIns="68575" bIns="34287" anchor="ctr"/>
          <a:lstStyle/>
          <a:p>
            <a:pPr algn="ctr"/>
            <a:endParaRPr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92"/>
          <p:cNvSpPr txBox="1"/>
          <p:nvPr/>
        </p:nvSpPr>
        <p:spPr bwMode="auto">
          <a:xfrm>
            <a:off x="2939049" y="3783849"/>
            <a:ext cx="1450758" cy="515998"/>
          </a:xfrm>
          <a:prstGeom prst="rect">
            <a:avLst/>
          </a:prstGeom>
        </p:spPr>
        <p:txBody>
          <a:bodyPr wrap="square" lIns="0" tIns="0" rIns="0" bIns="0" anchor="ctr" anchorCtr="1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此部分内容作为文字排版占位显示 </a:t>
            </a:r>
            <a:b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（建议使用主题字体）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7" name="TextBox 4"/>
          <p:cNvSpPr txBox="1"/>
          <p:nvPr/>
        </p:nvSpPr>
        <p:spPr bwMode="auto">
          <a:xfrm>
            <a:off x="1803701" y="3553030"/>
            <a:ext cx="176731" cy="230820"/>
          </a:xfrm>
          <a:prstGeom prst="rect">
            <a:avLst/>
          </a:prstGeom>
        </p:spPr>
        <p:txBody>
          <a:bodyPr wrap="none" lIns="0" tIns="0" rIns="0" bIns="0" anchor="ctr" anchorCtr="1">
            <a:normAutofit fontScale="92500" lnSpcReduction="10000"/>
          </a:bodyPr>
          <a:lstStyle/>
          <a:p>
            <a:pPr algn="ctr">
              <a:defRPr/>
            </a:pPr>
            <a:r>
              <a:rPr lang="en-US" sz="170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en-US" sz="170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" name="Group 3"/>
          <p:cNvGrpSpPr/>
          <p:nvPr/>
        </p:nvGrpSpPr>
        <p:grpSpPr>
          <a:xfrm>
            <a:off x="1257732" y="1410685"/>
            <a:ext cx="1268677" cy="1806795"/>
            <a:chOff x="1676975" y="1880828"/>
            <a:chExt cx="1691569" cy="2409192"/>
          </a:xfrm>
        </p:grpSpPr>
        <p:sp>
          <p:nvSpPr>
            <p:cNvPr id="53" name="Rectangle: Rounded Corners 56"/>
            <p:cNvSpPr/>
            <p:nvPr/>
          </p:nvSpPr>
          <p:spPr>
            <a:xfrm>
              <a:off x="1676975" y="1880828"/>
              <a:ext cx="1691569" cy="2281733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tIns="768000" anchor="t" anchorCtr="1">
              <a:normAutofit/>
            </a:bodyPr>
            <a:lstStyle/>
            <a:p>
              <a:pPr algn="ctr">
                <a:lnSpc>
                  <a:spcPct val="120000"/>
                </a:lnSpc>
                <a:defRPr/>
              </a:pPr>
              <a:r>
                <a:rPr lang="zh-CN" altLang="en-US" sz="85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此部分内容作为文字排版占位显示 （建议使用主题字体）</a:t>
              </a:r>
              <a:endParaRPr lang="zh-CN" altLang="en-US" sz="85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54" name="Isosceles Triangle 57"/>
            <p:cNvSpPr/>
            <p:nvPr/>
          </p:nvSpPr>
          <p:spPr>
            <a:xfrm rot="10800000">
              <a:off x="2397677" y="4113262"/>
              <a:ext cx="250164" cy="176758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sz="128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Oval 50"/>
          <p:cNvSpPr/>
          <p:nvPr/>
        </p:nvSpPr>
        <p:spPr>
          <a:xfrm>
            <a:off x="1830509" y="3305772"/>
            <a:ext cx="123122" cy="123115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75" tIns="34287" rIns="68575" bIns="34287" anchor="ctr"/>
          <a:lstStyle/>
          <a:p>
            <a:pPr algn="ctr"/>
            <a:endParaRPr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Freeform: Shape 61"/>
          <p:cNvSpPr/>
          <p:nvPr/>
        </p:nvSpPr>
        <p:spPr bwMode="auto">
          <a:xfrm>
            <a:off x="1727671" y="1545692"/>
            <a:ext cx="342063" cy="342044"/>
          </a:xfrm>
          <a:custGeom>
            <a:avLst/>
            <a:gdLst>
              <a:gd name="T0" fmla="*/ 223 w 228"/>
              <a:gd name="T1" fmla="*/ 95 h 228"/>
              <a:gd name="T2" fmla="*/ 196 w 228"/>
              <a:gd name="T3" fmla="*/ 90 h 228"/>
              <a:gd name="T4" fmla="*/ 189 w 228"/>
              <a:gd name="T5" fmla="*/ 74 h 228"/>
              <a:gd name="T6" fmla="*/ 205 w 228"/>
              <a:gd name="T7" fmla="*/ 50 h 228"/>
              <a:gd name="T8" fmla="*/ 205 w 228"/>
              <a:gd name="T9" fmla="*/ 43 h 228"/>
              <a:gd name="T10" fmla="*/ 185 w 228"/>
              <a:gd name="T11" fmla="*/ 24 h 228"/>
              <a:gd name="T12" fmla="*/ 178 w 228"/>
              <a:gd name="T13" fmla="*/ 23 h 228"/>
              <a:gd name="T14" fmla="*/ 155 w 228"/>
              <a:gd name="T15" fmla="*/ 39 h 228"/>
              <a:gd name="T16" fmla="*/ 138 w 228"/>
              <a:gd name="T17" fmla="*/ 32 h 228"/>
              <a:gd name="T18" fmla="*/ 133 w 228"/>
              <a:gd name="T19" fmla="*/ 5 h 228"/>
              <a:gd name="T20" fmla="*/ 127 w 228"/>
              <a:gd name="T21" fmla="*/ 0 h 228"/>
              <a:gd name="T22" fmla="*/ 100 w 228"/>
              <a:gd name="T23" fmla="*/ 0 h 228"/>
              <a:gd name="T24" fmla="*/ 94 w 228"/>
              <a:gd name="T25" fmla="*/ 5 h 228"/>
              <a:gd name="T26" fmla="*/ 89 w 228"/>
              <a:gd name="T27" fmla="*/ 32 h 228"/>
              <a:gd name="T28" fmla="*/ 73 w 228"/>
              <a:gd name="T29" fmla="*/ 39 h 228"/>
              <a:gd name="T30" fmla="*/ 50 w 228"/>
              <a:gd name="T31" fmla="*/ 23 h 228"/>
              <a:gd name="T32" fmla="*/ 43 w 228"/>
              <a:gd name="T33" fmla="*/ 24 h 228"/>
              <a:gd name="T34" fmla="*/ 23 w 228"/>
              <a:gd name="T35" fmla="*/ 43 h 228"/>
              <a:gd name="T36" fmla="*/ 23 w 228"/>
              <a:gd name="T37" fmla="*/ 51 h 228"/>
              <a:gd name="T38" fmla="*/ 39 w 228"/>
              <a:gd name="T39" fmla="*/ 74 h 228"/>
              <a:gd name="T40" fmla="*/ 32 w 228"/>
              <a:gd name="T41" fmla="*/ 90 h 228"/>
              <a:gd name="T42" fmla="*/ 5 w 228"/>
              <a:gd name="T43" fmla="*/ 95 h 228"/>
              <a:gd name="T44" fmla="*/ 0 w 228"/>
              <a:gd name="T45" fmla="*/ 100 h 228"/>
              <a:gd name="T46" fmla="*/ 0 w 228"/>
              <a:gd name="T47" fmla="*/ 128 h 228"/>
              <a:gd name="T48" fmla="*/ 5 w 228"/>
              <a:gd name="T49" fmla="*/ 134 h 228"/>
              <a:gd name="T50" fmla="*/ 32 w 228"/>
              <a:gd name="T51" fmla="*/ 139 h 228"/>
              <a:gd name="T52" fmla="*/ 39 w 228"/>
              <a:gd name="T53" fmla="*/ 155 h 228"/>
              <a:gd name="T54" fmla="*/ 23 w 228"/>
              <a:gd name="T55" fmla="*/ 178 h 228"/>
              <a:gd name="T56" fmla="*/ 24 w 228"/>
              <a:gd name="T57" fmla="*/ 185 h 228"/>
              <a:gd name="T58" fmla="*/ 43 w 228"/>
              <a:gd name="T59" fmla="*/ 204 h 228"/>
              <a:gd name="T60" fmla="*/ 51 w 228"/>
              <a:gd name="T61" fmla="*/ 205 h 228"/>
              <a:gd name="T62" fmla="*/ 73 w 228"/>
              <a:gd name="T63" fmla="*/ 189 h 228"/>
              <a:gd name="T64" fmla="*/ 89 w 228"/>
              <a:gd name="T65" fmla="*/ 196 h 228"/>
              <a:gd name="T66" fmla="*/ 94 w 228"/>
              <a:gd name="T67" fmla="*/ 223 h 228"/>
              <a:gd name="T68" fmla="*/ 100 w 228"/>
              <a:gd name="T69" fmla="*/ 228 h 228"/>
              <a:gd name="T70" fmla="*/ 127 w 228"/>
              <a:gd name="T71" fmla="*/ 228 h 228"/>
              <a:gd name="T72" fmla="*/ 133 w 228"/>
              <a:gd name="T73" fmla="*/ 223 h 228"/>
              <a:gd name="T74" fmla="*/ 138 w 228"/>
              <a:gd name="T75" fmla="*/ 196 h 228"/>
              <a:gd name="T76" fmla="*/ 154 w 228"/>
              <a:gd name="T77" fmla="*/ 190 h 228"/>
              <a:gd name="T78" fmla="*/ 177 w 228"/>
              <a:gd name="T79" fmla="*/ 205 h 228"/>
              <a:gd name="T80" fmla="*/ 185 w 228"/>
              <a:gd name="T81" fmla="*/ 205 h 228"/>
              <a:gd name="T82" fmla="*/ 204 w 228"/>
              <a:gd name="T83" fmla="*/ 185 h 228"/>
              <a:gd name="T84" fmla="*/ 205 w 228"/>
              <a:gd name="T85" fmla="*/ 178 h 228"/>
              <a:gd name="T86" fmla="*/ 189 w 228"/>
              <a:gd name="T87" fmla="*/ 155 h 228"/>
              <a:gd name="T88" fmla="*/ 196 w 228"/>
              <a:gd name="T89" fmla="*/ 139 h 228"/>
              <a:gd name="T90" fmla="*/ 223 w 228"/>
              <a:gd name="T91" fmla="*/ 134 h 228"/>
              <a:gd name="T92" fmla="*/ 228 w 228"/>
              <a:gd name="T93" fmla="*/ 128 h 228"/>
              <a:gd name="T94" fmla="*/ 228 w 228"/>
              <a:gd name="T95" fmla="*/ 100 h 228"/>
              <a:gd name="T96" fmla="*/ 223 w 228"/>
              <a:gd name="T97" fmla="*/ 95 h 228"/>
              <a:gd name="T98" fmla="*/ 114 w 228"/>
              <a:gd name="T99" fmla="*/ 149 h 228"/>
              <a:gd name="T100" fmla="*/ 79 w 228"/>
              <a:gd name="T101" fmla="*/ 114 h 228"/>
              <a:gd name="T102" fmla="*/ 114 w 228"/>
              <a:gd name="T103" fmla="*/ 79 h 228"/>
              <a:gd name="T104" fmla="*/ 149 w 228"/>
              <a:gd name="T105" fmla="*/ 114 h 228"/>
              <a:gd name="T106" fmla="*/ 114 w 228"/>
              <a:gd name="T107" fmla="*/ 149 h 2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228" h="228">
                <a:moveTo>
                  <a:pt x="223" y="95"/>
                </a:moveTo>
                <a:cubicBezTo>
                  <a:pt x="196" y="90"/>
                  <a:pt x="196" y="90"/>
                  <a:pt x="196" y="90"/>
                </a:cubicBezTo>
                <a:cubicBezTo>
                  <a:pt x="194" y="84"/>
                  <a:pt x="192" y="79"/>
                  <a:pt x="189" y="74"/>
                </a:cubicBezTo>
                <a:cubicBezTo>
                  <a:pt x="205" y="50"/>
                  <a:pt x="205" y="50"/>
                  <a:pt x="205" y="50"/>
                </a:cubicBezTo>
                <a:cubicBezTo>
                  <a:pt x="207" y="48"/>
                  <a:pt x="206" y="45"/>
                  <a:pt x="205" y="43"/>
                </a:cubicBezTo>
                <a:cubicBezTo>
                  <a:pt x="185" y="24"/>
                  <a:pt x="185" y="24"/>
                  <a:pt x="185" y="24"/>
                </a:cubicBezTo>
                <a:cubicBezTo>
                  <a:pt x="183" y="22"/>
                  <a:pt x="180" y="21"/>
                  <a:pt x="178" y="23"/>
                </a:cubicBezTo>
                <a:cubicBezTo>
                  <a:pt x="155" y="39"/>
                  <a:pt x="155" y="39"/>
                  <a:pt x="155" y="39"/>
                </a:cubicBezTo>
                <a:cubicBezTo>
                  <a:pt x="149" y="36"/>
                  <a:pt x="144" y="34"/>
                  <a:pt x="138" y="32"/>
                </a:cubicBezTo>
                <a:cubicBezTo>
                  <a:pt x="133" y="5"/>
                  <a:pt x="133" y="5"/>
                  <a:pt x="133" y="5"/>
                </a:cubicBezTo>
                <a:cubicBezTo>
                  <a:pt x="133" y="2"/>
                  <a:pt x="130" y="0"/>
                  <a:pt x="127" y="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5" y="2"/>
                  <a:pt x="94" y="5"/>
                </a:cubicBezTo>
                <a:cubicBezTo>
                  <a:pt x="89" y="32"/>
                  <a:pt x="89" y="32"/>
                  <a:pt x="89" y="32"/>
                </a:cubicBezTo>
                <a:cubicBezTo>
                  <a:pt x="83" y="34"/>
                  <a:pt x="78" y="36"/>
                  <a:pt x="73" y="39"/>
                </a:cubicBezTo>
                <a:cubicBezTo>
                  <a:pt x="50" y="23"/>
                  <a:pt x="50" y="23"/>
                  <a:pt x="50" y="23"/>
                </a:cubicBezTo>
                <a:cubicBezTo>
                  <a:pt x="48" y="22"/>
                  <a:pt x="45" y="22"/>
                  <a:pt x="43" y="24"/>
                </a:cubicBezTo>
                <a:cubicBezTo>
                  <a:pt x="23" y="43"/>
                  <a:pt x="23" y="43"/>
                  <a:pt x="23" y="43"/>
                </a:cubicBezTo>
                <a:cubicBezTo>
                  <a:pt x="22" y="45"/>
                  <a:pt x="21" y="49"/>
                  <a:pt x="23" y="51"/>
                </a:cubicBezTo>
                <a:cubicBezTo>
                  <a:pt x="39" y="74"/>
                  <a:pt x="39" y="74"/>
                  <a:pt x="39" y="74"/>
                </a:cubicBezTo>
                <a:cubicBezTo>
                  <a:pt x="36" y="79"/>
                  <a:pt x="34" y="84"/>
                  <a:pt x="32" y="90"/>
                </a:cubicBezTo>
                <a:cubicBezTo>
                  <a:pt x="5" y="95"/>
                  <a:pt x="5" y="95"/>
                  <a:pt x="5" y="95"/>
                </a:cubicBezTo>
                <a:cubicBezTo>
                  <a:pt x="2" y="95"/>
                  <a:pt x="0" y="98"/>
                  <a:pt x="0" y="100"/>
                </a:cubicBezTo>
                <a:cubicBezTo>
                  <a:pt x="0" y="128"/>
                  <a:pt x="0" y="128"/>
                  <a:pt x="0" y="128"/>
                </a:cubicBezTo>
                <a:cubicBezTo>
                  <a:pt x="0" y="131"/>
                  <a:pt x="2" y="133"/>
                  <a:pt x="5" y="134"/>
                </a:cubicBezTo>
                <a:cubicBezTo>
                  <a:pt x="32" y="139"/>
                  <a:pt x="32" y="139"/>
                  <a:pt x="32" y="139"/>
                </a:cubicBezTo>
                <a:cubicBezTo>
                  <a:pt x="34" y="144"/>
                  <a:pt x="36" y="150"/>
                  <a:pt x="39" y="155"/>
                </a:cubicBezTo>
                <a:cubicBezTo>
                  <a:pt x="23" y="178"/>
                  <a:pt x="23" y="178"/>
                  <a:pt x="23" y="178"/>
                </a:cubicBezTo>
                <a:cubicBezTo>
                  <a:pt x="22" y="180"/>
                  <a:pt x="22" y="183"/>
                  <a:pt x="24" y="185"/>
                </a:cubicBezTo>
                <a:cubicBezTo>
                  <a:pt x="43" y="204"/>
                  <a:pt x="43" y="204"/>
                  <a:pt x="43" y="204"/>
                </a:cubicBezTo>
                <a:cubicBezTo>
                  <a:pt x="45" y="206"/>
                  <a:pt x="48" y="207"/>
                  <a:pt x="51" y="205"/>
                </a:cubicBezTo>
                <a:cubicBezTo>
                  <a:pt x="73" y="189"/>
                  <a:pt x="73" y="189"/>
                  <a:pt x="73" y="189"/>
                </a:cubicBezTo>
                <a:cubicBezTo>
                  <a:pt x="78" y="192"/>
                  <a:pt x="84" y="194"/>
                  <a:pt x="89" y="196"/>
                </a:cubicBezTo>
                <a:cubicBezTo>
                  <a:pt x="94" y="223"/>
                  <a:pt x="94" y="223"/>
                  <a:pt x="94" y="223"/>
                </a:cubicBezTo>
                <a:cubicBezTo>
                  <a:pt x="95" y="226"/>
                  <a:pt x="97" y="228"/>
                  <a:pt x="100" y="228"/>
                </a:cubicBezTo>
                <a:cubicBezTo>
                  <a:pt x="127" y="228"/>
                  <a:pt x="127" y="228"/>
                  <a:pt x="127" y="228"/>
                </a:cubicBezTo>
                <a:cubicBezTo>
                  <a:pt x="130" y="228"/>
                  <a:pt x="133" y="226"/>
                  <a:pt x="133" y="223"/>
                </a:cubicBezTo>
                <a:cubicBezTo>
                  <a:pt x="138" y="196"/>
                  <a:pt x="138" y="196"/>
                  <a:pt x="138" y="196"/>
                </a:cubicBezTo>
                <a:cubicBezTo>
                  <a:pt x="144" y="194"/>
                  <a:pt x="149" y="192"/>
                  <a:pt x="154" y="190"/>
                </a:cubicBezTo>
                <a:cubicBezTo>
                  <a:pt x="177" y="205"/>
                  <a:pt x="177" y="205"/>
                  <a:pt x="177" y="205"/>
                </a:cubicBezTo>
                <a:cubicBezTo>
                  <a:pt x="180" y="207"/>
                  <a:pt x="183" y="207"/>
                  <a:pt x="185" y="205"/>
                </a:cubicBezTo>
                <a:cubicBezTo>
                  <a:pt x="204" y="185"/>
                  <a:pt x="204" y="185"/>
                  <a:pt x="204" y="185"/>
                </a:cubicBezTo>
                <a:cubicBezTo>
                  <a:pt x="206" y="183"/>
                  <a:pt x="206" y="180"/>
                  <a:pt x="205" y="178"/>
                </a:cubicBezTo>
                <a:cubicBezTo>
                  <a:pt x="189" y="155"/>
                  <a:pt x="189" y="155"/>
                  <a:pt x="189" y="155"/>
                </a:cubicBezTo>
                <a:cubicBezTo>
                  <a:pt x="192" y="150"/>
                  <a:pt x="194" y="144"/>
                  <a:pt x="196" y="139"/>
                </a:cubicBezTo>
                <a:cubicBezTo>
                  <a:pt x="223" y="134"/>
                  <a:pt x="223" y="134"/>
                  <a:pt x="223" y="134"/>
                </a:cubicBezTo>
                <a:cubicBezTo>
                  <a:pt x="226" y="133"/>
                  <a:pt x="228" y="131"/>
                  <a:pt x="228" y="128"/>
                </a:cubicBezTo>
                <a:cubicBezTo>
                  <a:pt x="228" y="100"/>
                  <a:pt x="228" y="100"/>
                  <a:pt x="228" y="100"/>
                </a:cubicBezTo>
                <a:cubicBezTo>
                  <a:pt x="228" y="98"/>
                  <a:pt x="226" y="95"/>
                  <a:pt x="223" y="95"/>
                </a:cubicBezTo>
                <a:close/>
                <a:moveTo>
                  <a:pt x="114" y="149"/>
                </a:moveTo>
                <a:cubicBezTo>
                  <a:pt x="95" y="149"/>
                  <a:pt x="79" y="133"/>
                  <a:pt x="79" y="114"/>
                </a:cubicBezTo>
                <a:cubicBezTo>
                  <a:pt x="79" y="95"/>
                  <a:pt x="95" y="79"/>
                  <a:pt x="114" y="79"/>
                </a:cubicBezTo>
                <a:cubicBezTo>
                  <a:pt x="133" y="79"/>
                  <a:pt x="149" y="95"/>
                  <a:pt x="149" y="114"/>
                </a:cubicBezTo>
                <a:cubicBezTo>
                  <a:pt x="149" y="133"/>
                  <a:pt x="133" y="149"/>
                  <a:pt x="114" y="14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lIns="68575" tIns="34287" rIns="68575" bIns="34287" anchor="ctr"/>
          <a:lstStyle/>
          <a:p>
            <a:pPr algn="ctr"/>
            <a:endParaRPr sz="128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1" name="TextBox 67"/>
          <p:cNvSpPr txBox="1"/>
          <p:nvPr/>
        </p:nvSpPr>
        <p:spPr>
          <a:xfrm>
            <a:off x="1431851" y="1935908"/>
            <a:ext cx="946413" cy="230820"/>
          </a:xfrm>
          <a:prstGeom prst="rect">
            <a:avLst/>
          </a:prstGeom>
        </p:spPr>
        <p:txBody>
          <a:bodyPr wrap="none" lIns="68575" tIns="34287" rIns="68575" bIns="34287" anchor="ctr" anchorCtr="1">
            <a:normAutofit lnSpcReduction="10000"/>
          </a:bodyPr>
          <a:lstStyle/>
          <a:p>
            <a:pPr algn="ctr">
              <a:buClr>
                <a:srgbClr val="F9BD45"/>
              </a:buClr>
              <a:buSzPct val="150000"/>
            </a:pPr>
            <a:r>
              <a:rPr lang="zh-CN" altLang="en-US" sz="106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标题文本预设</a:t>
            </a:r>
            <a:endParaRPr lang="zh-CN" altLang="en-US" sz="1065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TextBox 93"/>
          <p:cNvSpPr txBox="1"/>
          <p:nvPr/>
        </p:nvSpPr>
        <p:spPr bwMode="auto">
          <a:xfrm>
            <a:off x="1166687" y="3783849"/>
            <a:ext cx="1450758" cy="515998"/>
          </a:xfrm>
          <a:prstGeom prst="rect">
            <a:avLst/>
          </a:prstGeom>
        </p:spPr>
        <p:txBody>
          <a:bodyPr wrap="square" lIns="0" tIns="0" rIns="0" bIns="0" anchor="ctr" anchorCtr="1">
            <a:noAutofit/>
          </a:bodyPr>
          <a:lstStyle/>
          <a:p>
            <a:pPr algn="ctr">
              <a:lnSpc>
                <a:spcPct val="120000"/>
              </a:lnSpc>
              <a:defRPr/>
            </a:pP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此部分内容作为文字排版占位显示 </a:t>
            </a:r>
            <a:b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</a:br>
            <a:r>
              <a:rPr lang="zh-CN" altLang="en-US" sz="995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（建议使用主题字体）</a:t>
            </a:r>
            <a:endParaRPr lang="zh-CN" altLang="en-US" sz="995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14:ferris dir="l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预览图_千图网_编号36607300"/>
          <p:cNvPicPr>
            <a:picLocks noChangeAspect="1"/>
          </p:cNvPicPr>
          <p:nvPr/>
        </p:nvPicPr>
        <p:blipFill>
          <a:blip r:embed="rId1"/>
          <a:srcRect b="57742"/>
          <a:stretch>
            <a:fillRect/>
          </a:stretch>
        </p:blipFill>
        <p:spPr>
          <a:xfrm>
            <a:off x="0" y="-22860"/>
            <a:ext cx="9144000" cy="5166360"/>
          </a:xfrm>
          <a:prstGeom prst="rect">
            <a:avLst/>
          </a:prstGeom>
        </p:spPr>
      </p:pic>
      <p:pic>
        <p:nvPicPr>
          <p:cNvPr id="4" name="图片 3" descr="599825e92c899"/>
          <p:cNvPicPr>
            <a:picLocks noChangeAspect="1"/>
          </p:cNvPicPr>
          <p:nvPr/>
        </p:nvPicPr>
        <p:blipFill>
          <a:blip r:embed="rId2"/>
          <a:srcRect l="3007" t="15768" r="3926" b="21652"/>
          <a:stretch>
            <a:fillRect/>
          </a:stretch>
        </p:blipFill>
        <p:spPr>
          <a:xfrm>
            <a:off x="142875" y="542925"/>
            <a:ext cx="9001125" cy="4032250"/>
          </a:xfrm>
          <a:prstGeom prst="rect">
            <a:avLst/>
          </a:prstGeom>
        </p:spPr>
      </p:pic>
      <p:sp>
        <p:nvSpPr>
          <p:cNvPr id="7" name="TextBox 11"/>
          <p:cNvSpPr txBox="1"/>
          <p:nvPr/>
        </p:nvSpPr>
        <p:spPr>
          <a:xfrm>
            <a:off x="4202435" y="1947292"/>
            <a:ext cx="2287905" cy="926465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20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3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 flipV="1">
            <a:off x="4067709" y="1849177"/>
            <a:ext cx="0" cy="1420419"/>
          </a:xfrm>
          <a:prstGeom prst="line">
            <a:avLst/>
          </a:prstGeom>
          <a:ln w="12700"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3"/>
          <p:cNvSpPr txBox="1"/>
          <p:nvPr/>
        </p:nvSpPr>
        <p:spPr>
          <a:xfrm>
            <a:off x="2813925" y="3023423"/>
            <a:ext cx="902574" cy="2457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4" name="椭圆 13"/>
          <p:cNvSpPr/>
          <p:nvPr/>
        </p:nvSpPr>
        <p:spPr>
          <a:xfrm>
            <a:off x="2704284" y="1845937"/>
            <a:ext cx="1004222" cy="1004277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080808"/>
              </a:solidFill>
              <a:latin typeface="+mj-ea"/>
              <a:ea typeface="+mj-ea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4380311" y="2932410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5432665" y="2932410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877940" y="1987928"/>
            <a:ext cx="902574" cy="7689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</a:t>
            </a:r>
            <a:r>
              <a:rPr lang="en-US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4</a:t>
            </a:r>
            <a:endParaRPr 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4380311" y="3138387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TextBox 25"/>
          <p:cNvSpPr txBox="1"/>
          <p:nvPr/>
        </p:nvSpPr>
        <p:spPr>
          <a:xfrm>
            <a:off x="5432665" y="3138387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  <p:bldP spid="15" grpId="0"/>
      <p:bldP spid="16" grpId="0"/>
      <p:bldP spid="17" grpId="0"/>
      <p:bldP spid="18" grpId="0"/>
      <p:bldP spid="1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76555" y="1624965"/>
            <a:ext cx="8402320" cy="3099435"/>
            <a:chOff x="1463" y="2755"/>
            <a:chExt cx="16321" cy="6020"/>
          </a:xfrm>
        </p:grpSpPr>
        <p:graphicFrame>
          <p:nvGraphicFramePr>
            <p:cNvPr id="86" name="图表 85"/>
            <p:cNvGraphicFramePr/>
            <p:nvPr/>
          </p:nvGraphicFramePr>
          <p:xfrm>
            <a:off x="1463" y="2755"/>
            <a:ext cx="9029" cy="602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pic>
          <p:nvPicPr>
            <p:cNvPr id="87" name="图片 8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906" y="3181"/>
              <a:ext cx="6879" cy="5168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C96D4F0-974F-48EF-A5D2-06FEFFADDA4C}" type="slidenum">
              <a:rPr lang="en-IN"/>
            </a:fld>
            <a:endParaRPr lang="en-IN"/>
          </a:p>
        </p:txBody>
      </p:sp>
      <p:grpSp>
        <p:nvGrpSpPr>
          <p:cNvPr id="2" name="Group 119"/>
          <p:cNvGrpSpPr/>
          <p:nvPr/>
        </p:nvGrpSpPr>
        <p:grpSpPr>
          <a:xfrm>
            <a:off x="6445022" y="2031887"/>
            <a:ext cx="2015410" cy="2017444"/>
            <a:chOff x="1033463" y="2201863"/>
            <a:chExt cx="2984500" cy="2987676"/>
          </a:xfrm>
          <a:solidFill>
            <a:schemeClr val="accent6"/>
          </a:solidFill>
        </p:grpSpPr>
        <p:sp>
          <p:nvSpPr>
            <p:cNvPr id="109" name="Freeform 86"/>
            <p:cNvSpPr/>
            <p:nvPr/>
          </p:nvSpPr>
          <p:spPr bwMode="auto">
            <a:xfrm>
              <a:off x="3433763" y="2613026"/>
              <a:ext cx="546100" cy="798513"/>
            </a:xfrm>
            <a:custGeom>
              <a:avLst/>
              <a:gdLst>
                <a:gd name="T0" fmla="*/ 98 w 145"/>
                <a:gd name="T1" fmla="*/ 212 h 212"/>
                <a:gd name="T2" fmla="*/ 145 w 145"/>
                <a:gd name="T3" fmla="*/ 200 h 212"/>
                <a:gd name="T4" fmla="*/ 31 w 145"/>
                <a:gd name="T5" fmla="*/ 0 h 212"/>
                <a:gd name="T6" fmla="*/ 0 w 145"/>
                <a:gd name="T7" fmla="*/ 37 h 212"/>
                <a:gd name="T8" fmla="*/ 98 w 145"/>
                <a:gd name="T9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212">
                  <a:moveTo>
                    <a:pt x="98" y="212"/>
                  </a:moveTo>
                  <a:cubicBezTo>
                    <a:pt x="145" y="200"/>
                    <a:pt x="145" y="200"/>
                    <a:pt x="145" y="200"/>
                  </a:cubicBezTo>
                  <a:cubicBezTo>
                    <a:pt x="127" y="122"/>
                    <a:pt x="87" y="53"/>
                    <a:pt x="31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9" y="84"/>
                    <a:pt x="83" y="144"/>
                    <a:pt x="98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0" name="Freeform 87"/>
            <p:cNvSpPr/>
            <p:nvPr/>
          </p:nvSpPr>
          <p:spPr bwMode="auto">
            <a:xfrm>
              <a:off x="2538413" y="2201863"/>
              <a:ext cx="971550" cy="509588"/>
            </a:xfrm>
            <a:custGeom>
              <a:avLst/>
              <a:gdLst>
                <a:gd name="T0" fmla="*/ 227 w 258"/>
                <a:gd name="T1" fmla="*/ 135 h 135"/>
                <a:gd name="T2" fmla="*/ 258 w 258"/>
                <a:gd name="T3" fmla="*/ 98 h 135"/>
                <a:gd name="T4" fmla="*/ 0 w 258"/>
                <a:gd name="T5" fmla="*/ 0 h 135"/>
                <a:gd name="T6" fmla="*/ 0 w 258"/>
                <a:gd name="T7" fmla="*/ 48 h 135"/>
                <a:gd name="T8" fmla="*/ 227 w 258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35">
                  <a:moveTo>
                    <a:pt x="227" y="135"/>
                  </a:moveTo>
                  <a:cubicBezTo>
                    <a:pt x="258" y="98"/>
                    <a:pt x="258" y="98"/>
                    <a:pt x="258" y="98"/>
                  </a:cubicBezTo>
                  <a:cubicBezTo>
                    <a:pt x="189" y="38"/>
                    <a:pt x="99" y="1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7" y="49"/>
                    <a:pt x="166" y="82"/>
                    <a:pt x="227" y="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1" name="Freeform 88"/>
            <p:cNvSpPr/>
            <p:nvPr/>
          </p:nvSpPr>
          <p:spPr bwMode="auto">
            <a:xfrm>
              <a:off x="3735388" y="3422651"/>
              <a:ext cx="282575" cy="831850"/>
            </a:xfrm>
            <a:custGeom>
              <a:avLst/>
              <a:gdLst>
                <a:gd name="T0" fmla="*/ 26 w 75"/>
                <a:gd name="T1" fmla="*/ 72 h 221"/>
                <a:gd name="T2" fmla="*/ 0 w 75"/>
                <a:gd name="T3" fmla="*/ 204 h 221"/>
                <a:gd name="T4" fmla="*/ 46 w 75"/>
                <a:gd name="T5" fmla="*/ 221 h 221"/>
                <a:gd name="T6" fmla="*/ 75 w 75"/>
                <a:gd name="T7" fmla="*/ 72 h 221"/>
                <a:gd name="T8" fmla="*/ 68 w 75"/>
                <a:gd name="T9" fmla="*/ 0 h 221"/>
                <a:gd name="T10" fmla="*/ 21 w 75"/>
                <a:gd name="T11" fmla="*/ 13 h 221"/>
                <a:gd name="T12" fmla="*/ 26 w 75"/>
                <a:gd name="T13" fmla="*/ 7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21">
                  <a:moveTo>
                    <a:pt x="26" y="72"/>
                  </a:moveTo>
                  <a:cubicBezTo>
                    <a:pt x="26" y="119"/>
                    <a:pt x="17" y="163"/>
                    <a:pt x="0" y="204"/>
                  </a:cubicBezTo>
                  <a:cubicBezTo>
                    <a:pt x="46" y="221"/>
                    <a:pt x="46" y="221"/>
                    <a:pt x="46" y="221"/>
                  </a:cubicBezTo>
                  <a:cubicBezTo>
                    <a:pt x="64" y="175"/>
                    <a:pt x="75" y="125"/>
                    <a:pt x="75" y="72"/>
                  </a:cubicBezTo>
                  <a:cubicBezTo>
                    <a:pt x="75" y="48"/>
                    <a:pt x="72" y="24"/>
                    <a:pt x="68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32"/>
                    <a:pt x="26" y="52"/>
                    <a:pt x="26" y="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2" name="Freeform 89"/>
            <p:cNvSpPr/>
            <p:nvPr/>
          </p:nvSpPr>
          <p:spPr bwMode="auto">
            <a:xfrm>
              <a:off x="1654176" y="2201863"/>
              <a:ext cx="823913" cy="425450"/>
            </a:xfrm>
            <a:custGeom>
              <a:avLst/>
              <a:gdLst>
                <a:gd name="T0" fmla="*/ 219 w 219"/>
                <a:gd name="T1" fmla="*/ 48 h 113"/>
                <a:gd name="T2" fmla="*/ 219 w 219"/>
                <a:gd name="T3" fmla="*/ 0 h 113"/>
                <a:gd name="T4" fmla="*/ 0 w 219"/>
                <a:gd name="T5" fmla="*/ 74 h 113"/>
                <a:gd name="T6" fmla="*/ 28 w 219"/>
                <a:gd name="T7" fmla="*/ 113 h 113"/>
                <a:gd name="T8" fmla="*/ 219 w 219"/>
                <a:gd name="T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13">
                  <a:moveTo>
                    <a:pt x="219" y="48"/>
                  </a:moveTo>
                  <a:cubicBezTo>
                    <a:pt x="219" y="0"/>
                    <a:pt x="219" y="0"/>
                    <a:pt x="219" y="0"/>
                  </a:cubicBezTo>
                  <a:cubicBezTo>
                    <a:pt x="138" y="2"/>
                    <a:pt x="62" y="29"/>
                    <a:pt x="0" y="7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82" y="74"/>
                    <a:pt x="148" y="50"/>
                    <a:pt x="219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3" name="Freeform 90"/>
            <p:cNvSpPr/>
            <p:nvPr/>
          </p:nvSpPr>
          <p:spPr bwMode="auto">
            <a:xfrm>
              <a:off x="1119188" y="4144963"/>
              <a:ext cx="587375" cy="712788"/>
            </a:xfrm>
            <a:custGeom>
              <a:avLst/>
              <a:gdLst>
                <a:gd name="T0" fmla="*/ 46 w 156"/>
                <a:gd name="T1" fmla="*/ 0 h 189"/>
                <a:gd name="T2" fmla="*/ 0 w 156"/>
                <a:gd name="T3" fmla="*/ 13 h 189"/>
                <a:gd name="T4" fmla="*/ 125 w 156"/>
                <a:gd name="T5" fmla="*/ 189 h 189"/>
                <a:gd name="T6" fmla="*/ 156 w 156"/>
                <a:gd name="T7" fmla="*/ 152 h 189"/>
                <a:gd name="T8" fmla="*/ 46 w 156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89">
                  <a:moveTo>
                    <a:pt x="46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4" y="83"/>
                    <a:pt x="68" y="144"/>
                    <a:pt x="125" y="189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07" y="113"/>
                    <a:pt x="68" y="61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4" name="Freeform 91"/>
            <p:cNvSpPr/>
            <p:nvPr/>
          </p:nvSpPr>
          <p:spPr bwMode="auto">
            <a:xfrm>
              <a:off x="3260726" y="4246563"/>
              <a:ext cx="625475" cy="677863"/>
            </a:xfrm>
            <a:custGeom>
              <a:avLst/>
              <a:gdLst>
                <a:gd name="T0" fmla="*/ 0 w 166"/>
                <a:gd name="T1" fmla="*/ 141 h 180"/>
                <a:gd name="T2" fmla="*/ 28 w 166"/>
                <a:gd name="T3" fmla="*/ 180 h 180"/>
                <a:gd name="T4" fmla="*/ 166 w 166"/>
                <a:gd name="T5" fmla="*/ 16 h 180"/>
                <a:gd name="T6" fmla="*/ 120 w 166"/>
                <a:gd name="T7" fmla="*/ 0 h 180"/>
                <a:gd name="T8" fmla="*/ 0 w 166"/>
                <a:gd name="T9" fmla="*/ 14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80">
                  <a:moveTo>
                    <a:pt x="0" y="141"/>
                  </a:moveTo>
                  <a:cubicBezTo>
                    <a:pt x="28" y="180"/>
                    <a:pt x="28" y="180"/>
                    <a:pt x="28" y="180"/>
                  </a:cubicBezTo>
                  <a:cubicBezTo>
                    <a:pt x="88" y="140"/>
                    <a:pt x="136" y="83"/>
                    <a:pt x="166" y="1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3" y="57"/>
                    <a:pt x="52" y="105"/>
                    <a:pt x="0" y="141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5" name="Freeform 92"/>
            <p:cNvSpPr/>
            <p:nvPr/>
          </p:nvSpPr>
          <p:spPr bwMode="auto">
            <a:xfrm>
              <a:off x="1033463" y="3290888"/>
              <a:ext cx="239713" cy="847725"/>
            </a:xfrm>
            <a:custGeom>
              <a:avLst/>
              <a:gdLst>
                <a:gd name="T0" fmla="*/ 48 w 64"/>
                <a:gd name="T1" fmla="*/ 107 h 225"/>
                <a:gd name="T2" fmla="*/ 60 w 64"/>
                <a:gd name="T3" fmla="*/ 16 h 225"/>
                <a:gd name="T4" fmla="*/ 14 w 64"/>
                <a:gd name="T5" fmla="*/ 0 h 225"/>
                <a:gd name="T6" fmla="*/ 0 w 64"/>
                <a:gd name="T7" fmla="*/ 107 h 225"/>
                <a:gd name="T8" fmla="*/ 17 w 64"/>
                <a:gd name="T9" fmla="*/ 225 h 225"/>
                <a:gd name="T10" fmla="*/ 64 w 64"/>
                <a:gd name="T11" fmla="*/ 212 h 225"/>
                <a:gd name="T12" fmla="*/ 48 w 64"/>
                <a:gd name="T13" fmla="*/ 107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25">
                  <a:moveTo>
                    <a:pt x="48" y="107"/>
                  </a:moveTo>
                  <a:cubicBezTo>
                    <a:pt x="48" y="76"/>
                    <a:pt x="52" y="45"/>
                    <a:pt x="60" y="1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34"/>
                    <a:pt x="0" y="70"/>
                    <a:pt x="0" y="107"/>
                  </a:cubicBezTo>
                  <a:cubicBezTo>
                    <a:pt x="0" y="148"/>
                    <a:pt x="6" y="188"/>
                    <a:pt x="17" y="225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53" y="179"/>
                    <a:pt x="48" y="144"/>
                    <a:pt x="48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6" name="Freeform 93"/>
            <p:cNvSpPr/>
            <p:nvPr/>
          </p:nvSpPr>
          <p:spPr bwMode="auto">
            <a:xfrm>
              <a:off x="1104901" y="2514601"/>
              <a:ext cx="604838" cy="779463"/>
            </a:xfrm>
            <a:custGeom>
              <a:avLst/>
              <a:gdLst>
                <a:gd name="T0" fmla="*/ 161 w 161"/>
                <a:gd name="T1" fmla="*/ 40 h 207"/>
                <a:gd name="T2" fmla="*/ 134 w 161"/>
                <a:gd name="T3" fmla="*/ 0 h 207"/>
                <a:gd name="T4" fmla="*/ 0 w 161"/>
                <a:gd name="T5" fmla="*/ 191 h 207"/>
                <a:gd name="T6" fmla="*/ 45 w 161"/>
                <a:gd name="T7" fmla="*/ 207 h 207"/>
                <a:gd name="T8" fmla="*/ 161 w 161"/>
                <a:gd name="T9" fmla="*/ 4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07">
                  <a:moveTo>
                    <a:pt x="161" y="4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72" y="49"/>
                    <a:pt x="25" y="115"/>
                    <a:pt x="0" y="191"/>
                  </a:cubicBezTo>
                  <a:cubicBezTo>
                    <a:pt x="45" y="207"/>
                    <a:pt x="45" y="207"/>
                    <a:pt x="45" y="207"/>
                  </a:cubicBezTo>
                  <a:cubicBezTo>
                    <a:pt x="67" y="140"/>
                    <a:pt x="107" y="82"/>
                    <a:pt x="161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7" name="Freeform 94"/>
            <p:cNvSpPr/>
            <p:nvPr/>
          </p:nvSpPr>
          <p:spPr bwMode="auto">
            <a:xfrm>
              <a:off x="2538413" y="4808538"/>
              <a:ext cx="779463" cy="381000"/>
            </a:xfrm>
            <a:custGeom>
              <a:avLst/>
              <a:gdLst>
                <a:gd name="T0" fmla="*/ 0 w 207"/>
                <a:gd name="T1" fmla="*/ 52 h 101"/>
                <a:gd name="T2" fmla="*/ 0 w 207"/>
                <a:gd name="T3" fmla="*/ 101 h 101"/>
                <a:gd name="T4" fmla="*/ 207 w 207"/>
                <a:gd name="T5" fmla="*/ 40 h 101"/>
                <a:gd name="T6" fmla="*/ 179 w 207"/>
                <a:gd name="T7" fmla="*/ 0 h 101"/>
                <a:gd name="T8" fmla="*/ 0 w 207"/>
                <a:gd name="T9" fmla="*/ 5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01">
                  <a:moveTo>
                    <a:pt x="0" y="52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76" y="100"/>
                    <a:pt x="147" y="78"/>
                    <a:pt x="207" y="4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27" y="33"/>
                    <a:pt x="66" y="51"/>
                    <a:pt x="0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18" name="Freeform 95"/>
            <p:cNvSpPr/>
            <p:nvPr/>
          </p:nvSpPr>
          <p:spPr bwMode="auto">
            <a:xfrm>
              <a:off x="1638301" y="4756151"/>
              <a:ext cx="839788" cy="433388"/>
            </a:xfrm>
            <a:custGeom>
              <a:avLst/>
              <a:gdLst>
                <a:gd name="T0" fmla="*/ 31 w 223"/>
                <a:gd name="T1" fmla="*/ 0 h 115"/>
                <a:gd name="T2" fmla="*/ 0 w 223"/>
                <a:gd name="T3" fmla="*/ 37 h 115"/>
                <a:gd name="T4" fmla="*/ 223 w 223"/>
                <a:gd name="T5" fmla="*/ 115 h 115"/>
                <a:gd name="T6" fmla="*/ 223 w 223"/>
                <a:gd name="T7" fmla="*/ 66 h 115"/>
                <a:gd name="T8" fmla="*/ 31 w 223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15">
                  <a:moveTo>
                    <a:pt x="31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63" y="84"/>
                    <a:pt x="140" y="112"/>
                    <a:pt x="223" y="115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151" y="64"/>
                    <a:pt x="85" y="39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</p:grpSp>
      <p:sp>
        <p:nvSpPr>
          <p:cNvPr id="132" name="Arc 131"/>
          <p:cNvSpPr/>
          <p:nvPr/>
        </p:nvSpPr>
        <p:spPr>
          <a:xfrm rot="10800000">
            <a:off x="6719888" y="2319674"/>
            <a:ext cx="1455812" cy="1455732"/>
          </a:xfrm>
          <a:prstGeom prst="arc">
            <a:avLst>
              <a:gd name="adj1" fmla="val 12559450"/>
              <a:gd name="adj2" fmla="val 10734386"/>
            </a:avLst>
          </a:prstGeom>
          <a:ln w="133350" cap="sq">
            <a:solidFill>
              <a:schemeClr val="accent6">
                <a:lumMod val="75000"/>
              </a:schemeClr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7" tIns="34284" rIns="68567" bIns="34284" anchor="ctr"/>
          <a:lstStyle/>
          <a:p>
            <a:pPr algn="ctr" eaLnBrk="1" fontAlgn="auto" hangingPunct="1">
              <a:defRPr/>
            </a:pPr>
            <a:endParaRPr lang="en-IN" sz="1280" noProof="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3" name="Group 141"/>
          <p:cNvGrpSpPr/>
          <p:nvPr/>
        </p:nvGrpSpPr>
        <p:grpSpPr>
          <a:xfrm>
            <a:off x="4250708" y="1480049"/>
            <a:ext cx="1745780" cy="1747543"/>
            <a:chOff x="1033463" y="2201863"/>
            <a:chExt cx="2984500" cy="2987676"/>
          </a:xfrm>
          <a:solidFill>
            <a:schemeClr val="accent5"/>
          </a:solidFill>
        </p:grpSpPr>
        <p:sp>
          <p:nvSpPr>
            <p:cNvPr id="150" name="Freeform 86"/>
            <p:cNvSpPr/>
            <p:nvPr/>
          </p:nvSpPr>
          <p:spPr bwMode="auto">
            <a:xfrm>
              <a:off x="3433763" y="2613026"/>
              <a:ext cx="546100" cy="798513"/>
            </a:xfrm>
            <a:custGeom>
              <a:avLst/>
              <a:gdLst>
                <a:gd name="T0" fmla="*/ 98 w 145"/>
                <a:gd name="T1" fmla="*/ 212 h 212"/>
                <a:gd name="T2" fmla="*/ 145 w 145"/>
                <a:gd name="T3" fmla="*/ 200 h 212"/>
                <a:gd name="T4" fmla="*/ 31 w 145"/>
                <a:gd name="T5" fmla="*/ 0 h 212"/>
                <a:gd name="T6" fmla="*/ 0 w 145"/>
                <a:gd name="T7" fmla="*/ 37 h 212"/>
                <a:gd name="T8" fmla="*/ 98 w 145"/>
                <a:gd name="T9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212">
                  <a:moveTo>
                    <a:pt x="98" y="212"/>
                  </a:moveTo>
                  <a:cubicBezTo>
                    <a:pt x="145" y="200"/>
                    <a:pt x="145" y="200"/>
                    <a:pt x="145" y="200"/>
                  </a:cubicBezTo>
                  <a:cubicBezTo>
                    <a:pt x="127" y="122"/>
                    <a:pt x="87" y="53"/>
                    <a:pt x="31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9" y="84"/>
                    <a:pt x="83" y="144"/>
                    <a:pt x="98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1" name="Freeform 87"/>
            <p:cNvSpPr/>
            <p:nvPr/>
          </p:nvSpPr>
          <p:spPr bwMode="auto">
            <a:xfrm>
              <a:off x="2538413" y="2201863"/>
              <a:ext cx="971550" cy="509588"/>
            </a:xfrm>
            <a:custGeom>
              <a:avLst/>
              <a:gdLst>
                <a:gd name="T0" fmla="*/ 227 w 258"/>
                <a:gd name="T1" fmla="*/ 135 h 135"/>
                <a:gd name="T2" fmla="*/ 258 w 258"/>
                <a:gd name="T3" fmla="*/ 98 h 135"/>
                <a:gd name="T4" fmla="*/ 0 w 258"/>
                <a:gd name="T5" fmla="*/ 0 h 135"/>
                <a:gd name="T6" fmla="*/ 0 w 258"/>
                <a:gd name="T7" fmla="*/ 48 h 135"/>
                <a:gd name="T8" fmla="*/ 227 w 258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35">
                  <a:moveTo>
                    <a:pt x="227" y="135"/>
                  </a:moveTo>
                  <a:cubicBezTo>
                    <a:pt x="258" y="98"/>
                    <a:pt x="258" y="98"/>
                    <a:pt x="258" y="98"/>
                  </a:cubicBezTo>
                  <a:cubicBezTo>
                    <a:pt x="189" y="38"/>
                    <a:pt x="99" y="1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7" y="49"/>
                    <a:pt x="166" y="82"/>
                    <a:pt x="227" y="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2" name="Freeform 88"/>
            <p:cNvSpPr/>
            <p:nvPr/>
          </p:nvSpPr>
          <p:spPr bwMode="auto">
            <a:xfrm>
              <a:off x="3735388" y="3422651"/>
              <a:ext cx="282575" cy="831850"/>
            </a:xfrm>
            <a:custGeom>
              <a:avLst/>
              <a:gdLst>
                <a:gd name="T0" fmla="*/ 26 w 75"/>
                <a:gd name="T1" fmla="*/ 72 h 221"/>
                <a:gd name="T2" fmla="*/ 0 w 75"/>
                <a:gd name="T3" fmla="*/ 204 h 221"/>
                <a:gd name="T4" fmla="*/ 46 w 75"/>
                <a:gd name="T5" fmla="*/ 221 h 221"/>
                <a:gd name="T6" fmla="*/ 75 w 75"/>
                <a:gd name="T7" fmla="*/ 72 h 221"/>
                <a:gd name="T8" fmla="*/ 68 w 75"/>
                <a:gd name="T9" fmla="*/ 0 h 221"/>
                <a:gd name="T10" fmla="*/ 21 w 75"/>
                <a:gd name="T11" fmla="*/ 13 h 221"/>
                <a:gd name="T12" fmla="*/ 26 w 75"/>
                <a:gd name="T13" fmla="*/ 7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21">
                  <a:moveTo>
                    <a:pt x="26" y="72"/>
                  </a:moveTo>
                  <a:cubicBezTo>
                    <a:pt x="26" y="119"/>
                    <a:pt x="17" y="163"/>
                    <a:pt x="0" y="204"/>
                  </a:cubicBezTo>
                  <a:cubicBezTo>
                    <a:pt x="46" y="221"/>
                    <a:pt x="46" y="221"/>
                    <a:pt x="46" y="221"/>
                  </a:cubicBezTo>
                  <a:cubicBezTo>
                    <a:pt x="64" y="175"/>
                    <a:pt x="75" y="125"/>
                    <a:pt x="75" y="72"/>
                  </a:cubicBezTo>
                  <a:cubicBezTo>
                    <a:pt x="75" y="48"/>
                    <a:pt x="72" y="24"/>
                    <a:pt x="68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32"/>
                    <a:pt x="26" y="52"/>
                    <a:pt x="26" y="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3" name="Freeform 89"/>
            <p:cNvSpPr/>
            <p:nvPr/>
          </p:nvSpPr>
          <p:spPr bwMode="auto">
            <a:xfrm>
              <a:off x="1654176" y="2201863"/>
              <a:ext cx="823913" cy="425450"/>
            </a:xfrm>
            <a:custGeom>
              <a:avLst/>
              <a:gdLst>
                <a:gd name="T0" fmla="*/ 219 w 219"/>
                <a:gd name="T1" fmla="*/ 48 h 113"/>
                <a:gd name="T2" fmla="*/ 219 w 219"/>
                <a:gd name="T3" fmla="*/ 0 h 113"/>
                <a:gd name="T4" fmla="*/ 0 w 219"/>
                <a:gd name="T5" fmla="*/ 74 h 113"/>
                <a:gd name="T6" fmla="*/ 28 w 219"/>
                <a:gd name="T7" fmla="*/ 113 h 113"/>
                <a:gd name="T8" fmla="*/ 219 w 219"/>
                <a:gd name="T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13">
                  <a:moveTo>
                    <a:pt x="219" y="48"/>
                  </a:moveTo>
                  <a:cubicBezTo>
                    <a:pt x="219" y="0"/>
                    <a:pt x="219" y="0"/>
                    <a:pt x="219" y="0"/>
                  </a:cubicBezTo>
                  <a:cubicBezTo>
                    <a:pt x="138" y="2"/>
                    <a:pt x="62" y="29"/>
                    <a:pt x="0" y="7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82" y="74"/>
                    <a:pt x="148" y="50"/>
                    <a:pt x="219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4" name="Freeform 90"/>
            <p:cNvSpPr/>
            <p:nvPr/>
          </p:nvSpPr>
          <p:spPr bwMode="auto">
            <a:xfrm>
              <a:off x="1119188" y="4144963"/>
              <a:ext cx="587375" cy="712788"/>
            </a:xfrm>
            <a:custGeom>
              <a:avLst/>
              <a:gdLst>
                <a:gd name="T0" fmla="*/ 46 w 156"/>
                <a:gd name="T1" fmla="*/ 0 h 189"/>
                <a:gd name="T2" fmla="*/ 0 w 156"/>
                <a:gd name="T3" fmla="*/ 13 h 189"/>
                <a:gd name="T4" fmla="*/ 125 w 156"/>
                <a:gd name="T5" fmla="*/ 189 h 189"/>
                <a:gd name="T6" fmla="*/ 156 w 156"/>
                <a:gd name="T7" fmla="*/ 152 h 189"/>
                <a:gd name="T8" fmla="*/ 46 w 156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89">
                  <a:moveTo>
                    <a:pt x="46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4" y="83"/>
                    <a:pt x="68" y="144"/>
                    <a:pt x="125" y="189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07" y="113"/>
                    <a:pt x="68" y="61"/>
                    <a:pt x="4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5" name="Freeform 91"/>
            <p:cNvSpPr/>
            <p:nvPr/>
          </p:nvSpPr>
          <p:spPr bwMode="auto">
            <a:xfrm>
              <a:off x="3260726" y="4246563"/>
              <a:ext cx="625475" cy="677863"/>
            </a:xfrm>
            <a:custGeom>
              <a:avLst/>
              <a:gdLst>
                <a:gd name="T0" fmla="*/ 0 w 166"/>
                <a:gd name="T1" fmla="*/ 141 h 180"/>
                <a:gd name="T2" fmla="*/ 28 w 166"/>
                <a:gd name="T3" fmla="*/ 180 h 180"/>
                <a:gd name="T4" fmla="*/ 166 w 166"/>
                <a:gd name="T5" fmla="*/ 16 h 180"/>
                <a:gd name="T6" fmla="*/ 120 w 166"/>
                <a:gd name="T7" fmla="*/ 0 h 180"/>
                <a:gd name="T8" fmla="*/ 0 w 166"/>
                <a:gd name="T9" fmla="*/ 14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80">
                  <a:moveTo>
                    <a:pt x="0" y="141"/>
                  </a:moveTo>
                  <a:cubicBezTo>
                    <a:pt x="28" y="180"/>
                    <a:pt x="28" y="180"/>
                    <a:pt x="28" y="180"/>
                  </a:cubicBezTo>
                  <a:cubicBezTo>
                    <a:pt x="88" y="140"/>
                    <a:pt x="136" y="83"/>
                    <a:pt x="166" y="1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3" y="57"/>
                    <a:pt x="52" y="105"/>
                    <a:pt x="0" y="14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6" name="Freeform 92"/>
            <p:cNvSpPr/>
            <p:nvPr/>
          </p:nvSpPr>
          <p:spPr bwMode="auto">
            <a:xfrm>
              <a:off x="1033463" y="3290888"/>
              <a:ext cx="239713" cy="847725"/>
            </a:xfrm>
            <a:custGeom>
              <a:avLst/>
              <a:gdLst>
                <a:gd name="T0" fmla="*/ 48 w 64"/>
                <a:gd name="T1" fmla="*/ 107 h 225"/>
                <a:gd name="T2" fmla="*/ 60 w 64"/>
                <a:gd name="T3" fmla="*/ 16 h 225"/>
                <a:gd name="T4" fmla="*/ 14 w 64"/>
                <a:gd name="T5" fmla="*/ 0 h 225"/>
                <a:gd name="T6" fmla="*/ 0 w 64"/>
                <a:gd name="T7" fmla="*/ 107 h 225"/>
                <a:gd name="T8" fmla="*/ 17 w 64"/>
                <a:gd name="T9" fmla="*/ 225 h 225"/>
                <a:gd name="T10" fmla="*/ 64 w 64"/>
                <a:gd name="T11" fmla="*/ 212 h 225"/>
                <a:gd name="T12" fmla="*/ 48 w 64"/>
                <a:gd name="T13" fmla="*/ 107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25">
                  <a:moveTo>
                    <a:pt x="48" y="107"/>
                  </a:moveTo>
                  <a:cubicBezTo>
                    <a:pt x="48" y="76"/>
                    <a:pt x="52" y="45"/>
                    <a:pt x="60" y="1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34"/>
                    <a:pt x="0" y="70"/>
                    <a:pt x="0" y="107"/>
                  </a:cubicBezTo>
                  <a:cubicBezTo>
                    <a:pt x="0" y="148"/>
                    <a:pt x="6" y="188"/>
                    <a:pt x="17" y="225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53" y="179"/>
                    <a:pt x="48" y="144"/>
                    <a:pt x="48" y="107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7" name="Freeform 93"/>
            <p:cNvSpPr/>
            <p:nvPr/>
          </p:nvSpPr>
          <p:spPr bwMode="auto">
            <a:xfrm>
              <a:off x="1104901" y="2514601"/>
              <a:ext cx="604838" cy="779463"/>
            </a:xfrm>
            <a:custGeom>
              <a:avLst/>
              <a:gdLst>
                <a:gd name="T0" fmla="*/ 161 w 161"/>
                <a:gd name="T1" fmla="*/ 40 h 207"/>
                <a:gd name="T2" fmla="*/ 134 w 161"/>
                <a:gd name="T3" fmla="*/ 0 h 207"/>
                <a:gd name="T4" fmla="*/ 0 w 161"/>
                <a:gd name="T5" fmla="*/ 191 h 207"/>
                <a:gd name="T6" fmla="*/ 45 w 161"/>
                <a:gd name="T7" fmla="*/ 207 h 207"/>
                <a:gd name="T8" fmla="*/ 161 w 161"/>
                <a:gd name="T9" fmla="*/ 4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07">
                  <a:moveTo>
                    <a:pt x="161" y="4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72" y="49"/>
                    <a:pt x="25" y="115"/>
                    <a:pt x="0" y="191"/>
                  </a:cubicBezTo>
                  <a:cubicBezTo>
                    <a:pt x="45" y="207"/>
                    <a:pt x="45" y="207"/>
                    <a:pt x="45" y="207"/>
                  </a:cubicBezTo>
                  <a:cubicBezTo>
                    <a:pt x="67" y="140"/>
                    <a:pt x="107" y="82"/>
                    <a:pt x="161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8" name="Freeform 94"/>
            <p:cNvSpPr/>
            <p:nvPr/>
          </p:nvSpPr>
          <p:spPr bwMode="auto">
            <a:xfrm>
              <a:off x="2538413" y="4808538"/>
              <a:ext cx="779463" cy="381000"/>
            </a:xfrm>
            <a:custGeom>
              <a:avLst/>
              <a:gdLst>
                <a:gd name="T0" fmla="*/ 0 w 207"/>
                <a:gd name="T1" fmla="*/ 52 h 101"/>
                <a:gd name="T2" fmla="*/ 0 w 207"/>
                <a:gd name="T3" fmla="*/ 101 h 101"/>
                <a:gd name="T4" fmla="*/ 207 w 207"/>
                <a:gd name="T5" fmla="*/ 40 h 101"/>
                <a:gd name="T6" fmla="*/ 179 w 207"/>
                <a:gd name="T7" fmla="*/ 0 h 101"/>
                <a:gd name="T8" fmla="*/ 0 w 207"/>
                <a:gd name="T9" fmla="*/ 5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01">
                  <a:moveTo>
                    <a:pt x="0" y="52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76" y="100"/>
                    <a:pt x="147" y="78"/>
                    <a:pt x="207" y="4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27" y="33"/>
                    <a:pt x="66" y="51"/>
                    <a:pt x="0" y="5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59" name="Freeform 95"/>
            <p:cNvSpPr/>
            <p:nvPr/>
          </p:nvSpPr>
          <p:spPr bwMode="auto">
            <a:xfrm>
              <a:off x="1638301" y="4756151"/>
              <a:ext cx="839788" cy="433388"/>
            </a:xfrm>
            <a:custGeom>
              <a:avLst/>
              <a:gdLst>
                <a:gd name="T0" fmla="*/ 31 w 223"/>
                <a:gd name="T1" fmla="*/ 0 h 115"/>
                <a:gd name="T2" fmla="*/ 0 w 223"/>
                <a:gd name="T3" fmla="*/ 37 h 115"/>
                <a:gd name="T4" fmla="*/ 223 w 223"/>
                <a:gd name="T5" fmla="*/ 115 h 115"/>
                <a:gd name="T6" fmla="*/ 223 w 223"/>
                <a:gd name="T7" fmla="*/ 66 h 115"/>
                <a:gd name="T8" fmla="*/ 31 w 223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15">
                  <a:moveTo>
                    <a:pt x="31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63" y="84"/>
                    <a:pt x="140" y="112"/>
                    <a:pt x="223" y="115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151" y="64"/>
                    <a:pt x="85" y="39"/>
                    <a:pt x="31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</p:grpSp>
      <p:sp>
        <p:nvSpPr>
          <p:cNvPr id="143" name="Arc 142"/>
          <p:cNvSpPr/>
          <p:nvPr/>
        </p:nvSpPr>
        <p:spPr>
          <a:xfrm rot="10800000">
            <a:off x="4493420" y="1722882"/>
            <a:ext cx="1260872" cy="1261993"/>
          </a:xfrm>
          <a:prstGeom prst="arc">
            <a:avLst>
              <a:gd name="adj1" fmla="val 1182648"/>
              <a:gd name="adj2" fmla="val 10734386"/>
            </a:avLst>
          </a:prstGeom>
          <a:ln w="133350" cap="sq">
            <a:solidFill>
              <a:schemeClr val="accent6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7" tIns="34284" rIns="68567" bIns="34284" anchor="ctr"/>
          <a:lstStyle/>
          <a:p>
            <a:pPr algn="ctr" eaLnBrk="1" fontAlgn="auto" hangingPunct="1">
              <a:defRPr/>
            </a:pPr>
            <a:endParaRPr lang="en-IN" sz="1280" noProof="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4" name="Group 160"/>
          <p:cNvGrpSpPr/>
          <p:nvPr/>
        </p:nvGrpSpPr>
        <p:grpSpPr>
          <a:xfrm>
            <a:off x="2373657" y="2162428"/>
            <a:ext cx="1464518" cy="1465996"/>
            <a:chOff x="1033463" y="2201863"/>
            <a:chExt cx="2984500" cy="2987676"/>
          </a:xfrm>
          <a:solidFill>
            <a:schemeClr val="accent3"/>
          </a:solidFill>
        </p:grpSpPr>
        <p:sp>
          <p:nvSpPr>
            <p:cNvPr id="169" name="Freeform 86"/>
            <p:cNvSpPr/>
            <p:nvPr/>
          </p:nvSpPr>
          <p:spPr bwMode="auto">
            <a:xfrm>
              <a:off x="3433763" y="2613026"/>
              <a:ext cx="546100" cy="798513"/>
            </a:xfrm>
            <a:custGeom>
              <a:avLst/>
              <a:gdLst>
                <a:gd name="T0" fmla="*/ 98 w 145"/>
                <a:gd name="T1" fmla="*/ 212 h 212"/>
                <a:gd name="T2" fmla="*/ 145 w 145"/>
                <a:gd name="T3" fmla="*/ 200 h 212"/>
                <a:gd name="T4" fmla="*/ 31 w 145"/>
                <a:gd name="T5" fmla="*/ 0 h 212"/>
                <a:gd name="T6" fmla="*/ 0 w 145"/>
                <a:gd name="T7" fmla="*/ 37 h 212"/>
                <a:gd name="T8" fmla="*/ 98 w 145"/>
                <a:gd name="T9" fmla="*/ 212 h 2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5" h="212">
                  <a:moveTo>
                    <a:pt x="98" y="212"/>
                  </a:moveTo>
                  <a:cubicBezTo>
                    <a:pt x="145" y="200"/>
                    <a:pt x="145" y="200"/>
                    <a:pt x="145" y="200"/>
                  </a:cubicBezTo>
                  <a:cubicBezTo>
                    <a:pt x="127" y="122"/>
                    <a:pt x="87" y="53"/>
                    <a:pt x="31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9" y="84"/>
                    <a:pt x="83" y="144"/>
                    <a:pt x="98" y="21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0" name="Freeform 87"/>
            <p:cNvSpPr/>
            <p:nvPr/>
          </p:nvSpPr>
          <p:spPr bwMode="auto">
            <a:xfrm>
              <a:off x="2538413" y="2201863"/>
              <a:ext cx="971550" cy="509588"/>
            </a:xfrm>
            <a:custGeom>
              <a:avLst/>
              <a:gdLst>
                <a:gd name="T0" fmla="*/ 227 w 258"/>
                <a:gd name="T1" fmla="*/ 135 h 135"/>
                <a:gd name="T2" fmla="*/ 258 w 258"/>
                <a:gd name="T3" fmla="*/ 98 h 135"/>
                <a:gd name="T4" fmla="*/ 0 w 258"/>
                <a:gd name="T5" fmla="*/ 0 h 135"/>
                <a:gd name="T6" fmla="*/ 0 w 258"/>
                <a:gd name="T7" fmla="*/ 48 h 135"/>
                <a:gd name="T8" fmla="*/ 227 w 258"/>
                <a:gd name="T9" fmla="*/ 135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8" h="135">
                  <a:moveTo>
                    <a:pt x="227" y="135"/>
                  </a:moveTo>
                  <a:cubicBezTo>
                    <a:pt x="258" y="98"/>
                    <a:pt x="258" y="98"/>
                    <a:pt x="258" y="98"/>
                  </a:cubicBezTo>
                  <a:cubicBezTo>
                    <a:pt x="189" y="38"/>
                    <a:pt x="99" y="1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7" y="49"/>
                    <a:pt x="166" y="82"/>
                    <a:pt x="227" y="13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1" name="Freeform 88"/>
            <p:cNvSpPr/>
            <p:nvPr/>
          </p:nvSpPr>
          <p:spPr bwMode="auto">
            <a:xfrm>
              <a:off x="3735388" y="3422651"/>
              <a:ext cx="282575" cy="831850"/>
            </a:xfrm>
            <a:custGeom>
              <a:avLst/>
              <a:gdLst>
                <a:gd name="T0" fmla="*/ 26 w 75"/>
                <a:gd name="T1" fmla="*/ 72 h 221"/>
                <a:gd name="T2" fmla="*/ 0 w 75"/>
                <a:gd name="T3" fmla="*/ 204 h 221"/>
                <a:gd name="T4" fmla="*/ 46 w 75"/>
                <a:gd name="T5" fmla="*/ 221 h 221"/>
                <a:gd name="T6" fmla="*/ 75 w 75"/>
                <a:gd name="T7" fmla="*/ 72 h 221"/>
                <a:gd name="T8" fmla="*/ 68 w 75"/>
                <a:gd name="T9" fmla="*/ 0 h 221"/>
                <a:gd name="T10" fmla="*/ 21 w 75"/>
                <a:gd name="T11" fmla="*/ 13 h 221"/>
                <a:gd name="T12" fmla="*/ 26 w 75"/>
                <a:gd name="T13" fmla="*/ 72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5" h="221">
                  <a:moveTo>
                    <a:pt x="26" y="72"/>
                  </a:moveTo>
                  <a:cubicBezTo>
                    <a:pt x="26" y="119"/>
                    <a:pt x="17" y="163"/>
                    <a:pt x="0" y="204"/>
                  </a:cubicBezTo>
                  <a:cubicBezTo>
                    <a:pt x="46" y="221"/>
                    <a:pt x="46" y="221"/>
                    <a:pt x="46" y="221"/>
                  </a:cubicBezTo>
                  <a:cubicBezTo>
                    <a:pt x="64" y="175"/>
                    <a:pt x="75" y="125"/>
                    <a:pt x="75" y="72"/>
                  </a:cubicBezTo>
                  <a:cubicBezTo>
                    <a:pt x="75" y="48"/>
                    <a:pt x="72" y="24"/>
                    <a:pt x="68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32"/>
                    <a:pt x="26" y="52"/>
                    <a:pt x="26" y="7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2" name="Freeform 89"/>
            <p:cNvSpPr/>
            <p:nvPr/>
          </p:nvSpPr>
          <p:spPr bwMode="auto">
            <a:xfrm>
              <a:off x="1654176" y="2201863"/>
              <a:ext cx="823913" cy="425450"/>
            </a:xfrm>
            <a:custGeom>
              <a:avLst/>
              <a:gdLst>
                <a:gd name="T0" fmla="*/ 219 w 219"/>
                <a:gd name="T1" fmla="*/ 48 h 113"/>
                <a:gd name="T2" fmla="*/ 219 w 219"/>
                <a:gd name="T3" fmla="*/ 0 h 113"/>
                <a:gd name="T4" fmla="*/ 0 w 219"/>
                <a:gd name="T5" fmla="*/ 74 h 113"/>
                <a:gd name="T6" fmla="*/ 28 w 219"/>
                <a:gd name="T7" fmla="*/ 113 h 113"/>
                <a:gd name="T8" fmla="*/ 219 w 219"/>
                <a:gd name="T9" fmla="*/ 48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9" h="113">
                  <a:moveTo>
                    <a:pt x="219" y="48"/>
                  </a:moveTo>
                  <a:cubicBezTo>
                    <a:pt x="219" y="0"/>
                    <a:pt x="219" y="0"/>
                    <a:pt x="219" y="0"/>
                  </a:cubicBezTo>
                  <a:cubicBezTo>
                    <a:pt x="138" y="2"/>
                    <a:pt x="62" y="29"/>
                    <a:pt x="0" y="7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82" y="74"/>
                    <a:pt x="148" y="50"/>
                    <a:pt x="219" y="4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3" name="Freeform 90"/>
            <p:cNvSpPr/>
            <p:nvPr/>
          </p:nvSpPr>
          <p:spPr bwMode="auto">
            <a:xfrm>
              <a:off x="1119188" y="4144963"/>
              <a:ext cx="587375" cy="712788"/>
            </a:xfrm>
            <a:custGeom>
              <a:avLst/>
              <a:gdLst>
                <a:gd name="T0" fmla="*/ 46 w 156"/>
                <a:gd name="T1" fmla="*/ 0 h 189"/>
                <a:gd name="T2" fmla="*/ 0 w 156"/>
                <a:gd name="T3" fmla="*/ 13 h 189"/>
                <a:gd name="T4" fmla="*/ 125 w 156"/>
                <a:gd name="T5" fmla="*/ 189 h 189"/>
                <a:gd name="T6" fmla="*/ 156 w 156"/>
                <a:gd name="T7" fmla="*/ 152 h 189"/>
                <a:gd name="T8" fmla="*/ 46 w 156"/>
                <a:gd name="T9" fmla="*/ 0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89">
                  <a:moveTo>
                    <a:pt x="46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4" y="83"/>
                    <a:pt x="68" y="144"/>
                    <a:pt x="125" y="189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07" y="113"/>
                    <a:pt x="68" y="61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4" name="Freeform 91"/>
            <p:cNvSpPr/>
            <p:nvPr/>
          </p:nvSpPr>
          <p:spPr bwMode="auto">
            <a:xfrm>
              <a:off x="3260726" y="4246563"/>
              <a:ext cx="625475" cy="677863"/>
            </a:xfrm>
            <a:custGeom>
              <a:avLst/>
              <a:gdLst>
                <a:gd name="T0" fmla="*/ 0 w 166"/>
                <a:gd name="T1" fmla="*/ 141 h 180"/>
                <a:gd name="T2" fmla="*/ 28 w 166"/>
                <a:gd name="T3" fmla="*/ 180 h 180"/>
                <a:gd name="T4" fmla="*/ 166 w 166"/>
                <a:gd name="T5" fmla="*/ 16 h 180"/>
                <a:gd name="T6" fmla="*/ 120 w 166"/>
                <a:gd name="T7" fmla="*/ 0 h 180"/>
                <a:gd name="T8" fmla="*/ 0 w 166"/>
                <a:gd name="T9" fmla="*/ 14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180">
                  <a:moveTo>
                    <a:pt x="0" y="141"/>
                  </a:moveTo>
                  <a:cubicBezTo>
                    <a:pt x="28" y="180"/>
                    <a:pt x="28" y="180"/>
                    <a:pt x="28" y="180"/>
                  </a:cubicBezTo>
                  <a:cubicBezTo>
                    <a:pt x="88" y="140"/>
                    <a:pt x="136" y="83"/>
                    <a:pt x="166" y="1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3" y="57"/>
                    <a:pt x="52" y="105"/>
                    <a:pt x="0" y="14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5" name="Freeform 92"/>
            <p:cNvSpPr/>
            <p:nvPr/>
          </p:nvSpPr>
          <p:spPr bwMode="auto">
            <a:xfrm>
              <a:off x="1033463" y="3290888"/>
              <a:ext cx="239713" cy="847725"/>
            </a:xfrm>
            <a:custGeom>
              <a:avLst/>
              <a:gdLst>
                <a:gd name="T0" fmla="*/ 48 w 64"/>
                <a:gd name="T1" fmla="*/ 107 h 225"/>
                <a:gd name="T2" fmla="*/ 60 w 64"/>
                <a:gd name="T3" fmla="*/ 16 h 225"/>
                <a:gd name="T4" fmla="*/ 14 w 64"/>
                <a:gd name="T5" fmla="*/ 0 h 225"/>
                <a:gd name="T6" fmla="*/ 0 w 64"/>
                <a:gd name="T7" fmla="*/ 107 h 225"/>
                <a:gd name="T8" fmla="*/ 17 w 64"/>
                <a:gd name="T9" fmla="*/ 225 h 225"/>
                <a:gd name="T10" fmla="*/ 64 w 64"/>
                <a:gd name="T11" fmla="*/ 212 h 225"/>
                <a:gd name="T12" fmla="*/ 48 w 64"/>
                <a:gd name="T13" fmla="*/ 107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4" h="225">
                  <a:moveTo>
                    <a:pt x="48" y="107"/>
                  </a:moveTo>
                  <a:cubicBezTo>
                    <a:pt x="48" y="76"/>
                    <a:pt x="52" y="45"/>
                    <a:pt x="60" y="1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34"/>
                    <a:pt x="0" y="70"/>
                    <a:pt x="0" y="107"/>
                  </a:cubicBezTo>
                  <a:cubicBezTo>
                    <a:pt x="0" y="148"/>
                    <a:pt x="6" y="188"/>
                    <a:pt x="17" y="225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53" y="179"/>
                    <a:pt x="48" y="144"/>
                    <a:pt x="48" y="10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6" name="Freeform 93"/>
            <p:cNvSpPr/>
            <p:nvPr/>
          </p:nvSpPr>
          <p:spPr bwMode="auto">
            <a:xfrm>
              <a:off x="1104901" y="2514601"/>
              <a:ext cx="604838" cy="779463"/>
            </a:xfrm>
            <a:custGeom>
              <a:avLst/>
              <a:gdLst>
                <a:gd name="T0" fmla="*/ 161 w 161"/>
                <a:gd name="T1" fmla="*/ 40 h 207"/>
                <a:gd name="T2" fmla="*/ 134 w 161"/>
                <a:gd name="T3" fmla="*/ 0 h 207"/>
                <a:gd name="T4" fmla="*/ 0 w 161"/>
                <a:gd name="T5" fmla="*/ 191 h 207"/>
                <a:gd name="T6" fmla="*/ 45 w 161"/>
                <a:gd name="T7" fmla="*/ 207 h 207"/>
                <a:gd name="T8" fmla="*/ 161 w 161"/>
                <a:gd name="T9" fmla="*/ 40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207">
                  <a:moveTo>
                    <a:pt x="161" y="4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72" y="49"/>
                    <a:pt x="25" y="115"/>
                    <a:pt x="0" y="191"/>
                  </a:cubicBezTo>
                  <a:cubicBezTo>
                    <a:pt x="45" y="207"/>
                    <a:pt x="45" y="207"/>
                    <a:pt x="45" y="207"/>
                  </a:cubicBezTo>
                  <a:cubicBezTo>
                    <a:pt x="67" y="140"/>
                    <a:pt x="107" y="82"/>
                    <a:pt x="161" y="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7" name="Freeform 94"/>
            <p:cNvSpPr/>
            <p:nvPr/>
          </p:nvSpPr>
          <p:spPr bwMode="auto">
            <a:xfrm>
              <a:off x="2538413" y="4808538"/>
              <a:ext cx="779463" cy="381000"/>
            </a:xfrm>
            <a:custGeom>
              <a:avLst/>
              <a:gdLst>
                <a:gd name="T0" fmla="*/ 0 w 207"/>
                <a:gd name="T1" fmla="*/ 52 h 101"/>
                <a:gd name="T2" fmla="*/ 0 w 207"/>
                <a:gd name="T3" fmla="*/ 101 h 101"/>
                <a:gd name="T4" fmla="*/ 207 w 207"/>
                <a:gd name="T5" fmla="*/ 40 h 101"/>
                <a:gd name="T6" fmla="*/ 179 w 207"/>
                <a:gd name="T7" fmla="*/ 0 h 101"/>
                <a:gd name="T8" fmla="*/ 0 w 207"/>
                <a:gd name="T9" fmla="*/ 5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7" h="101">
                  <a:moveTo>
                    <a:pt x="0" y="52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76" y="100"/>
                    <a:pt x="147" y="78"/>
                    <a:pt x="207" y="4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27" y="33"/>
                    <a:pt x="66" y="51"/>
                    <a:pt x="0" y="5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  <p:sp>
          <p:nvSpPr>
            <p:cNvPr id="178" name="Freeform 95"/>
            <p:cNvSpPr/>
            <p:nvPr/>
          </p:nvSpPr>
          <p:spPr bwMode="auto">
            <a:xfrm>
              <a:off x="1638301" y="4756151"/>
              <a:ext cx="839788" cy="433388"/>
            </a:xfrm>
            <a:custGeom>
              <a:avLst/>
              <a:gdLst>
                <a:gd name="T0" fmla="*/ 31 w 223"/>
                <a:gd name="T1" fmla="*/ 0 h 115"/>
                <a:gd name="T2" fmla="*/ 0 w 223"/>
                <a:gd name="T3" fmla="*/ 37 h 115"/>
                <a:gd name="T4" fmla="*/ 223 w 223"/>
                <a:gd name="T5" fmla="*/ 115 h 115"/>
                <a:gd name="T6" fmla="*/ 223 w 223"/>
                <a:gd name="T7" fmla="*/ 66 h 115"/>
                <a:gd name="T8" fmla="*/ 31 w 223"/>
                <a:gd name="T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3" h="115">
                  <a:moveTo>
                    <a:pt x="31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63" y="84"/>
                    <a:pt x="140" y="112"/>
                    <a:pt x="223" y="115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151" y="64"/>
                    <a:pt x="85" y="39"/>
                    <a:pt x="31" y="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</p:grpSp>
      <p:sp>
        <p:nvSpPr>
          <p:cNvPr id="162" name="Arc 161"/>
          <p:cNvSpPr/>
          <p:nvPr/>
        </p:nvSpPr>
        <p:spPr>
          <a:xfrm rot="10800000">
            <a:off x="2576513" y="2366974"/>
            <a:ext cx="1058466" cy="1057217"/>
          </a:xfrm>
          <a:prstGeom prst="arc">
            <a:avLst>
              <a:gd name="adj1" fmla="val 14751958"/>
              <a:gd name="adj2" fmla="val 10734386"/>
            </a:avLst>
          </a:prstGeom>
          <a:ln w="133350" cap="sq">
            <a:solidFill>
              <a:schemeClr val="accent4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7" tIns="34284" rIns="68567" bIns="34284" anchor="ctr"/>
          <a:lstStyle/>
          <a:p>
            <a:pPr algn="ctr" eaLnBrk="1" fontAlgn="auto" hangingPunct="1">
              <a:defRPr/>
            </a:pPr>
            <a:endParaRPr lang="en-IN" sz="1280" noProof="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5" name="Group 179"/>
          <p:cNvGrpSpPr/>
          <p:nvPr/>
        </p:nvGrpSpPr>
        <p:grpSpPr bwMode="auto">
          <a:xfrm>
            <a:off x="599621" y="3075623"/>
            <a:ext cx="1308084" cy="1309076"/>
            <a:chOff x="1033463" y="2201863"/>
            <a:chExt cx="2984500" cy="2987676"/>
          </a:xfrm>
        </p:grpSpPr>
        <p:sp>
          <p:nvSpPr>
            <p:cNvPr id="42024" name="Freeform 86"/>
            <p:cNvSpPr>
              <a:spLocks noChangeArrowheads="1"/>
            </p:cNvSpPr>
            <p:nvPr/>
          </p:nvSpPr>
          <p:spPr bwMode="auto">
            <a:xfrm>
              <a:off x="3433763" y="2613026"/>
              <a:ext cx="546100" cy="798513"/>
            </a:xfrm>
            <a:custGeom>
              <a:avLst/>
              <a:gdLst>
                <a:gd name="T0" fmla="*/ 369088 w 145"/>
                <a:gd name="T1" fmla="*/ 798513 h 212"/>
                <a:gd name="T2" fmla="*/ 546100 w 145"/>
                <a:gd name="T3" fmla="*/ 753314 h 212"/>
                <a:gd name="T4" fmla="*/ 116752 w 145"/>
                <a:gd name="T5" fmla="*/ 0 h 212"/>
                <a:gd name="T6" fmla="*/ 0 w 145"/>
                <a:gd name="T7" fmla="*/ 139363 h 212"/>
                <a:gd name="T8" fmla="*/ 369088 w 145"/>
                <a:gd name="T9" fmla="*/ 798513 h 2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5" h="212">
                  <a:moveTo>
                    <a:pt x="98" y="212"/>
                  </a:moveTo>
                  <a:cubicBezTo>
                    <a:pt x="145" y="200"/>
                    <a:pt x="145" y="200"/>
                    <a:pt x="145" y="200"/>
                  </a:cubicBezTo>
                  <a:cubicBezTo>
                    <a:pt x="127" y="122"/>
                    <a:pt x="87" y="53"/>
                    <a:pt x="31" y="0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49" y="84"/>
                    <a:pt x="83" y="144"/>
                    <a:pt x="98" y="2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5" name="Freeform 87"/>
            <p:cNvSpPr>
              <a:spLocks noChangeArrowheads="1"/>
            </p:cNvSpPr>
            <p:nvPr/>
          </p:nvSpPr>
          <p:spPr bwMode="auto">
            <a:xfrm>
              <a:off x="2538413" y="2201863"/>
              <a:ext cx="971550" cy="509588"/>
            </a:xfrm>
            <a:custGeom>
              <a:avLst/>
              <a:gdLst>
                <a:gd name="T0" fmla="*/ 854813 w 258"/>
                <a:gd name="T1" fmla="*/ 509588 h 135"/>
                <a:gd name="T2" fmla="*/ 971550 w 258"/>
                <a:gd name="T3" fmla="*/ 369923 h 135"/>
                <a:gd name="T4" fmla="*/ 0 w 258"/>
                <a:gd name="T5" fmla="*/ 0 h 135"/>
                <a:gd name="T6" fmla="*/ 0 w 258"/>
                <a:gd name="T7" fmla="*/ 181187 h 135"/>
                <a:gd name="T8" fmla="*/ 854813 w 258"/>
                <a:gd name="T9" fmla="*/ 509588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8" h="135">
                  <a:moveTo>
                    <a:pt x="227" y="135"/>
                  </a:moveTo>
                  <a:cubicBezTo>
                    <a:pt x="258" y="98"/>
                    <a:pt x="258" y="98"/>
                    <a:pt x="258" y="98"/>
                  </a:cubicBezTo>
                  <a:cubicBezTo>
                    <a:pt x="189" y="38"/>
                    <a:pt x="99" y="1"/>
                    <a:pt x="0" y="0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87" y="49"/>
                    <a:pt x="166" y="82"/>
                    <a:pt x="227" y="13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6" name="Freeform 88"/>
            <p:cNvSpPr>
              <a:spLocks noChangeArrowheads="1"/>
            </p:cNvSpPr>
            <p:nvPr/>
          </p:nvSpPr>
          <p:spPr bwMode="auto">
            <a:xfrm>
              <a:off x="3735388" y="3422651"/>
              <a:ext cx="282575" cy="831850"/>
            </a:xfrm>
            <a:custGeom>
              <a:avLst/>
              <a:gdLst>
                <a:gd name="T0" fmla="*/ 97959 w 75"/>
                <a:gd name="T1" fmla="*/ 271010 h 221"/>
                <a:gd name="T2" fmla="*/ 0 w 75"/>
                <a:gd name="T3" fmla="*/ 767862 h 221"/>
                <a:gd name="T4" fmla="*/ 173313 w 75"/>
                <a:gd name="T5" fmla="*/ 831850 h 221"/>
                <a:gd name="T6" fmla="*/ 282575 w 75"/>
                <a:gd name="T7" fmla="*/ 271010 h 221"/>
                <a:gd name="T8" fmla="*/ 256201 w 75"/>
                <a:gd name="T9" fmla="*/ 0 h 221"/>
                <a:gd name="T10" fmla="*/ 79121 w 75"/>
                <a:gd name="T11" fmla="*/ 48932 h 221"/>
                <a:gd name="T12" fmla="*/ 97959 w 75"/>
                <a:gd name="T13" fmla="*/ 271010 h 22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75" h="221">
                  <a:moveTo>
                    <a:pt x="26" y="72"/>
                  </a:moveTo>
                  <a:cubicBezTo>
                    <a:pt x="26" y="119"/>
                    <a:pt x="17" y="163"/>
                    <a:pt x="0" y="204"/>
                  </a:cubicBezTo>
                  <a:cubicBezTo>
                    <a:pt x="46" y="221"/>
                    <a:pt x="46" y="221"/>
                    <a:pt x="46" y="221"/>
                  </a:cubicBezTo>
                  <a:cubicBezTo>
                    <a:pt x="64" y="175"/>
                    <a:pt x="75" y="125"/>
                    <a:pt x="75" y="72"/>
                  </a:cubicBezTo>
                  <a:cubicBezTo>
                    <a:pt x="75" y="48"/>
                    <a:pt x="72" y="24"/>
                    <a:pt x="68" y="0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4" y="32"/>
                    <a:pt x="26" y="52"/>
                    <a:pt x="26" y="72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7" name="Freeform 89"/>
            <p:cNvSpPr>
              <a:spLocks noChangeArrowheads="1"/>
            </p:cNvSpPr>
            <p:nvPr/>
          </p:nvSpPr>
          <p:spPr bwMode="auto">
            <a:xfrm>
              <a:off x="1654176" y="2201863"/>
              <a:ext cx="823913" cy="425450"/>
            </a:xfrm>
            <a:custGeom>
              <a:avLst/>
              <a:gdLst>
                <a:gd name="T0" fmla="*/ 823913 w 219"/>
                <a:gd name="T1" fmla="*/ 180722 h 113"/>
                <a:gd name="T2" fmla="*/ 823913 w 219"/>
                <a:gd name="T3" fmla="*/ 0 h 113"/>
                <a:gd name="T4" fmla="*/ 0 w 219"/>
                <a:gd name="T5" fmla="*/ 278613 h 113"/>
                <a:gd name="T6" fmla="*/ 105340 w 219"/>
                <a:gd name="T7" fmla="*/ 425450 h 113"/>
                <a:gd name="T8" fmla="*/ 823913 w 219"/>
                <a:gd name="T9" fmla="*/ 180722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19" h="113">
                  <a:moveTo>
                    <a:pt x="219" y="48"/>
                  </a:moveTo>
                  <a:cubicBezTo>
                    <a:pt x="219" y="0"/>
                    <a:pt x="219" y="0"/>
                    <a:pt x="219" y="0"/>
                  </a:cubicBezTo>
                  <a:cubicBezTo>
                    <a:pt x="138" y="2"/>
                    <a:pt x="62" y="29"/>
                    <a:pt x="0" y="74"/>
                  </a:cubicBezTo>
                  <a:cubicBezTo>
                    <a:pt x="28" y="113"/>
                    <a:pt x="28" y="113"/>
                    <a:pt x="28" y="113"/>
                  </a:cubicBezTo>
                  <a:cubicBezTo>
                    <a:pt x="82" y="74"/>
                    <a:pt x="148" y="50"/>
                    <a:pt x="219" y="4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8" name="Freeform 90"/>
            <p:cNvSpPr>
              <a:spLocks noChangeArrowheads="1"/>
            </p:cNvSpPr>
            <p:nvPr/>
          </p:nvSpPr>
          <p:spPr bwMode="auto">
            <a:xfrm>
              <a:off x="1119188" y="4144963"/>
              <a:ext cx="587375" cy="712788"/>
            </a:xfrm>
            <a:custGeom>
              <a:avLst/>
              <a:gdLst>
                <a:gd name="T0" fmla="*/ 173200 w 156"/>
                <a:gd name="T1" fmla="*/ 0 h 189"/>
                <a:gd name="T2" fmla="*/ 0 w 156"/>
                <a:gd name="T3" fmla="*/ 49028 h 189"/>
                <a:gd name="T4" fmla="*/ 470653 w 156"/>
                <a:gd name="T5" fmla="*/ 712788 h 189"/>
                <a:gd name="T6" fmla="*/ 587375 w 156"/>
                <a:gd name="T7" fmla="*/ 573247 h 189"/>
                <a:gd name="T8" fmla="*/ 173200 w 156"/>
                <a:gd name="T9" fmla="*/ 0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6" h="189">
                  <a:moveTo>
                    <a:pt x="46" y="0"/>
                  </a:moveTo>
                  <a:cubicBezTo>
                    <a:pt x="0" y="13"/>
                    <a:pt x="0" y="13"/>
                    <a:pt x="0" y="13"/>
                  </a:cubicBezTo>
                  <a:cubicBezTo>
                    <a:pt x="24" y="83"/>
                    <a:pt x="68" y="144"/>
                    <a:pt x="125" y="189"/>
                  </a:cubicBezTo>
                  <a:cubicBezTo>
                    <a:pt x="156" y="152"/>
                    <a:pt x="156" y="152"/>
                    <a:pt x="156" y="152"/>
                  </a:cubicBezTo>
                  <a:cubicBezTo>
                    <a:pt x="107" y="113"/>
                    <a:pt x="68" y="61"/>
                    <a:pt x="4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29" name="Freeform 91"/>
            <p:cNvSpPr>
              <a:spLocks noChangeArrowheads="1"/>
            </p:cNvSpPr>
            <p:nvPr/>
          </p:nvSpPr>
          <p:spPr bwMode="auto">
            <a:xfrm>
              <a:off x="3260726" y="4246563"/>
              <a:ext cx="625475" cy="677863"/>
            </a:xfrm>
            <a:custGeom>
              <a:avLst/>
              <a:gdLst>
                <a:gd name="T0" fmla="*/ 0 w 166"/>
                <a:gd name="T1" fmla="*/ 530993 h 180"/>
                <a:gd name="T2" fmla="*/ 105502 w 166"/>
                <a:gd name="T3" fmla="*/ 677863 h 180"/>
                <a:gd name="T4" fmla="*/ 625475 w 166"/>
                <a:gd name="T5" fmla="*/ 60254 h 180"/>
                <a:gd name="T6" fmla="*/ 452151 w 166"/>
                <a:gd name="T7" fmla="*/ 0 h 180"/>
                <a:gd name="T8" fmla="*/ 0 w 166"/>
                <a:gd name="T9" fmla="*/ 530993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" h="180">
                  <a:moveTo>
                    <a:pt x="0" y="141"/>
                  </a:moveTo>
                  <a:cubicBezTo>
                    <a:pt x="28" y="180"/>
                    <a:pt x="28" y="180"/>
                    <a:pt x="28" y="180"/>
                  </a:cubicBezTo>
                  <a:cubicBezTo>
                    <a:pt x="88" y="140"/>
                    <a:pt x="136" y="83"/>
                    <a:pt x="166" y="16"/>
                  </a:cubicBezTo>
                  <a:cubicBezTo>
                    <a:pt x="120" y="0"/>
                    <a:pt x="120" y="0"/>
                    <a:pt x="120" y="0"/>
                  </a:cubicBezTo>
                  <a:cubicBezTo>
                    <a:pt x="93" y="57"/>
                    <a:pt x="52" y="105"/>
                    <a:pt x="0" y="141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30" name="Freeform 92"/>
            <p:cNvSpPr>
              <a:spLocks noChangeArrowheads="1"/>
            </p:cNvSpPr>
            <p:nvPr/>
          </p:nvSpPr>
          <p:spPr bwMode="auto">
            <a:xfrm>
              <a:off x="1033463" y="3290888"/>
              <a:ext cx="239713" cy="847725"/>
            </a:xfrm>
            <a:custGeom>
              <a:avLst/>
              <a:gdLst>
                <a:gd name="T0" fmla="*/ 179785 w 64"/>
                <a:gd name="T1" fmla="*/ 403140 h 225"/>
                <a:gd name="T2" fmla="*/ 224731 w 64"/>
                <a:gd name="T3" fmla="*/ 60283 h 225"/>
                <a:gd name="T4" fmla="*/ 52437 w 64"/>
                <a:gd name="T5" fmla="*/ 0 h 225"/>
                <a:gd name="T6" fmla="*/ 0 w 64"/>
                <a:gd name="T7" fmla="*/ 403140 h 225"/>
                <a:gd name="T8" fmla="*/ 63674 w 64"/>
                <a:gd name="T9" fmla="*/ 847725 h 225"/>
                <a:gd name="T10" fmla="*/ 239713 w 64"/>
                <a:gd name="T11" fmla="*/ 798745 h 225"/>
                <a:gd name="T12" fmla="*/ 179785 w 64"/>
                <a:gd name="T13" fmla="*/ 403140 h 225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64" h="225">
                  <a:moveTo>
                    <a:pt x="48" y="107"/>
                  </a:moveTo>
                  <a:cubicBezTo>
                    <a:pt x="48" y="76"/>
                    <a:pt x="52" y="45"/>
                    <a:pt x="60" y="16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5" y="34"/>
                    <a:pt x="0" y="70"/>
                    <a:pt x="0" y="107"/>
                  </a:cubicBezTo>
                  <a:cubicBezTo>
                    <a:pt x="0" y="148"/>
                    <a:pt x="6" y="188"/>
                    <a:pt x="17" y="225"/>
                  </a:cubicBezTo>
                  <a:cubicBezTo>
                    <a:pt x="64" y="212"/>
                    <a:pt x="64" y="212"/>
                    <a:pt x="64" y="212"/>
                  </a:cubicBezTo>
                  <a:cubicBezTo>
                    <a:pt x="53" y="179"/>
                    <a:pt x="48" y="144"/>
                    <a:pt x="48" y="10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31" name="Freeform 93"/>
            <p:cNvSpPr>
              <a:spLocks noChangeArrowheads="1"/>
            </p:cNvSpPr>
            <p:nvPr/>
          </p:nvSpPr>
          <p:spPr bwMode="auto">
            <a:xfrm>
              <a:off x="1104901" y="2514601"/>
              <a:ext cx="604838" cy="779463"/>
            </a:xfrm>
            <a:custGeom>
              <a:avLst/>
              <a:gdLst>
                <a:gd name="T0" fmla="*/ 604838 w 161"/>
                <a:gd name="T1" fmla="*/ 150621 h 207"/>
                <a:gd name="T2" fmla="*/ 503406 w 161"/>
                <a:gd name="T3" fmla="*/ 0 h 207"/>
                <a:gd name="T4" fmla="*/ 0 w 161"/>
                <a:gd name="T5" fmla="*/ 719215 h 207"/>
                <a:gd name="T6" fmla="*/ 169054 w 161"/>
                <a:gd name="T7" fmla="*/ 779463 h 207"/>
                <a:gd name="T8" fmla="*/ 604838 w 161"/>
                <a:gd name="T9" fmla="*/ 150621 h 2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207">
                  <a:moveTo>
                    <a:pt x="161" y="40"/>
                  </a:moveTo>
                  <a:cubicBezTo>
                    <a:pt x="134" y="0"/>
                    <a:pt x="134" y="0"/>
                    <a:pt x="134" y="0"/>
                  </a:cubicBezTo>
                  <a:cubicBezTo>
                    <a:pt x="72" y="49"/>
                    <a:pt x="25" y="115"/>
                    <a:pt x="0" y="191"/>
                  </a:cubicBezTo>
                  <a:cubicBezTo>
                    <a:pt x="45" y="207"/>
                    <a:pt x="45" y="207"/>
                    <a:pt x="45" y="207"/>
                  </a:cubicBezTo>
                  <a:cubicBezTo>
                    <a:pt x="67" y="140"/>
                    <a:pt x="107" y="82"/>
                    <a:pt x="161" y="4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32" name="Freeform 94"/>
            <p:cNvSpPr>
              <a:spLocks noChangeArrowheads="1"/>
            </p:cNvSpPr>
            <p:nvPr/>
          </p:nvSpPr>
          <p:spPr bwMode="auto">
            <a:xfrm>
              <a:off x="2538413" y="4808538"/>
              <a:ext cx="779463" cy="381000"/>
            </a:xfrm>
            <a:custGeom>
              <a:avLst/>
              <a:gdLst>
                <a:gd name="T0" fmla="*/ 0 w 207"/>
                <a:gd name="T1" fmla="*/ 196158 h 101"/>
                <a:gd name="T2" fmla="*/ 0 w 207"/>
                <a:gd name="T3" fmla="*/ 381000 h 101"/>
                <a:gd name="T4" fmla="*/ 779463 w 207"/>
                <a:gd name="T5" fmla="*/ 150891 h 101"/>
                <a:gd name="T6" fmla="*/ 674028 w 207"/>
                <a:gd name="T7" fmla="*/ 0 h 101"/>
                <a:gd name="T8" fmla="*/ 0 w 207"/>
                <a:gd name="T9" fmla="*/ 196158 h 10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07" h="101">
                  <a:moveTo>
                    <a:pt x="0" y="52"/>
                  </a:moveTo>
                  <a:cubicBezTo>
                    <a:pt x="0" y="101"/>
                    <a:pt x="0" y="101"/>
                    <a:pt x="0" y="101"/>
                  </a:cubicBezTo>
                  <a:cubicBezTo>
                    <a:pt x="76" y="100"/>
                    <a:pt x="147" y="78"/>
                    <a:pt x="207" y="40"/>
                  </a:cubicBezTo>
                  <a:cubicBezTo>
                    <a:pt x="179" y="0"/>
                    <a:pt x="179" y="0"/>
                    <a:pt x="179" y="0"/>
                  </a:cubicBezTo>
                  <a:cubicBezTo>
                    <a:pt x="127" y="33"/>
                    <a:pt x="66" y="51"/>
                    <a:pt x="0" y="52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  <p:sp>
          <p:nvSpPr>
            <p:cNvPr id="42033" name="Freeform 95"/>
            <p:cNvSpPr>
              <a:spLocks noChangeArrowheads="1"/>
            </p:cNvSpPr>
            <p:nvPr/>
          </p:nvSpPr>
          <p:spPr bwMode="auto">
            <a:xfrm>
              <a:off x="1638301" y="4756151"/>
              <a:ext cx="839788" cy="433388"/>
            </a:xfrm>
            <a:custGeom>
              <a:avLst/>
              <a:gdLst>
                <a:gd name="T0" fmla="*/ 116742 w 223"/>
                <a:gd name="T1" fmla="*/ 0 h 115"/>
                <a:gd name="T2" fmla="*/ 0 w 223"/>
                <a:gd name="T3" fmla="*/ 139438 h 115"/>
                <a:gd name="T4" fmla="*/ 839788 w 223"/>
                <a:gd name="T5" fmla="*/ 433388 h 115"/>
                <a:gd name="T6" fmla="*/ 839788 w 223"/>
                <a:gd name="T7" fmla="*/ 248727 h 115"/>
                <a:gd name="T8" fmla="*/ 116742 w 223"/>
                <a:gd name="T9" fmla="*/ 0 h 11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3" h="115">
                  <a:moveTo>
                    <a:pt x="31" y="0"/>
                  </a:moveTo>
                  <a:cubicBezTo>
                    <a:pt x="0" y="37"/>
                    <a:pt x="0" y="37"/>
                    <a:pt x="0" y="37"/>
                  </a:cubicBezTo>
                  <a:cubicBezTo>
                    <a:pt x="63" y="84"/>
                    <a:pt x="140" y="112"/>
                    <a:pt x="223" y="115"/>
                  </a:cubicBezTo>
                  <a:cubicBezTo>
                    <a:pt x="223" y="66"/>
                    <a:pt x="223" y="66"/>
                    <a:pt x="223" y="66"/>
                  </a:cubicBezTo>
                  <a:cubicBezTo>
                    <a:pt x="151" y="64"/>
                    <a:pt x="85" y="39"/>
                    <a:pt x="31" y="0"/>
                  </a:cubicBezTo>
                  <a:close/>
                </a:path>
              </a:pathLst>
            </a:custGeom>
            <a:solidFill>
              <a:srgbClr val="D9D9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 sz="1280"/>
            </a:p>
          </p:txBody>
        </p:sp>
      </p:grpSp>
      <p:sp>
        <p:nvSpPr>
          <p:cNvPr id="181" name="Arc 180"/>
          <p:cNvSpPr/>
          <p:nvPr/>
        </p:nvSpPr>
        <p:spPr>
          <a:xfrm rot="10800000">
            <a:off x="827584" y="3290330"/>
            <a:ext cx="864096" cy="865020"/>
          </a:xfrm>
          <a:prstGeom prst="arc">
            <a:avLst>
              <a:gd name="adj1" fmla="val 19253277"/>
              <a:gd name="adj2" fmla="val 10734386"/>
            </a:avLst>
          </a:prstGeom>
          <a:ln w="133350" cap="sq">
            <a:solidFill>
              <a:schemeClr val="accent2"/>
            </a:soli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68567" tIns="34284" rIns="68567" bIns="34284" anchor="ctr"/>
          <a:lstStyle/>
          <a:p>
            <a:pPr algn="ctr" eaLnBrk="1" fontAlgn="auto" hangingPunct="1">
              <a:defRPr/>
            </a:pPr>
            <a:endParaRPr lang="en-IN" sz="1280" noProof="1">
              <a:solidFill>
                <a:schemeClr val="bg1">
                  <a:lumMod val="95000"/>
                </a:schemeClr>
              </a:solidFill>
            </a:endParaRPr>
          </a:p>
        </p:txBody>
      </p:sp>
      <p:grpSp>
        <p:nvGrpSpPr>
          <p:cNvPr id="6" name="Group 211"/>
          <p:cNvGrpSpPr/>
          <p:nvPr/>
        </p:nvGrpSpPr>
        <p:grpSpPr>
          <a:xfrm>
            <a:off x="1017732" y="3471523"/>
            <a:ext cx="457925" cy="457901"/>
            <a:chOff x="1260963" y="4375094"/>
            <a:chExt cx="755053" cy="755053"/>
          </a:xfrm>
          <a:effectLst>
            <a:outerShdw blurRad="279400" sx="102000" sy="102000" algn="ctr" rotWithShape="0">
              <a:schemeClr val="bg1">
                <a:lumMod val="50000"/>
                <a:alpha val="33000"/>
              </a:schemeClr>
            </a:outerShdw>
          </a:effectLst>
        </p:grpSpPr>
        <p:sp>
          <p:nvSpPr>
            <p:cNvPr id="182" name="Oval 181"/>
            <p:cNvSpPr/>
            <p:nvPr/>
          </p:nvSpPr>
          <p:spPr>
            <a:xfrm>
              <a:off x="1260963" y="4375094"/>
              <a:ext cx="755053" cy="755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defRPr/>
              </a:pPr>
              <a:endParaRPr lang="en-IN" sz="1495" noProof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7" name="Group 182"/>
            <p:cNvGrpSpPr/>
            <p:nvPr/>
          </p:nvGrpSpPr>
          <p:grpSpPr>
            <a:xfrm>
              <a:off x="1430687" y="4551866"/>
              <a:ext cx="419499" cy="401508"/>
              <a:chOff x="852488" y="809625"/>
              <a:chExt cx="814387" cy="779463"/>
            </a:xfrm>
            <a:solidFill>
              <a:schemeClr val="accent1"/>
            </a:solidFill>
          </p:grpSpPr>
          <p:sp>
            <p:nvSpPr>
              <p:cNvPr id="184" name="Freeform 6"/>
              <p:cNvSpPr/>
              <p:nvPr/>
            </p:nvSpPr>
            <p:spPr bwMode="auto">
              <a:xfrm>
                <a:off x="998538" y="809625"/>
                <a:ext cx="368300" cy="149225"/>
              </a:xfrm>
              <a:custGeom>
                <a:avLst/>
                <a:gdLst>
                  <a:gd name="T0" fmla="*/ 1373 w 1626"/>
                  <a:gd name="T1" fmla="*/ 0 h 655"/>
                  <a:gd name="T2" fmla="*/ 1404 w 1626"/>
                  <a:gd name="T3" fmla="*/ 3 h 655"/>
                  <a:gd name="T4" fmla="*/ 1434 w 1626"/>
                  <a:gd name="T5" fmla="*/ 11 h 655"/>
                  <a:gd name="T6" fmla="*/ 1463 w 1626"/>
                  <a:gd name="T7" fmla="*/ 23 h 655"/>
                  <a:gd name="T8" fmla="*/ 1489 w 1626"/>
                  <a:gd name="T9" fmla="*/ 39 h 655"/>
                  <a:gd name="T10" fmla="*/ 1513 w 1626"/>
                  <a:gd name="T11" fmla="*/ 60 h 655"/>
                  <a:gd name="T12" fmla="*/ 1533 w 1626"/>
                  <a:gd name="T13" fmla="*/ 85 h 655"/>
                  <a:gd name="T14" fmla="*/ 1550 w 1626"/>
                  <a:gd name="T15" fmla="*/ 112 h 655"/>
                  <a:gd name="T16" fmla="*/ 1626 w 1626"/>
                  <a:gd name="T17" fmla="*/ 265 h 655"/>
                  <a:gd name="T18" fmla="*/ 196 w 1626"/>
                  <a:gd name="T19" fmla="*/ 655 h 655"/>
                  <a:gd name="T20" fmla="*/ 0 w 1626"/>
                  <a:gd name="T21" fmla="*/ 655 h 655"/>
                  <a:gd name="T22" fmla="*/ 1280 w 1626"/>
                  <a:gd name="T23" fmla="*/ 22 h 655"/>
                  <a:gd name="T24" fmla="*/ 1310 w 1626"/>
                  <a:gd name="T25" fmla="*/ 10 h 655"/>
                  <a:gd name="T26" fmla="*/ 1342 w 1626"/>
                  <a:gd name="T27" fmla="*/ 2 h 655"/>
                  <a:gd name="T28" fmla="*/ 1373 w 1626"/>
                  <a:gd name="T29" fmla="*/ 0 h 6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26" h="655">
                    <a:moveTo>
                      <a:pt x="1373" y="0"/>
                    </a:moveTo>
                    <a:lnTo>
                      <a:pt x="1404" y="3"/>
                    </a:lnTo>
                    <a:lnTo>
                      <a:pt x="1434" y="11"/>
                    </a:lnTo>
                    <a:lnTo>
                      <a:pt x="1463" y="23"/>
                    </a:lnTo>
                    <a:lnTo>
                      <a:pt x="1489" y="39"/>
                    </a:lnTo>
                    <a:lnTo>
                      <a:pt x="1513" y="60"/>
                    </a:lnTo>
                    <a:lnTo>
                      <a:pt x="1533" y="85"/>
                    </a:lnTo>
                    <a:lnTo>
                      <a:pt x="1550" y="112"/>
                    </a:lnTo>
                    <a:lnTo>
                      <a:pt x="1626" y="265"/>
                    </a:lnTo>
                    <a:lnTo>
                      <a:pt x="196" y="655"/>
                    </a:lnTo>
                    <a:lnTo>
                      <a:pt x="0" y="655"/>
                    </a:lnTo>
                    <a:lnTo>
                      <a:pt x="1280" y="22"/>
                    </a:lnTo>
                    <a:lnTo>
                      <a:pt x="1310" y="10"/>
                    </a:lnTo>
                    <a:lnTo>
                      <a:pt x="1342" y="2"/>
                    </a:lnTo>
                    <a:lnTo>
                      <a:pt x="1373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85" name="Freeform 7"/>
              <p:cNvSpPr/>
              <p:nvPr/>
            </p:nvSpPr>
            <p:spPr bwMode="auto">
              <a:xfrm>
                <a:off x="1146175" y="873125"/>
                <a:ext cx="379412" cy="85725"/>
              </a:xfrm>
              <a:custGeom>
                <a:avLst/>
                <a:gdLst>
                  <a:gd name="T0" fmla="*/ 1416 w 1673"/>
                  <a:gd name="T1" fmla="*/ 0 h 378"/>
                  <a:gd name="T2" fmla="*/ 1448 w 1673"/>
                  <a:gd name="T3" fmla="*/ 2 h 378"/>
                  <a:gd name="T4" fmla="*/ 1480 w 1673"/>
                  <a:gd name="T5" fmla="*/ 10 h 378"/>
                  <a:gd name="T6" fmla="*/ 1509 w 1673"/>
                  <a:gd name="T7" fmla="*/ 23 h 378"/>
                  <a:gd name="T8" fmla="*/ 1537 w 1673"/>
                  <a:gd name="T9" fmla="*/ 40 h 378"/>
                  <a:gd name="T10" fmla="*/ 1562 w 1673"/>
                  <a:gd name="T11" fmla="*/ 62 h 378"/>
                  <a:gd name="T12" fmla="*/ 1582 w 1673"/>
                  <a:gd name="T13" fmla="*/ 87 h 378"/>
                  <a:gd name="T14" fmla="*/ 1599 w 1673"/>
                  <a:gd name="T15" fmla="*/ 116 h 378"/>
                  <a:gd name="T16" fmla="*/ 1610 w 1673"/>
                  <a:gd name="T17" fmla="*/ 148 h 378"/>
                  <a:gd name="T18" fmla="*/ 1673 w 1673"/>
                  <a:gd name="T19" fmla="*/ 378 h 378"/>
                  <a:gd name="T20" fmla="*/ 0 w 1673"/>
                  <a:gd name="T21" fmla="*/ 378 h 378"/>
                  <a:gd name="T22" fmla="*/ 1026 w 1673"/>
                  <a:gd name="T23" fmla="*/ 99 h 378"/>
                  <a:gd name="T24" fmla="*/ 1363 w 1673"/>
                  <a:gd name="T25" fmla="*/ 7 h 378"/>
                  <a:gd name="T26" fmla="*/ 1390 w 1673"/>
                  <a:gd name="T27" fmla="*/ 1 h 378"/>
                  <a:gd name="T28" fmla="*/ 1416 w 1673"/>
                  <a:gd name="T29" fmla="*/ 0 h 3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673" h="378">
                    <a:moveTo>
                      <a:pt x="1416" y="0"/>
                    </a:moveTo>
                    <a:lnTo>
                      <a:pt x="1448" y="2"/>
                    </a:lnTo>
                    <a:lnTo>
                      <a:pt x="1480" y="10"/>
                    </a:lnTo>
                    <a:lnTo>
                      <a:pt x="1509" y="23"/>
                    </a:lnTo>
                    <a:lnTo>
                      <a:pt x="1537" y="40"/>
                    </a:lnTo>
                    <a:lnTo>
                      <a:pt x="1562" y="62"/>
                    </a:lnTo>
                    <a:lnTo>
                      <a:pt x="1582" y="87"/>
                    </a:lnTo>
                    <a:lnTo>
                      <a:pt x="1599" y="116"/>
                    </a:lnTo>
                    <a:lnTo>
                      <a:pt x="1610" y="148"/>
                    </a:lnTo>
                    <a:lnTo>
                      <a:pt x="1673" y="378"/>
                    </a:lnTo>
                    <a:lnTo>
                      <a:pt x="0" y="378"/>
                    </a:lnTo>
                    <a:lnTo>
                      <a:pt x="1026" y="99"/>
                    </a:lnTo>
                    <a:lnTo>
                      <a:pt x="1363" y="7"/>
                    </a:lnTo>
                    <a:lnTo>
                      <a:pt x="1390" y="1"/>
                    </a:lnTo>
                    <a:lnTo>
                      <a:pt x="141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86" name="Freeform 8"/>
              <p:cNvSpPr/>
              <p:nvPr/>
            </p:nvSpPr>
            <p:spPr bwMode="auto">
              <a:xfrm>
                <a:off x="852488" y="990600"/>
                <a:ext cx="766762" cy="598488"/>
              </a:xfrm>
              <a:custGeom>
                <a:avLst/>
                <a:gdLst>
                  <a:gd name="T0" fmla="*/ 3180 w 3381"/>
                  <a:gd name="T1" fmla="*/ 0 h 2644"/>
                  <a:gd name="T2" fmla="*/ 3250 w 3381"/>
                  <a:gd name="T3" fmla="*/ 12 h 2644"/>
                  <a:gd name="T4" fmla="*/ 3309 w 3381"/>
                  <a:gd name="T5" fmla="*/ 47 h 2644"/>
                  <a:gd name="T6" fmla="*/ 3354 w 3381"/>
                  <a:gd name="T7" fmla="*/ 99 h 2644"/>
                  <a:gd name="T8" fmla="*/ 3378 w 3381"/>
                  <a:gd name="T9" fmla="*/ 164 h 2644"/>
                  <a:gd name="T10" fmla="*/ 3381 w 3381"/>
                  <a:gd name="T11" fmla="*/ 750 h 2644"/>
                  <a:gd name="T12" fmla="*/ 2145 w 3381"/>
                  <a:gd name="T13" fmla="*/ 752 h 2644"/>
                  <a:gd name="T14" fmla="*/ 2053 w 3381"/>
                  <a:gd name="T15" fmla="*/ 776 h 2644"/>
                  <a:gd name="T16" fmla="*/ 1974 w 3381"/>
                  <a:gd name="T17" fmla="*/ 823 h 2644"/>
                  <a:gd name="T18" fmla="*/ 1912 w 3381"/>
                  <a:gd name="T19" fmla="*/ 886 h 2644"/>
                  <a:gd name="T20" fmla="*/ 1869 w 3381"/>
                  <a:gd name="T21" fmla="*/ 961 h 2644"/>
                  <a:gd name="T22" fmla="*/ 1846 w 3381"/>
                  <a:gd name="T23" fmla="*/ 1047 h 2644"/>
                  <a:gd name="T24" fmla="*/ 1843 w 3381"/>
                  <a:gd name="T25" fmla="*/ 1539 h 2644"/>
                  <a:gd name="T26" fmla="*/ 1855 w 3381"/>
                  <a:gd name="T27" fmla="*/ 1630 h 2644"/>
                  <a:gd name="T28" fmla="*/ 1890 w 3381"/>
                  <a:gd name="T29" fmla="*/ 1711 h 2644"/>
                  <a:gd name="T30" fmla="*/ 1943 w 3381"/>
                  <a:gd name="T31" fmla="*/ 1781 h 2644"/>
                  <a:gd name="T32" fmla="*/ 2013 w 3381"/>
                  <a:gd name="T33" fmla="*/ 1834 h 2644"/>
                  <a:gd name="T34" fmla="*/ 2095 w 3381"/>
                  <a:gd name="T35" fmla="*/ 1869 h 2644"/>
                  <a:gd name="T36" fmla="*/ 2185 w 3381"/>
                  <a:gd name="T37" fmla="*/ 1881 h 2644"/>
                  <a:gd name="T38" fmla="*/ 3381 w 3381"/>
                  <a:gd name="T39" fmla="*/ 2442 h 2644"/>
                  <a:gd name="T40" fmla="*/ 3368 w 3381"/>
                  <a:gd name="T41" fmla="*/ 2512 h 2644"/>
                  <a:gd name="T42" fmla="*/ 3333 w 3381"/>
                  <a:gd name="T43" fmla="*/ 2572 h 2644"/>
                  <a:gd name="T44" fmla="*/ 3281 w 3381"/>
                  <a:gd name="T45" fmla="*/ 2615 h 2644"/>
                  <a:gd name="T46" fmla="*/ 3216 w 3381"/>
                  <a:gd name="T47" fmla="*/ 2640 h 2644"/>
                  <a:gd name="T48" fmla="*/ 201 w 3381"/>
                  <a:gd name="T49" fmla="*/ 2644 h 2644"/>
                  <a:gd name="T50" fmla="*/ 132 w 3381"/>
                  <a:gd name="T51" fmla="*/ 2631 h 2644"/>
                  <a:gd name="T52" fmla="*/ 72 w 3381"/>
                  <a:gd name="T53" fmla="*/ 2596 h 2644"/>
                  <a:gd name="T54" fmla="*/ 27 w 3381"/>
                  <a:gd name="T55" fmla="*/ 2544 h 2644"/>
                  <a:gd name="T56" fmla="*/ 3 w 3381"/>
                  <a:gd name="T57" fmla="*/ 2479 h 2644"/>
                  <a:gd name="T58" fmla="*/ 0 w 3381"/>
                  <a:gd name="T59" fmla="*/ 201 h 2644"/>
                  <a:gd name="T60" fmla="*/ 8 w 3381"/>
                  <a:gd name="T61" fmla="*/ 148 h 2644"/>
                  <a:gd name="T62" fmla="*/ 28 w 3381"/>
                  <a:gd name="T63" fmla="*/ 98 h 2644"/>
                  <a:gd name="T64" fmla="*/ 64 w 3381"/>
                  <a:gd name="T65" fmla="*/ 54 h 2644"/>
                  <a:gd name="T66" fmla="*/ 113 w 3381"/>
                  <a:gd name="T67" fmla="*/ 20 h 2644"/>
                  <a:gd name="T68" fmla="*/ 171 w 3381"/>
                  <a:gd name="T69" fmla="*/ 3 h 26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381" h="2644">
                    <a:moveTo>
                      <a:pt x="201" y="0"/>
                    </a:moveTo>
                    <a:lnTo>
                      <a:pt x="3180" y="0"/>
                    </a:lnTo>
                    <a:lnTo>
                      <a:pt x="3216" y="4"/>
                    </a:lnTo>
                    <a:lnTo>
                      <a:pt x="3250" y="12"/>
                    </a:lnTo>
                    <a:lnTo>
                      <a:pt x="3282" y="28"/>
                    </a:lnTo>
                    <a:lnTo>
                      <a:pt x="3309" y="47"/>
                    </a:lnTo>
                    <a:lnTo>
                      <a:pt x="3334" y="71"/>
                    </a:lnTo>
                    <a:lnTo>
                      <a:pt x="3354" y="99"/>
                    </a:lnTo>
                    <a:lnTo>
                      <a:pt x="3369" y="131"/>
                    </a:lnTo>
                    <a:lnTo>
                      <a:pt x="3378" y="164"/>
                    </a:lnTo>
                    <a:lnTo>
                      <a:pt x="3381" y="201"/>
                    </a:lnTo>
                    <a:lnTo>
                      <a:pt x="3381" y="750"/>
                    </a:lnTo>
                    <a:lnTo>
                      <a:pt x="2185" y="750"/>
                    </a:lnTo>
                    <a:lnTo>
                      <a:pt x="2145" y="752"/>
                    </a:lnTo>
                    <a:lnTo>
                      <a:pt x="2098" y="761"/>
                    </a:lnTo>
                    <a:lnTo>
                      <a:pt x="2053" y="776"/>
                    </a:lnTo>
                    <a:lnTo>
                      <a:pt x="2012" y="797"/>
                    </a:lnTo>
                    <a:lnTo>
                      <a:pt x="1974" y="823"/>
                    </a:lnTo>
                    <a:lnTo>
                      <a:pt x="1940" y="853"/>
                    </a:lnTo>
                    <a:lnTo>
                      <a:pt x="1912" y="886"/>
                    </a:lnTo>
                    <a:lnTo>
                      <a:pt x="1888" y="922"/>
                    </a:lnTo>
                    <a:lnTo>
                      <a:pt x="1869" y="961"/>
                    </a:lnTo>
                    <a:lnTo>
                      <a:pt x="1854" y="1002"/>
                    </a:lnTo>
                    <a:lnTo>
                      <a:pt x="1846" y="1047"/>
                    </a:lnTo>
                    <a:lnTo>
                      <a:pt x="1843" y="1091"/>
                    </a:lnTo>
                    <a:lnTo>
                      <a:pt x="1843" y="1539"/>
                    </a:lnTo>
                    <a:lnTo>
                      <a:pt x="1846" y="1585"/>
                    </a:lnTo>
                    <a:lnTo>
                      <a:pt x="1855" y="1630"/>
                    </a:lnTo>
                    <a:lnTo>
                      <a:pt x="1869" y="1672"/>
                    </a:lnTo>
                    <a:lnTo>
                      <a:pt x="1890" y="1711"/>
                    </a:lnTo>
                    <a:lnTo>
                      <a:pt x="1914" y="1747"/>
                    </a:lnTo>
                    <a:lnTo>
                      <a:pt x="1943" y="1781"/>
                    </a:lnTo>
                    <a:lnTo>
                      <a:pt x="1976" y="1809"/>
                    </a:lnTo>
                    <a:lnTo>
                      <a:pt x="2013" y="1834"/>
                    </a:lnTo>
                    <a:lnTo>
                      <a:pt x="2052" y="1854"/>
                    </a:lnTo>
                    <a:lnTo>
                      <a:pt x="2095" y="1869"/>
                    </a:lnTo>
                    <a:lnTo>
                      <a:pt x="2139" y="1878"/>
                    </a:lnTo>
                    <a:lnTo>
                      <a:pt x="2185" y="1881"/>
                    </a:lnTo>
                    <a:lnTo>
                      <a:pt x="3381" y="1881"/>
                    </a:lnTo>
                    <a:lnTo>
                      <a:pt x="3381" y="2442"/>
                    </a:lnTo>
                    <a:lnTo>
                      <a:pt x="3378" y="2479"/>
                    </a:lnTo>
                    <a:lnTo>
                      <a:pt x="3368" y="2512"/>
                    </a:lnTo>
                    <a:lnTo>
                      <a:pt x="3354" y="2544"/>
                    </a:lnTo>
                    <a:lnTo>
                      <a:pt x="3333" y="2572"/>
                    </a:lnTo>
                    <a:lnTo>
                      <a:pt x="3309" y="2596"/>
                    </a:lnTo>
                    <a:lnTo>
                      <a:pt x="3281" y="2615"/>
                    </a:lnTo>
                    <a:lnTo>
                      <a:pt x="3249" y="2631"/>
                    </a:lnTo>
                    <a:lnTo>
                      <a:pt x="3216" y="2640"/>
                    </a:lnTo>
                    <a:lnTo>
                      <a:pt x="3180" y="2644"/>
                    </a:lnTo>
                    <a:lnTo>
                      <a:pt x="201" y="2644"/>
                    </a:lnTo>
                    <a:lnTo>
                      <a:pt x="165" y="2640"/>
                    </a:lnTo>
                    <a:lnTo>
                      <a:pt x="132" y="2631"/>
                    </a:lnTo>
                    <a:lnTo>
                      <a:pt x="100" y="2615"/>
                    </a:lnTo>
                    <a:lnTo>
                      <a:pt x="72" y="2596"/>
                    </a:lnTo>
                    <a:lnTo>
                      <a:pt x="48" y="2572"/>
                    </a:lnTo>
                    <a:lnTo>
                      <a:pt x="27" y="2544"/>
                    </a:lnTo>
                    <a:lnTo>
                      <a:pt x="13" y="2512"/>
                    </a:lnTo>
                    <a:lnTo>
                      <a:pt x="3" y="2479"/>
                    </a:lnTo>
                    <a:lnTo>
                      <a:pt x="0" y="2442"/>
                    </a:lnTo>
                    <a:lnTo>
                      <a:pt x="0" y="201"/>
                    </a:lnTo>
                    <a:lnTo>
                      <a:pt x="2" y="174"/>
                    </a:lnTo>
                    <a:lnTo>
                      <a:pt x="8" y="148"/>
                    </a:lnTo>
                    <a:lnTo>
                      <a:pt x="16" y="122"/>
                    </a:lnTo>
                    <a:lnTo>
                      <a:pt x="28" y="98"/>
                    </a:lnTo>
                    <a:lnTo>
                      <a:pt x="45" y="75"/>
                    </a:lnTo>
                    <a:lnTo>
                      <a:pt x="64" y="54"/>
                    </a:lnTo>
                    <a:lnTo>
                      <a:pt x="87" y="35"/>
                    </a:lnTo>
                    <a:lnTo>
                      <a:pt x="113" y="20"/>
                    </a:lnTo>
                    <a:lnTo>
                      <a:pt x="141" y="9"/>
                    </a:lnTo>
                    <a:lnTo>
                      <a:pt x="171" y="3"/>
                    </a:lnTo>
                    <a:lnTo>
                      <a:pt x="2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  <p:sp>
            <p:nvSpPr>
              <p:cNvPr id="187" name="Freeform 9"/>
              <p:cNvSpPr>
                <a:spLocks noEditPoints="1"/>
              </p:cNvSpPr>
              <p:nvPr/>
            </p:nvSpPr>
            <p:spPr bwMode="auto">
              <a:xfrm>
                <a:off x="1301750" y="1192213"/>
                <a:ext cx="365125" cy="192088"/>
              </a:xfrm>
              <a:custGeom>
                <a:avLst/>
                <a:gdLst>
                  <a:gd name="T0" fmla="*/ 432 w 1604"/>
                  <a:gd name="T1" fmla="*/ 300 h 850"/>
                  <a:gd name="T2" fmla="*/ 393 w 1604"/>
                  <a:gd name="T3" fmla="*/ 320 h 850"/>
                  <a:gd name="T4" fmla="*/ 364 w 1604"/>
                  <a:gd name="T5" fmla="*/ 353 h 850"/>
                  <a:gd name="T6" fmla="*/ 353 w 1604"/>
                  <a:gd name="T7" fmla="*/ 398 h 850"/>
                  <a:gd name="T8" fmla="*/ 357 w 1604"/>
                  <a:gd name="T9" fmla="*/ 488 h 850"/>
                  <a:gd name="T10" fmla="*/ 376 w 1604"/>
                  <a:gd name="T11" fmla="*/ 528 h 850"/>
                  <a:gd name="T12" fmla="*/ 410 w 1604"/>
                  <a:gd name="T13" fmla="*/ 555 h 850"/>
                  <a:gd name="T14" fmla="*/ 455 w 1604"/>
                  <a:gd name="T15" fmla="*/ 565 h 850"/>
                  <a:gd name="T16" fmla="*/ 545 w 1604"/>
                  <a:gd name="T17" fmla="*/ 563 h 850"/>
                  <a:gd name="T18" fmla="*/ 584 w 1604"/>
                  <a:gd name="T19" fmla="*/ 543 h 850"/>
                  <a:gd name="T20" fmla="*/ 611 w 1604"/>
                  <a:gd name="T21" fmla="*/ 509 h 850"/>
                  <a:gd name="T22" fmla="*/ 622 w 1604"/>
                  <a:gd name="T23" fmla="*/ 465 h 850"/>
                  <a:gd name="T24" fmla="*/ 619 w 1604"/>
                  <a:gd name="T25" fmla="*/ 375 h 850"/>
                  <a:gd name="T26" fmla="*/ 600 w 1604"/>
                  <a:gd name="T27" fmla="*/ 335 h 850"/>
                  <a:gd name="T28" fmla="*/ 566 w 1604"/>
                  <a:gd name="T29" fmla="*/ 308 h 850"/>
                  <a:gd name="T30" fmla="*/ 521 w 1604"/>
                  <a:gd name="T31" fmla="*/ 298 h 850"/>
                  <a:gd name="T32" fmla="*/ 201 w 1604"/>
                  <a:gd name="T33" fmla="*/ 0 h 850"/>
                  <a:gd name="T34" fmla="*/ 1436 w 1604"/>
                  <a:gd name="T35" fmla="*/ 2 h 850"/>
                  <a:gd name="T36" fmla="*/ 1494 w 1604"/>
                  <a:gd name="T37" fmla="*/ 22 h 850"/>
                  <a:gd name="T38" fmla="*/ 1538 w 1604"/>
                  <a:gd name="T39" fmla="*/ 52 h 850"/>
                  <a:gd name="T40" fmla="*/ 1579 w 1604"/>
                  <a:gd name="T41" fmla="*/ 103 h 850"/>
                  <a:gd name="T42" fmla="*/ 1600 w 1604"/>
                  <a:gd name="T43" fmla="*/ 166 h 850"/>
                  <a:gd name="T44" fmla="*/ 1604 w 1604"/>
                  <a:gd name="T45" fmla="*/ 649 h 850"/>
                  <a:gd name="T46" fmla="*/ 1593 w 1604"/>
                  <a:gd name="T47" fmla="*/ 716 h 850"/>
                  <a:gd name="T48" fmla="*/ 1560 w 1604"/>
                  <a:gd name="T49" fmla="*/ 773 h 850"/>
                  <a:gd name="T50" fmla="*/ 1517 w 1604"/>
                  <a:gd name="T51" fmla="*/ 814 h 850"/>
                  <a:gd name="T52" fmla="*/ 1468 w 1604"/>
                  <a:gd name="T53" fmla="*/ 839 h 850"/>
                  <a:gd name="T54" fmla="*/ 1402 w 1604"/>
                  <a:gd name="T55" fmla="*/ 850 h 850"/>
                  <a:gd name="T56" fmla="*/ 165 w 1604"/>
                  <a:gd name="T57" fmla="*/ 846 h 850"/>
                  <a:gd name="T58" fmla="*/ 100 w 1604"/>
                  <a:gd name="T59" fmla="*/ 823 h 850"/>
                  <a:gd name="T60" fmla="*/ 48 w 1604"/>
                  <a:gd name="T61" fmla="*/ 778 h 850"/>
                  <a:gd name="T62" fmla="*/ 13 w 1604"/>
                  <a:gd name="T63" fmla="*/ 718 h 850"/>
                  <a:gd name="T64" fmla="*/ 0 w 1604"/>
                  <a:gd name="T65" fmla="*/ 649 h 850"/>
                  <a:gd name="T66" fmla="*/ 3 w 1604"/>
                  <a:gd name="T67" fmla="*/ 164 h 850"/>
                  <a:gd name="T68" fmla="*/ 27 w 1604"/>
                  <a:gd name="T69" fmla="*/ 99 h 850"/>
                  <a:gd name="T70" fmla="*/ 72 w 1604"/>
                  <a:gd name="T71" fmla="*/ 47 h 850"/>
                  <a:gd name="T72" fmla="*/ 131 w 1604"/>
                  <a:gd name="T73" fmla="*/ 12 h 850"/>
                  <a:gd name="T74" fmla="*/ 201 w 1604"/>
                  <a:gd name="T75" fmla="*/ 0 h 8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604" h="850">
                    <a:moveTo>
                      <a:pt x="455" y="298"/>
                    </a:moveTo>
                    <a:lnTo>
                      <a:pt x="432" y="300"/>
                    </a:lnTo>
                    <a:lnTo>
                      <a:pt x="411" y="308"/>
                    </a:lnTo>
                    <a:lnTo>
                      <a:pt x="393" y="320"/>
                    </a:lnTo>
                    <a:lnTo>
                      <a:pt x="376" y="335"/>
                    </a:lnTo>
                    <a:lnTo>
                      <a:pt x="364" y="353"/>
                    </a:lnTo>
                    <a:lnTo>
                      <a:pt x="357" y="375"/>
                    </a:lnTo>
                    <a:lnTo>
                      <a:pt x="353" y="398"/>
                    </a:lnTo>
                    <a:lnTo>
                      <a:pt x="353" y="465"/>
                    </a:lnTo>
                    <a:lnTo>
                      <a:pt x="357" y="488"/>
                    </a:lnTo>
                    <a:lnTo>
                      <a:pt x="364" y="509"/>
                    </a:lnTo>
                    <a:lnTo>
                      <a:pt x="376" y="528"/>
                    </a:lnTo>
                    <a:lnTo>
                      <a:pt x="392" y="543"/>
                    </a:lnTo>
                    <a:lnTo>
                      <a:pt x="410" y="555"/>
                    </a:lnTo>
                    <a:lnTo>
                      <a:pt x="432" y="563"/>
                    </a:lnTo>
                    <a:lnTo>
                      <a:pt x="455" y="565"/>
                    </a:lnTo>
                    <a:lnTo>
                      <a:pt x="521" y="565"/>
                    </a:lnTo>
                    <a:lnTo>
                      <a:pt x="545" y="563"/>
                    </a:lnTo>
                    <a:lnTo>
                      <a:pt x="566" y="555"/>
                    </a:lnTo>
                    <a:lnTo>
                      <a:pt x="584" y="543"/>
                    </a:lnTo>
                    <a:lnTo>
                      <a:pt x="600" y="528"/>
                    </a:lnTo>
                    <a:lnTo>
                      <a:pt x="611" y="509"/>
                    </a:lnTo>
                    <a:lnTo>
                      <a:pt x="619" y="488"/>
                    </a:lnTo>
                    <a:lnTo>
                      <a:pt x="622" y="465"/>
                    </a:lnTo>
                    <a:lnTo>
                      <a:pt x="622" y="398"/>
                    </a:lnTo>
                    <a:lnTo>
                      <a:pt x="619" y="375"/>
                    </a:lnTo>
                    <a:lnTo>
                      <a:pt x="611" y="353"/>
                    </a:lnTo>
                    <a:lnTo>
                      <a:pt x="600" y="335"/>
                    </a:lnTo>
                    <a:lnTo>
                      <a:pt x="584" y="320"/>
                    </a:lnTo>
                    <a:lnTo>
                      <a:pt x="566" y="308"/>
                    </a:lnTo>
                    <a:lnTo>
                      <a:pt x="545" y="300"/>
                    </a:lnTo>
                    <a:lnTo>
                      <a:pt x="521" y="298"/>
                    </a:lnTo>
                    <a:lnTo>
                      <a:pt x="455" y="298"/>
                    </a:lnTo>
                    <a:close/>
                    <a:moveTo>
                      <a:pt x="201" y="0"/>
                    </a:moveTo>
                    <a:lnTo>
                      <a:pt x="1402" y="0"/>
                    </a:lnTo>
                    <a:lnTo>
                      <a:pt x="1436" y="2"/>
                    </a:lnTo>
                    <a:lnTo>
                      <a:pt x="1468" y="11"/>
                    </a:lnTo>
                    <a:lnTo>
                      <a:pt x="1494" y="22"/>
                    </a:lnTo>
                    <a:lnTo>
                      <a:pt x="1517" y="35"/>
                    </a:lnTo>
                    <a:lnTo>
                      <a:pt x="1538" y="52"/>
                    </a:lnTo>
                    <a:lnTo>
                      <a:pt x="1560" y="76"/>
                    </a:lnTo>
                    <a:lnTo>
                      <a:pt x="1579" y="103"/>
                    </a:lnTo>
                    <a:lnTo>
                      <a:pt x="1593" y="134"/>
                    </a:lnTo>
                    <a:lnTo>
                      <a:pt x="1600" y="166"/>
                    </a:lnTo>
                    <a:lnTo>
                      <a:pt x="1604" y="201"/>
                    </a:lnTo>
                    <a:lnTo>
                      <a:pt x="1604" y="649"/>
                    </a:lnTo>
                    <a:lnTo>
                      <a:pt x="1600" y="684"/>
                    </a:lnTo>
                    <a:lnTo>
                      <a:pt x="1593" y="716"/>
                    </a:lnTo>
                    <a:lnTo>
                      <a:pt x="1579" y="745"/>
                    </a:lnTo>
                    <a:lnTo>
                      <a:pt x="1560" y="773"/>
                    </a:lnTo>
                    <a:lnTo>
                      <a:pt x="1538" y="797"/>
                    </a:lnTo>
                    <a:lnTo>
                      <a:pt x="1517" y="814"/>
                    </a:lnTo>
                    <a:lnTo>
                      <a:pt x="1494" y="828"/>
                    </a:lnTo>
                    <a:lnTo>
                      <a:pt x="1468" y="839"/>
                    </a:lnTo>
                    <a:lnTo>
                      <a:pt x="1436" y="846"/>
                    </a:lnTo>
                    <a:lnTo>
                      <a:pt x="1402" y="850"/>
                    </a:lnTo>
                    <a:lnTo>
                      <a:pt x="201" y="850"/>
                    </a:lnTo>
                    <a:lnTo>
                      <a:pt x="165" y="846"/>
                    </a:lnTo>
                    <a:lnTo>
                      <a:pt x="131" y="837"/>
                    </a:lnTo>
                    <a:lnTo>
                      <a:pt x="100" y="823"/>
                    </a:lnTo>
                    <a:lnTo>
                      <a:pt x="72" y="802"/>
                    </a:lnTo>
                    <a:lnTo>
                      <a:pt x="48" y="778"/>
                    </a:lnTo>
                    <a:lnTo>
                      <a:pt x="27" y="750"/>
                    </a:lnTo>
                    <a:lnTo>
                      <a:pt x="13" y="718"/>
                    </a:lnTo>
                    <a:lnTo>
                      <a:pt x="3" y="685"/>
                    </a:lnTo>
                    <a:lnTo>
                      <a:pt x="0" y="649"/>
                    </a:lnTo>
                    <a:lnTo>
                      <a:pt x="0" y="201"/>
                    </a:lnTo>
                    <a:lnTo>
                      <a:pt x="3" y="164"/>
                    </a:lnTo>
                    <a:lnTo>
                      <a:pt x="13" y="131"/>
                    </a:lnTo>
                    <a:lnTo>
                      <a:pt x="27" y="99"/>
                    </a:lnTo>
                    <a:lnTo>
                      <a:pt x="48" y="71"/>
                    </a:lnTo>
                    <a:lnTo>
                      <a:pt x="72" y="47"/>
                    </a:lnTo>
                    <a:lnTo>
                      <a:pt x="100" y="27"/>
                    </a:lnTo>
                    <a:lnTo>
                      <a:pt x="131" y="12"/>
                    </a:lnTo>
                    <a:lnTo>
                      <a:pt x="165" y="3"/>
                    </a:lnTo>
                    <a:lnTo>
                      <a:pt x="20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>
                  <a:solidFill>
                    <a:schemeClr val="bg1">
                      <a:lumMod val="95000"/>
                    </a:schemeClr>
                  </a:solidFill>
                </a:endParaRPr>
              </a:p>
            </p:txBody>
          </p:sp>
        </p:grpSp>
      </p:grpSp>
      <p:grpSp>
        <p:nvGrpSpPr>
          <p:cNvPr id="8" name="Group 210"/>
          <p:cNvGrpSpPr/>
          <p:nvPr/>
        </p:nvGrpSpPr>
        <p:grpSpPr>
          <a:xfrm>
            <a:off x="2822772" y="2612297"/>
            <a:ext cx="566290" cy="566259"/>
            <a:chOff x="3763695" y="3318175"/>
            <a:chExt cx="755053" cy="755053"/>
          </a:xfrm>
          <a:effectLst>
            <a:outerShdw blurRad="279400" sx="102000" sy="102000" algn="ctr" rotWithShape="0">
              <a:schemeClr val="bg1">
                <a:lumMod val="50000"/>
                <a:alpha val="33000"/>
              </a:schemeClr>
            </a:outerShdw>
          </a:effectLst>
        </p:grpSpPr>
        <p:sp>
          <p:nvSpPr>
            <p:cNvPr id="163" name="Oval 162"/>
            <p:cNvSpPr/>
            <p:nvPr/>
          </p:nvSpPr>
          <p:spPr>
            <a:xfrm>
              <a:off x="3763695" y="3318175"/>
              <a:ext cx="755053" cy="75505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defRPr/>
              </a:pPr>
              <a:endParaRPr lang="en-IN" sz="1495" noProof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9" name="Group 198"/>
            <p:cNvGrpSpPr/>
            <p:nvPr/>
          </p:nvGrpSpPr>
          <p:grpSpPr>
            <a:xfrm>
              <a:off x="3904813" y="3486617"/>
              <a:ext cx="427244" cy="418167"/>
              <a:chOff x="985838" y="3713163"/>
              <a:chExt cx="1120775" cy="1096963"/>
            </a:xfrm>
            <a:solidFill>
              <a:schemeClr val="accent3"/>
            </a:solidFill>
          </p:grpSpPr>
          <p:sp>
            <p:nvSpPr>
              <p:cNvPr id="200" name="Freeform 26"/>
              <p:cNvSpPr>
                <a:spLocks noEditPoints="1"/>
              </p:cNvSpPr>
              <p:nvPr/>
            </p:nvSpPr>
            <p:spPr bwMode="auto">
              <a:xfrm>
                <a:off x="985838" y="3713163"/>
                <a:ext cx="1120775" cy="1096963"/>
              </a:xfrm>
              <a:custGeom>
                <a:avLst/>
                <a:gdLst>
                  <a:gd name="T0" fmla="*/ 2131 w 3531"/>
                  <a:gd name="T1" fmla="*/ 531 h 3456"/>
                  <a:gd name="T2" fmla="*/ 1956 w 3531"/>
                  <a:gd name="T3" fmla="*/ 580 h 3456"/>
                  <a:gd name="T4" fmla="*/ 1669 w 3531"/>
                  <a:gd name="T5" fmla="*/ 684 h 3456"/>
                  <a:gd name="T6" fmla="*/ 1306 w 3531"/>
                  <a:gd name="T7" fmla="*/ 860 h 3456"/>
                  <a:gd name="T8" fmla="*/ 1091 w 3531"/>
                  <a:gd name="T9" fmla="*/ 1012 h 3456"/>
                  <a:gd name="T10" fmla="*/ 1084 w 3531"/>
                  <a:gd name="T11" fmla="*/ 1139 h 3456"/>
                  <a:gd name="T12" fmla="*/ 1176 w 3531"/>
                  <a:gd name="T13" fmla="*/ 1229 h 3456"/>
                  <a:gd name="T14" fmla="*/ 1307 w 3531"/>
                  <a:gd name="T15" fmla="*/ 1215 h 3456"/>
                  <a:gd name="T16" fmla="*/ 1675 w 3531"/>
                  <a:gd name="T17" fmla="*/ 1017 h 3456"/>
                  <a:gd name="T18" fmla="*/ 1975 w 3531"/>
                  <a:gd name="T19" fmla="*/ 896 h 3456"/>
                  <a:gd name="T20" fmla="*/ 2171 w 3531"/>
                  <a:gd name="T21" fmla="*/ 836 h 3456"/>
                  <a:gd name="T22" fmla="*/ 2253 w 3531"/>
                  <a:gd name="T23" fmla="*/ 815 h 3456"/>
                  <a:gd name="T24" fmla="*/ 2341 w 3531"/>
                  <a:gd name="T25" fmla="*/ 724 h 3456"/>
                  <a:gd name="T26" fmla="*/ 2325 w 3531"/>
                  <a:gd name="T27" fmla="*/ 587 h 3456"/>
                  <a:gd name="T28" fmla="*/ 2199 w 3531"/>
                  <a:gd name="T29" fmla="*/ 520 h 3456"/>
                  <a:gd name="T30" fmla="*/ 3312 w 3531"/>
                  <a:gd name="T31" fmla="*/ 31 h 3456"/>
                  <a:gd name="T32" fmla="*/ 3480 w 3531"/>
                  <a:gd name="T33" fmla="*/ 180 h 3456"/>
                  <a:gd name="T34" fmla="*/ 3531 w 3531"/>
                  <a:gd name="T35" fmla="*/ 391 h 3456"/>
                  <a:gd name="T36" fmla="*/ 3454 w 3531"/>
                  <a:gd name="T37" fmla="*/ 596 h 3456"/>
                  <a:gd name="T38" fmla="*/ 3316 w 3531"/>
                  <a:gd name="T39" fmla="*/ 717 h 3456"/>
                  <a:gd name="T40" fmla="*/ 3233 w 3531"/>
                  <a:gd name="T41" fmla="*/ 936 h 3456"/>
                  <a:gd name="T42" fmla="*/ 3215 w 3531"/>
                  <a:gd name="T43" fmla="*/ 1335 h 3456"/>
                  <a:gd name="T44" fmla="*/ 3096 w 3531"/>
                  <a:gd name="T45" fmla="*/ 1763 h 3456"/>
                  <a:gd name="T46" fmla="*/ 2917 w 3531"/>
                  <a:gd name="T47" fmla="*/ 2202 h 3456"/>
                  <a:gd name="T48" fmla="*/ 2722 w 3531"/>
                  <a:gd name="T49" fmla="*/ 2628 h 3456"/>
                  <a:gd name="T50" fmla="*/ 2499 w 3531"/>
                  <a:gd name="T51" fmla="*/ 3053 h 3456"/>
                  <a:gd name="T52" fmla="*/ 2267 w 3531"/>
                  <a:gd name="T53" fmla="*/ 3319 h 3456"/>
                  <a:gd name="T54" fmla="*/ 2027 w 3531"/>
                  <a:gd name="T55" fmla="*/ 3439 h 3456"/>
                  <a:gd name="T56" fmla="*/ 1778 w 3531"/>
                  <a:gd name="T57" fmla="*/ 3449 h 3456"/>
                  <a:gd name="T58" fmla="*/ 1400 w 3531"/>
                  <a:gd name="T59" fmla="*/ 3331 h 3456"/>
                  <a:gd name="T60" fmla="*/ 1024 w 3531"/>
                  <a:gd name="T61" fmla="*/ 3106 h 3456"/>
                  <a:gd name="T62" fmla="*/ 1076 w 3531"/>
                  <a:gd name="T63" fmla="*/ 2853 h 3456"/>
                  <a:gd name="T64" fmla="*/ 1357 w 3531"/>
                  <a:gd name="T65" fmla="*/ 2986 h 3456"/>
                  <a:gd name="T66" fmla="*/ 1624 w 3531"/>
                  <a:gd name="T67" fmla="*/ 3140 h 3456"/>
                  <a:gd name="T68" fmla="*/ 1839 w 3531"/>
                  <a:gd name="T69" fmla="*/ 3203 h 3456"/>
                  <a:gd name="T70" fmla="*/ 1978 w 3531"/>
                  <a:gd name="T71" fmla="*/ 3165 h 3456"/>
                  <a:gd name="T72" fmla="*/ 2016 w 3531"/>
                  <a:gd name="T73" fmla="*/ 3027 h 3456"/>
                  <a:gd name="T74" fmla="*/ 1954 w 3531"/>
                  <a:gd name="T75" fmla="*/ 2815 h 3456"/>
                  <a:gd name="T76" fmla="*/ 1803 w 3531"/>
                  <a:gd name="T77" fmla="*/ 2551 h 3456"/>
                  <a:gd name="T78" fmla="*/ 1575 w 3531"/>
                  <a:gd name="T79" fmla="*/ 2258 h 3456"/>
                  <a:gd name="T80" fmla="*/ 1287 w 3531"/>
                  <a:gd name="T81" fmla="*/ 1963 h 3456"/>
                  <a:gd name="T82" fmla="*/ 992 w 3531"/>
                  <a:gd name="T83" fmla="*/ 1722 h 3456"/>
                  <a:gd name="T84" fmla="*/ 720 w 3531"/>
                  <a:gd name="T85" fmla="*/ 1555 h 3456"/>
                  <a:gd name="T86" fmla="*/ 495 w 3531"/>
                  <a:gd name="T87" fmla="*/ 1473 h 3456"/>
                  <a:gd name="T88" fmla="*/ 340 w 3531"/>
                  <a:gd name="T89" fmla="*/ 1491 h 3456"/>
                  <a:gd name="T90" fmla="*/ 280 w 3531"/>
                  <a:gd name="T91" fmla="*/ 1606 h 3456"/>
                  <a:gd name="T92" fmla="*/ 320 w 3531"/>
                  <a:gd name="T93" fmla="*/ 1798 h 3456"/>
                  <a:gd name="T94" fmla="*/ 444 w 3531"/>
                  <a:gd name="T95" fmla="*/ 2043 h 3456"/>
                  <a:gd name="T96" fmla="*/ 645 w 3531"/>
                  <a:gd name="T97" fmla="*/ 2322 h 3456"/>
                  <a:gd name="T98" fmla="*/ 388 w 3531"/>
                  <a:gd name="T99" fmla="*/ 2406 h 3456"/>
                  <a:gd name="T100" fmla="*/ 164 w 3531"/>
                  <a:gd name="T101" fmla="*/ 2150 h 3456"/>
                  <a:gd name="T102" fmla="*/ 17 w 3531"/>
                  <a:gd name="T103" fmla="*/ 1775 h 3456"/>
                  <a:gd name="T104" fmla="*/ 9 w 3531"/>
                  <a:gd name="T105" fmla="*/ 1511 h 3456"/>
                  <a:gd name="T106" fmla="*/ 113 w 3531"/>
                  <a:gd name="T107" fmla="*/ 1260 h 3456"/>
                  <a:gd name="T108" fmla="*/ 359 w 3531"/>
                  <a:gd name="T109" fmla="*/ 1023 h 3456"/>
                  <a:gd name="T110" fmla="*/ 776 w 3531"/>
                  <a:gd name="T111" fmla="*/ 801 h 3456"/>
                  <a:gd name="T112" fmla="*/ 1198 w 3531"/>
                  <a:gd name="T113" fmla="*/ 618 h 3456"/>
                  <a:gd name="T114" fmla="*/ 1621 w 3531"/>
                  <a:gd name="T115" fmla="*/ 440 h 3456"/>
                  <a:gd name="T116" fmla="*/ 2030 w 3531"/>
                  <a:gd name="T117" fmla="*/ 304 h 3456"/>
                  <a:gd name="T118" fmla="*/ 2413 w 3531"/>
                  <a:gd name="T119" fmla="*/ 246 h 3456"/>
                  <a:gd name="T120" fmla="*/ 2757 w 3531"/>
                  <a:gd name="T121" fmla="*/ 302 h 3456"/>
                  <a:gd name="T122" fmla="*/ 2881 w 3531"/>
                  <a:gd name="T123" fmla="*/ 130 h 3456"/>
                  <a:gd name="T124" fmla="*/ 3055 w 3531"/>
                  <a:gd name="T125" fmla="*/ 16 h 34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531" h="3456">
                    <a:moveTo>
                      <a:pt x="2199" y="520"/>
                    </a:moveTo>
                    <a:lnTo>
                      <a:pt x="2168" y="523"/>
                    </a:lnTo>
                    <a:lnTo>
                      <a:pt x="2161" y="524"/>
                    </a:lnTo>
                    <a:lnTo>
                      <a:pt x="2149" y="526"/>
                    </a:lnTo>
                    <a:lnTo>
                      <a:pt x="2131" y="531"/>
                    </a:lnTo>
                    <a:lnTo>
                      <a:pt x="2107" y="537"/>
                    </a:lnTo>
                    <a:lnTo>
                      <a:pt x="2076" y="545"/>
                    </a:lnTo>
                    <a:lnTo>
                      <a:pt x="2041" y="554"/>
                    </a:lnTo>
                    <a:lnTo>
                      <a:pt x="2001" y="566"/>
                    </a:lnTo>
                    <a:lnTo>
                      <a:pt x="1956" y="580"/>
                    </a:lnTo>
                    <a:lnTo>
                      <a:pt x="1906" y="595"/>
                    </a:lnTo>
                    <a:lnTo>
                      <a:pt x="1852" y="614"/>
                    </a:lnTo>
                    <a:lnTo>
                      <a:pt x="1796" y="634"/>
                    </a:lnTo>
                    <a:lnTo>
                      <a:pt x="1735" y="658"/>
                    </a:lnTo>
                    <a:lnTo>
                      <a:pt x="1669" y="684"/>
                    </a:lnTo>
                    <a:lnTo>
                      <a:pt x="1601" y="713"/>
                    </a:lnTo>
                    <a:lnTo>
                      <a:pt x="1532" y="746"/>
                    </a:lnTo>
                    <a:lnTo>
                      <a:pt x="1459" y="780"/>
                    </a:lnTo>
                    <a:lnTo>
                      <a:pt x="1383" y="819"/>
                    </a:lnTo>
                    <a:lnTo>
                      <a:pt x="1306" y="860"/>
                    </a:lnTo>
                    <a:lnTo>
                      <a:pt x="1226" y="905"/>
                    </a:lnTo>
                    <a:lnTo>
                      <a:pt x="1147" y="953"/>
                    </a:lnTo>
                    <a:lnTo>
                      <a:pt x="1124" y="970"/>
                    </a:lnTo>
                    <a:lnTo>
                      <a:pt x="1106" y="990"/>
                    </a:lnTo>
                    <a:lnTo>
                      <a:pt x="1091" y="1012"/>
                    </a:lnTo>
                    <a:lnTo>
                      <a:pt x="1081" y="1036"/>
                    </a:lnTo>
                    <a:lnTo>
                      <a:pt x="1076" y="1062"/>
                    </a:lnTo>
                    <a:lnTo>
                      <a:pt x="1073" y="1088"/>
                    </a:lnTo>
                    <a:lnTo>
                      <a:pt x="1077" y="1114"/>
                    </a:lnTo>
                    <a:lnTo>
                      <a:pt x="1084" y="1139"/>
                    </a:lnTo>
                    <a:lnTo>
                      <a:pt x="1096" y="1164"/>
                    </a:lnTo>
                    <a:lnTo>
                      <a:pt x="1113" y="1186"/>
                    </a:lnTo>
                    <a:lnTo>
                      <a:pt x="1131" y="1204"/>
                    </a:lnTo>
                    <a:lnTo>
                      <a:pt x="1153" y="1218"/>
                    </a:lnTo>
                    <a:lnTo>
                      <a:pt x="1176" y="1229"/>
                    </a:lnTo>
                    <a:lnTo>
                      <a:pt x="1201" y="1235"/>
                    </a:lnTo>
                    <a:lnTo>
                      <a:pt x="1226" y="1236"/>
                    </a:lnTo>
                    <a:lnTo>
                      <a:pt x="1255" y="1234"/>
                    </a:lnTo>
                    <a:lnTo>
                      <a:pt x="1281" y="1227"/>
                    </a:lnTo>
                    <a:lnTo>
                      <a:pt x="1307" y="1215"/>
                    </a:lnTo>
                    <a:lnTo>
                      <a:pt x="1384" y="1168"/>
                    </a:lnTo>
                    <a:lnTo>
                      <a:pt x="1460" y="1125"/>
                    </a:lnTo>
                    <a:lnTo>
                      <a:pt x="1533" y="1086"/>
                    </a:lnTo>
                    <a:lnTo>
                      <a:pt x="1605" y="1050"/>
                    </a:lnTo>
                    <a:lnTo>
                      <a:pt x="1675" y="1017"/>
                    </a:lnTo>
                    <a:lnTo>
                      <a:pt x="1741" y="988"/>
                    </a:lnTo>
                    <a:lnTo>
                      <a:pt x="1804" y="960"/>
                    </a:lnTo>
                    <a:lnTo>
                      <a:pt x="1865" y="936"/>
                    </a:lnTo>
                    <a:lnTo>
                      <a:pt x="1922" y="915"/>
                    </a:lnTo>
                    <a:lnTo>
                      <a:pt x="1975" y="896"/>
                    </a:lnTo>
                    <a:lnTo>
                      <a:pt x="2024" y="880"/>
                    </a:lnTo>
                    <a:lnTo>
                      <a:pt x="2068" y="866"/>
                    </a:lnTo>
                    <a:lnTo>
                      <a:pt x="2108" y="854"/>
                    </a:lnTo>
                    <a:lnTo>
                      <a:pt x="2143" y="844"/>
                    </a:lnTo>
                    <a:lnTo>
                      <a:pt x="2171" y="836"/>
                    </a:lnTo>
                    <a:lnTo>
                      <a:pt x="2194" y="831"/>
                    </a:lnTo>
                    <a:lnTo>
                      <a:pt x="2211" y="826"/>
                    </a:lnTo>
                    <a:lnTo>
                      <a:pt x="2222" y="824"/>
                    </a:lnTo>
                    <a:lnTo>
                      <a:pt x="2227" y="823"/>
                    </a:lnTo>
                    <a:lnTo>
                      <a:pt x="2253" y="815"/>
                    </a:lnTo>
                    <a:lnTo>
                      <a:pt x="2277" y="803"/>
                    </a:lnTo>
                    <a:lnTo>
                      <a:pt x="2299" y="788"/>
                    </a:lnTo>
                    <a:lnTo>
                      <a:pt x="2316" y="770"/>
                    </a:lnTo>
                    <a:lnTo>
                      <a:pt x="2330" y="748"/>
                    </a:lnTo>
                    <a:lnTo>
                      <a:pt x="2341" y="724"/>
                    </a:lnTo>
                    <a:lnTo>
                      <a:pt x="2348" y="698"/>
                    </a:lnTo>
                    <a:lnTo>
                      <a:pt x="2350" y="671"/>
                    </a:lnTo>
                    <a:lnTo>
                      <a:pt x="2348" y="644"/>
                    </a:lnTo>
                    <a:lnTo>
                      <a:pt x="2339" y="614"/>
                    </a:lnTo>
                    <a:lnTo>
                      <a:pt x="2325" y="587"/>
                    </a:lnTo>
                    <a:lnTo>
                      <a:pt x="2305" y="564"/>
                    </a:lnTo>
                    <a:lnTo>
                      <a:pt x="2283" y="546"/>
                    </a:lnTo>
                    <a:lnTo>
                      <a:pt x="2257" y="532"/>
                    </a:lnTo>
                    <a:lnTo>
                      <a:pt x="2229" y="523"/>
                    </a:lnTo>
                    <a:lnTo>
                      <a:pt x="2199" y="520"/>
                    </a:lnTo>
                    <a:close/>
                    <a:moveTo>
                      <a:pt x="3141" y="0"/>
                    </a:moveTo>
                    <a:lnTo>
                      <a:pt x="3184" y="0"/>
                    </a:lnTo>
                    <a:lnTo>
                      <a:pt x="3228" y="6"/>
                    </a:lnTo>
                    <a:lnTo>
                      <a:pt x="3271" y="16"/>
                    </a:lnTo>
                    <a:lnTo>
                      <a:pt x="3312" y="31"/>
                    </a:lnTo>
                    <a:lnTo>
                      <a:pt x="3351" y="52"/>
                    </a:lnTo>
                    <a:lnTo>
                      <a:pt x="3388" y="78"/>
                    </a:lnTo>
                    <a:lnTo>
                      <a:pt x="3423" y="108"/>
                    </a:lnTo>
                    <a:lnTo>
                      <a:pt x="3455" y="143"/>
                    </a:lnTo>
                    <a:lnTo>
                      <a:pt x="3480" y="180"/>
                    </a:lnTo>
                    <a:lnTo>
                      <a:pt x="3501" y="221"/>
                    </a:lnTo>
                    <a:lnTo>
                      <a:pt x="3516" y="261"/>
                    </a:lnTo>
                    <a:lnTo>
                      <a:pt x="3526" y="305"/>
                    </a:lnTo>
                    <a:lnTo>
                      <a:pt x="3531" y="347"/>
                    </a:lnTo>
                    <a:lnTo>
                      <a:pt x="3531" y="391"/>
                    </a:lnTo>
                    <a:lnTo>
                      <a:pt x="3526" y="435"/>
                    </a:lnTo>
                    <a:lnTo>
                      <a:pt x="3516" y="477"/>
                    </a:lnTo>
                    <a:lnTo>
                      <a:pt x="3500" y="519"/>
                    </a:lnTo>
                    <a:lnTo>
                      <a:pt x="3480" y="558"/>
                    </a:lnTo>
                    <a:lnTo>
                      <a:pt x="3454" y="596"/>
                    </a:lnTo>
                    <a:lnTo>
                      <a:pt x="3423" y="630"/>
                    </a:lnTo>
                    <a:lnTo>
                      <a:pt x="3403" y="650"/>
                    </a:lnTo>
                    <a:lnTo>
                      <a:pt x="3377" y="671"/>
                    </a:lnTo>
                    <a:lnTo>
                      <a:pt x="3348" y="693"/>
                    </a:lnTo>
                    <a:lnTo>
                      <a:pt x="3316" y="717"/>
                    </a:lnTo>
                    <a:lnTo>
                      <a:pt x="3281" y="741"/>
                    </a:lnTo>
                    <a:lnTo>
                      <a:pt x="3243" y="766"/>
                    </a:lnTo>
                    <a:lnTo>
                      <a:pt x="3204" y="791"/>
                    </a:lnTo>
                    <a:lnTo>
                      <a:pt x="3221" y="862"/>
                    </a:lnTo>
                    <a:lnTo>
                      <a:pt x="3233" y="936"/>
                    </a:lnTo>
                    <a:lnTo>
                      <a:pt x="3240" y="1013"/>
                    </a:lnTo>
                    <a:lnTo>
                      <a:pt x="3240" y="1090"/>
                    </a:lnTo>
                    <a:lnTo>
                      <a:pt x="3237" y="1171"/>
                    </a:lnTo>
                    <a:lnTo>
                      <a:pt x="3228" y="1252"/>
                    </a:lnTo>
                    <a:lnTo>
                      <a:pt x="3215" y="1335"/>
                    </a:lnTo>
                    <a:lnTo>
                      <a:pt x="3197" y="1419"/>
                    </a:lnTo>
                    <a:lnTo>
                      <a:pt x="3177" y="1504"/>
                    </a:lnTo>
                    <a:lnTo>
                      <a:pt x="3153" y="1589"/>
                    </a:lnTo>
                    <a:lnTo>
                      <a:pt x="3125" y="1676"/>
                    </a:lnTo>
                    <a:lnTo>
                      <a:pt x="3096" y="1763"/>
                    </a:lnTo>
                    <a:lnTo>
                      <a:pt x="3063" y="1851"/>
                    </a:lnTo>
                    <a:lnTo>
                      <a:pt x="3029" y="1938"/>
                    </a:lnTo>
                    <a:lnTo>
                      <a:pt x="2993" y="2026"/>
                    </a:lnTo>
                    <a:lnTo>
                      <a:pt x="2956" y="2114"/>
                    </a:lnTo>
                    <a:lnTo>
                      <a:pt x="2917" y="2202"/>
                    </a:lnTo>
                    <a:lnTo>
                      <a:pt x="2879" y="2288"/>
                    </a:lnTo>
                    <a:lnTo>
                      <a:pt x="2840" y="2375"/>
                    </a:lnTo>
                    <a:lnTo>
                      <a:pt x="2799" y="2460"/>
                    </a:lnTo>
                    <a:lnTo>
                      <a:pt x="2760" y="2546"/>
                    </a:lnTo>
                    <a:lnTo>
                      <a:pt x="2722" y="2628"/>
                    </a:lnTo>
                    <a:lnTo>
                      <a:pt x="2685" y="2711"/>
                    </a:lnTo>
                    <a:lnTo>
                      <a:pt x="2638" y="2808"/>
                    </a:lnTo>
                    <a:lnTo>
                      <a:pt x="2592" y="2898"/>
                    </a:lnTo>
                    <a:lnTo>
                      <a:pt x="2546" y="2979"/>
                    </a:lnTo>
                    <a:lnTo>
                      <a:pt x="2499" y="3053"/>
                    </a:lnTo>
                    <a:lnTo>
                      <a:pt x="2453" y="3119"/>
                    </a:lnTo>
                    <a:lnTo>
                      <a:pt x="2407" y="3179"/>
                    </a:lnTo>
                    <a:lnTo>
                      <a:pt x="2361" y="3233"/>
                    </a:lnTo>
                    <a:lnTo>
                      <a:pt x="2314" y="3279"/>
                    </a:lnTo>
                    <a:lnTo>
                      <a:pt x="2267" y="3319"/>
                    </a:lnTo>
                    <a:lnTo>
                      <a:pt x="2219" y="3354"/>
                    </a:lnTo>
                    <a:lnTo>
                      <a:pt x="2172" y="3383"/>
                    </a:lnTo>
                    <a:lnTo>
                      <a:pt x="2124" y="3406"/>
                    </a:lnTo>
                    <a:lnTo>
                      <a:pt x="2076" y="3426"/>
                    </a:lnTo>
                    <a:lnTo>
                      <a:pt x="2027" y="3439"/>
                    </a:lnTo>
                    <a:lnTo>
                      <a:pt x="1979" y="3449"/>
                    </a:lnTo>
                    <a:lnTo>
                      <a:pt x="1929" y="3454"/>
                    </a:lnTo>
                    <a:lnTo>
                      <a:pt x="1880" y="3456"/>
                    </a:lnTo>
                    <a:lnTo>
                      <a:pt x="1828" y="3454"/>
                    </a:lnTo>
                    <a:lnTo>
                      <a:pt x="1778" y="3449"/>
                    </a:lnTo>
                    <a:lnTo>
                      <a:pt x="1727" y="3441"/>
                    </a:lnTo>
                    <a:lnTo>
                      <a:pt x="1644" y="3423"/>
                    </a:lnTo>
                    <a:lnTo>
                      <a:pt x="1562" y="3398"/>
                    </a:lnTo>
                    <a:lnTo>
                      <a:pt x="1480" y="3366"/>
                    </a:lnTo>
                    <a:lnTo>
                      <a:pt x="1400" y="3331"/>
                    </a:lnTo>
                    <a:lnTo>
                      <a:pt x="1320" y="3291"/>
                    </a:lnTo>
                    <a:lnTo>
                      <a:pt x="1243" y="3248"/>
                    </a:lnTo>
                    <a:lnTo>
                      <a:pt x="1167" y="3202"/>
                    </a:lnTo>
                    <a:lnTo>
                      <a:pt x="1094" y="3154"/>
                    </a:lnTo>
                    <a:lnTo>
                      <a:pt x="1024" y="3106"/>
                    </a:lnTo>
                    <a:lnTo>
                      <a:pt x="1046" y="3057"/>
                    </a:lnTo>
                    <a:lnTo>
                      <a:pt x="1061" y="3008"/>
                    </a:lnTo>
                    <a:lnTo>
                      <a:pt x="1071" y="2957"/>
                    </a:lnTo>
                    <a:lnTo>
                      <a:pt x="1076" y="2906"/>
                    </a:lnTo>
                    <a:lnTo>
                      <a:pt x="1076" y="2853"/>
                    </a:lnTo>
                    <a:lnTo>
                      <a:pt x="1123" y="2806"/>
                    </a:lnTo>
                    <a:lnTo>
                      <a:pt x="1183" y="2855"/>
                    </a:lnTo>
                    <a:lnTo>
                      <a:pt x="1241" y="2902"/>
                    </a:lnTo>
                    <a:lnTo>
                      <a:pt x="1299" y="2946"/>
                    </a:lnTo>
                    <a:lnTo>
                      <a:pt x="1357" y="2986"/>
                    </a:lnTo>
                    <a:lnTo>
                      <a:pt x="1414" y="3023"/>
                    </a:lnTo>
                    <a:lnTo>
                      <a:pt x="1468" y="3057"/>
                    </a:lnTo>
                    <a:lnTo>
                      <a:pt x="1522" y="3088"/>
                    </a:lnTo>
                    <a:lnTo>
                      <a:pt x="1574" y="3116"/>
                    </a:lnTo>
                    <a:lnTo>
                      <a:pt x="1624" y="3140"/>
                    </a:lnTo>
                    <a:lnTo>
                      <a:pt x="1672" y="3160"/>
                    </a:lnTo>
                    <a:lnTo>
                      <a:pt x="1717" y="3176"/>
                    </a:lnTo>
                    <a:lnTo>
                      <a:pt x="1761" y="3189"/>
                    </a:lnTo>
                    <a:lnTo>
                      <a:pt x="1801" y="3198"/>
                    </a:lnTo>
                    <a:lnTo>
                      <a:pt x="1839" y="3203"/>
                    </a:lnTo>
                    <a:lnTo>
                      <a:pt x="1873" y="3204"/>
                    </a:lnTo>
                    <a:lnTo>
                      <a:pt x="1905" y="3201"/>
                    </a:lnTo>
                    <a:lnTo>
                      <a:pt x="1933" y="3194"/>
                    </a:lnTo>
                    <a:lnTo>
                      <a:pt x="1957" y="3182"/>
                    </a:lnTo>
                    <a:lnTo>
                      <a:pt x="1978" y="3165"/>
                    </a:lnTo>
                    <a:lnTo>
                      <a:pt x="1994" y="3144"/>
                    </a:lnTo>
                    <a:lnTo>
                      <a:pt x="2006" y="3120"/>
                    </a:lnTo>
                    <a:lnTo>
                      <a:pt x="2014" y="3092"/>
                    </a:lnTo>
                    <a:lnTo>
                      <a:pt x="2017" y="3062"/>
                    </a:lnTo>
                    <a:lnTo>
                      <a:pt x="2016" y="3027"/>
                    </a:lnTo>
                    <a:lnTo>
                      <a:pt x="2012" y="2990"/>
                    </a:lnTo>
                    <a:lnTo>
                      <a:pt x="2003" y="2950"/>
                    </a:lnTo>
                    <a:lnTo>
                      <a:pt x="1990" y="2907"/>
                    </a:lnTo>
                    <a:lnTo>
                      <a:pt x="1973" y="2862"/>
                    </a:lnTo>
                    <a:lnTo>
                      <a:pt x="1954" y="2815"/>
                    </a:lnTo>
                    <a:lnTo>
                      <a:pt x="1930" y="2765"/>
                    </a:lnTo>
                    <a:lnTo>
                      <a:pt x="1904" y="2714"/>
                    </a:lnTo>
                    <a:lnTo>
                      <a:pt x="1873" y="2661"/>
                    </a:lnTo>
                    <a:lnTo>
                      <a:pt x="1839" y="2607"/>
                    </a:lnTo>
                    <a:lnTo>
                      <a:pt x="1803" y="2551"/>
                    </a:lnTo>
                    <a:lnTo>
                      <a:pt x="1763" y="2493"/>
                    </a:lnTo>
                    <a:lnTo>
                      <a:pt x="1720" y="2435"/>
                    </a:lnTo>
                    <a:lnTo>
                      <a:pt x="1675" y="2376"/>
                    </a:lnTo>
                    <a:lnTo>
                      <a:pt x="1627" y="2318"/>
                    </a:lnTo>
                    <a:lnTo>
                      <a:pt x="1575" y="2258"/>
                    </a:lnTo>
                    <a:lnTo>
                      <a:pt x="1522" y="2198"/>
                    </a:lnTo>
                    <a:lnTo>
                      <a:pt x="1465" y="2138"/>
                    </a:lnTo>
                    <a:lnTo>
                      <a:pt x="1407" y="2079"/>
                    </a:lnTo>
                    <a:lnTo>
                      <a:pt x="1347" y="2020"/>
                    </a:lnTo>
                    <a:lnTo>
                      <a:pt x="1287" y="1963"/>
                    </a:lnTo>
                    <a:lnTo>
                      <a:pt x="1227" y="1910"/>
                    </a:lnTo>
                    <a:lnTo>
                      <a:pt x="1167" y="1858"/>
                    </a:lnTo>
                    <a:lnTo>
                      <a:pt x="1108" y="1810"/>
                    </a:lnTo>
                    <a:lnTo>
                      <a:pt x="1049" y="1764"/>
                    </a:lnTo>
                    <a:lnTo>
                      <a:pt x="992" y="1722"/>
                    </a:lnTo>
                    <a:lnTo>
                      <a:pt x="934" y="1683"/>
                    </a:lnTo>
                    <a:lnTo>
                      <a:pt x="878" y="1646"/>
                    </a:lnTo>
                    <a:lnTo>
                      <a:pt x="824" y="1612"/>
                    </a:lnTo>
                    <a:lnTo>
                      <a:pt x="771" y="1581"/>
                    </a:lnTo>
                    <a:lnTo>
                      <a:pt x="720" y="1555"/>
                    </a:lnTo>
                    <a:lnTo>
                      <a:pt x="670" y="1531"/>
                    </a:lnTo>
                    <a:lnTo>
                      <a:pt x="623" y="1511"/>
                    </a:lnTo>
                    <a:lnTo>
                      <a:pt x="578" y="1495"/>
                    </a:lnTo>
                    <a:lnTo>
                      <a:pt x="535" y="1482"/>
                    </a:lnTo>
                    <a:lnTo>
                      <a:pt x="495" y="1473"/>
                    </a:lnTo>
                    <a:lnTo>
                      <a:pt x="458" y="1469"/>
                    </a:lnTo>
                    <a:lnTo>
                      <a:pt x="423" y="1468"/>
                    </a:lnTo>
                    <a:lnTo>
                      <a:pt x="393" y="1471"/>
                    </a:lnTo>
                    <a:lnTo>
                      <a:pt x="364" y="1479"/>
                    </a:lnTo>
                    <a:lnTo>
                      <a:pt x="340" y="1491"/>
                    </a:lnTo>
                    <a:lnTo>
                      <a:pt x="320" y="1507"/>
                    </a:lnTo>
                    <a:lnTo>
                      <a:pt x="303" y="1527"/>
                    </a:lnTo>
                    <a:lnTo>
                      <a:pt x="292" y="1551"/>
                    </a:lnTo>
                    <a:lnTo>
                      <a:pt x="285" y="1577"/>
                    </a:lnTo>
                    <a:lnTo>
                      <a:pt x="280" y="1606"/>
                    </a:lnTo>
                    <a:lnTo>
                      <a:pt x="281" y="1640"/>
                    </a:lnTo>
                    <a:lnTo>
                      <a:pt x="285" y="1675"/>
                    </a:lnTo>
                    <a:lnTo>
                      <a:pt x="292" y="1714"/>
                    </a:lnTo>
                    <a:lnTo>
                      <a:pt x="304" y="1755"/>
                    </a:lnTo>
                    <a:lnTo>
                      <a:pt x="320" y="1798"/>
                    </a:lnTo>
                    <a:lnTo>
                      <a:pt x="338" y="1843"/>
                    </a:lnTo>
                    <a:lnTo>
                      <a:pt x="360" y="1891"/>
                    </a:lnTo>
                    <a:lnTo>
                      <a:pt x="385" y="1940"/>
                    </a:lnTo>
                    <a:lnTo>
                      <a:pt x="412" y="1990"/>
                    </a:lnTo>
                    <a:lnTo>
                      <a:pt x="444" y="2043"/>
                    </a:lnTo>
                    <a:lnTo>
                      <a:pt x="479" y="2097"/>
                    </a:lnTo>
                    <a:lnTo>
                      <a:pt x="516" y="2152"/>
                    </a:lnTo>
                    <a:lnTo>
                      <a:pt x="556" y="2207"/>
                    </a:lnTo>
                    <a:lnTo>
                      <a:pt x="599" y="2264"/>
                    </a:lnTo>
                    <a:lnTo>
                      <a:pt x="645" y="2322"/>
                    </a:lnTo>
                    <a:lnTo>
                      <a:pt x="590" y="2376"/>
                    </a:lnTo>
                    <a:lnTo>
                      <a:pt x="539" y="2376"/>
                    </a:lnTo>
                    <a:lnTo>
                      <a:pt x="488" y="2381"/>
                    </a:lnTo>
                    <a:lnTo>
                      <a:pt x="437" y="2391"/>
                    </a:lnTo>
                    <a:lnTo>
                      <a:pt x="388" y="2406"/>
                    </a:lnTo>
                    <a:lnTo>
                      <a:pt x="341" y="2424"/>
                    </a:lnTo>
                    <a:lnTo>
                      <a:pt x="295" y="2359"/>
                    </a:lnTo>
                    <a:lnTo>
                      <a:pt x="249" y="2291"/>
                    </a:lnTo>
                    <a:lnTo>
                      <a:pt x="205" y="2222"/>
                    </a:lnTo>
                    <a:lnTo>
                      <a:pt x="164" y="2150"/>
                    </a:lnTo>
                    <a:lnTo>
                      <a:pt x="124" y="2076"/>
                    </a:lnTo>
                    <a:lnTo>
                      <a:pt x="91" y="2001"/>
                    </a:lnTo>
                    <a:lnTo>
                      <a:pt x="61" y="1926"/>
                    </a:lnTo>
                    <a:lnTo>
                      <a:pt x="36" y="1851"/>
                    </a:lnTo>
                    <a:lnTo>
                      <a:pt x="17" y="1775"/>
                    </a:lnTo>
                    <a:lnTo>
                      <a:pt x="8" y="1722"/>
                    </a:lnTo>
                    <a:lnTo>
                      <a:pt x="2" y="1668"/>
                    </a:lnTo>
                    <a:lnTo>
                      <a:pt x="0" y="1616"/>
                    </a:lnTo>
                    <a:lnTo>
                      <a:pt x="2" y="1564"/>
                    </a:lnTo>
                    <a:lnTo>
                      <a:pt x="9" y="1511"/>
                    </a:lnTo>
                    <a:lnTo>
                      <a:pt x="20" y="1460"/>
                    </a:lnTo>
                    <a:lnTo>
                      <a:pt x="35" y="1410"/>
                    </a:lnTo>
                    <a:lnTo>
                      <a:pt x="56" y="1359"/>
                    </a:lnTo>
                    <a:lnTo>
                      <a:pt x="82" y="1310"/>
                    </a:lnTo>
                    <a:lnTo>
                      <a:pt x="113" y="1260"/>
                    </a:lnTo>
                    <a:lnTo>
                      <a:pt x="151" y="1211"/>
                    </a:lnTo>
                    <a:lnTo>
                      <a:pt x="193" y="1163"/>
                    </a:lnTo>
                    <a:lnTo>
                      <a:pt x="242" y="1116"/>
                    </a:lnTo>
                    <a:lnTo>
                      <a:pt x="297" y="1070"/>
                    </a:lnTo>
                    <a:lnTo>
                      <a:pt x="359" y="1023"/>
                    </a:lnTo>
                    <a:lnTo>
                      <a:pt x="428" y="978"/>
                    </a:lnTo>
                    <a:lnTo>
                      <a:pt x="504" y="932"/>
                    </a:lnTo>
                    <a:lnTo>
                      <a:pt x="587" y="888"/>
                    </a:lnTo>
                    <a:lnTo>
                      <a:pt x="677" y="845"/>
                    </a:lnTo>
                    <a:lnTo>
                      <a:pt x="776" y="801"/>
                    </a:lnTo>
                    <a:lnTo>
                      <a:pt x="860" y="766"/>
                    </a:lnTo>
                    <a:lnTo>
                      <a:pt x="944" y="730"/>
                    </a:lnTo>
                    <a:lnTo>
                      <a:pt x="1029" y="693"/>
                    </a:lnTo>
                    <a:lnTo>
                      <a:pt x="1114" y="655"/>
                    </a:lnTo>
                    <a:lnTo>
                      <a:pt x="1198" y="618"/>
                    </a:lnTo>
                    <a:lnTo>
                      <a:pt x="1283" y="581"/>
                    </a:lnTo>
                    <a:lnTo>
                      <a:pt x="1368" y="544"/>
                    </a:lnTo>
                    <a:lnTo>
                      <a:pt x="1453" y="509"/>
                    </a:lnTo>
                    <a:lnTo>
                      <a:pt x="1537" y="474"/>
                    </a:lnTo>
                    <a:lnTo>
                      <a:pt x="1621" y="440"/>
                    </a:lnTo>
                    <a:lnTo>
                      <a:pt x="1704" y="408"/>
                    </a:lnTo>
                    <a:lnTo>
                      <a:pt x="1787" y="379"/>
                    </a:lnTo>
                    <a:lnTo>
                      <a:pt x="1869" y="352"/>
                    </a:lnTo>
                    <a:lnTo>
                      <a:pt x="1949" y="327"/>
                    </a:lnTo>
                    <a:lnTo>
                      <a:pt x="2030" y="304"/>
                    </a:lnTo>
                    <a:lnTo>
                      <a:pt x="2109" y="285"/>
                    </a:lnTo>
                    <a:lnTo>
                      <a:pt x="2187" y="270"/>
                    </a:lnTo>
                    <a:lnTo>
                      <a:pt x="2264" y="258"/>
                    </a:lnTo>
                    <a:lnTo>
                      <a:pt x="2339" y="250"/>
                    </a:lnTo>
                    <a:lnTo>
                      <a:pt x="2413" y="246"/>
                    </a:lnTo>
                    <a:lnTo>
                      <a:pt x="2485" y="247"/>
                    </a:lnTo>
                    <a:lnTo>
                      <a:pt x="2556" y="252"/>
                    </a:lnTo>
                    <a:lnTo>
                      <a:pt x="2625" y="263"/>
                    </a:lnTo>
                    <a:lnTo>
                      <a:pt x="2691" y="280"/>
                    </a:lnTo>
                    <a:lnTo>
                      <a:pt x="2757" y="302"/>
                    </a:lnTo>
                    <a:lnTo>
                      <a:pt x="2783" y="261"/>
                    </a:lnTo>
                    <a:lnTo>
                      <a:pt x="2809" y="223"/>
                    </a:lnTo>
                    <a:lnTo>
                      <a:pt x="2834" y="188"/>
                    </a:lnTo>
                    <a:lnTo>
                      <a:pt x="2858" y="158"/>
                    </a:lnTo>
                    <a:lnTo>
                      <a:pt x="2881" y="130"/>
                    </a:lnTo>
                    <a:lnTo>
                      <a:pt x="2902" y="108"/>
                    </a:lnTo>
                    <a:lnTo>
                      <a:pt x="2937" y="78"/>
                    </a:lnTo>
                    <a:lnTo>
                      <a:pt x="2974" y="52"/>
                    </a:lnTo>
                    <a:lnTo>
                      <a:pt x="3013" y="31"/>
                    </a:lnTo>
                    <a:lnTo>
                      <a:pt x="3055" y="16"/>
                    </a:lnTo>
                    <a:lnTo>
                      <a:pt x="3097" y="6"/>
                    </a:lnTo>
                    <a:lnTo>
                      <a:pt x="314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  <p:sp>
            <p:nvSpPr>
              <p:cNvPr id="201" name="Freeform 27"/>
              <p:cNvSpPr/>
              <p:nvPr/>
            </p:nvSpPr>
            <p:spPr bwMode="auto">
              <a:xfrm>
                <a:off x="1050926" y="4365625"/>
                <a:ext cx="377825" cy="376238"/>
              </a:xfrm>
              <a:custGeom>
                <a:avLst/>
                <a:gdLst>
                  <a:gd name="T0" fmla="*/ 922 w 1186"/>
                  <a:gd name="T1" fmla="*/ 0 h 1185"/>
                  <a:gd name="T2" fmla="*/ 1186 w 1186"/>
                  <a:gd name="T3" fmla="*/ 265 h 1185"/>
                  <a:gd name="T4" fmla="*/ 827 w 1186"/>
                  <a:gd name="T5" fmla="*/ 623 h 1185"/>
                  <a:gd name="T6" fmla="*/ 782 w 1186"/>
                  <a:gd name="T7" fmla="*/ 667 h 1185"/>
                  <a:gd name="T8" fmla="*/ 779 w 1186"/>
                  <a:gd name="T9" fmla="*/ 717 h 1185"/>
                  <a:gd name="T10" fmla="*/ 770 w 1186"/>
                  <a:gd name="T11" fmla="*/ 769 h 1185"/>
                  <a:gd name="T12" fmla="*/ 757 w 1186"/>
                  <a:gd name="T13" fmla="*/ 820 h 1185"/>
                  <a:gd name="T14" fmla="*/ 741 w 1186"/>
                  <a:gd name="T15" fmla="*/ 871 h 1185"/>
                  <a:gd name="T16" fmla="*/ 720 w 1186"/>
                  <a:gd name="T17" fmla="*/ 920 h 1185"/>
                  <a:gd name="T18" fmla="*/ 696 w 1186"/>
                  <a:gd name="T19" fmla="*/ 966 h 1185"/>
                  <a:gd name="T20" fmla="*/ 670 w 1186"/>
                  <a:gd name="T21" fmla="*/ 1009 h 1185"/>
                  <a:gd name="T22" fmla="*/ 642 w 1186"/>
                  <a:gd name="T23" fmla="*/ 1048 h 1185"/>
                  <a:gd name="T24" fmla="*/ 612 w 1186"/>
                  <a:gd name="T25" fmla="*/ 1081 h 1185"/>
                  <a:gd name="T26" fmla="*/ 578 w 1186"/>
                  <a:gd name="T27" fmla="*/ 1111 h 1185"/>
                  <a:gd name="T28" fmla="*/ 541 w 1186"/>
                  <a:gd name="T29" fmla="*/ 1136 h 1185"/>
                  <a:gd name="T30" fmla="*/ 503 w 1186"/>
                  <a:gd name="T31" fmla="*/ 1156 h 1185"/>
                  <a:gd name="T32" fmla="*/ 463 w 1186"/>
                  <a:gd name="T33" fmla="*/ 1171 h 1185"/>
                  <a:gd name="T34" fmla="*/ 421 w 1186"/>
                  <a:gd name="T35" fmla="*/ 1181 h 1185"/>
                  <a:gd name="T36" fmla="*/ 380 w 1186"/>
                  <a:gd name="T37" fmla="*/ 1185 h 1185"/>
                  <a:gd name="T38" fmla="*/ 337 w 1186"/>
                  <a:gd name="T39" fmla="*/ 1185 h 1185"/>
                  <a:gd name="T40" fmla="*/ 295 w 1186"/>
                  <a:gd name="T41" fmla="*/ 1181 h 1185"/>
                  <a:gd name="T42" fmla="*/ 253 w 1186"/>
                  <a:gd name="T43" fmla="*/ 1171 h 1185"/>
                  <a:gd name="T44" fmla="*/ 213 w 1186"/>
                  <a:gd name="T45" fmla="*/ 1156 h 1185"/>
                  <a:gd name="T46" fmla="*/ 175 w 1186"/>
                  <a:gd name="T47" fmla="*/ 1136 h 1185"/>
                  <a:gd name="T48" fmla="*/ 139 w 1186"/>
                  <a:gd name="T49" fmla="*/ 1111 h 1185"/>
                  <a:gd name="T50" fmla="*/ 105 w 1186"/>
                  <a:gd name="T51" fmla="*/ 1081 h 1185"/>
                  <a:gd name="T52" fmla="*/ 74 w 1186"/>
                  <a:gd name="T53" fmla="*/ 1047 h 1185"/>
                  <a:gd name="T54" fmla="*/ 49 w 1186"/>
                  <a:gd name="T55" fmla="*/ 1011 h 1185"/>
                  <a:gd name="T56" fmla="*/ 30 w 1186"/>
                  <a:gd name="T57" fmla="*/ 973 h 1185"/>
                  <a:gd name="T58" fmla="*/ 14 w 1186"/>
                  <a:gd name="T59" fmla="*/ 932 h 1185"/>
                  <a:gd name="T60" fmla="*/ 5 w 1186"/>
                  <a:gd name="T61" fmla="*/ 891 h 1185"/>
                  <a:gd name="T62" fmla="*/ 0 w 1186"/>
                  <a:gd name="T63" fmla="*/ 848 h 1185"/>
                  <a:gd name="T64" fmla="*/ 0 w 1186"/>
                  <a:gd name="T65" fmla="*/ 806 h 1185"/>
                  <a:gd name="T66" fmla="*/ 5 w 1186"/>
                  <a:gd name="T67" fmla="*/ 764 h 1185"/>
                  <a:gd name="T68" fmla="*/ 14 w 1186"/>
                  <a:gd name="T69" fmla="*/ 723 h 1185"/>
                  <a:gd name="T70" fmla="*/ 30 w 1186"/>
                  <a:gd name="T71" fmla="*/ 683 h 1185"/>
                  <a:gd name="T72" fmla="*/ 49 w 1186"/>
                  <a:gd name="T73" fmla="*/ 644 h 1185"/>
                  <a:gd name="T74" fmla="*/ 74 w 1186"/>
                  <a:gd name="T75" fmla="*/ 607 h 1185"/>
                  <a:gd name="T76" fmla="*/ 105 w 1186"/>
                  <a:gd name="T77" fmla="*/ 573 h 1185"/>
                  <a:gd name="T78" fmla="*/ 138 w 1186"/>
                  <a:gd name="T79" fmla="*/ 544 h 1185"/>
                  <a:gd name="T80" fmla="*/ 177 w 1186"/>
                  <a:gd name="T81" fmla="*/ 516 h 1185"/>
                  <a:gd name="T82" fmla="*/ 220 w 1186"/>
                  <a:gd name="T83" fmla="*/ 489 h 1185"/>
                  <a:gd name="T84" fmla="*/ 265 w 1186"/>
                  <a:gd name="T85" fmla="*/ 465 h 1185"/>
                  <a:gd name="T86" fmla="*/ 314 w 1186"/>
                  <a:gd name="T87" fmla="*/ 446 h 1185"/>
                  <a:gd name="T88" fmla="*/ 366 w 1186"/>
                  <a:gd name="T89" fmla="*/ 428 h 1185"/>
                  <a:gd name="T90" fmla="*/ 417 w 1186"/>
                  <a:gd name="T91" fmla="*/ 415 h 1185"/>
                  <a:gd name="T92" fmla="*/ 468 w 1186"/>
                  <a:gd name="T93" fmla="*/ 407 h 1185"/>
                  <a:gd name="T94" fmla="*/ 518 w 1186"/>
                  <a:gd name="T95" fmla="*/ 403 h 1185"/>
                  <a:gd name="T96" fmla="*/ 561 w 1186"/>
                  <a:gd name="T97" fmla="*/ 360 h 1185"/>
                  <a:gd name="T98" fmla="*/ 922 w 1186"/>
                  <a:gd name="T99" fmla="*/ 0 h 1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186" h="1185">
                    <a:moveTo>
                      <a:pt x="922" y="0"/>
                    </a:moveTo>
                    <a:lnTo>
                      <a:pt x="1186" y="265"/>
                    </a:lnTo>
                    <a:lnTo>
                      <a:pt x="827" y="623"/>
                    </a:lnTo>
                    <a:lnTo>
                      <a:pt x="782" y="667"/>
                    </a:lnTo>
                    <a:lnTo>
                      <a:pt x="779" y="717"/>
                    </a:lnTo>
                    <a:lnTo>
                      <a:pt x="770" y="769"/>
                    </a:lnTo>
                    <a:lnTo>
                      <a:pt x="757" y="820"/>
                    </a:lnTo>
                    <a:lnTo>
                      <a:pt x="741" y="871"/>
                    </a:lnTo>
                    <a:lnTo>
                      <a:pt x="720" y="920"/>
                    </a:lnTo>
                    <a:lnTo>
                      <a:pt x="696" y="966"/>
                    </a:lnTo>
                    <a:lnTo>
                      <a:pt x="670" y="1009"/>
                    </a:lnTo>
                    <a:lnTo>
                      <a:pt x="642" y="1048"/>
                    </a:lnTo>
                    <a:lnTo>
                      <a:pt x="612" y="1081"/>
                    </a:lnTo>
                    <a:lnTo>
                      <a:pt x="578" y="1111"/>
                    </a:lnTo>
                    <a:lnTo>
                      <a:pt x="541" y="1136"/>
                    </a:lnTo>
                    <a:lnTo>
                      <a:pt x="503" y="1156"/>
                    </a:lnTo>
                    <a:lnTo>
                      <a:pt x="463" y="1171"/>
                    </a:lnTo>
                    <a:lnTo>
                      <a:pt x="421" y="1181"/>
                    </a:lnTo>
                    <a:lnTo>
                      <a:pt x="380" y="1185"/>
                    </a:lnTo>
                    <a:lnTo>
                      <a:pt x="337" y="1185"/>
                    </a:lnTo>
                    <a:lnTo>
                      <a:pt x="295" y="1181"/>
                    </a:lnTo>
                    <a:lnTo>
                      <a:pt x="253" y="1171"/>
                    </a:lnTo>
                    <a:lnTo>
                      <a:pt x="213" y="1156"/>
                    </a:lnTo>
                    <a:lnTo>
                      <a:pt x="175" y="1136"/>
                    </a:lnTo>
                    <a:lnTo>
                      <a:pt x="139" y="1111"/>
                    </a:lnTo>
                    <a:lnTo>
                      <a:pt x="105" y="1081"/>
                    </a:lnTo>
                    <a:lnTo>
                      <a:pt x="74" y="1047"/>
                    </a:lnTo>
                    <a:lnTo>
                      <a:pt x="49" y="1011"/>
                    </a:lnTo>
                    <a:lnTo>
                      <a:pt x="30" y="973"/>
                    </a:lnTo>
                    <a:lnTo>
                      <a:pt x="14" y="932"/>
                    </a:lnTo>
                    <a:lnTo>
                      <a:pt x="5" y="891"/>
                    </a:lnTo>
                    <a:lnTo>
                      <a:pt x="0" y="848"/>
                    </a:lnTo>
                    <a:lnTo>
                      <a:pt x="0" y="806"/>
                    </a:lnTo>
                    <a:lnTo>
                      <a:pt x="5" y="764"/>
                    </a:lnTo>
                    <a:lnTo>
                      <a:pt x="14" y="723"/>
                    </a:lnTo>
                    <a:lnTo>
                      <a:pt x="30" y="683"/>
                    </a:lnTo>
                    <a:lnTo>
                      <a:pt x="49" y="644"/>
                    </a:lnTo>
                    <a:lnTo>
                      <a:pt x="74" y="607"/>
                    </a:lnTo>
                    <a:lnTo>
                      <a:pt x="105" y="573"/>
                    </a:lnTo>
                    <a:lnTo>
                      <a:pt x="138" y="544"/>
                    </a:lnTo>
                    <a:lnTo>
                      <a:pt x="177" y="516"/>
                    </a:lnTo>
                    <a:lnTo>
                      <a:pt x="220" y="489"/>
                    </a:lnTo>
                    <a:lnTo>
                      <a:pt x="265" y="465"/>
                    </a:lnTo>
                    <a:lnTo>
                      <a:pt x="314" y="446"/>
                    </a:lnTo>
                    <a:lnTo>
                      <a:pt x="366" y="428"/>
                    </a:lnTo>
                    <a:lnTo>
                      <a:pt x="417" y="415"/>
                    </a:lnTo>
                    <a:lnTo>
                      <a:pt x="468" y="407"/>
                    </a:lnTo>
                    <a:lnTo>
                      <a:pt x="518" y="403"/>
                    </a:lnTo>
                    <a:lnTo>
                      <a:pt x="561" y="360"/>
                    </a:lnTo>
                    <a:lnTo>
                      <a:pt x="9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</p:grpSp>
      </p:grpSp>
      <p:grpSp>
        <p:nvGrpSpPr>
          <p:cNvPr id="10" name="Group 209"/>
          <p:cNvGrpSpPr/>
          <p:nvPr/>
        </p:nvGrpSpPr>
        <p:grpSpPr>
          <a:xfrm>
            <a:off x="4786075" y="2016316"/>
            <a:ext cx="675047" cy="675011"/>
            <a:chOff x="6381431" y="2523490"/>
            <a:chExt cx="900063" cy="900063"/>
          </a:xfrm>
          <a:effectLst>
            <a:outerShdw blurRad="279400" sx="102000" sy="102000" algn="ctr" rotWithShape="0">
              <a:schemeClr val="bg1">
                <a:lumMod val="50000"/>
                <a:alpha val="33000"/>
              </a:schemeClr>
            </a:outerShdw>
          </a:effectLst>
        </p:grpSpPr>
        <p:sp>
          <p:nvSpPr>
            <p:cNvPr id="144" name="Oval 143"/>
            <p:cNvSpPr/>
            <p:nvPr/>
          </p:nvSpPr>
          <p:spPr>
            <a:xfrm>
              <a:off x="6381431" y="2523490"/>
              <a:ext cx="900063" cy="90006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defRPr/>
              </a:pPr>
              <a:endParaRPr lang="en-IN" sz="1495" noProof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grpSp>
          <p:nvGrpSpPr>
            <p:cNvPr id="11" name="Group 201"/>
            <p:cNvGrpSpPr/>
            <p:nvPr/>
          </p:nvGrpSpPr>
          <p:grpSpPr>
            <a:xfrm>
              <a:off x="6516368" y="2806272"/>
              <a:ext cx="582624" cy="362120"/>
              <a:chOff x="2292350" y="982663"/>
              <a:chExt cx="973138" cy="604837"/>
            </a:xfrm>
            <a:solidFill>
              <a:schemeClr val="accent5"/>
            </a:solidFill>
          </p:grpSpPr>
          <p:sp>
            <p:nvSpPr>
              <p:cNvPr id="203" name="Freeform 14"/>
              <p:cNvSpPr/>
              <p:nvPr/>
            </p:nvSpPr>
            <p:spPr bwMode="auto">
              <a:xfrm>
                <a:off x="2713038" y="1352550"/>
                <a:ext cx="49213" cy="50800"/>
              </a:xfrm>
              <a:custGeom>
                <a:avLst/>
                <a:gdLst>
                  <a:gd name="T0" fmla="*/ 95 w 190"/>
                  <a:gd name="T1" fmla="*/ 0 h 190"/>
                  <a:gd name="T2" fmla="*/ 119 w 190"/>
                  <a:gd name="T3" fmla="*/ 3 h 190"/>
                  <a:gd name="T4" fmla="*/ 143 w 190"/>
                  <a:gd name="T5" fmla="*/ 13 h 190"/>
                  <a:gd name="T6" fmla="*/ 162 w 190"/>
                  <a:gd name="T7" fmla="*/ 28 h 190"/>
                  <a:gd name="T8" fmla="*/ 176 w 190"/>
                  <a:gd name="T9" fmla="*/ 48 h 190"/>
                  <a:gd name="T10" fmla="*/ 186 w 190"/>
                  <a:gd name="T11" fmla="*/ 70 h 190"/>
                  <a:gd name="T12" fmla="*/ 190 w 190"/>
                  <a:gd name="T13" fmla="*/ 95 h 190"/>
                  <a:gd name="T14" fmla="*/ 186 w 190"/>
                  <a:gd name="T15" fmla="*/ 120 h 190"/>
                  <a:gd name="T16" fmla="*/ 176 w 190"/>
                  <a:gd name="T17" fmla="*/ 143 h 190"/>
                  <a:gd name="T18" fmla="*/ 162 w 190"/>
                  <a:gd name="T19" fmla="*/ 163 h 190"/>
                  <a:gd name="T20" fmla="*/ 143 w 190"/>
                  <a:gd name="T21" fmla="*/ 177 h 190"/>
                  <a:gd name="T22" fmla="*/ 119 w 190"/>
                  <a:gd name="T23" fmla="*/ 186 h 190"/>
                  <a:gd name="T24" fmla="*/ 95 w 190"/>
                  <a:gd name="T25" fmla="*/ 190 h 190"/>
                  <a:gd name="T26" fmla="*/ 69 w 190"/>
                  <a:gd name="T27" fmla="*/ 186 h 190"/>
                  <a:gd name="T28" fmla="*/ 47 w 190"/>
                  <a:gd name="T29" fmla="*/ 177 h 190"/>
                  <a:gd name="T30" fmla="*/ 28 w 190"/>
                  <a:gd name="T31" fmla="*/ 163 h 190"/>
                  <a:gd name="T32" fmla="*/ 12 w 190"/>
                  <a:gd name="T33" fmla="*/ 143 h 190"/>
                  <a:gd name="T34" fmla="*/ 3 w 190"/>
                  <a:gd name="T35" fmla="*/ 120 h 190"/>
                  <a:gd name="T36" fmla="*/ 0 w 190"/>
                  <a:gd name="T37" fmla="*/ 95 h 190"/>
                  <a:gd name="T38" fmla="*/ 3 w 190"/>
                  <a:gd name="T39" fmla="*/ 70 h 190"/>
                  <a:gd name="T40" fmla="*/ 12 w 190"/>
                  <a:gd name="T41" fmla="*/ 48 h 190"/>
                  <a:gd name="T42" fmla="*/ 28 w 190"/>
                  <a:gd name="T43" fmla="*/ 28 h 190"/>
                  <a:gd name="T44" fmla="*/ 47 w 190"/>
                  <a:gd name="T45" fmla="*/ 13 h 190"/>
                  <a:gd name="T46" fmla="*/ 69 w 190"/>
                  <a:gd name="T47" fmla="*/ 3 h 190"/>
                  <a:gd name="T48" fmla="*/ 95 w 190"/>
                  <a:gd name="T4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90" h="190">
                    <a:moveTo>
                      <a:pt x="95" y="0"/>
                    </a:moveTo>
                    <a:lnTo>
                      <a:pt x="119" y="3"/>
                    </a:lnTo>
                    <a:lnTo>
                      <a:pt x="143" y="13"/>
                    </a:lnTo>
                    <a:lnTo>
                      <a:pt x="162" y="28"/>
                    </a:lnTo>
                    <a:lnTo>
                      <a:pt x="176" y="48"/>
                    </a:lnTo>
                    <a:lnTo>
                      <a:pt x="186" y="70"/>
                    </a:lnTo>
                    <a:lnTo>
                      <a:pt x="190" y="95"/>
                    </a:lnTo>
                    <a:lnTo>
                      <a:pt x="186" y="120"/>
                    </a:lnTo>
                    <a:lnTo>
                      <a:pt x="176" y="143"/>
                    </a:lnTo>
                    <a:lnTo>
                      <a:pt x="162" y="163"/>
                    </a:lnTo>
                    <a:lnTo>
                      <a:pt x="143" y="177"/>
                    </a:lnTo>
                    <a:lnTo>
                      <a:pt x="119" y="186"/>
                    </a:lnTo>
                    <a:lnTo>
                      <a:pt x="95" y="190"/>
                    </a:lnTo>
                    <a:lnTo>
                      <a:pt x="69" y="186"/>
                    </a:lnTo>
                    <a:lnTo>
                      <a:pt x="47" y="177"/>
                    </a:lnTo>
                    <a:lnTo>
                      <a:pt x="28" y="163"/>
                    </a:lnTo>
                    <a:lnTo>
                      <a:pt x="12" y="143"/>
                    </a:lnTo>
                    <a:lnTo>
                      <a:pt x="3" y="120"/>
                    </a:lnTo>
                    <a:lnTo>
                      <a:pt x="0" y="95"/>
                    </a:lnTo>
                    <a:lnTo>
                      <a:pt x="3" y="70"/>
                    </a:lnTo>
                    <a:lnTo>
                      <a:pt x="12" y="48"/>
                    </a:lnTo>
                    <a:lnTo>
                      <a:pt x="28" y="28"/>
                    </a:lnTo>
                    <a:lnTo>
                      <a:pt x="47" y="13"/>
                    </a:lnTo>
                    <a:lnTo>
                      <a:pt x="69" y="3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  <p:sp>
            <p:nvSpPr>
              <p:cNvPr id="204" name="Freeform 15"/>
              <p:cNvSpPr/>
              <p:nvPr/>
            </p:nvSpPr>
            <p:spPr bwMode="auto">
              <a:xfrm>
                <a:off x="2803525" y="1352550"/>
                <a:ext cx="50800" cy="50800"/>
              </a:xfrm>
              <a:custGeom>
                <a:avLst/>
                <a:gdLst>
                  <a:gd name="T0" fmla="*/ 95 w 189"/>
                  <a:gd name="T1" fmla="*/ 0 h 190"/>
                  <a:gd name="T2" fmla="*/ 120 w 189"/>
                  <a:gd name="T3" fmla="*/ 3 h 190"/>
                  <a:gd name="T4" fmla="*/ 143 w 189"/>
                  <a:gd name="T5" fmla="*/ 13 h 190"/>
                  <a:gd name="T6" fmla="*/ 163 w 189"/>
                  <a:gd name="T7" fmla="*/ 28 h 190"/>
                  <a:gd name="T8" fmla="*/ 177 w 189"/>
                  <a:gd name="T9" fmla="*/ 48 h 190"/>
                  <a:gd name="T10" fmla="*/ 186 w 189"/>
                  <a:gd name="T11" fmla="*/ 70 h 190"/>
                  <a:gd name="T12" fmla="*/ 189 w 189"/>
                  <a:gd name="T13" fmla="*/ 95 h 190"/>
                  <a:gd name="T14" fmla="*/ 186 w 189"/>
                  <a:gd name="T15" fmla="*/ 120 h 190"/>
                  <a:gd name="T16" fmla="*/ 177 w 189"/>
                  <a:gd name="T17" fmla="*/ 143 h 190"/>
                  <a:gd name="T18" fmla="*/ 163 w 189"/>
                  <a:gd name="T19" fmla="*/ 163 h 190"/>
                  <a:gd name="T20" fmla="*/ 143 w 189"/>
                  <a:gd name="T21" fmla="*/ 177 h 190"/>
                  <a:gd name="T22" fmla="*/ 120 w 189"/>
                  <a:gd name="T23" fmla="*/ 186 h 190"/>
                  <a:gd name="T24" fmla="*/ 95 w 189"/>
                  <a:gd name="T25" fmla="*/ 190 h 190"/>
                  <a:gd name="T26" fmla="*/ 70 w 189"/>
                  <a:gd name="T27" fmla="*/ 186 h 190"/>
                  <a:gd name="T28" fmla="*/ 47 w 189"/>
                  <a:gd name="T29" fmla="*/ 177 h 190"/>
                  <a:gd name="T30" fmla="*/ 28 w 189"/>
                  <a:gd name="T31" fmla="*/ 163 h 190"/>
                  <a:gd name="T32" fmla="*/ 13 w 189"/>
                  <a:gd name="T33" fmla="*/ 143 h 190"/>
                  <a:gd name="T34" fmla="*/ 3 w 189"/>
                  <a:gd name="T35" fmla="*/ 120 h 190"/>
                  <a:gd name="T36" fmla="*/ 0 w 189"/>
                  <a:gd name="T37" fmla="*/ 95 h 190"/>
                  <a:gd name="T38" fmla="*/ 3 w 189"/>
                  <a:gd name="T39" fmla="*/ 70 h 190"/>
                  <a:gd name="T40" fmla="*/ 13 w 189"/>
                  <a:gd name="T41" fmla="*/ 48 h 190"/>
                  <a:gd name="T42" fmla="*/ 28 w 189"/>
                  <a:gd name="T43" fmla="*/ 28 h 190"/>
                  <a:gd name="T44" fmla="*/ 47 w 189"/>
                  <a:gd name="T45" fmla="*/ 13 h 190"/>
                  <a:gd name="T46" fmla="*/ 70 w 189"/>
                  <a:gd name="T47" fmla="*/ 3 h 190"/>
                  <a:gd name="T48" fmla="*/ 95 w 189"/>
                  <a:gd name="T49" fmla="*/ 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189" h="190">
                    <a:moveTo>
                      <a:pt x="95" y="0"/>
                    </a:moveTo>
                    <a:lnTo>
                      <a:pt x="120" y="3"/>
                    </a:lnTo>
                    <a:lnTo>
                      <a:pt x="143" y="13"/>
                    </a:lnTo>
                    <a:lnTo>
                      <a:pt x="163" y="28"/>
                    </a:lnTo>
                    <a:lnTo>
                      <a:pt x="177" y="48"/>
                    </a:lnTo>
                    <a:lnTo>
                      <a:pt x="186" y="70"/>
                    </a:lnTo>
                    <a:lnTo>
                      <a:pt x="189" y="95"/>
                    </a:lnTo>
                    <a:lnTo>
                      <a:pt x="186" y="120"/>
                    </a:lnTo>
                    <a:lnTo>
                      <a:pt x="177" y="143"/>
                    </a:lnTo>
                    <a:lnTo>
                      <a:pt x="163" y="163"/>
                    </a:lnTo>
                    <a:lnTo>
                      <a:pt x="143" y="177"/>
                    </a:lnTo>
                    <a:lnTo>
                      <a:pt x="120" y="186"/>
                    </a:lnTo>
                    <a:lnTo>
                      <a:pt x="95" y="190"/>
                    </a:lnTo>
                    <a:lnTo>
                      <a:pt x="70" y="186"/>
                    </a:lnTo>
                    <a:lnTo>
                      <a:pt x="47" y="177"/>
                    </a:lnTo>
                    <a:lnTo>
                      <a:pt x="28" y="163"/>
                    </a:lnTo>
                    <a:lnTo>
                      <a:pt x="13" y="143"/>
                    </a:lnTo>
                    <a:lnTo>
                      <a:pt x="3" y="120"/>
                    </a:lnTo>
                    <a:lnTo>
                      <a:pt x="0" y="95"/>
                    </a:lnTo>
                    <a:lnTo>
                      <a:pt x="3" y="70"/>
                    </a:lnTo>
                    <a:lnTo>
                      <a:pt x="13" y="48"/>
                    </a:lnTo>
                    <a:lnTo>
                      <a:pt x="28" y="28"/>
                    </a:lnTo>
                    <a:lnTo>
                      <a:pt x="47" y="13"/>
                    </a:lnTo>
                    <a:lnTo>
                      <a:pt x="70" y="3"/>
                    </a:lnTo>
                    <a:lnTo>
                      <a:pt x="95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  <p:sp>
            <p:nvSpPr>
              <p:cNvPr id="205" name="Freeform 16"/>
              <p:cNvSpPr/>
              <p:nvPr/>
            </p:nvSpPr>
            <p:spPr bwMode="auto">
              <a:xfrm>
                <a:off x="2606675" y="1117600"/>
                <a:ext cx="314325" cy="215900"/>
              </a:xfrm>
              <a:custGeom>
                <a:avLst/>
                <a:gdLst>
                  <a:gd name="T0" fmla="*/ 82 w 1188"/>
                  <a:gd name="T1" fmla="*/ 0 h 819"/>
                  <a:gd name="T2" fmla="*/ 103 w 1188"/>
                  <a:gd name="T3" fmla="*/ 4 h 819"/>
                  <a:gd name="T4" fmla="*/ 122 w 1188"/>
                  <a:gd name="T5" fmla="*/ 13 h 819"/>
                  <a:gd name="T6" fmla="*/ 212 w 1188"/>
                  <a:gd name="T7" fmla="*/ 68 h 819"/>
                  <a:gd name="T8" fmla="*/ 225 w 1188"/>
                  <a:gd name="T9" fmla="*/ 78 h 819"/>
                  <a:gd name="T10" fmla="*/ 237 w 1188"/>
                  <a:gd name="T11" fmla="*/ 92 h 819"/>
                  <a:gd name="T12" fmla="*/ 244 w 1188"/>
                  <a:gd name="T13" fmla="*/ 107 h 819"/>
                  <a:gd name="T14" fmla="*/ 293 w 1188"/>
                  <a:gd name="T15" fmla="*/ 231 h 819"/>
                  <a:gd name="T16" fmla="*/ 1141 w 1188"/>
                  <a:gd name="T17" fmla="*/ 231 h 819"/>
                  <a:gd name="T18" fmla="*/ 1156 w 1188"/>
                  <a:gd name="T19" fmla="*/ 233 h 819"/>
                  <a:gd name="T20" fmla="*/ 1169 w 1188"/>
                  <a:gd name="T21" fmla="*/ 241 h 819"/>
                  <a:gd name="T22" fmla="*/ 1180 w 1188"/>
                  <a:gd name="T23" fmla="*/ 252 h 819"/>
                  <a:gd name="T24" fmla="*/ 1186 w 1188"/>
                  <a:gd name="T25" fmla="*/ 266 h 819"/>
                  <a:gd name="T26" fmla="*/ 1188 w 1188"/>
                  <a:gd name="T27" fmla="*/ 281 h 819"/>
                  <a:gd name="T28" fmla="*/ 1185 w 1188"/>
                  <a:gd name="T29" fmla="*/ 296 h 819"/>
                  <a:gd name="T30" fmla="*/ 996 w 1188"/>
                  <a:gd name="T31" fmla="*/ 788 h 819"/>
                  <a:gd name="T32" fmla="*/ 988 w 1188"/>
                  <a:gd name="T33" fmla="*/ 802 h 819"/>
                  <a:gd name="T34" fmla="*/ 978 w 1188"/>
                  <a:gd name="T35" fmla="*/ 811 h 819"/>
                  <a:gd name="T36" fmla="*/ 966 w 1188"/>
                  <a:gd name="T37" fmla="*/ 817 h 819"/>
                  <a:gd name="T38" fmla="*/ 951 w 1188"/>
                  <a:gd name="T39" fmla="*/ 819 h 819"/>
                  <a:gd name="T40" fmla="*/ 380 w 1188"/>
                  <a:gd name="T41" fmla="*/ 819 h 819"/>
                  <a:gd name="T42" fmla="*/ 366 w 1188"/>
                  <a:gd name="T43" fmla="*/ 817 h 819"/>
                  <a:gd name="T44" fmla="*/ 354 w 1188"/>
                  <a:gd name="T45" fmla="*/ 811 h 819"/>
                  <a:gd name="T46" fmla="*/ 344 w 1188"/>
                  <a:gd name="T47" fmla="*/ 802 h 819"/>
                  <a:gd name="T48" fmla="*/ 336 w 1188"/>
                  <a:gd name="T49" fmla="*/ 788 h 819"/>
                  <a:gd name="T50" fmla="*/ 105 w 1188"/>
                  <a:gd name="T51" fmla="*/ 190 h 819"/>
                  <a:gd name="T52" fmla="*/ 38 w 1188"/>
                  <a:gd name="T53" fmla="*/ 149 h 819"/>
                  <a:gd name="T54" fmla="*/ 22 w 1188"/>
                  <a:gd name="T55" fmla="*/ 135 h 819"/>
                  <a:gd name="T56" fmla="*/ 9 w 1188"/>
                  <a:gd name="T57" fmla="*/ 118 h 819"/>
                  <a:gd name="T58" fmla="*/ 3 w 1188"/>
                  <a:gd name="T59" fmla="*/ 98 h 819"/>
                  <a:gd name="T60" fmla="*/ 0 w 1188"/>
                  <a:gd name="T61" fmla="*/ 78 h 819"/>
                  <a:gd name="T62" fmla="*/ 4 w 1188"/>
                  <a:gd name="T63" fmla="*/ 58 h 819"/>
                  <a:gd name="T64" fmla="*/ 13 w 1188"/>
                  <a:gd name="T65" fmla="*/ 38 h 819"/>
                  <a:gd name="T66" fmla="*/ 26 w 1188"/>
                  <a:gd name="T67" fmla="*/ 21 h 819"/>
                  <a:gd name="T68" fmla="*/ 43 w 1188"/>
                  <a:gd name="T69" fmla="*/ 9 h 819"/>
                  <a:gd name="T70" fmla="*/ 62 w 1188"/>
                  <a:gd name="T71" fmla="*/ 3 h 819"/>
                  <a:gd name="T72" fmla="*/ 82 w 1188"/>
                  <a:gd name="T73" fmla="*/ 0 h 8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188" h="819">
                    <a:moveTo>
                      <a:pt x="82" y="0"/>
                    </a:moveTo>
                    <a:lnTo>
                      <a:pt x="103" y="4"/>
                    </a:lnTo>
                    <a:lnTo>
                      <a:pt x="122" y="13"/>
                    </a:lnTo>
                    <a:lnTo>
                      <a:pt x="212" y="68"/>
                    </a:lnTo>
                    <a:lnTo>
                      <a:pt x="225" y="78"/>
                    </a:lnTo>
                    <a:lnTo>
                      <a:pt x="237" y="92"/>
                    </a:lnTo>
                    <a:lnTo>
                      <a:pt x="244" y="107"/>
                    </a:lnTo>
                    <a:lnTo>
                      <a:pt x="293" y="231"/>
                    </a:lnTo>
                    <a:lnTo>
                      <a:pt x="1141" y="231"/>
                    </a:lnTo>
                    <a:lnTo>
                      <a:pt x="1156" y="233"/>
                    </a:lnTo>
                    <a:lnTo>
                      <a:pt x="1169" y="241"/>
                    </a:lnTo>
                    <a:lnTo>
                      <a:pt x="1180" y="252"/>
                    </a:lnTo>
                    <a:lnTo>
                      <a:pt x="1186" y="266"/>
                    </a:lnTo>
                    <a:lnTo>
                      <a:pt x="1188" y="281"/>
                    </a:lnTo>
                    <a:lnTo>
                      <a:pt x="1185" y="296"/>
                    </a:lnTo>
                    <a:lnTo>
                      <a:pt x="996" y="788"/>
                    </a:lnTo>
                    <a:lnTo>
                      <a:pt x="988" y="802"/>
                    </a:lnTo>
                    <a:lnTo>
                      <a:pt x="978" y="811"/>
                    </a:lnTo>
                    <a:lnTo>
                      <a:pt x="966" y="817"/>
                    </a:lnTo>
                    <a:lnTo>
                      <a:pt x="951" y="819"/>
                    </a:lnTo>
                    <a:lnTo>
                      <a:pt x="380" y="819"/>
                    </a:lnTo>
                    <a:lnTo>
                      <a:pt x="366" y="817"/>
                    </a:lnTo>
                    <a:lnTo>
                      <a:pt x="354" y="811"/>
                    </a:lnTo>
                    <a:lnTo>
                      <a:pt x="344" y="802"/>
                    </a:lnTo>
                    <a:lnTo>
                      <a:pt x="336" y="788"/>
                    </a:lnTo>
                    <a:lnTo>
                      <a:pt x="105" y="190"/>
                    </a:lnTo>
                    <a:lnTo>
                      <a:pt x="38" y="149"/>
                    </a:lnTo>
                    <a:lnTo>
                      <a:pt x="22" y="135"/>
                    </a:lnTo>
                    <a:lnTo>
                      <a:pt x="9" y="118"/>
                    </a:lnTo>
                    <a:lnTo>
                      <a:pt x="3" y="98"/>
                    </a:lnTo>
                    <a:lnTo>
                      <a:pt x="0" y="78"/>
                    </a:lnTo>
                    <a:lnTo>
                      <a:pt x="4" y="58"/>
                    </a:lnTo>
                    <a:lnTo>
                      <a:pt x="13" y="38"/>
                    </a:lnTo>
                    <a:lnTo>
                      <a:pt x="26" y="21"/>
                    </a:lnTo>
                    <a:lnTo>
                      <a:pt x="43" y="9"/>
                    </a:lnTo>
                    <a:lnTo>
                      <a:pt x="62" y="3"/>
                    </a:lnTo>
                    <a:lnTo>
                      <a:pt x="8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  <p:sp>
            <p:nvSpPr>
              <p:cNvPr id="206" name="Freeform 17"/>
              <p:cNvSpPr>
                <a:spLocks noEditPoints="1"/>
              </p:cNvSpPr>
              <p:nvPr/>
            </p:nvSpPr>
            <p:spPr bwMode="auto">
              <a:xfrm>
                <a:off x="2292350" y="982663"/>
                <a:ext cx="973138" cy="604837"/>
              </a:xfrm>
              <a:custGeom>
                <a:avLst/>
                <a:gdLst>
                  <a:gd name="T0" fmla="*/ 495 w 3678"/>
                  <a:gd name="T1" fmla="*/ 1854 h 2285"/>
                  <a:gd name="T2" fmla="*/ 3175 w 3678"/>
                  <a:gd name="T3" fmla="*/ 242 h 2285"/>
                  <a:gd name="T4" fmla="*/ 391 w 3678"/>
                  <a:gd name="T5" fmla="*/ 0 h 2285"/>
                  <a:gd name="T6" fmla="*/ 3306 w 3678"/>
                  <a:gd name="T7" fmla="*/ 4 h 2285"/>
                  <a:gd name="T8" fmla="*/ 3356 w 3678"/>
                  <a:gd name="T9" fmla="*/ 25 h 2285"/>
                  <a:gd name="T10" fmla="*/ 3394 w 3678"/>
                  <a:gd name="T11" fmla="*/ 62 h 2285"/>
                  <a:gd name="T12" fmla="*/ 3414 w 3678"/>
                  <a:gd name="T13" fmla="*/ 112 h 2285"/>
                  <a:gd name="T14" fmla="*/ 3417 w 3678"/>
                  <a:gd name="T15" fmla="*/ 1948 h 2285"/>
                  <a:gd name="T16" fmla="*/ 3635 w 3678"/>
                  <a:gd name="T17" fmla="*/ 1952 h 2285"/>
                  <a:gd name="T18" fmla="*/ 3666 w 3678"/>
                  <a:gd name="T19" fmla="*/ 1974 h 2285"/>
                  <a:gd name="T20" fmla="*/ 3678 w 3678"/>
                  <a:gd name="T21" fmla="*/ 2012 h 2285"/>
                  <a:gd name="T22" fmla="*/ 3667 w 3678"/>
                  <a:gd name="T23" fmla="*/ 2091 h 2285"/>
                  <a:gd name="T24" fmla="*/ 3633 w 3678"/>
                  <a:gd name="T25" fmla="*/ 2161 h 2285"/>
                  <a:gd name="T26" fmla="*/ 3584 w 3678"/>
                  <a:gd name="T27" fmla="*/ 2218 h 2285"/>
                  <a:gd name="T28" fmla="*/ 3520 w 3678"/>
                  <a:gd name="T29" fmla="*/ 2260 h 2285"/>
                  <a:gd name="T30" fmla="*/ 3445 w 3678"/>
                  <a:gd name="T31" fmla="*/ 2283 h 2285"/>
                  <a:gd name="T32" fmla="*/ 2903 w 3678"/>
                  <a:gd name="T33" fmla="*/ 2285 h 2285"/>
                  <a:gd name="T34" fmla="*/ 2900 w 3678"/>
                  <a:gd name="T35" fmla="*/ 2147 h 2285"/>
                  <a:gd name="T36" fmla="*/ 2881 w 3678"/>
                  <a:gd name="T37" fmla="*/ 2113 h 2285"/>
                  <a:gd name="T38" fmla="*/ 2847 w 3678"/>
                  <a:gd name="T39" fmla="*/ 2093 h 2285"/>
                  <a:gd name="T40" fmla="*/ 2806 w 3678"/>
                  <a:gd name="T41" fmla="*/ 2093 h 2285"/>
                  <a:gd name="T42" fmla="*/ 2773 w 3678"/>
                  <a:gd name="T43" fmla="*/ 2113 h 2285"/>
                  <a:gd name="T44" fmla="*/ 2753 w 3678"/>
                  <a:gd name="T45" fmla="*/ 2147 h 2285"/>
                  <a:gd name="T46" fmla="*/ 2751 w 3678"/>
                  <a:gd name="T47" fmla="*/ 2285 h 2285"/>
                  <a:gd name="T48" fmla="*/ 2626 w 3678"/>
                  <a:gd name="T49" fmla="*/ 2167 h 2285"/>
                  <a:gd name="T50" fmla="*/ 2616 w 3678"/>
                  <a:gd name="T51" fmla="*/ 2129 h 2285"/>
                  <a:gd name="T52" fmla="*/ 2588 w 3678"/>
                  <a:gd name="T53" fmla="*/ 2101 h 2285"/>
                  <a:gd name="T54" fmla="*/ 2550 w 3678"/>
                  <a:gd name="T55" fmla="*/ 2091 h 2285"/>
                  <a:gd name="T56" fmla="*/ 2511 w 3678"/>
                  <a:gd name="T57" fmla="*/ 2101 h 2285"/>
                  <a:gd name="T58" fmla="*/ 2484 w 3678"/>
                  <a:gd name="T59" fmla="*/ 2129 h 2285"/>
                  <a:gd name="T60" fmla="*/ 2473 w 3678"/>
                  <a:gd name="T61" fmla="*/ 2167 h 2285"/>
                  <a:gd name="T62" fmla="*/ 273 w 3678"/>
                  <a:gd name="T63" fmla="*/ 2285 h 2285"/>
                  <a:gd name="T64" fmla="*/ 195 w 3678"/>
                  <a:gd name="T65" fmla="*/ 2274 h 2285"/>
                  <a:gd name="T66" fmla="*/ 125 w 3678"/>
                  <a:gd name="T67" fmla="*/ 2241 h 2285"/>
                  <a:gd name="T68" fmla="*/ 67 w 3678"/>
                  <a:gd name="T69" fmla="*/ 2191 h 2285"/>
                  <a:gd name="T70" fmla="*/ 26 w 3678"/>
                  <a:gd name="T71" fmla="*/ 2127 h 2285"/>
                  <a:gd name="T72" fmla="*/ 3 w 3678"/>
                  <a:gd name="T73" fmla="*/ 2052 h 2285"/>
                  <a:gd name="T74" fmla="*/ 3 w 3678"/>
                  <a:gd name="T75" fmla="*/ 1992 h 2285"/>
                  <a:gd name="T76" fmla="*/ 26 w 3678"/>
                  <a:gd name="T77" fmla="*/ 1961 h 2285"/>
                  <a:gd name="T78" fmla="*/ 64 w 3678"/>
                  <a:gd name="T79" fmla="*/ 1948 h 2285"/>
                  <a:gd name="T80" fmla="*/ 253 w 3678"/>
                  <a:gd name="T81" fmla="*/ 140 h 2285"/>
                  <a:gd name="T82" fmla="*/ 263 w 3678"/>
                  <a:gd name="T83" fmla="*/ 85 h 2285"/>
                  <a:gd name="T84" fmla="*/ 293 w 3678"/>
                  <a:gd name="T85" fmla="*/ 41 h 2285"/>
                  <a:gd name="T86" fmla="*/ 338 w 3678"/>
                  <a:gd name="T87" fmla="*/ 11 h 2285"/>
                  <a:gd name="T88" fmla="*/ 391 w 3678"/>
                  <a:gd name="T89" fmla="*/ 0 h 2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3678" h="2285">
                    <a:moveTo>
                      <a:pt x="495" y="242"/>
                    </a:moveTo>
                    <a:lnTo>
                      <a:pt x="495" y="1854"/>
                    </a:lnTo>
                    <a:lnTo>
                      <a:pt x="3175" y="1854"/>
                    </a:lnTo>
                    <a:lnTo>
                      <a:pt x="3175" y="242"/>
                    </a:lnTo>
                    <a:lnTo>
                      <a:pt x="495" y="242"/>
                    </a:lnTo>
                    <a:close/>
                    <a:moveTo>
                      <a:pt x="391" y="0"/>
                    </a:moveTo>
                    <a:lnTo>
                      <a:pt x="3278" y="0"/>
                    </a:lnTo>
                    <a:lnTo>
                      <a:pt x="3306" y="4"/>
                    </a:lnTo>
                    <a:lnTo>
                      <a:pt x="3332" y="11"/>
                    </a:lnTo>
                    <a:lnTo>
                      <a:pt x="3356" y="25"/>
                    </a:lnTo>
                    <a:lnTo>
                      <a:pt x="3376" y="41"/>
                    </a:lnTo>
                    <a:lnTo>
                      <a:pt x="3394" y="62"/>
                    </a:lnTo>
                    <a:lnTo>
                      <a:pt x="3406" y="85"/>
                    </a:lnTo>
                    <a:lnTo>
                      <a:pt x="3414" y="112"/>
                    </a:lnTo>
                    <a:lnTo>
                      <a:pt x="3417" y="140"/>
                    </a:lnTo>
                    <a:lnTo>
                      <a:pt x="3417" y="1948"/>
                    </a:lnTo>
                    <a:lnTo>
                      <a:pt x="3614" y="1948"/>
                    </a:lnTo>
                    <a:lnTo>
                      <a:pt x="3635" y="1952"/>
                    </a:lnTo>
                    <a:lnTo>
                      <a:pt x="3652" y="1961"/>
                    </a:lnTo>
                    <a:lnTo>
                      <a:pt x="3666" y="1974"/>
                    </a:lnTo>
                    <a:lnTo>
                      <a:pt x="3675" y="1992"/>
                    </a:lnTo>
                    <a:lnTo>
                      <a:pt x="3678" y="2012"/>
                    </a:lnTo>
                    <a:lnTo>
                      <a:pt x="3675" y="2052"/>
                    </a:lnTo>
                    <a:lnTo>
                      <a:pt x="3667" y="2091"/>
                    </a:lnTo>
                    <a:lnTo>
                      <a:pt x="3652" y="2127"/>
                    </a:lnTo>
                    <a:lnTo>
                      <a:pt x="3633" y="2161"/>
                    </a:lnTo>
                    <a:lnTo>
                      <a:pt x="3611" y="2191"/>
                    </a:lnTo>
                    <a:lnTo>
                      <a:pt x="3584" y="2218"/>
                    </a:lnTo>
                    <a:lnTo>
                      <a:pt x="3553" y="2241"/>
                    </a:lnTo>
                    <a:lnTo>
                      <a:pt x="3520" y="2260"/>
                    </a:lnTo>
                    <a:lnTo>
                      <a:pt x="3483" y="2274"/>
                    </a:lnTo>
                    <a:lnTo>
                      <a:pt x="3445" y="2283"/>
                    </a:lnTo>
                    <a:lnTo>
                      <a:pt x="3405" y="2285"/>
                    </a:lnTo>
                    <a:lnTo>
                      <a:pt x="2903" y="2285"/>
                    </a:lnTo>
                    <a:lnTo>
                      <a:pt x="2903" y="2167"/>
                    </a:lnTo>
                    <a:lnTo>
                      <a:pt x="2900" y="2147"/>
                    </a:lnTo>
                    <a:lnTo>
                      <a:pt x="2892" y="2129"/>
                    </a:lnTo>
                    <a:lnTo>
                      <a:pt x="2881" y="2113"/>
                    </a:lnTo>
                    <a:lnTo>
                      <a:pt x="2865" y="2101"/>
                    </a:lnTo>
                    <a:lnTo>
                      <a:pt x="2847" y="2093"/>
                    </a:lnTo>
                    <a:lnTo>
                      <a:pt x="2826" y="2091"/>
                    </a:lnTo>
                    <a:lnTo>
                      <a:pt x="2806" y="2093"/>
                    </a:lnTo>
                    <a:lnTo>
                      <a:pt x="2789" y="2101"/>
                    </a:lnTo>
                    <a:lnTo>
                      <a:pt x="2773" y="2113"/>
                    </a:lnTo>
                    <a:lnTo>
                      <a:pt x="2761" y="2129"/>
                    </a:lnTo>
                    <a:lnTo>
                      <a:pt x="2753" y="2147"/>
                    </a:lnTo>
                    <a:lnTo>
                      <a:pt x="2751" y="2167"/>
                    </a:lnTo>
                    <a:lnTo>
                      <a:pt x="2751" y="2285"/>
                    </a:lnTo>
                    <a:lnTo>
                      <a:pt x="2626" y="2285"/>
                    </a:lnTo>
                    <a:lnTo>
                      <a:pt x="2626" y="2167"/>
                    </a:lnTo>
                    <a:lnTo>
                      <a:pt x="2623" y="2147"/>
                    </a:lnTo>
                    <a:lnTo>
                      <a:pt x="2616" y="2129"/>
                    </a:lnTo>
                    <a:lnTo>
                      <a:pt x="2604" y="2113"/>
                    </a:lnTo>
                    <a:lnTo>
                      <a:pt x="2588" y="2101"/>
                    </a:lnTo>
                    <a:lnTo>
                      <a:pt x="2570" y="2093"/>
                    </a:lnTo>
                    <a:lnTo>
                      <a:pt x="2550" y="2091"/>
                    </a:lnTo>
                    <a:lnTo>
                      <a:pt x="2529" y="2093"/>
                    </a:lnTo>
                    <a:lnTo>
                      <a:pt x="2511" y="2101"/>
                    </a:lnTo>
                    <a:lnTo>
                      <a:pt x="2495" y="2113"/>
                    </a:lnTo>
                    <a:lnTo>
                      <a:pt x="2484" y="2129"/>
                    </a:lnTo>
                    <a:lnTo>
                      <a:pt x="2477" y="2147"/>
                    </a:lnTo>
                    <a:lnTo>
                      <a:pt x="2473" y="2167"/>
                    </a:lnTo>
                    <a:lnTo>
                      <a:pt x="2473" y="2285"/>
                    </a:lnTo>
                    <a:lnTo>
                      <a:pt x="273" y="2285"/>
                    </a:lnTo>
                    <a:lnTo>
                      <a:pt x="233" y="2283"/>
                    </a:lnTo>
                    <a:lnTo>
                      <a:pt x="195" y="2274"/>
                    </a:lnTo>
                    <a:lnTo>
                      <a:pt x="158" y="2260"/>
                    </a:lnTo>
                    <a:lnTo>
                      <a:pt x="125" y="2241"/>
                    </a:lnTo>
                    <a:lnTo>
                      <a:pt x="94" y="2218"/>
                    </a:lnTo>
                    <a:lnTo>
                      <a:pt x="67" y="2191"/>
                    </a:lnTo>
                    <a:lnTo>
                      <a:pt x="45" y="2161"/>
                    </a:lnTo>
                    <a:lnTo>
                      <a:pt x="26" y="2127"/>
                    </a:lnTo>
                    <a:lnTo>
                      <a:pt x="11" y="2091"/>
                    </a:lnTo>
                    <a:lnTo>
                      <a:pt x="3" y="2052"/>
                    </a:lnTo>
                    <a:lnTo>
                      <a:pt x="0" y="2012"/>
                    </a:lnTo>
                    <a:lnTo>
                      <a:pt x="3" y="1992"/>
                    </a:lnTo>
                    <a:lnTo>
                      <a:pt x="12" y="1974"/>
                    </a:lnTo>
                    <a:lnTo>
                      <a:pt x="26" y="1961"/>
                    </a:lnTo>
                    <a:lnTo>
                      <a:pt x="43" y="1952"/>
                    </a:lnTo>
                    <a:lnTo>
                      <a:pt x="64" y="1948"/>
                    </a:lnTo>
                    <a:lnTo>
                      <a:pt x="253" y="1948"/>
                    </a:lnTo>
                    <a:lnTo>
                      <a:pt x="253" y="140"/>
                    </a:lnTo>
                    <a:lnTo>
                      <a:pt x="255" y="112"/>
                    </a:lnTo>
                    <a:lnTo>
                      <a:pt x="263" y="85"/>
                    </a:lnTo>
                    <a:lnTo>
                      <a:pt x="276" y="62"/>
                    </a:lnTo>
                    <a:lnTo>
                      <a:pt x="293" y="41"/>
                    </a:lnTo>
                    <a:lnTo>
                      <a:pt x="314" y="25"/>
                    </a:lnTo>
                    <a:lnTo>
                      <a:pt x="338" y="11"/>
                    </a:lnTo>
                    <a:lnTo>
                      <a:pt x="363" y="4"/>
                    </a:lnTo>
                    <a:lnTo>
                      <a:pt x="391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</a:ln>
            </p:spPr>
            <p:txBody>
              <a:bodyPr/>
              <a:lstStyle/>
              <a:p>
                <a:pPr eaLnBrk="1" fontAlgn="auto" hangingPunct="1">
                  <a:defRPr/>
                </a:pPr>
                <a:endParaRPr lang="en-IN" sz="1280" noProof="1"/>
              </a:p>
            </p:txBody>
          </p:sp>
        </p:grpSp>
      </p:grpSp>
      <p:grpSp>
        <p:nvGrpSpPr>
          <p:cNvPr id="12" name="Group 208"/>
          <p:cNvGrpSpPr/>
          <p:nvPr/>
        </p:nvGrpSpPr>
        <p:grpSpPr>
          <a:xfrm>
            <a:off x="7095446" y="2620347"/>
            <a:ext cx="779305" cy="779262"/>
            <a:chOff x="9460594" y="3213954"/>
            <a:chExt cx="1154027" cy="1154027"/>
          </a:xfrm>
          <a:effectLst>
            <a:outerShdw blurRad="279400" sx="102000" sy="102000" algn="ctr" rotWithShape="0">
              <a:schemeClr val="bg1">
                <a:lumMod val="50000"/>
                <a:alpha val="33000"/>
              </a:schemeClr>
            </a:outerShdw>
          </a:effectLst>
        </p:grpSpPr>
        <p:sp>
          <p:nvSpPr>
            <p:cNvPr id="134" name="Oval 133"/>
            <p:cNvSpPr/>
            <p:nvPr/>
          </p:nvSpPr>
          <p:spPr>
            <a:xfrm>
              <a:off x="9460594" y="3213954"/>
              <a:ext cx="1154027" cy="11540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>
              <a:normAutofit/>
            </a:bodyPr>
            <a:lstStyle/>
            <a:p>
              <a:pPr algn="ctr" eaLnBrk="1" fontAlgn="auto" hangingPunct="1">
                <a:defRPr/>
              </a:pPr>
              <a:endParaRPr lang="en-IN" sz="1495" noProof="1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07" name="Freeform 206"/>
            <p:cNvSpPr/>
            <p:nvPr/>
          </p:nvSpPr>
          <p:spPr bwMode="auto">
            <a:xfrm>
              <a:off x="9742290" y="3481960"/>
              <a:ext cx="590633" cy="592721"/>
            </a:xfrm>
            <a:custGeom>
              <a:avLst/>
              <a:gdLst>
                <a:gd name="connsiteX0" fmla="*/ 405475 w 898525"/>
                <a:gd name="connsiteY0" fmla="*/ 296862 h 901700"/>
                <a:gd name="connsiteX1" fmla="*/ 423671 w 898525"/>
                <a:gd name="connsiteY1" fmla="*/ 297916 h 901700"/>
                <a:gd name="connsiteX2" fmla="*/ 440812 w 898525"/>
                <a:gd name="connsiteY2" fmla="*/ 300288 h 901700"/>
                <a:gd name="connsiteX3" fmla="*/ 457689 w 898525"/>
                <a:gd name="connsiteY3" fmla="*/ 303977 h 901700"/>
                <a:gd name="connsiteX4" fmla="*/ 474039 w 898525"/>
                <a:gd name="connsiteY4" fmla="*/ 309248 h 901700"/>
                <a:gd name="connsiteX5" fmla="*/ 489598 w 898525"/>
                <a:gd name="connsiteY5" fmla="*/ 315836 h 901700"/>
                <a:gd name="connsiteX6" fmla="*/ 488015 w 898525"/>
                <a:gd name="connsiteY6" fmla="*/ 317418 h 901700"/>
                <a:gd name="connsiteX7" fmla="*/ 413386 w 898525"/>
                <a:gd name="connsiteY7" fmla="*/ 391998 h 901700"/>
                <a:gd name="connsiteX8" fmla="*/ 405475 w 898525"/>
                <a:gd name="connsiteY8" fmla="*/ 391734 h 901700"/>
                <a:gd name="connsiteX9" fmla="*/ 392553 w 898525"/>
                <a:gd name="connsiteY9" fmla="*/ 392525 h 901700"/>
                <a:gd name="connsiteX10" fmla="*/ 379895 w 898525"/>
                <a:gd name="connsiteY10" fmla="*/ 395160 h 901700"/>
                <a:gd name="connsiteX11" fmla="*/ 367764 w 898525"/>
                <a:gd name="connsiteY11" fmla="*/ 398850 h 901700"/>
                <a:gd name="connsiteX12" fmla="*/ 356425 w 898525"/>
                <a:gd name="connsiteY12" fmla="*/ 404120 h 901700"/>
                <a:gd name="connsiteX13" fmla="*/ 345876 w 898525"/>
                <a:gd name="connsiteY13" fmla="*/ 410445 h 901700"/>
                <a:gd name="connsiteX14" fmla="*/ 336119 w 898525"/>
                <a:gd name="connsiteY14" fmla="*/ 418088 h 901700"/>
                <a:gd name="connsiteX15" fmla="*/ 327417 w 898525"/>
                <a:gd name="connsiteY15" fmla="*/ 426784 h 901700"/>
                <a:gd name="connsiteX16" fmla="*/ 319769 w 898525"/>
                <a:gd name="connsiteY16" fmla="*/ 436535 h 901700"/>
                <a:gd name="connsiteX17" fmla="*/ 313177 w 898525"/>
                <a:gd name="connsiteY17" fmla="*/ 447076 h 901700"/>
                <a:gd name="connsiteX18" fmla="*/ 307903 w 898525"/>
                <a:gd name="connsiteY18" fmla="*/ 458408 h 901700"/>
                <a:gd name="connsiteX19" fmla="*/ 304211 w 898525"/>
                <a:gd name="connsiteY19" fmla="*/ 470531 h 901700"/>
                <a:gd name="connsiteX20" fmla="*/ 302101 w 898525"/>
                <a:gd name="connsiteY20" fmla="*/ 482917 h 901700"/>
                <a:gd name="connsiteX21" fmla="*/ 301310 w 898525"/>
                <a:gd name="connsiteY21" fmla="*/ 496094 h 901700"/>
                <a:gd name="connsiteX22" fmla="*/ 302101 w 898525"/>
                <a:gd name="connsiteY22" fmla="*/ 509270 h 901700"/>
                <a:gd name="connsiteX23" fmla="*/ 304211 w 898525"/>
                <a:gd name="connsiteY23" fmla="*/ 521656 h 901700"/>
                <a:gd name="connsiteX24" fmla="*/ 307903 w 898525"/>
                <a:gd name="connsiteY24" fmla="*/ 534042 h 901700"/>
                <a:gd name="connsiteX25" fmla="*/ 313177 w 898525"/>
                <a:gd name="connsiteY25" fmla="*/ 545374 h 901700"/>
                <a:gd name="connsiteX26" fmla="*/ 319769 w 898525"/>
                <a:gd name="connsiteY26" fmla="*/ 555916 h 901700"/>
                <a:gd name="connsiteX27" fmla="*/ 327417 w 898525"/>
                <a:gd name="connsiteY27" fmla="*/ 565403 h 901700"/>
                <a:gd name="connsiteX28" fmla="*/ 336119 w 898525"/>
                <a:gd name="connsiteY28" fmla="*/ 574100 h 901700"/>
                <a:gd name="connsiteX29" fmla="*/ 345613 w 898525"/>
                <a:gd name="connsiteY29" fmla="*/ 581742 h 901700"/>
                <a:gd name="connsiteX30" fmla="*/ 356425 w 898525"/>
                <a:gd name="connsiteY30" fmla="*/ 588330 h 901700"/>
                <a:gd name="connsiteX31" fmla="*/ 367501 w 898525"/>
                <a:gd name="connsiteY31" fmla="*/ 593601 h 901700"/>
                <a:gd name="connsiteX32" fmla="*/ 379895 w 898525"/>
                <a:gd name="connsiteY32" fmla="*/ 597291 h 901700"/>
                <a:gd name="connsiteX33" fmla="*/ 392553 w 898525"/>
                <a:gd name="connsiteY33" fmla="*/ 599926 h 901700"/>
                <a:gd name="connsiteX34" fmla="*/ 405475 w 898525"/>
                <a:gd name="connsiteY34" fmla="*/ 600716 h 901700"/>
                <a:gd name="connsiteX35" fmla="*/ 418660 w 898525"/>
                <a:gd name="connsiteY35" fmla="*/ 599926 h 901700"/>
                <a:gd name="connsiteX36" fmla="*/ 431318 w 898525"/>
                <a:gd name="connsiteY36" fmla="*/ 597291 h 901700"/>
                <a:gd name="connsiteX37" fmla="*/ 443185 w 898525"/>
                <a:gd name="connsiteY37" fmla="*/ 593601 h 901700"/>
                <a:gd name="connsiteX38" fmla="*/ 454788 w 898525"/>
                <a:gd name="connsiteY38" fmla="*/ 588330 h 901700"/>
                <a:gd name="connsiteX39" fmla="*/ 465073 w 898525"/>
                <a:gd name="connsiteY39" fmla="*/ 581742 h 901700"/>
                <a:gd name="connsiteX40" fmla="*/ 474830 w 898525"/>
                <a:gd name="connsiteY40" fmla="*/ 574100 h 901700"/>
                <a:gd name="connsiteX41" fmla="*/ 483796 w 898525"/>
                <a:gd name="connsiteY41" fmla="*/ 565403 h 901700"/>
                <a:gd name="connsiteX42" fmla="*/ 491444 w 898525"/>
                <a:gd name="connsiteY42" fmla="*/ 555916 h 901700"/>
                <a:gd name="connsiteX43" fmla="*/ 497773 w 898525"/>
                <a:gd name="connsiteY43" fmla="*/ 545374 h 901700"/>
                <a:gd name="connsiteX44" fmla="*/ 503047 w 898525"/>
                <a:gd name="connsiteY44" fmla="*/ 534042 h 901700"/>
                <a:gd name="connsiteX45" fmla="*/ 507003 w 898525"/>
                <a:gd name="connsiteY45" fmla="*/ 521656 h 901700"/>
                <a:gd name="connsiteX46" fmla="*/ 509112 w 898525"/>
                <a:gd name="connsiteY46" fmla="*/ 509270 h 901700"/>
                <a:gd name="connsiteX47" fmla="*/ 509903 w 898525"/>
                <a:gd name="connsiteY47" fmla="*/ 496094 h 901700"/>
                <a:gd name="connsiteX48" fmla="*/ 509640 w 898525"/>
                <a:gd name="connsiteY48" fmla="*/ 488188 h 901700"/>
                <a:gd name="connsiteX49" fmla="*/ 584533 w 898525"/>
                <a:gd name="connsiteY49" fmla="*/ 413608 h 901700"/>
                <a:gd name="connsiteX50" fmla="*/ 585851 w 898525"/>
                <a:gd name="connsiteY50" fmla="*/ 412026 h 901700"/>
                <a:gd name="connsiteX51" fmla="*/ 592444 w 898525"/>
                <a:gd name="connsiteY51" fmla="*/ 427838 h 901700"/>
                <a:gd name="connsiteX52" fmla="*/ 597982 w 898525"/>
                <a:gd name="connsiteY52" fmla="*/ 443914 h 901700"/>
                <a:gd name="connsiteX53" fmla="*/ 601410 w 898525"/>
                <a:gd name="connsiteY53" fmla="*/ 460780 h 901700"/>
                <a:gd name="connsiteX54" fmla="*/ 603783 w 898525"/>
                <a:gd name="connsiteY54" fmla="*/ 478437 h 901700"/>
                <a:gd name="connsiteX55" fmla="*/ 604838 w 898525"/>
                <a:gd name="connsiteY55" fmla="*/ 496094 h 901700"/>
                <a:gd name="connsiteX56" fmla="*/ 603783 w 898525"/>
                <a:gd name="connsiteY56" fmla="*/ 514277 h 901700"/>
                <a:gd name="connsiteX57" fmla="*/ 601410 w 898525"/>
                <a:gd name="connsiteY57" fmla="*/ 531934 h 901700"/>
                <a:gd name="connsiteX58" fmla="*/ 597718 w 898525"/>
                <a:gd name="connsiteY58" fmla="*/ 549064 h 901700"/>
                <a:gd name="connsiteX59" fmla="*/ 592180 w 898525"/>
                <a:gd name="connsiteY59" fmla="*/ 565666 h 901700"/>
                <a:gd name="connsiteX60" fmla="*/ 585588 w 898525"/>
                <a:gd name="connsiteY60" fmla="*/ 581479 h 901700"/>
                <a:gd name="connsiteX61" fmla="*/ 577413 w 898525"/>
                <a:gd name="connsiteY61" fmla="*/ 596500 h 901700"/>
                <a:gd name="connsiteX62" fmla="*/ 568447 w 898525"/>
                <a:gd name="connsiteY62" fmla="*/ 610994 h 901700"/>
                <a:gd name="connsiteX63" fmla="*/ 557898 w 898525"/>
                <a:gd name="connsiteY63" fmla="*/ 624435 h 901700"/>
                <a:gd name="connsiteX64" fmla="*/ 546295 w 898525"/>
                <a:gd name="connsiteY64" fmla="*/ 637084 h 901700"/>
                <a:gd name="connsiteX65" fmla="*/ 533901 w 898525"/>
                <a:gd name="connsiteY65" fmla="*/ 648416 h 901700"/>
                <a:gd name="connsiteX66" fmla="*/ 520188 w 898525"/>
                <a:gd name="connsiteY66" fmla="*/ 658957 h 901700"/>
                <a:gd name="connsiteX67" fmla="*/ 506211 w 898525"/>
                <a:gd name="connsiteY67" fmla="*/ 668181 h 901700"/>
                <a:gd name="connsiteX68" fmla="*/ 491180 w 898525"/>
                <a:gd name="connsiteY68" fmla="*/ 676087 h 901700"/>
                <a:gd name="connsiteX69" fmla="*/ 474830 w 898525"/>
                <a:gd name="connsiteY69" fmla="*/ 682939 h 901700"/>
                <a:gd name="connsiteX70" fmla="*/ 458480 w 898525"/>
                <a:gd name="connsiteY70" fmla="*/ 688210 h 901700"/>
                <a:gd name="connsiteX71" fmla="*/ 441339 w 898525"/>
                <a:gd name="connsiteY71" fmla="*/ 691899 h 901700"/>
                <a:gd name="connsiteX72" fmla="*/ 423671 w 898525"/>
                <a:gd name="connsiteY72" fmla="*/ 694271 h 901700"/>
                <a:gd name="connsiteX73" fmla="*/ 405475 w 898525"/>
                <a:gd name="connsiteY73" fmla="*/ 695325 h 901700"/>
                <a:gd name="connsiteX74" fmla="*/ 387542 w 898525"/>
                <a:gd name="connsiteY74" fmla="*/ 694271 h 901700"/>
                <a:gd name="connsiteX75" fmla="*/ 369874 w 898525"/>
                <a:gd name="connsiteY75" fmla="*/ 691899 h 901700"/>
                <a:gd name="connsiteX76" fmla="*/ 352469 w 898525"/>
                <a:gd name="connsiteY76" fmla="*/ 688210 h 901700"/>
                <a:gd name="connsiteX77" fmla="*/ 336119 w 898525"/>
                <a:gd name="connsiteY77" fmla="*/ 682675 h 901700"/>
                <a:gd name="connsiteX78" fmla="*/ 320297 w 898525"/>
                <a:gd name="connsiteY78" fmla="*/ 676087 h 901700"/>
                <a:gd name="connsiteX79" fmla="*/ 305002 w 898525"/>
                <a:gd name="connsiteY79" fmla="*/ 668181 h 901700"/>
                <a:gd name="connsiteX80" fmla="*/ 290761 w 898525"/>
                <a:gd name="connsiteY80" fmla="*/ 658957 h 901700"/>
                <a:gd name="connsiteX81" fmla="*/ 277312 w 898525"/>
                <a:gd name="connsiteY81" fmla="*/ 648416 h 901700"/>
                <a:gd name="connsiteX82" fmla="*/ 264918 w 898525"/>
                <a:gd name="connsiteY82" fmla="*/ 637084 h 901700"/>
                <a:gd name="connsiteX83" fmla="*/ 253315 w 898525"/>
                <a:gd name="connsiteY83" fmla="*/ 624435 h 901700"/>
                <a:gd name="connsiteX84" fmla="*/ 243030 w 898525"/>
                <a:gd name="connsiteY84" fmla="*/ 610731 h 901700"/>
                <a:gd name="connsiteX85" fmla="*/ 233801 w 898525"/>
                <a:gd name="connsiteY85" fmla="*/ 596500 h 901700"/>
                <a:gd name="connsiteX86" fmla="*/ 225889 w 898525"/>
                <a:gd name="connsiteY86" fmla="*/ 581479 h 901700"/>
                <a:gd name="connsiteX87" fmla="*/ 219033 w 898525"/>
                <a:gd name="connsiteY87" fmla="*/ 565403 h 901700"/>
                <a:gd name="connsiteX88" fmla="*/ 213495 w 898525"/>
                <a:gd name="connsiteY88" fmla="*/ 549064 h 901700"/>
                <a:gd name="connsiteX89" fmla="*/ 209539 w 898525"/>
                <a:gd name="connsiteY89" fmla="*/ 531934 h 901700"/>
                <a:gd name="connsiteX90" fmla="*/ 207166 w 898525"/>
                <a:gd name="connsiteY90" fmla="*/ 514014 h 901700"/>
                <a:gd name="connsiteX91" fmla="*/ 206375 w 898525"/>
                <a:gd name="connsiteY91" fmla="*/ 496094 h 901700"/>
                <a:gd name="connsiteX92" fmla="*/ 207166 w 898525"/>
                <a:gd name="connsiteY92" fmla="*/ 478173 h 901700"/>
                <a:gd name="connsiteX93" fmla="*/ 209539 w 898525"/>
                <a:gd name="connsiteY93" fmla="*/ 460253 h 901700"/>
                <a:gd name="connsiteX94" fmla="*/ 213495 w 898525"/>
                <a:gd name="connsiteY94" fmla="*/ 443123 h 901700"/>
                <a:gd name="connsiteX95" fmla="*/ 219033 w 898525"/>
                <a:gd name="connsiteY95" fmla="*/ 426784 h 901700"/>
                <a:gd name="connsiteX96" fmla="*/ 225889 w 898525"/>
                <a:gd name="connsiteY96" fmla="*/ 410972 h 901700"/>
                <a:gd name="connsiteX97" fmla="*/ 233801 w 898525"/>
                <a:gd name="connsiteY97" fmla="*/ 395687 h 901700"/>
                <a:gd name="connsiteX98" fmla="*/ 243030 w 898525"/>
                <a:gd name="connsiteY98" fmla="*/ 381456 h 901700"/>
                <a:gd name="connsiteX99" fmla="*/ 253315 w 898525"/>
                <a:gd name="connsiteY99" fmla="*/ 367753 h 901700"/>
                <a:gd name="connsiteX100" fmla="*/ 264918 w 898525"/>
                <a:gd name="connsiteY100" fmla="*/ 355367 h 901700"/>
                <a:gd name="connsiteX101" fmla="*/ 277312 w 898525"/>
                <a:gd name="connsiteY101" fmla="*/ 344035 h 901700"/>
                <a:gd name="connsiteX102" fmla="*/ 290761 w 898525"/>
                <a:gd name="connsiteY102" fmla="*/ 333493 h 901700"/>
                <a:gd name="connsiteX103" fmla="*/ 305002 w 898525"/>
                <a:gd name="connsiteY103" fmla="*/ 324270 h 901700"/>
                <a:gd name="connsiteX104" fmla="*/ 320297 w 898525"/>
                <a:gd name="connsiteY104" fmla="*/ 316100 h 901700"/>
                <a:gd name="connsiteX105" fmla="*/ 336119 w 898525"/>
                <a:gd name="connsiteY105" fmla="*/ 309512 h 901700"/>
                <a:gd name="connsiteX106" fmla="*/ 352469 w 898525"/>
                <a:gd name="connsiteY106" fmla="*/ 303977 h 901700"/>
                <a:gd name="connsiteX107" fmla="*/ 369874 w 898525"/>
                <a:gd name="connsiteY107" fmla="*/ 300288 h 901700"/>
                <a:gd name="connsiteX108" fmla="*/ 387542 w 898525"/>
                <a:gd name="connsiteY108" fmla="*/ 297916 h 901700"/>
                <a:gd name="connsiteX109" fmla="*/ 405474 w 898525"/>
                <a:gd name="connsiteY109" fmla="*/ 90487 h 901700"/>
                <a:gd name="connsiteX110" fmla="*/ 430602 w 898525"/>
                <a:gd name="connsiteY110" fmla="*/ 91280 h 901700"/>
                <a:gd name="connsiteX111" fmla="*/ 455200 w 898525"/>
                <a:gd name="connsiteY111" fmla="*/ 93659 h 901700"/>
                <a:gd name="connsiteX112" fmla="*/ 479269 w 898525"/>
                <a:gd name="connsiteY112" fmla="*/ 97095 h 901700"/>
                <a:gd name="connsiteX113" fmla="*/ 502809 w 898525"/>
                <a:gd name="connsiteY113" fmla="*/ 102382 h 901700"/>
                <a:gd name="connsiteX114" fmla="*/ 526085 w 898525"/>
                <a:gd name="connsiteY114" fmla="*/ 108990 h 901700"/>
                <a:gd name="connsiteX115" fmla="*/ 548567 w 898525"/>
                <a:gd name="connsiteY115" fmla="*/ 116655 h 901700"/>
                <a:gd name="connsiteX116" fmla="*/ 570521 w 898525"/>
                <a:gd name="connsiteY116" fmla="*/ 125642 h 901700"/>
                <a:gd name="connsiteX117" fmla="*/ 591945 w 898525"/>
                <a:gd name="connsiteY117" fmla="*/ 135687 h 901700"/>
                <a:gd name="connsiteX118" fmla="*/ 591416 w 898525"/>
                <a:gd name="connsiteY118" fmla="*/ 142823 h 901700"/>
                <a:gd name="connsiteX119" fmla="*/ 591681 w 898525"/>
                <a:gd name="connsiteY119" fmla="*/ 149960 h 901700"/>
                <a:gd name="connsiteX120" fmla="*/ 596177 w 898525"/>
                <a:gd name="connsiteY120" fmla="*/ 209169 h 901700"/>
                <a:gd name="connsiteX121" fmla="*/ 562586 w 898525"/>
                <a:gd name="connsiteY121" fmla="*/ 242474 h 901700"/>
                <a:gd name="connsiteX122" fmla="*/ 545129 w 898525"/>
                <a:gd name="connsiteY122" fmla="*/ 232694 h 901700"/>
                <a:gd name="connsiteX123" fmla="*/ 526879 w 898525"/>
                <a:gd name="connsiteY123" fmla="*/ 223707 h 901700"/>
                <a:gd name="connsiteX124" fmla="*/ 508099 w 898525"/>
                <a:gd name="connsiteY124" fmla="*/ 216041 h 901700"/>
                <a:gd name="connsiteX125" fmla="*/ 488527 w 898525"/>
                <a:gd name="connsiteY125" fmla="*/ 209698 h 901700"/>
                <a:gd name="connsiteX126" fmla="*/ 468689 w 898525"/>
                <a:gd name="connsiteY126" fmla="*/ 204675 h 901700"/>
                <a:gd name="connsiteX127" fmla="*/ 448058 w 898525"/>
                <a:gd name="connsiteY127" fmla="*/ 200975 h 901700"/>
                <a:gd name="connsiteX128" fmla="*/ 426899 w 898525"/>
                <a:gd name="connsiteY128" fmla="*/ 198860 h 901700"/>
                <a:gd name="connsiteX129" fmla="*/ 405474 w 898525"/>
                <a:gd name="connsiteY129" fmla="*/ 197803 h 901700"/>
                <a:gd name="connsiteX130" fmla="*/ 383256 w 898525"/>
                <a:gd name="connsiteY130" fmla="*/ 198860 h 901700"/>
                <a:gd name="connsiteX131" fmla="*/ 361303 w 898525"/>
                <a:gd name="connsiteY131" fmla="*/ 201239 h 901700"/>
                <a:gd name="connsiteX132" fmla="*/ 340408 w 898525"/>
                <a:gd name="connsiteY132" fmla="*/ 204940 h 901700"/>
                <a:gd name="connsiteX133" fmla="*/ 319513 w 898525"/>
                <a:gd name="connsiteY133" fmla="*/ 210491 h 901700"/>
                <a:gd name="connsiteX134" fmla="*/ 299146 w 898525"/>
                <a:gd name="connsiteY134" fmla="*/ 217363 h 901700"/>
                <a:gd name="connsiteX135" fmla="*/ 279838 w 898525"/>
                <a:gd name="connsiteY135" fmla="*/ 225557 h 901700"/>
                <a:gd name="connsiteX136" fmla="*/ 261059 w 898525"/>
                <a:gd name="connsiteY136" fmla="*/ 235073 h 901700"/>
                <a:gd name="connsiteX137" fmla="*/ 243337 w 898525"/>
                <a:gd name="connsiteY137" fmla="*/ 246174 h 901700"/>
                <a:gd name="connsiteX138" fmla="*/ 226145 w 898525"/>
                <a:gd name="connsiteY138" fmla="*/ 257805 h 901700"/>
                <a:gd name="connsiteX139" fmla="*/ 210011 w 898525"/>
                <a:gd name="connsiteY139" fmla="*/ 271021 h 901700"/>
                <a:gd name="connsiteX140" fmla="*/ 194934 w 898525"/>
                <a:gd name="connsiteY140" fmla="*/ 285294 h 901700"/>
                <a:gd name="connsiteX141" fmla="*/ 180651 w 898525"/>
                <a:gd name="connsiteY141" fmla="*/ 300361 h 901700"/>
                <a:gd name="connsiteX142" fmla="*/ 167427 w 898525"/>
                <a:gd name="connsiteY142" fmla="*/ 316749 h 901700"/>
                <a:gd name="connsiteX143" fmla="*/ 155260 w 898525"/>
                <a:gd name="connsiteY143" fmla="*/ 333666 h 901700"/>
                <a:gd name="connsiteX144" fmla="*/ 144680 w 898525"/>
                <a:gd name="connsiteY144" fmla="*/ 351640 h 901700"/>
                <a:gd name="connsiteX145" fmla="*/ 135158 w 898525"/>
                <a:gd name="connsiteY145" fmla="*/ 370407 h 901700"/>
                <a:gd name="connsiteX146" fmla="*/ 126959 w 898525"/>
                <a:gd name="connsiteY146" fmla="*/ 389967 h 901700"/>
                <a:gd name="connsiteX147" fmla="*/ 120082 w 898525"/>
                <a:gd name="connsiteY147" fmla="*/ 410056 h 901700"/>
                <a:gd name="connsiteX148" fmla="*/ 114527 w 898525"/>
                <a:gd name="connsiteY148" fmla="*/ 430673 h 901700"/>
                <a:gd name="connsiteX149" fmla="*/ 110824 w 898525"/>
                <a:gd name="connsiteY149" fmla="*/ 452083 h 901700"/>
                <a:gd name="connsiteX150" fmla="*/ 108179 w 898525"/>
                <a:gd name="connsiteY150" fmla="*/ 473758 h 901700"/>
                <a:gd name="connsiteX151" fmla="*/ 107386 w 898525"/>
                <a:gd name="connsiteY151" fmla="*/ 495961 h 901700"/>
                <a:gd name="connsiteX152" fmla="*/ 108179 w 898525"/>
                <a:gd name="connsiteY152" fmla="*/ 518429 h 901700"/>
                <a:gd name="connsiteX153" fmla="*/ 110824 w 898525"/>
                <a:gd name="connsiteY153" fmla="*/ 540104 h 901700"/>
                <a:gd name="connsiteX154" fmla="*/ 114527 w 898525"/>
                <a:gd name="connsiteY154" fmla="*/ 561514 h 901700"/>
                <a:gd name="connsiteX155" fmla="*/ 120082 w 898525"/>
                <a:gd name="connsiteY155" fmla="*/ 582131 h 901700"/>
                <a:gd name="connsiteX156" fmla="*/ 126959 w 898525"/>
                <a:gd name="connsiteY156" fmla="*/ 602220 h 901700"/>
                <a:gd name="connsiteX157" fmla="*/ 135158 w 898525"/>
                <a:gd name="connsiteY157" fmla="*/ 621780 h 901700"/>
                <a:gd name="connsiteX158" fmla="*/ 144680 w 898525"/>
                <a:gd name="connsiteY158" fmla="*/ 640283 h 901700"/>
                <a:gd name="connsiteX159" fmla="*/ 155260 w 898525"/>
                <a:gd name="connsiteY159" fmla="*/ 658521 h 901700"/>
                <a:gd name="connsiteX160" fmla="*/ 167427 w 898525"/>
                <a:gd name="connsiteY160" fmla="*/ 675438 h 901700"/>
                <a:gd name="connsiteX161" fmla="*/ 180651 w 898525"/>
                <a:gd name="connsiteY161" fmla="*/ 691562 h 901700"/>
                <a:gd name="connsiteX162" fmla="*/ 194934 w 898525"/>
                <a:gd name="connsiteY162" fmla="*/ 706893 h 901700"/>
                <a:gd name="connsiteX163" fmla="*/ 210011 w 898525"/>
                <a:gd name="connsiteY163" fmla="*/ 721166 h 901700"/>
                <a:gd name="connsiteX164" fmla="*/ 226409 w 898525"/>
                <a:gd name="connsiteY164" fmla="*/ 734118 h 901700"/>
                <a:gd name="connsiteX165" fmla="*/ 243337 w 898525"/>
                <a:gd name="connsiteY165" fmla="*/ 746013 h 901700"/>
                <a:gd name="connsiteX166" fmla="*/ 261059 w 898525"/>
                <a:gd name="connsiteY166" fmla="*/ 757114 h 901700"/>
                <a:gd name="connsiteX167" fmla="*/ 280102 w 898525"/>
                <a:gd name="connsiteY167" fmla="*/ 766366 h 901700"/>
                <a:gd name="connsiteX168" fmla="*/ 299411 w 898525"/>
                <a:gd name="connsiteY168" fmla="*/ 774560 h 901700"/>
                <a:gd name="connsiteX169" fmla="*/ 319513 w 898525"/>
                <a:gd name="connsiteY169" fmla="*/ 781432 h 901700"/>
                <a:gd name="connsiteX170" fmla="*/ 340408 w 898525"/>
                <a:gd name="connsiteY170" fmla="*/ 786983 h 901700"/>
                <a:gd name="connsiteX171" fmla="*/ 361832 w 898525"/>
                <a:gd name="connsiteY171" fmla="*/ 790948 h 901700"/>
                <a:gd name="connsiteX172" fmla="*/ 383256 w 898525"/>
                <a:gd name="connsiteY172" fmla="*/ 793327 h 901700"/>
                <a:gd name="connsiteX173" fmla="*/ 405474 w 898525"/>
                <a:gd name="connsiteY173" fmla="*/ 794120 h 901700"/>
                <a:gd name="connsiteX174" fmla="*/ 427957 w 898525"/>
                <a:gd name="connsiteY174" fmla="*/ 793327 h 901700"/>
                <a:gd name="connsiteX175" fmla="*/ 449645 w 898525"/>
                <a:gd name="connsiteY175" fmla="*/ 790948 h 901700"/>
                <a:gd name="connsiteX176" fmla="*/ 471070 w 898525"/>
                <a:gd name="connsiteY176" fmla="*/ 786983 h 901700"/>
                <a:gd name="connsiteX177" fmla="*/ 491965 w 898525"/>
                <a:gd name="connsiteY177" fmla="*/ 781432 h 901700"/>
                <a:gd name="connsiteX178" fmla="*/ 511802 w 898525"/>
                <a:gd name="connsiteY178" fmla="*/ 774560 h 901700"/>
                <a:gd name="connsiteX179" fmla="*/ 531375 w 898525"/>
                <a:gd name="connsiteY179" fmla="*/ 766366 h 901700"/>
                <a:gd name="connsiteX180" fmla="*/ 550154 w 898525"/>
                <a:gd name="connsiteY180" fmla="*/ 757114 h 901700"/>
                <a:gd name="connsiteX181" fmla="*/ 568140 w 898525"/>
                <a:gd name="connsiteY181" fmla="*/ 746013 h 901700"/>
                <a:gd name="connsiteX182" fmla="*/ 585068 w 898525"/>
                <a:gd name="connsiteY182" fmla="*/ 734118 h 901700"/>
                <a:gd name="connsiteX183" fmla="*/ 601202 w 898525"/>
                <a:gd name="connsiteY183" fmla="*/ 721166 h 901700"/>
                <a:gd name="connsiteX184" fmla="*/ 616543 w 898525"/>
                <a:gd name="connsiteY184" fmla="*/ 706893 h 901700"/>
                <a:gd name="connsiteX185" fmla="*/ 630826 w 898525"/>
                <a:gd name="connsiteY185" fmla="*/ 691562 h 901700"/>
                <a:gd name="connsiteX186" fmla="*/ 644051 w 898525"/>
                <a:gd name="connsiteY186" fmla="*/ 675438 h 901700"/>
                <a:gd name="connsiteX187" fmla="*/ 655689 w 898525"/>
                <a:gd name="connsiteY187" fmla="*/ 658521 h 901700"/>
                <a:gd name="connsiteX188" fmla="*/ 666798 w 898525"/>
                <a:gd name="connsiteY188" fmla="*/ 640283 h 901700"/>
                <a:gd name="connsiteX189" fmla="*/ 676055 w 898525"/>
                <a:gd name="connsiteY189" fmla="*/ 621780 h 901700"/>
                <a:gd name="connsiteX190" fmla="*/ 684255 w 898525"/>
                <a:gd name="connsiteY190" fmla="*/ 602220 h 901700"/>
                <a:gd name="connsiteX191" fmla="*/ 691396 w 898525"/>
                <a:gd name="connsiteY191" fmla="*/ 582131 h 901700"/>
                <a:gd name="connsiteX192" fmla="*/ 696686 w 898525"/>
                <a:gd name="connsiteY192" fmla="*/ 561514 h 901700"/>
                <a:gd name="connsiteX193" fmla="*/ 700653 w 898525"/>
                <a:gd name="connsiteY193" fmla="*/ 540104 h 901700"/>
                <a:gd name="connsiteX194" fmla="*/ 703034 w 898525"/>
                <a:gd name="connsiteY194" fmla="*/ 518429 h 901700"/>
                <a:gd name="connsiteX195" fmla="*/ 703827 w 898525"/>
                <a:gd name="connsiteY195" fmla="*/ 495961 h 901700"/>
                <a:gd name="connsiteX196" fmla="*/ 703034 w 898525"/>
                <a:gd name="connsiteY196" fmla="*/ 474551 h 901700"/>
                <a:gd name="connsiteX197" fmla="*/ 700918 w 898525"/>
                <a:gd name="connsiteY197" fmla="*/ 453669 h 901700"/>
                <a:gd name="connsiteX198" fmla="*/ 697215 w 898525"/>
                <a:gd name="connsiteY198" fmla="*/ 433316 h 901700"/>
                <a:gd name="connsiteX199" fmla="*/ 692189 w 898525"/>
                <a:gd name="connsiteY199" fmla="*/ 413228 h 901700"/>
                <a:gd name="connsiteX200" fmla="*/ 685842 w 898525"/>
                <a:gd name="connsiteY200" fmla="*/ 393403 h 901700"/>
                <a:gd name="connsiteX201" fmla="*/ 678171 w 898525"/>
                <a:gd name="connsiteY201" fmla="*/ 374901 h 901700"/>
                <a:gd name="connsiteX202" fmla="*/ 669178 w 898525"/>
                <a:gd name="connsiteY202" fmla="*/ 356398 h 901700"/>
                <a:gd name="connsiteX203" fmla="*/ 659392 w 898525"/>
                <a:gd name="connsiteY203" fmla="*/ 338952 h 901700"/>
                <a:gd name="connsiteX204" fmla="*/ 696157 w 898525"/>
                <a:gd name="connsiteY204" fmla="*/ 301947 h 901700"/>
                <a:gd name="connsiteX205" fmla="*/ 747734 w 898525"/>
                <a:gd name="connsiteY205" fmla="*/ 305912 h 901700"/>
                <a:gd name="connsiteX206" fmla="*/ 753817 w 898525"/>
                <a:gd name="connsiteY206" fmla="*/ 306176 h 901700"/>
                <a:gd name="connsiteX207" fmla="*/ 758843 w 898525"/>
                <a:gd name="connsiteY207" fmla="*/ 306176 h 901700"/>
                <a:gd name="connsiteX208" fmla="*/ 763604 w 898525"/>
                <a:gd name="connsiteY208" fmla="*/ 305648 h 901700"/>
                <a:gd name="connsiteX209" fmla="*/ 774713 w 898525"/>
                <a:gd name="connsiteY209" fmla="*/ 327322 h 901700"/>
                <a:gd name="connsiteX210" fmla="*/ 783970 w 898525"/>
                <a:gd name="connsiteY210" fmla="*/ 349790 h 901700"/>
                <a:gd name="connsiteX211" fmla="*/ 792169 w 898525"/>
                <a:gd name="connsiteY211" fmla="*/ 372786 h 901700"/>
                <a:gd name="connsiteX212" fmla="*/ 798782 w 898525"/>
                <a:gd name="connsiteY212" fmla="*/ 396311 h 901700"/>
                <a:gd name="connsiteX213" fmla="*/ 804336 w 898525"/>
                <a:gd name="connsiteY213" fmla="*/ 420365 h 901700"/>
                <a:gd name="connsiteX214" fmla="*/ 808039 w 898525"/>
                <a:gd name="connsiteY214" fmla="*/ 445211 h 901700"/>
                <a:gd name="connsiteX215" fmla="*/ 810420 w 898525"/>
                <a:gd name="connsiteY215" fmla="*/ 470586 h 901700"/>
                <a:gd name="connsiteX216" fmla="*/ 811213 w 898525"/>
                <a:gd name="connsiteY216" fmla="*/ 495961 h 901700"/>
                <a:gd name="connsiteX217" fmla="*/ 810155 w 898525"/>
                <a:gd name="connsiteY217" fmla="*/ 522923 h 901700"/>
                <a:gd name="connsiteX218" fmla="*/ 807775 w 898525"/>
                <a:gd name="connsiteY218" fmla="*/ 548826 h 901700"/>
                <a:gd name="connsiteX219" fmla="*/ 803807 w 898525"/>
                <a:gd name="connsiteY219" fmla="*/ 574466 h 901700"/>
                <a:gd name="connsiteX220" fmla="*/ 797988 w 898525"/>
                <a:gd name="connsiteY220" fmla="*/ 599841 h 901700"/>
                <a:gd name="connsiteX221" fmla="*/ 790582 w 898525"/>
                <a:gd name="connsiteY221" fmla="*/ 624159 h 901700"/>
                <a:gd name="connsiteX222" fmla="*/ 781854 w 898525"/>
                <a:gd name="connsiteY222" fmla="*/ 647948 h 901700"/>
                <a:gd name="connsiteX223" fmla="*/ 771539 w 898525"/>
                <a:gd name="connsiteY223" fmla="*/ 671209 h 901700"/>
                <a:gd name="connsiteX224" fmla="*/ 760165 w 898525"/>
                <a:gd name="connsiteY224" fmla="*/ 693412 h 901700"/>
                <a:gd name="connsiteX225" fmla="*/ 746940 w 898525"/>
                <a:gd name="connsiteY225" fmla="*/ 714822 h 901700"/>
                <a:gd name="connsiteX226" fmla="*/ 732922 w 898525"/>
                <a:gd name="connsiteY226" fmla="*/ 735704 h 901700"/>
                <a:gd name="connsiteX227" fmla="*/ 717581 w 898525"/>
                <a:gd name="connsiteY227" fmla="*/ 755000 h 901700"/>
                <a:gd name="connsiteX228" fmla="*/ 701182 w 898525"/>
                <a:gd name="connsiteY228" fmla="*/ 773767 h 901700"/>
                <a:gd name="connsiteX229" fmla="*/ 683461 w 898525"/>
                <a:gd name="connsiteY229" fmla="*/ 791477 h 901700"/>
                <a:gd name="connsiteX230" fmla="*/ 664682 w 898525"/>
                <a:gd name="connsiteY230" fmla="*/ 807865 h 901700"/>
                <a:gd name="connsiteX231" fmla="*/ 645109 w 898525"/>
                <a:gd name="connsiteY231" fmla="*/ 823196 h 901700"/>
                <a:gd name="connsiteX232" fmla="*/ 624478 w 898525"/>
                <a:gd name="connsiteY232" fmla="*/ 837469 h 901700"/>
                <a:gd name="connsiteX233" fmla="*/ 603054 w 898525"/>
                <a:gd name="connsiteY233" fmla="*/ 850421 h 901700"/>
                <a:gd name="connsiteX234" fmla="*/ 580572 w 898525"/>
                <a:gd name="connsiteY234" fmla="*/ 862051 h 901700"/>
                <a:gd name="connsiteX235" fmla="*/ 557560 w 898525"/>
                <a:gd name="connsiteY235" fmla="*/ 872096 h 901700"/>
                <a:gd name="connsiteX236" fmla="*/ 533756 w 898525"/>
                <a:gd name="connsiteY236" fmla="*/ 880818 h 901700"/>
                <a:gd name="connsiteX237" fmla="*/ 509422 w 898525"/>
                <a:gd name="connsiteY237" fmla="*/ 888220 h 901700"/>
                <a:gd name="connsiteX238" fmla="*/ 484295 w 898525"/>
                <a:gd name="connsiteY238" fmla="*/ 894035 h 901700"/>
                <a:gd name="connsiteX239" fmla="*/ 458374 w 898525"/>
                <a:gd name="connsiteY239" fmla="*/ 898000 h 901700"/>
                <a:gd name="connsiteX240" fmla="*/ 432189 w 898525"/>
                <a:gd name="connsiteY240" fmla="*/ 900907 h 901700"/>
                <a:gd name="connsiteX241" fmla="*/ 405474 w 898525"/>
                <a:gd name="connsiteY241" fmla="*/ 901700 h 901700"/>
                <a:gd name="connsiteX242" fmla="*/ 379024 w 898525"/>
                <a:gd name="connsiteY242" fmla="*/ 900907 h 901700"/>
                <a:gd name="connsiteX243" fmla="*/ 352575 w 898525"/>
                <a:gd name="connsiteY243" fmla="*/ 898000 h 901700"/>
                <a:gd name="connsiteX244" fmla="*/ 326918 w 898525"/>
                <a:gd name="connsiteY244" fmla="*/ 894035 h 901700"/>
                <a:gd name="connsiteX245" fmla="*/ 302056 w 898525"/>
                <a:gd name="connsiteY245" fmla="*/ 888220 h 901700"/>
                <a:gd name="connsiteX246" fmla="*/ 277193 w 898525"/>
                <a:gd name="connsiteY246" fmla="*/ 880818 h 901700"/>
                <a:gd name="connsiteX247" fmla="*/ 253388 w 898525"/>
                <a:gd name="connsiteY247" fmla="*/ 872096 h 901700"/>
                <a:gd name="connsiteX248" fmla="*/ 230377 w 898525"/>
                <a:gd name="connsiteY248" fmla="*/ 862051 h 901700"/>
                <a:gd name="connsiteX249" fmla="*/ 207895 w 898525"/>
                <a:gd name="connsiteY249" fmla="*/ 850421 h 901700"/>
                <a:gd name="connsiteX250" fmla="*/ 186735 w 898525"/>
                <a:gd name="connsiteY250" fmla="*/ 837469 h 901700"/>
                <a:gd name="connsiteX251" fmla="*/ 166104 w 898525"/>
                <a:gd name="connsiteY251" fmla="*/ 823196 h 901700"/>
                <a:gd name="connsiteX252" fmla="*/ 146267 w 898525"/>
                <a:gd name="connsiteY252" fmla="*/ 807865 h 901700"/>
                <a:gd name="connsiteX253" fmla="*/ 127752 w 898525"/>
                <a:gd name="connsiteY253" fmla="*/ 791477 h 901700"/>
                <a:gd name="connsiteX254" fmla="*/ 110031 w 898525"/>
                <a:gd name="connsiteY254" fmla="*/ 773767 h 901700"/>
                <a:gd name="connsiteX255" fmla="*/ 93367 w 898525"/>
                <a:gd name="connsiteY255" fmla="*/ 755000 h 901700"/>
                <a:gd name="connsiteX256" fmla="*/ 78027 w 898525"/>
                <a:gd name="connsiteY256" fmla="*/ 735704 h 901700"/>
                <a:gd name="connsiteX257" fmla="*/ 64008 w 898525"/>
                <a:gd name="connsiteY257" fmla="*/ 714822 h 901700"/>
                <a:gd name="connsiteX258" fmla="*/ 51312 w 898525"/>
                <a:gd name="connsiteY258" fmla="*/ 693412 h 901700"/>
                <a:gd name="connsiteX259" fmla="*/ 39674 w 898525"/>
                <a:gd name="connsiteY259" fmla="*/ 671209 h 901700"/>
                <a:gd name="connsiteX260" fmla="*/ 29359 w 898525"/>
                <a:gd name="connsiteY260" fmla="*/ 647948 h 901700"/>
                <a:gd name="connsiteX261" fmla="*/ 20631 w 898525"/>
                <a:gd name="connsiteY261" fmla="*/ 624159 h 901700"/>
                <a:gd name="connsiteX262" fmla="*/ 13489 w 898525"/>
                <a:gd name="connsiteY262" fmla="*/ 599841 h 901700"/>
                <a:gd name="connsiteX263" fmla="*/ 7670 w 898525"/>
                <a:gd name="connsiteY263" fmla="*/ 574466 h 901700"/>
                <a:gd name="connsiteX264" fmla="*/ 3174 w 898525"/>
                <a:gd name="connsiteY264" fmla="*/ 548826 h 901700"/>
                <a:gd name="connsiteX265" fmla="*/ 793 w 898525"/>
                <a:gd name="connsiteY265" fmla="*/ 522923 h 901700"/>
                <a:gd name="connsiteX266" fmla="*/ 0 w 898525"/>
                <a:gd name="connsiteY266" fmla="*/ 495961 h 901700"/>
                <a:gd name="connsiteX267" fmla="*/ 793 w 898525"/>
                <a:gd name="connsiteY267" fmla="*/ 469265 h 901700"/>
                <a:gd name="connsiteX268" fmla="*/ 3174 w 898525"/>
                <a:gd name="connsiteY268" fmla="*/ 443096 h 901700"/>
                <a:gd name="connsiteX269" fmla="*/ 7670 w 898525"/>
                <a:gd name="connsiteY269" fmla="*/ 417721 h 901700"/>
                <a:gd name="connsiteX270" fmla="*/ 13489 w 898525"/>
                <a:gd name="connsiteY270" fmla="*/ 392346 h 901700"/>
                <a:gd name="connsiteX271" fmla="*/ 20631 w 898525"/>
                <a:gd name="connsiteY271" fmla="*/ 367764 h 901700"/>
                <a:gd name="connsiteX272" fmla="*/ 29359 w 898525"/>
                <a:gd name="connsiteY272" fmla="*/ 343975 h 901700"/>
                <a:gd name="connsiteX273" fmla="*/ 39674 w 898525"/>
                <a:gd name="connsiteY273" fmla="*/ 320978 h 901700"/>
                <a:gd name="connsiteX274" fmla="*/ 51312 w 898525"/>
                <a:gd name="connsiteY274" fmla="*/ 298775 h 901700"/>
                <a:gd name="connsiteX275" fmla="*/ 64008 w 898525"/>
                <a:gd name="connsiteY275" fmla="*/ 277100 h 901700"/>
                <a:gd name="connsiteX276" fmla="*/ 78027 w 898525"/>
                <a:gd name="connsiteY276" fmla="*/ 256483 h 901700"/>
                <a:gd name="connsiteX277" fmla="*/ 93367 w 898525"/>
                <a:gd name="connsiteY277" fmla="*/ 236923 h 901700"/>
                <a:gd name="connsiteX278" fmla="*/ 110031 w 898525"/>
                <a:gd name="connsiteY278" fmla="*/ 218156 h 901700"/>
                <a:gd name="connsiteX279" fmla="*/ 127752 w 898525"/>
                <a:gd name="connsiteY279" fmla="*/ 200711 h 901700"/>
                <a:gd name="connsiteX280" fmla="*/ 146267 w 898525"/>
                <a:gd name="connsiteY280" fmla="*/ 184322 h 901700"/>
                <a:gd name="connsiteX281" fmla="*/ 166104 w 898525"/>
                <a:gd name="connsiteY281" fmla="*/ 168992 h 901700"/>
                <a:gd name="connsiteX282" fmla="*/ 186735 w 898525"/>
                <a:gd name="connsiteY282" fmla="*/ 154718 h 901700"/>
                <a:gd name="connsiteX283" fmla="*/ 207895 w 898525"/>
                <a:gd name="connsiteY283" fmla="*/ 141766 h 901700"/>
                <a:gd name="connsiteX284" fmla="*/ 230377 w 898525"/>
                <a:gd name="connsiteY284" fmla="*/ 130136 h 901700"/>
                <a:gd name="connsiteX285" fmla="*/ 253388 w 898525"/>
                <a:gd name="connsiteY285" fmla="*/ 120091 h 901700"/>
                <a:gd name="connsiteX286" fmla="*/ 277193 w 898525"/>
                <a:gd name="connsiteY286" fmla="*/ 111104 h 901700"/>
                <a:gd name="connsiteX287" fmla="*/ 301791 w 898525"/>
                <a:gd name="connsiteY287" fmla="*/ 103968 h 901700"/>
                <a:gd name="connsiteX288" fmla="*/ 326918 w 898525"/>
                <a:gd name="connsiteY288" fmla="*/ 98152 h 901700"/>
                <a:gd name="connsiteX289" fmla="*/ 352575 w 898525"/>
                <a:gd name="connsiteY289" fmla="*/ 93923 h 901700"/>
                <a:gd name="connsiteX290" fmla="*/ 378760 w 898525"/>
                <a:gd name="connsiteY290" fmla="*/ 91280 h 901700"/>
                <a:gd name="connsiteX291" fmla="*/ 748610 w 898525"/>
                <a:gd name="connsiteY291" fmla="*/ 0 h 901700"/>
                <a:gd name="connsiteX292" fmla="*/ 751523 w 898525"/>
                <a:gd name="connsiteY292" fmla="*/ 264 h 901700"/>
                <a:gd name="connsiteX293" fmla="*/ 753907 w 898525"/>
                <a:gd name="connsiteY293" fmla="*/ 1320 h 901700"/>
                <a:gd name="connsiteX294" fmla="*/ 756026 w 898525"/>
                <a:gd name="connsiteY294" fmla="*/ 3432 h 901700"/>
                <a:gd name="connsiteX295" fmla="*/ 757351 w 898525"/>
                <a:gd name="connsiteY295" fmla="*/ 5808 h 901700"/>
                <a:gd name="connsiteX296" fmla="*/ 758410 w 898525"/>
                <a:gd name="connsiteY296" fmla="*/ 8449 h 901700"/>
                <a:gd name="connsiteX297" fmla="*/ 763972 w 898525"/>
                <a:gd name="connsiteY297" fmla="*/ 81846 h 901700"/>
                <a:gd name="connsiteX298" fmla="*/ 791519 w 898525"/>
                <a:gd name="connsiteY298" fmla="*/ 54388 h 901700"/>
                <a:gd name="connsiteX299" fmla="*/ 796021 w 898525"/>
                <a:gd name="connsiteY299" fmla="*/ 50691 h 901700"/>
                <a:gd name="connsiteX300" fmla="*/ 800789 w 898525"/>
                <a:gd name="connsiteY300" fmla="*/ 48315 h 901700"/>
                <a:gd name="connsiteX301" fmla="*/ 806086 w 898525"/>
                <a:gd name="connsiteY301" fmla="*/ 46467 h 901700"/>
                <a:gd name="connsiteX302" fmla="*/ 811384 w 898525"/>
                <a:gd name="connsiteY302" fmla="*/ 46203 h 901700"/>
                <a:gd name="connsiteX303" fmla="*/ 816681 w 898525"/>
                <a:gd name="connsiteY303" fmla="*/ 46467 h 901700"/>
                <a:gd name="connsiteX304" fmla="*/ 821978 w 898525"/>
                <a:gd name="connsiteY304" fmla="*/ 48315 h 901700"/>
                <a:gd name="connsiteX305" fmla="*/ 827011 w 898525"/>
                <a:gd name="connsiteY305" fmla="*/ 50691 h 901700"/>
                <a:gd name="connsiteX306" fmla="*/ 831249 w 898525"/>
                <a:gd name="connsiteY306" fmla="*/ 54388 h 901700"/>
                <a:gd name="connsiteX307" fmla="*/ 847671 w 898525"/>
                <a:gd name="connsiteY307" fmla="*/ 71285 h 901700"/>
                <a:gd name="connsiteX308" fmla="*/ 851908 w 898525"/>
                <a:gd name="connsiteY308" fmla="*/ 76037 h 901700"/>
                <a:gd name="connsiteX309" fmla="*/ 854557 w 898525"/>
                <a:gd name="connsiteY309" fmla="*/ 81846 h 901700"/>
                <a:gd name="connsiteX310" fmla="*/ 855881 w 898525"/>
                <a:gd name="connsiteY310" fmla="*/ 87918 h 901700"/>
                <a:gd name="connsiteX311" fmla="*/ 855881 w 898525"/>
                <a:gd name="connsiteY311" fmla="*/ 93990 h 901700"/>
                <a:gd name="connsiteX312" fmla="*/ 854557 w 898525"/>
                <a:gd name="connsiteY312" fmla="*/ 99799 h 901700"/>
                <a:gd name="connsiteX313" fmla="*/ 851908 w 898525"/>
                <a:gd name="connsiteY313" fmla="*/ 105607 h 901700"/>
                <a:gd name="connsiteX314" fmla="*/ 847671 w 898525"/>
                <a:gd name="connsiteY314" fmla="*/ 110887 h 901700"/>
                <a:gd name="connsiteX315" fmla="*/ 823832 w 898525"/>
                <a:gd name="connsiteY315" fmla="*/ 134649 h 901700"/>
                <a:gd name="connsiteX316" fmla="*/ 889785 w 898525"/>
                <a:gd name="connsiteY316" fmla="*/ 139929 h 901700"/>
                <a:gd name="connsiteX317" fmla="*/ 892698 w 898525"/>
                <a:gd name="connsiteY317" fmla="*/ 140721 h 901700"/>
                <a:gd name="connsiteX318" fmla="*/ 895612 w 898525"/>
                <a:gd name="connsiteY318" fmla="*/ 142306 h 901700"/>
                <a:gd name="connsiteX319" fmla="*/ 897201 w 898525"/>
                <a:gd name="connsiteY319" fmla="*/ 144418 h 901700"/>
                <a:gd name="connsiteX320" fmla="*/ 898260 w 898525"/>
                <a:gd name="connsiteY320" fmla="*/ 147586 h 901700"/>
                <a:gd name="connsiteX321" fmla="*/ 898525 w 898525"/>
                <a:gd name="connsiteY321" fmla="*/ 150226 h 901700"/>
                <a:gd name="connsiteX322" fmla="*/ 897731 w 898525"/>
                <a:gd name="connsiteY322" fmla="*/ 153130 h 901700"/>
                <a:gd name="connsiteX323" fmla="*/ 895877 w 898525"/>
                <a:gd name="connsiteY323" fmla="*/ 156034 h 901700"/>
                <a:gd name="connsiteX324" fmla="*/ 787016 w 898525"/>
                <a:gd name="connsiteY324" fmla="*/ 264018 h 901700"/>
                <a:gd name="connsiteX325" fmla="*/ 781454 w 898525"/>
                <a:gd name="connsiteY325" fmla="*/ 269034 h 901700"/>
                <a:gd name="connsiteX326" fmla="*/ 775097 w 898525"/>
                <a:gd name="connsiteY326" fmla="*/ 272730 h 901700"/>
                <a:gd name="connsiteX327" fmla="*/ 768210 w 898525"/>
                <a:gd name="connsiteY327" fmla="*/ 275635 h 901700"/>
                <a:gd name="connsiteX328" fmla="*/ 761059 w 898525"/>
                <a:gd name="connsiteY328" fmla="*/ 277219 h 901700"/>
                <a:gd name="connsiteX329" fmla="*/ 753642 w 898525"/>
                <a:gd name="connsiteY329" fmla="*/ 278011 h 901700"/>
                <a:gd name="connsiteX330" fmla="*/ 752053 w 898525"/>
                <a:gd name="connsiteY330" fmla="*/ 277747 h 901700"/>
                <a:gd name="connsiteX331" fmla="*/ 750199 w 898525"/>
                <a:gd name="connsiteY331" fmla="*/ 277747 h 901700"/>
                <a:gd name="connsiteX332" fmla="*/ 747286 w 898525"/>
                <a:gd name="connsiteY332" fmla="*/ 277483 h 901700"/>
                <a:gd name="connsiteX333" fmla="*/ 685306 w 898525"/>
                <a:gd name="connsiteY333" fmla="*/ 272730 h 901700"/>
                <a:gd name="connsiteX334" fmla="*/ 471823 w 898525"/>
                <a:gd name="connsiteY334" fmla="*/ 485793 h 901700"/>
                <a:gd name="connsiteX335" fmla="*/ 467320 w 898525"/>
                <a:gd name="connsiteY335" fmla="*/ 489225 h 901700"/>
                <a:gd name="connsiteX336" fmla="*/ 462287 w 898525"/>
                <a:gd name="connsiteY336" fmla="*/ 491337 h 901700"/>
                <a:gd name="connsiteX337" fmla="*/ 456460 w 898525"/>
                <a:gd name="connsiteY337" fmla="*/ 492657 h 901700"/>
                <a:gd name="connsiteX338" fmla="*/ 431298 w 898525"/>
                <a:gd name="connsiteY338" fmla="*/ 493713 h 901700"/>
                <a:gd name="connsiteX339" fmla="*/ 430238 w 898525"/>
                <a:gd name="connsiteY339" fmla="*/ 493713 h 901700"/>
                <a:gd name="connsiteX340" fmla="*/ 424411 w 898525"/>
                <a:gd name="connsiteY340" fmla="*/ 493185 h 901700"/>
                <a:gd name="connsiteX341" fmla="*/ 419114 w 898525"/>
                <a:gd name="connsiteY341" fmla="*/ 491073 h 901700"/>
                <a:gd name="connsiteX342" fmla="*/ 414611 w 898525"/>
                <a:gd name="connsiteY342" fmla="*/ 488169 h 901700"/>
                <a:gd name="connsiteX343" fmla="*/ 410903 w 898525"/>
                <a:gd name="connsiteY343" fmla="*/ 483944 h 901700"/>
                <a:gd name="connsiteX344" fmla="*/ 408254 w 898525"/>
                <a:gd name="connsiteY344" fmla="*/ 479456 h 901700"/>
                <a:gd name="connsiteX345" fmla="*/ 406400 w 898525"/>
                <a:gd name="connsiteY345" fmla="*/ 473912 h 901700"/>
                <a:gd name="connsiteX346" fmla="*/ 406400 w 898525"/>
                <a:gd name="connsiteY346" fmla="*/ 468103 h 901700"/>
                <a:gd name="connsiteX347" fmla="*/ 408519 w 898525"/>
                <a:gd name="connsiteY347" fmla="*/ 444342 h 901700"/>
                <a:gd name="connsiteX348" fmla="*/ 409314 w 898525"/>
                <a:gd name="connsiteY348" fmla="*/ 438797 h 901700"/>
                <a:gd name="connsiteX349" fmla="*/ 411697 w 898525"/>
                <a:gd name="connsiteY349" fmla="*/ 434045 h 901700"/>
                <a:gd name="connsiteX350" fmla="*/ 415141 w 898525"/>
                <a:gd name="connsiteY350" fmla="*/ 429557 h 901700"/>
                <a:gd name="connsiteX351" fmla="*/ 445601 w 898525"/>
                <a:gd name="connsiteY351" fmla="*/ 399459 h 901700"/>
                <a:gd name="connsiteX352" fmla="*/ 513937 w 898525"/>
                <a:gd name="connsiteY352" fmla="*/ 331078 h 901700"/>
                <a:gd name="connsiteX353" fmla="*/ 515526 w 898525"/>
                <a:gd name="connsiteY353" fmla="*/ 329758 h 901700"/>
                <a:gd name="connsiteX354" fmla="*/ 585981 w 898525"/>
                <a:gd name="connsiteY354" fmla="*/ 259265 h 901700"/>
                <a:gd name="connsiteX355" fmla="*/ 625181 w 898525"/>
                <a:gd name="connsiteY355" fmla="*/ 219927 h 901700"/>
                <a:gd name="connsiteX356" fmla="*/ 619884 w 898525"/>
                <a:gd name="connsiteY356" fmla="*/ 152074 h 901700"/>
                <a:gd name="connsiteX357" fmla="*/ 619619 w 898525"/>
                <a:gd name="connsiteY357" fmla="*/ 148114 h 901700"/>
                <a:gd name="connsiteX358" fmla="*/ 619884 w 898525"/>
                <a:gd name="connsiteY358" fmla="*/ 139929 h 901700"/>
                <a:gd name="connsiteX359" fmla="*/ 621473 w 898525"/>
                <a:gd name="connsiteY359" fmla="*/ 132009 h 901700"/>
                <a:gd name="connsiteX360" fmla="*/ 624122 w 898525"/>
                <a:gd name="connsiteY360" fmla="*/ 124352 h 901700"/>
                <a:gd name="connsiteX361" fmla="*/ 628360 w 898525"/>
                <a:gd name="connsiteY361" fmla="*/ 117224 h 901700"/>
                <a:gd name="connsiteX362" fmla="*/ 633657 w 898525"/>
                <a:gd name="connsiteY362" fmla="*/ 110887 h 901700"/>
                <a:gd name="connsiteX363" fmla="*/ 741988 w 898525"/>
                <a:gd name="connsiteY363" fmla="*/ 2640 h 901700"/>
                <a:gd name="connsiteX364" fmla="*/ 744372 w 898525"/>
                <a:gd name="connsiteY364" fmla="*/ 1056 h 901700"/>
                <a:gd name="connsiteX365" fmla="*/ 746491 w 898525"/>
                <a:gd name="connsiteY365" fmla="*/ 264 h 901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</a:cxnLst>
              <a:rect l="l" t="t" r="r" b="b"/>
              <a:pathLst>
                <a:path w="898525" h="901700">
                  <a:moveTo>
                    <a:pt x="405475" y="296862"/>
                  </a:moveTo>
                  <a:lnTo>
                    <a:pt x="423671" y="297916"/>
                  </a:lnTo>
                  <a:lnTo>
                    <a:pt x="440812" y="300288"/>
                  </a:lnTo>
                  <a:lnTo>
                    <a:pt x="457689" y="303977"/>
                  </a:lnTo>
                  <a:lnTo>
                    <a:pt x="474039" y="309248"/>
                  </a:lnTo>
                  <a:lnTo>
                    <a:pt x="489598" y="315836"/>
                  </a:lnTo>
                  <a:lnTo>
                    <a:pt x="488015" y="317418"/>
                  </a:lnTo>
                  <a:lnTo>
                    <a:pt x="413386" y="391998"/>
                  </a:lnTo>
                  <a:lnTo>
                    <a:pt x="405475" y="391734"/>
                  </a:lnTo>
                  <a:lnTo>
                    <a:pt x="392553" y="392525"/>
                  </a:lnTo>
                  <a:lnTo>
                    <a:pt x="379895" y="395160"/>
                  </a:lnTo>
                  <a:lnTo>
                    <a:pt x="367764" y="398850"/>
                  </a:lnTo>
                  <a:lnTo>
                    <a:pt x="356425" y="404120"/>
                  </a:lnTo>
                  <a:lnTo>
                    <a:pt x="345876" y="410445"/>
                  </a:lnTo>
                  <a:lnTo>
                    <a:pt x="336119" y="418088"/>
                  </a:lnTo>
                  <a:lnTo>
                    <a:pt x="327417" y="426784"/>
                  </a:lnTo>
                  <a:lnTo>
                    <a:pt x="319769" y="436535"/>
                  </a:lnTo>
                  <a:lnTo>
                    <a:pt x="313177" y="447076"/>
                  </a:lnTo>
                  <a:lnTo>
                    <a:pt x="307903" y="458408"/>
                  </a:lnTo>
                  <a:lnTo>
                    <a:pt x="304211" y="470531"/>
                  </a:lnTo>
                  <a:lnTo>
                    <a:pt x="302101" y="482917"/>
                  </a:lnTo>
                  <a:lnTo>
                    <a:pt x="301310" y="496094"/>
                  </a:lnTo>
                  <a:lnTo>
                    <a:pt x="302101" y="509270"/>
                  </a:lnTo>
                  <a:lnTo>
                    <a:pt x="304211" y="521656"/>
                  </a:lnTo>
                  <a:lnTo>
                    <a:pt x="307903" y="534042"/>
                  </a:lnTo>
                  <a:lnTo>
                    <a:pt x="313177" y="545374"/>
                  </a:lnTo>
                  <a:lnTo>
                    <a:pt x="319769" y="555916"/>
                  </a:lnTo>
                  <a:lnTo>
                    <a:pt x="327417" y="565403"/>
                  </a:lnTo>
                  <a:lnTo>
                    <a:pt x="336119" y="574100"/>
                  </a:lnTo>
                  <a:lnTo>
                    <a:pt x="345613" y="581742"/>
                  </a:lnTo>
                  <a:lnTo>
                    <a:pt x="356425" y="588330"/>
                  </a:lnTo>
                  <a:lnTo>
                    <a:pt x="367501" y="593601"/>
                  </a:lnTo>
                  <a:lnTo>
                    <a:pt x="379895" y="597291"/>
                  </a:lnTo>
                  <a:lnTo>
                    <a:pt x="392553" y="599926"/>
                  </a:lnTo>
                  <a:lnTo>
                    <a:pt x="405475" y="600716"/>
                  </a:lnTo>
                  <a:lnTo>
                    <a:pt x="418660" y="599926"/>
                  </a:lnTo>
                  <a:lnTo>
                    <a:pt x="431318" y="597291"/>
                  </a:lnTo>
                  <a:lnTo>
                    <a:pt x="443185" y="593601"/>
                  </a:lnTo>
                  <a:lnTo>
                    <a:pt x="454788" y="588330"/>
                  </a:lnTo>
                  <a:lnTo>
                    <a:pt x="465073" y="581742"/>
                  </a:lnTo>
                  <a:lnTo>
                    <a:pt x="474830" y="574100"/>
                  </a:lnTo>
                  <a:lnTo>
                    <a:pt x="483796" y="565403"/>
                  </a:lnTo>
                  <a:lnTo>
                    <a:pt x="491444" y="555916"/>
                  </a:lnTo>
                  <a:lnTo>
                    <a:pt x="497773" y="545374"/>
                  </a:lnTo>
                  <a:lnTo>
                    <a:pt x="503047" y="534042"/>
                  </a:lnTo>
                  <a:lnTo>
                    <a:pt x="507003" y="521656"/>
                  </a:lnTo>
                  <a:lnTo>
                    <a:pt x="509112" y="509270"/>
                  </a:lnTo>
                  <a:lnTo>
                    <a:pt x="509903" y="496094"/>
                  </a:lnTo>
                  <a:lnTo>
                    <a:pt x="509640" y="488188"/>
                  </a:lnTo>
                  <a:lnTo>
                    <a:pt x="584533" y="413608"/>
                  </a:lnTo>
                  <a:lnTo>
                    <a:pt x="585851" y="412026"/>
                  </a:lnTo>
                  <a:lnTo>
                    <a:pt x="592444" y="427838"/>
                  </a:lnTo>
                  <a:lnTo>
                    <a:pt x="597982" y="443914"/>
                  </a:lnTo>
                  <a:lnTo>
                    <a:pt x="601410" y="460780"/>
                  </a:lnTo>
                  <a:lnTo>
                    <a:pt x="603783" y="478437"/>
                  </a:lnTo>
                  <a:lnTo>
                    <a:pt x="604838" y="496094"/>
                  </a:lnTo>
                  <a:lnTo>
                    <a:pt x="603783" y="514277"/>
                  </a:lnTo>
                  <a:lnTo>
                    <a:pt x="601410" y="531934"/>
                  </a:lnTo>
                  <a:lnTo>
                    <a:pt x="597718" y="549064"/>
                  </a:lnTo>
                  <a:lnTo>
                    <a:pt x="592180" y="565666"/>
                  </a:lnTo>
                  <a:lnTo>
                    <a:pt x="585588" y="581479"/>
                  </a:lnTo>
                  <a:lnTo>
                    <a:pt x="577413" y="596500"/>
                  </a:lnTo>
                  <a:lnTo>
                    <a:pt x="568447" y="610994"/>
                  </a:lnTo>
                  <a:lnTo>
                    <a:pt x="557898" y="624435"/>
                  </a:lnTo>
                  <a:lnTo>
                    <a:pt x="546295" y="637084"/>
                  </a:lnTo>
                  <a:lnTo>
                    <a:pt x="533901" y="648416"/>
                  </a:lnTo>
                  <a:lnTo>
                    <a:pt x="520188" y="658957"/>
                  </a:lnTo>
                  <a:lnTo>
                    <a:pt x="506211" y="668181"/>
                  </a:lnTo>
                  <a:lnTo>
                    <a:pt x="491180" y="676087"/>
                  </a:lnTo>
                  <a:lnTo>
                    <a:pt x="474830" y="682939"/>
                  </a:lnTo>
                  <a:lnTo>
                    <a:pt x="458480" y="688210"/>
                  </a:lnTo>
                  <a:lnTo>
                    <a:pt x="441339" y="691899"/>
                  </a:lnTo>
                  <a:lnTo>
                    <a:pt x="423671" y="694271"/>
                  </a:lnTo>
                  <a:lnTo>
                    <a:pt x="405475" y="695325"/>
                  </a:lnTo>
                  <a:lnTo>
                    <a:pt x="387542" y="694271"/>
                  </a:lnTo>
                  <a:lnTo>
                    <a:pt x="369874" y="691899"/>
                  </a:lnTo>
                  <a:lnTo>
                    <a:pt x="352469" y="688210"/>
                  </a:lnTo>
                  <a:lnTo>
                    <a:pt x="336119" y="682675"/>
                  </a:lnTo>
                  <a:lnTo>
                    <a:pt x="320297" y="676087"/>
                  </a:lnTo>
                  <a:lnTo>
                    <a:pt x="305002" y="668181"/>
                  </a:lnTo>
                  <a:lnTo>
                    <a:pt x="290761" y="658957"/>
                  </a:lnTo>
                  <a:lnTo>
                    <a:pt x="277312" y="648416"/>
                  </a:lnTo>
                  <a:lnTo>
                    <a:pt x="264918" y="637084"/>
                  </a:lnTo>
                  <a:lnTo>
                    <a:pt x="253315" y="624435"/>
                  </a:lnTo>
                  <a:lnTo>
                    <a:pt x="243030" y="610731"/>
                  </a:lnTo>
                  <a:lnTo>
                    <a:pt x="233801" y="596500"/>
                  </a:lnTo>
                  <a:lnTo>
                    <a:pt x="225889" y="581479"/>
                  </a:lnTo>
                  <a:lnTo>
                    <a:pt x="219033" y="565403"/>
                  </a:lnTo>
                  <a:lnTo>
                    <a:pt x="213495" y="549064"/>
                  </a:lnTo>
                  <a:lnTo>
                    <a:pt x="209539" y="531934"/>
                  </a:lnTo>
                  <a:lnTo>
                    <a:pt x="207166" y="514014"/>
                  </a:lnTo>
                  <a:lnTo>
                    <a:pt x="206375" y="496094"/>
                  </a:lnTo>
                  <a:lnTo>
                    <a:pt x="207166" y="478173"/>
                  </a:lnTo>
                  <a:lnTo>
                    <a:pt x="209539" y="460253"/>
                  </a:lnTo>
                  <a:lnTo>
                    <a:pt x="213495" y="443123"/>
                  </a:lnTo>
                  <a:lnTo>
                    <a:pt x="219033" y="426784"/>
                  </a:lnTo>
                  <a:lnTo>
                    <a:pt x="225889" y="410972"/>
                  </a:lnTo>
                  <a:lnTo>
                    <a:pt x="233801" y="395687"/>
                  </a:lnTo>
                  <a:lnTo>
                    <a:pt x="243030" y="381456"/>
                  </a:lnTo>
                  <a:lnTo>
                    <a:pt x="253315" y="367753"/>
                  </a:lnTo>
                  <a:lnTo>
                    <a:pt x="264918" y="355367"/>
                  </a:lnTo>
                  <a:lnTo>
                    <a:pt x="277312" y="344035"/>
                  </a:lnTo>
                  <a:lnTo>
                    <a:pt x="290761" y="333493"/>
                  </a:lnTo>
                  <a:lnTo>
                    <a:pt x="305002" y="324270"/>
                  </a:lnTo>
                  <a:lnTo>
                    <a:pt x="320297" y="316100"/>
                  </a:lnTo>
                  <a:lnTo>
                    <a:pt x="336119" y="309512"/>
                  </a:lnTo>
                  <a:lnTo>
                    <a:pt x="352469" y="303977"/>
                  </a:lnTo>
                  <a:lnTo>
                    <a:pt x="369874" y="300288"/>
                  </a:lnTo>
                  <a:lnTo>
                    <a:pt x="387542" y="297916"/>
                  </a:lnTo>
                  <a:close/>
                  <a:moveTo>
                    <a:pt x="405474" y="90487"/>
                  </a:moveTo>
                  <a:lnTo>
                    <a:pt x="430602" y="91280"/>
                  </a:lnTo>
                  <a:lnTo>
                    <a:pt x="455200" y="93659"/>
                  </a:lnTo>
                  <a:lnTo>
                    <a:pt x="479269" y="97095"/>
                  </a:lnTo>
                  <a:lnTo>
                    <a:pt x="502809" y="102382"/>
                  </a:lnTo>
                  <a:lnTo>
                    <a:pt x="526085" y="108990"/>
                  </a:lnTo>
                  <a:lnTo>
                    <a:pt x="548567" y="116655"/>
                  </a:lnTo>
                  <a:lnTo>
                    <a:pt x="570521" y="125642"/>
                  </a:lnTo>
                  <a:lnTo>
                    <a:pt x="591945" y="135687"/>
                  </a:lnTo>
                  <a:lnTo>
                    <a:pt x="591416" y="142823"/>
                  </a:lnTo>
                  <a:lnTo>
                    <a:pt x="591681" y="149960"/>
                  </a:lnTo>
                  <a:lnTo>
                    <a:pt x="596177" y="209169"/>
                  </a:lnTo>
                  <a:lnTo>
                    <a:pt x="562586" y="242474"/>
                  </a:lnTo>
                  <a:lnTo>
                    <a:pt x="545129" y="232694"/>
                  </a:lnTo>
                  <a:lnTo>
                    <a:pt x="526879" y="223707"/>
                  </a:lnTo>
                  <a:lnTo>
                    <a:pt x="508099" y="216041"/>
                  </a:lnTo>
                  <a:lnTo>
                    <a:pt x="488527" y="209698"/>
                  </a:lnTo>
                  <a:lnTo>
                    <a:pt x="468689" y="204675"/>
                  </a:lnTo>
                  <a:lnTo>
                    <a:pt x="448058" y="200975"/>
                  </a:lnTo>
                  <a:lnTo>
                    <a:pt x="426899" y="198860"/>
                  </a:lnTo>
                  <a:lnTo>
                    <a:pt x="405474" y="197803"/>
                  </a:lnTo>
                  <a:lnTo>
                    <a:pt x="383256" y="198860"/>
                  </a:lnTo>
                  <a:lnTo>
                    <a:pt x="361303" y="201239"/>
                  </a:lnTo>
                  <a:lnTo>
                    <a:pt x="340408" y="204940"/>
                  </a:lnTo>
                  <a:lnTo>
                    <a:pt x="319513" y="210491"/>
                  </a:lnTo>
                  <a:lnTo>
                    <a:pt x="299146" y="217363"/>
                  </a:lnTo>
                  <a:lnTo>
                    <a:pt x="279838" y="225557"/>
                  </a:lnTo>
                  <a:lnTo>
                    <a:pt x="261059" y="235073"/>
                  </a:lnTo>
                  <a:lnTo>
                    <a:pt x="243337" y="246174"/>
                  </a:lnTo>
                  <a:lnTo>
                    <a:pt x="226145" y="257805"/>
                  </a:lnTo>
                  <a:lnTo>
                    <a:pt x="210011" y="271021"/>
                  </a:lnTo>
                  <a:lnTo>
                    <a:pt x="194934" y="285294"/>
                  </a:lnTo>
                  <a:lnTo>
                    <a:pt x="180651" y="300361"/>
                  </a:lnTo>
                  <a:lnTo>
                    <a:pt x="167427" y="316749"/>
                  </a:lnTo>
                  <a:lnTo>
                    <a:pt x="155260" y="333666"/>
                  </a:lnTo>
                  <a:lnTo>
                    <a:pt x="144680" y="351640"/>
                  </a:lnTo>
                  <a:lnTo>
                    <a:pt x="135158" y="370407"/>
                  </a:lnTo>
                  <a:lnTo>
                    <a:pt x="126959" y="389967"/>
                  </a:lnTo>
                  <a:lnTo>
                    <a:pt x="120082" y="410056"/>
                  </a:lnTo>
                  <a:lnTo>
                    <a:pt x="114527" y="430673"/>
                  </a:lnTo>
                  <a:lnTo>
                    <a:pt x="110824" y="452083"/>
                  </a:lnTo>
                  <a:lnTo>
                    <a:pt x="108179" y="473758"/>
                  </a:lnTo>
                  <a:lnTo>
                    <a:pt x="107386" y="495961"/>
                  </a:lnTo>
                  <a:lnTo>
                    <a:pt x="108179" y="518429"/>
                  </a:lnTo>
                  <a:lnTo>
                    <a:pt x="110824" y="540104"/>
                  </a:lnTo>
                  <a:lnTo>
                    <a:pt x="114527" y="561514"/>
                  </a:lnTo>
                  <a:lnTo>
                    <a:pt x="120082" y="582131"/>
                  </a:lnTo>
                  <a:lnTo>
                    <a:pt x="126959" y="602220"/>
                  </a:lnTo>
                  <a:lnTo>
                    <a:pt x="135158" y="621780"/>
                  </a:lnTo>
                  <a:lnTo>
                    <a:pt x="144680" y="640283"/>
                  </a:lnTo>
                  <a:lnTo>
                    <a:pt x="155260" y="658521"/>
                  </a:lnTo>
                  <a:lnTo>
                    <a:pt x="167427" y="675438"/>
                  </a:lnTo>
                  <a:lnTo>
                    <a:pt x="180651" y="691562"/>
                  </a:lnTo>
                  <a:lnTo>
                    <a:pt x="194934" y="706893"/>
                  </a:lnTo>
                  <a:lnTo>
                    <a:pt x="210011" y="721166"/>
                  </a:lnTo>
                  <a:lnTo>
                    <a:pt x="226409" y="734118"/>
                  </a:lnTo>
                  <a:lnTo>
                    <a:pt x="243337" y="746013"/>
                  </a:lnTo>
                  <a:lnTo>
                    <a:pt x="261059" y="757114"/>
                  </a:lnTo>
                  <a:lnTo>
                    <a:pt x="280102" y="766366"/>
                  </a:lnTo>
                  <a:lnTo>
                    <a:pt x="299411" y="774560"/>
                  </a:lnTo>
                  <a:lnTo>
                    <a:pt x="319513" y="781432"/>
                  </a:lnTo>
                  <a:lnTo>
                    <a:pt x="340408" y="786983"/>
                  </a:lnTo>
                  <a:lnTo>
                    <a:pt x="361832" y="790948"/>
                  </a:lnTo>
                  <a:lnTo>
                    <a:pt x="383256" y="793327"/>
                  </a:lnTo>
                  <a:lnTo>
                    <a:pt x="405474" y="794120"/>
                  </a:lnTo>
                  <a:lnTo>
                    <a:pt x="427957" y="793327"/>
                  </a:lnTo>
                  <a:lnTo>
                    <a:pt x="449645" y="790948"/>
                  </a:lnTo>
                  <a:lnTo>
                    <a:pt x="471070" y="786983"/>
                  </a:lnTo>
                  <a:lnTo>
                    <a:pt x="491965" y="781432"/>
                  </a:lnTo>
                  <a:lnTo>
                    <a:pt x="511802" y="774560"/>
                  </a:lnTo>
                  <a:lnTo>
                    <a:pt x="531375" y="766366"/>
                  </a:lnTo>
                  <a:lnTo>
                    <a:pt x="550154" y="757114"/>
                  </a:lnTo>
                  <a:lnTo>
                    <a:pt x="568140" y="746013"/>
                  </a:lnTo>
                  <a:lnTo>
                    <a:pt x="585068" y="734118"/>
                  </a:lnTo>
                  <a:lnTo>
                    <a:pt x="601202" y="721166"/>
                  </a:lnTo>
                  <a:lnTo>
                    <a:pt x="616543" y="706893"/>
                  </a:lnTo>
                  <a:lnTo>
                    <a:pt x="630826" y="691562"/>
                  </a:lnTo>
                  <a:lnTo>
                    <a:pt x="644051" y="675438"/>
                  </a:lnTo>
                  <a:lnTo>
                    <a:pt x="655689" y="658521"/>
                  </a:lnTo>
                  <a:lnTo>
                    <a:pt x="666798" y="640283"/>
                  </a:lnTo>
                  <a:lnTo>
                    <a:pt x="676055" y="621780"/>
                  </a:lnTo>
                  <a:lnTo>
                    <a:pt x="684255" y="602220"/>
                  </a:lnTo>
                  <a:lnTo>
                    <a:pt x="691396" y="582131"/>
                  </a:lnTo>
                  <a:lnTo>
                    <a:pt x="696686" y="561514"/>
                  </a:lnTo>
                  <a:lnTo>
                    <a:pt x="700653" y="540104"/>
                  </a:lnTo>
                  <a:lnTo>
                    <a:pt x="703034" y="518429"/>
                  </a:lnTo>
                  <a:lnTo>
                    <a:pt x="703827" y="495961"/>
                  </a:lnTo>
                  <a:lnTo>
                    <a:pt x="703034" y="474551"/>
                  </a:lnTo>
                  <a:lnTo>
                    <a:pt x="700918" y="453669"/>
                  </a:lnTo>
                  <a:lnTo>
                    <a:pt x="697215" y="433316"/>
                  </a:lnTo>
                  <a:lnTo>
                    <a:pt x="692189" y="413228"/>
                  </a:lnTo>
                  <a:lnTo>
                    <a:pt x="685842" y="393403"/>
                  </a:lnTo>
                  <a:lnTo>
                    <a:pt x="678171" y="374901"/>
                  </a:lnTo>
                  <a:lnTo>
                    <a:pt x="669178" y="356398"/>
                  </a:lnTo>
                  <a:lnTo>
                    <a:pt x="659392" y="338952"/>
                  </a:lnTo>
                  <a:lnTo>
                    <a:pt x="696157" y="301947"/>
                  </a:lnTo>
                  <a:lnTo>
                    <a:pt x="747734" y="305912"/>
                  </a:lnTo>
                  <a:lnTo>
                    <a:pt x="753817" y="306176"/>
                  </a:lnTo>
                  <a:lnTo>
                    <a:pt x="758843" y="306176"/>
                  </a:lnTo>
                  <a:lnTo>
                    <a:pt x="763604" y="305648"/>
                  </a:lnTo>
                  <a:lnTo>
                    <a:pt x="774713" y="327322"/>
                  </a:lnTo>
                  <a:lnTo>
                    <a:pt x="783970" y="349790"/>
                  </a:lnTo>
                  <a:lnTo>
                    <a:pt x="792169" y="372786"/>
                  </a:lnTo>
                  <a:lnTo>
                    <a:pt x="798782" y="396311"/>
                  </a:lnTo>
                  <a:lnTo>
                    <a:pt x="804336" y="420365"/>
                  </a:lnTo>
                  <a:lnTo>
                    <a:pt x="808039" y="445211"/>
                  </a:lnTo>
                  <a:lnTo>
                    <a:pt x="810420" y="470586"/>
                  </a:lnTo>
                  <a:lnTo>
                    <a:pt x="811213" y="495961"/>
                  </a:lnTo>
                  <a:lnTo>
                    <a:pt x="810155" y="522923"/>
                  </a:lnTo>
                  <a:lnTo>
                    <a:pt x="807775" y="548826"/>
                  </a:lnTo>
                  <a:lnTo>
                    <a:pt x="803807" y="574466"/>
                  </a:lnTo>
                  <a:lnTo>
                    <a:pt x="797988" y="599841"/>
                  </a:lnTo>
                  <a:lnTo>
                    <a:pt x="790582" y="624159"/>
                  </a:lnTo>
                  <a:lnTo>
                    <a:pt x="781854" y="647948"/>
                  </a:lnTo>
                  <a:lnTo>
                    <a:pt x="771539" y="671209"/>
                  </a:lnTo>
                  <a:lnTo>
                    <a:pt x="760165" y="693412"/>
                  </a:lnTo>
                  <a:lnTo>
                    <a:pt x="746940" y="714822"/>
                  </a:lnTo>
                  <a:lnTo>
                    <a:pt x="732922" y="735704"/>
                  </a:lnTo>
                  <a:lnTo>
                    <a:pt x="717581" y="755000"/>
                  </a:lnTo>
                  <a:lnTo>
                    <a:pt x="701182" y="773767"/>
                  </a:lnTo>
                  <a:lnTo>
                    <a:pt x="683461" y="791477"/>
                  </a:lnTo>
                  <a:lnTo>
                    <a:pt x="664682" y="807865"/>
                  </a:lnTo>
                  <a:lnTo>
                    <a:pt x="645109" y="823196"/>
                  </a:lnTo>
                  <a:lnTo>
                    <a:pt x="624478" y="837469"/>
                  </a:lnTo>
                  <a:lnTo>
                    <a:pt x="603054" y="850421"/>
                  </a:lnTo>
                  <a:lnTo>
                    <a:pt x="580572" y="862051"/>
                  </a:lnTo>
                  <a:lnTo>
                    <a:pt x="557560" y="872096"/>
                  </a:lnTo>
                  <a:lnTo>
                    <a:pt x="533756" y="880818"/>
                  </a:lnTo>
                  <a:lnTo>
                    <a:pt x="509422" y="888220"/>
                  </a:lnTo>
                  <a:lnTo>
                    <a:pt x="484295" y="894035"/>
                  </a:lnTo>
                  <a:lnTo>
                    <a:pt x="458374" y="898000"/>
                  </a:lnTo>
                  <a:lnTo>
                    <a:pt x="432189" y="900907"/>
                  </a:lnTo>
                  <a:lnTo>
                    <a:pt x="405474" y="901700"/>
                  </a:lnTo>
                  <a:lnTo>
                    <a:pt x="379024" y="900907"/>
                  </a:lnTo>
                  <a:lnTo>
                    <a:pt x="352575" y="898000"/>
                  </a:lnTo>
                  <a:lnTo>
                    <a:pt x="326918" y="894035"/>
                  </a:lnTo>
                  <a:lnTo>
                    <a:pt x="302056" y="888220"/>
                  </a:lnTo>
                  <a:lnTo>
                    <a:pt x="277193" y="880818"/>
                  </a:lnTo>
                  <a:lnTo>
                    <a:pt x="253388" y="872096"/>
                  </a:lnTo>
                  <a:lnTo>
                    <a:pt x="230377" y="862051"/>
                  </a:lnTo>
                  <a:lnTo>
                    <a:pt x="207895" y="850421"/>
                  </a:lnTo>
                  <a:lnTo>
                    <a:pt x="186735" y="837469"/>
                  </a:lnTo>
                  <a:lnTo>
                    <a:pt x="166104" y="823196"/>
                  </a:lnTo>
                  <a:lnTo>
                    <a:pt x="146267" y="807865"/>
                  </a:lnTo>
                  <a:lnTo>
                    <a:pt x="127752" y="791477"/>
                  </a:lnTo>
                  <a:lnTo>
                    <a:pt x="110031" y="773767"/>
                  </a:lnTo>
                  <a:lnTo>
                    <a:pt x="93367" y="755000"/>
                  </a:lnTo>
                  <a:lnTo>
                    <a:pt x="78027" y="735704"/>
                  </a:lnTo>
                  <a:lnTo>
                    <a:pt x="64008" y="714822"/>
                  </a:lnTo>
                  <a:lnTo>
                    <a:pt x="51312" y="693412"/>
                  </a:lnTo>
                  <a:lnTo>
                    <a:pt x="39674" y="671209"/>
                  </a:lnTo>
                  <a:lnTo>
                    <a:pt x="29359" y="647948"/>
                  </a:lnTo>
                  <a:lnTo>
                    <a:pt x="20631" y="624159"/>
                  </a:lnTo>
                  <a:lnTo>
                    <a:pt x="13489" y="599841"/>
                  </a:lnTo>
                  <a:lnTo>
                    <a:pt x="7670" y="574466"/>
                  </a:lnTo>
                  <a:lnTo>
                    <a:pt x="3174" y="548826"/>
                  </a:lnTo>
                  <a:lnTo>
                    <a:pt x="793" y="522923"/>
                  </a:lnTo>
                  <a:lnTo>
                    <a:pt x="0" y="495961"/>
                  </a:lnTo>
                  <a:lnTo>
                    <a:pt x="793" y="469265"/>
                  </a:lnTo>
                  <a:lnTo>
                    <a:pt x="3174" y="443096"/>
                  </a:lnTo>
                  <a:lnTo>
                    <a:pt x="7670" y="417721"/>
                  </a:lnTo>
                  <a:lnTo>
                    <a:pt x="13489" y="392346"/>
                  </a:lnTo>
                  <a:lnTo>
                    <a:pt x="20631" y="367764"/>
                  </a:lnTo>
                  <a:lnTo>
                    <a:pt x="29359" y="343975"/>
                  </a:lnTo>
                  <a:lnTo>
                    <a:pt x="39674" y="320978"/>
                  </a:lnTo>
                  <a:lnTo>
                    <a:pt x="51312" y="298775"/>
                  </a:lnTo>
                  <a:lnTo>
                    <a:pt x="64008" y="277100"/>
                  </a:lnTo>
                  <a:lnTo>
                    <a:pt x="78027" y="256483"/>
                  </a:lnTo>
                  <a:lnTo>
                    <a:pt x="93367" y="236923"/>
                  </a:lnTo>
                  <a:lnTo>
                    <a:pt x="110031" y="218156"/>
                  </a:lnTo>
                  <a:lnTo>
                    <a:pt x="127752" y="200711"/>
                  </a:lnTo>
                  <a:lnTo>
                    <a:pt x="146267" y="184322"/>
                  </a:lnTo>
                  <a:lnTo>
                    <a:pt x="166104" y="168992"/>
                  </a:lnTo>
                  <a:lnTo>
                    <a:pt x="186735" y="154718"/>
                  </a:lnTo>
                  <a:lnTo>
                    <a:pt x="207895" y="141766"/>
                  </a:lnTo>
                  <a:lnTo>
                    <a:pt x="230377" y="130136"/>
                  </a:lnTo>
                  <a:lnTo>
                    <a:pt x="253388" y="120091"/>
                  </a:lnTo>
                  <a:lnTo>
                    <a:pt x="277193" y="111104"/>
                  </a:lnTo>
                  <a:lnTo>
                    <a:pt x="301791" y="103968"/>
                  </a:lnTo>
                  <a:lnTo>
                    <a:pt x="326918" y="98152"/>
                  </a:lnTo>
                  <a:lnTo>
                    <a:pt x="352575" y="93923"/>
                  </a:lnTo>
                  <a:lnTo>
                    <a:pt x="378760" y="91280"/>
                  </a:lnTo>
                  <a:close/>
                  <a:moveTo>
                    <a:pt x="748610" y="0"/>
                  </a:moveTo>
                  <a:lnTo>
                    <a:pt x="751523" y="264"/>
                  </a:lnTo>
                  <a:lnTo>
                    <a:pt x="753907" y="1320"/>
                  </a:lnTo>
                  <a:lnTo>
                    <a:pt x="756026" y="3432"/>
                  </a:lnTo>
                  <a:lnTo>
                    <a:pt x="757351" y="5808"/>
                  </a:lnTo>
                  <a:lnTo>
                    <a:pt x="758410" y="8449"/>
                  </a:lnTo>
                  <a:lnTo>
                    <a:pt x="763972" y="81846"/>
                  </a:lnTo>
                  <a:lnTo>
                    <a:pt x="791519" y="54388"/>
                  </a:lnTo>
                  <a:lnTo>
                    <a:pt x="796021" y="50691"/>
                  </a:lnTo>
                  <a:lnTo>
                    <a:pt x="800789" y="48315"/>
                  </a:lnTo>
                  <a:lnTo>
                    <a:pt x="806086" y="46467"/>
                  </a:lnTo>
                  <a:lnTo>
                    <a:pt x="811384" y="46203"/>
                  </a:lnTo>
                  <a:lnTo>
                    <a:pt x="816681" y="46467"/>
                  </a:lnTo>
                  <a:lnTo>
                    <a:pt x="821978" y="48315"/>
                  </a:lnTo>
                  <a:lnTo>
                    <a:pt x="827011" y="50691"/>
                  </a:lnTo>
                  <a:lnTo>
                    <a:pt x="831249" y="54388"/>
                  </a:lnTo>
                  <a:lnTo>
                    <a:pt x="847671" y="71285"/>
                  </a:lnTo>
                  <a:lnTo>
                    <a:pt x="851908" y="76037"/>
                  </a:lnTo>
                  <a:lnTo>
                    <a:pt x="854557" y="81846"/>
                  </a:lnTo>
                  <a:lnTo>
                    <a:pt x="855881" y="87918"/>
                  </a:lnTo>
                  <a:lnTo>
                    <a:pt x="855881" y="93990"/>
                  </a:lnTo>
                  <a:lnTo>
                    <a:pt x="854557" y="99799"/>
                  </a:lnTo>
                  <a:lnTo>
                    <a:pt x="851908" y="105607"/>
                  </a:lnTo>
                  <a:lnTo>
                    <a:pt x="847671" y="110887"/>
                  </a:lnTo>
                  <a:lnTo>
                    <a:pt x="823832" y="134649"/>
                  </a:lnTo>
                  <a:lnTo>
                    <a:pt x="889785" y="139929"/>
                  </a:lnTo>
                  <a:lnTo>
                    <a:pt x="892698" y="140721"/>
                  </a:lnTo>
                  <a:lnTo>
                    <a:pt x="895612" y="142306"/>
                  </a:lnTo>
                  <a:lnTo>
                    <a:pt x="897201" y="144418"/>
                  </a:lnTo>
                  <a:lnTo>
                    <a:pt x="898260" y="147586"/>
                  </a:lnTo>
                  <a:lnTo>
                    <a:pt x="898525" y="150226"/>
                  </a:lnTo>
                  <a:lnTo>
                    <a:pt x="897731" y="153130"/>
                  </a:lnTo>
                  <a:lnTo>
                    <a:pt x="895877" y="156034"/>
                  </a:lnTo>
                  <a:lnTo>
                    <a:pt x="787016" y="264018"/>
                  </a:lnTo>
                  <a:lnTo>
                    <a:pt x="781454" y="269034"/>
                  </a:lnTo>
                  <a:lnTo>
                    <a:pt x="775097" y="272730"/>
                  </a:lnTo>
                  <a:lnTo>
                    <a:pt x="768210" y="275635"/>
                  </a:lnTo>
                  <a:lnTo>
                    <a:pt x="761059" y="277219"/>
                  </a:lnTo>
                  <a:lnTo>
                    <a:pt x="753642" y="278011"/>
                  </a:lnTo>
                  <a:lnTo>
                    <a:pt x="752053" y="277747"/>
                  </a:lnTo>
                  <a:lnTo>
                    <a:pt x="750199" y="277747"/>
                  </a:lnTo>
                  <a:lnTo>
                    <a:pt x="747286" y="277483"/>
                  </a:lnTo>
                  <a:lnTo>
                    <a:pt x="685306" y="272730"/>
                  </a:lnTo>
                  <a:lnTo>
                    <a:pt x="471823" y="485793"/>
                  </a:lnTo>
                  <a:lnTo>
                    <a:pt x="467320" y="489225"/>
                  </a:lnTo>
                  <a:lnTo>
                    <a:pt x="462287" y="491337"/>
                  </a:lnTo>
                  <a:lnTo>
                    <a:pt x="456460" y="492657"/>
                  </a:lnTo>
                  <a:lnTo>
                    <a:pt x="431298" y="493713"/>
                  </a:lnTo>
                  <a:lnTo>
                    <a:pt x="430238" y="493713"/>
                  </a:lnTo>
                  <a:lnTo>
                    <a:pt x="424411" y="493185"/>
                  </a:lnTo>
                  <a:lnTo>
                    <a:pt x="419114" y="491073"/>
                  </a:lnTo>
                  <a:lnTo>
                    <a:pt x="414611" y="488169"/>
                  </a:lnTo>
                  <a:lnTo>
                    <a:pt x="410903" y="483944"/>
                  </a:lnTo>
                  <a:lnTo>
                    <a:pt x="408254" y="479456"/>
                  </a:lnTo>
                  <a:lnTo>
                    <a:pt x="406400" y="473912"/>
                  </a:lnTo>
                  <a:lnTo>
                    <a:pt x="406400" y="468103"/>
                  </a:lnTo>
                  <a:lnTo>
                    <a:pt x="408519" y="444342"/>
                  </a:lnTo>
                  <a:lnTo>
                    <a:pt x="409314" y="438797"/>
                  </a:lnTo>
                  <a:lnTo>
                    <a:pt x="411697" y="434045"/>
                  </a:lnTo>
                  <a:lnTo>
                    <a:pt x="415141" y="429557"/>
                  </a:lnTo>
                  <a:lnTo>
                    <a:pt x="445601" y="399459"/>
                  </a:lnTo>
                  <a:lnTo>
                    <a:pt x="513937" y="331078"/>
                  </a:lnTo>
                  <a:lnTo>
                    <a:pt x="515526" y="329758"/>
                  </a:lnTo>
                  <a:lnTo>
                    <a:pt x="585981" y="259265"/>
                  </a:lnTo>
                  <a:lnTo>
                    <a:pt x="625181" y="219927"/>
                  </a:lnTo>
                  <a:lnTo>
                    <a:pt x="619884" y="152074"/>
                  </a:lnTo>
                  <a:lnTo>
                    <a:pt x="619619" y="148114"/>
                  </a:lnTo>
                  <a:lnTo>
                    <a:pt x="619884" y="139929"/>
                  </a:lnTo>
                  <a:lnTo>
                    <a:pt x="621473" y="132009"/>
                  </a:lnTo>
                  <a:lnTo>
                    <a:pt x="624122" y="124352"/>
                  </a:lnTo>
                  <a:lnTo>
                    <a:pt x="628360" y="117224"/>
                  </a:lnTo>
                  <a:lnTo>
                    <a:pt x="633657" y="110887"/>
                  </a:lnTo>
                  <a:lnTo>
                    <a:pt x="741988" y="2640"/>
                  </a:lnTo>
                  <a:lnTo>
                    <a:pt x="744372" y="1056"/>
                  </a:lnTo>
                  <a:lnTo>
                    <a:pt x="746491" y="264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</a:ln>
          </p:spPr>
          <p:txBody>
            <a:bodyPr/>
            <a:lstStyle/>
            <a:p>
              <a:pPr eaLnBrk="1" fontAlgn="auto" hangingPunct="1">
                <a:defRPr/>
              </a:pPr>
              <a:endParaRPr lang="en-IN" sz="1280" noProof="1"/>
            </a:p>
          </p:txBody>
        </p:sp>
      </p:grpSp>
      <p:grpSp>
        <p:nvGrpSpPr>
          <p:cNvPr id="13" name="Group 212"/>
          <p:cNvGrpSpPr/>
          <p:nvPr/>
        </p:nvGrpSpPr>
        <p:grpSpPr bwMode="auto">
          <a:xfrm>
            <a:off x="591741" y="2093146"/>
            <a:ext cx="1893094" cy="214301"/>
            <a:chOff x="3611646" y="1943611"/>
            <a:chExt cx="2523573" cy="285140"/>
          </a:xfrm>
        </p:grpSpPr>
        <p:cxnSp>
          <p:nvCxnSpPr>
            <p:cNvPr id="214" name="Straight Connector 213"/>
            <p:cNvCxnSpPr>
              <a:endCxn id="215" idx="4"/>
            </p:cNvCxnSpPr>
            <p:nvPr/>
          </p:nvCxnSpPr>
          <p:spPr>
            <a:xfrm>
              <a:off x="5659073" y="1943611"/>
              <a:ext cx="395201" cy="20435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214"/>
            <p:cNvSpPr/>
            <p:nvPr/>
          </p:nvSpPr>
          <p:spPr>
            <a:xfrm rot="18900000" flipV="1">
              <a:off x="6040081" y="2133613"/>
              <a:ext cx="95047" cy="95229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en-IN" sz="128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216" name="Straight Connector 215"/>
            <p:cNvCxnSpPr/>
            <p:nvPr/>
          </p:nvCxnSpPr>
          <p:spPr>
            <a:xfrm>
              <a:off x="3611646" y="1943611"/>
              <a:ext cx="204266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17" name="Text Placeholder 14"/>
          <p:cNvSpPr txBox="1">
            <a:spLocks noChangeArrowheads="1"/>
          </p:cNvSpPr>
          <p:nvPr/>
        </p:nvSpPr>
        <p:spPr bwMode="auto">
          <a:xfrm>
            <a:off x="591741" y="1905038"/>
            <a:ext cx="1540669" cy="14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defTabSz="685800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18" name="Text Placeholder 14"/>
          <p:cNvSpPr txBox="1">
            <a:spLocks noChangeArrowheads="1"/>
          </p:cNvSpPr>
          <p:nvPr/>
        </p:nvSpPr>
        <p:spPr bwMode="auto">
          <a:xfrm>
            <a:off x="591742" y="2140768"/>
            <a:ext cx="1539478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78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4" name="Group 229"/>
          <p:cNvGrpSpPr/>
          <p:nvPr/>
        </p:nvGrpSpPr>
        <p:grpSpPr bwMode="auto">
          <a:xfrm>
            <a:off x="1896667" y="3982565"/>
            <a:ext cx="1847850" cy="270257"/>
            <a:chOff x="2528817" y="5145236"/>
            <a:chExt cx="2464428" cy="359994"/>
          </a:xfrm>
        </p:grpSpPr>
        <p:cxnSp>
          <p:nvCxnSpPr>
            <p:cNvPr id="221" name="Straight Connector 220"/>
            <p:cNvCxnSpPr>
              <a:endCxn id="222" idx="4"/>
            </p:cNvCxnSpPr>
            <p:nvPr/>
          </p:nvCxnSpPr>
          <p:spPr>
            <a:xfrm flipH="1" flipV="1">
              <a:off x="2612975" y="5224530"/>
              <a:ext cx="338224" cy="28070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2" name="Oval 221"/>
            <p:cNvSpPr/>
            <p:nvPr/>
          </p:nvSpPr>
          <p:spPr>
            <a:xfrm rot="7856279" flipH="1" flipV="1">
              <a:off x="2528878" y="5145175"/>
              <a:ext cx="95153" cy="95274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en-IN" sz="1280" noProof="1"/>
            </a:p>
          </p:txBody>
        </p:sp>
        <p:cxnSp>
          <p:nvCxnSpPr>
            <p:cNvPr id="223" name="Straight Connector 222"/>
            <p:cNvCxnSpPr/>
            <p:nvPr/>
          </p:nvCxnSpPr>
          <p:spPr>
            <a:xfrm flipH="1">
              <a:off x="2951200" y="5505230"/>
              <a:ext cx="204204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4" name="Text Placeholder 14"/>
          <p:cNvSpPr txBox="1">
            <a:spLocks noChangeArrowheads="1"/>
          </p:cNvSpPr>
          <p:nvPr/>
        </p:nvSpPr>
        <p:spPr bwMode="auto">
          <a:xfrm>
            <a:off x="2231233" y="4064713"/>
            <a:ext cx="1540669" cy="14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defTabSz="685800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5" name="Text Placeholder 14"/>
          <p:cNvSpPr txBox="1">
            <a:spLocks noChangeArrowheads="1"/>
          </p:cNvSpPr>
          <p:nvPr/>
        </p:nvSpPr>
        <p:spPr bwMode="auto">
          <a:xfrm>
            <a:off x="2231231" y="4300443"/>
            <a:ext cx="1539479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78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5" name="Group 230"/>
          <p:cNvGrpSpPr/>
          <p:nvPr/>
        </p:nvGrpSpPr>
        <p:grpSpPr bwMode="auto">
          <a:xfrm flipV="1">
            <a:off x="5329238" y="4045664"/>
            <a:ext cx="1893094" cy="214301"/>
            <a:chOff x="3611646" y="1943611"/>
            <a:chExt cx="2523573" cy="285140"/>
          </a:xfrm>
        </p:grpSpPr>
        <p:cxnSp>
          <p:nvCxnSpPr>
            <p:cNvPr id="232" name="Straight Connector 231"/>
            <p:cNvCxnSpPr>
              <a:endCxn id="233" idx="4"/>
            </p:cNvCxnSpPr>
            <p:nvPr/>
          </p:nvCxnSpPr>
          <p:spPr>
            <a:xfrm>
              <a:off x="5659073" y="1943611"/>
              <a:ext cx="395202" cy="20435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3" name="Oval 232"/>
            <p:cNvSpPr/>
            <p:nvPr/>
          </p:nvSpPr>
          <p:spPr>
            <a:xfrm rot="18900000" flipV="1">
              <a:off x="6040081" y="2133613"/>
              <a:ext cx="95047" cy="95229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en-IN" sz="128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234" name="Straight Connector 233"/>
            <p:cNvCxnSpPr/>
            <p:nvPr/>
          </p:nvCxnSpPr>
          <p:spPr>
            <a:xfrm>
              <a:off x="3611646" y="1943611"/>
              <a:ext cx="204266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5" name="Text Placeholder 14"/>
          <p:cNvSpPr txBox="1">
            <a:spLocks noChangeArrowheads="1"/>
          </p:cNvSpPr>
          <p:nvPr/>
        </p:nvSpPr>
        <p:spPr bwMode="auto">
          <a:xfrm>
            <a:off x="5329239" y="4048045"/>
            <a:ext cx="1540669" cy="14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defTabSz="685800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36" name="Text Placeholder 14"/>
          <p:cNvSpPr txBox="1">
            <a:spLocks noChangeArrowheads="1"/>
          </p:cNvSpPr>
          <p:nvPr/>
        </p:nvSpPr>
        <p:spPr bwMode="auto">
          <a:xfrm>
            <a:off x="5329237" y="4283775"/>
            <a:ext cx="1539479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78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  <p:grpSp>
        <p:nvGrpSpPr>
          <p:cNvPr id="17" name="Group 242"/>
          <p:cNvGrpSpPr/>
          <p:nvPr/>
        </p:nvGrpSpPr>
        <p:grpSpPr bwMode="auto">
          <a:xfrm>
            <a:off x="2547938" y="1399050"/>
            <a:ext cx="1893094" cy="214301"/>
            <a:chOff x="3611646" y="1943611"/>
            <a:chExt cx="2523573" cy="285140"/>
          </a:xfrm>
        </p:grpSpPr>
        <p:cxnSp>
          <p:nvCxnSpPr>
            <p:cNvPr id="244" name="Straight Connector 243"/>
            <p:cNvCxnSpPr>
              <a:endCxn id="245" idx="4"/>
            </p:cNvCxnSpPr>
            <p:nvPr/>
          </p:nvCxnSpPr>
          <p:spPr>
            <a:xfrm>
              <a:off x="5659073" y="1943611"/>
              <a:ext cx="395202" cy="20435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5" name="Oval 244"/>
            <p:cNvSpPr/>
            <p:nvPr/>
          </p:nvSpPr>
          <p:spPr>
            <a:xfrm rot="18900000" flipV="1">
              <a:off x="6040081" y="2133613"/>
              <a:ext cx="95047" cy="95229"/>
            </a:xfrm>
            <a:prstGeom prst="ellipse">
              <a:avLst/>
            </a:prstGeom>
            <a:solidFill>
              <a:schemeClr val="bg1"/>
            </a:solidFill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defRPr/>
              </a:pPr>
              <a:endParaRPr lang="en-IN" sz="1280" noProof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cxnSp>
          <p:nvCxnSpPr>
            <p:cNvPr id="246" name="Straight Connector 245"/>
            <p:cNvCxnSpPr/>
            <p:nvPr/>
          </p:nvCxnSpPr>
          <p:spPr>
            <a:xfrm>
              <a:off x="3611646" y="1943611"/>
              <a:ext cx="2042666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7" name="Text Placeholder 14"/>
          <p:cNvSpPr txBox="1">
            <a:spLocks noChangeArrowheads="1"/>
          </p:cNvSpPr>
          <p:nvPr/>
        </p:nvSpPr>
        <p:spPr bwMode="auto">
          <a:xfrm>
            <a:off x="2547938" y="1210942"/>
            <a:ext cx="1540669" cy="148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 defTabSz="685800">
              <a:lnSpc>
                <a:spcPct val="80000"/>
              </a:lnSpc>
              <a:defRPr/>
            </a:pPr>
            <a:r>
              <a:rPr lang="zh-CN" altLang="en-US" sz="1210" dirty="0">
                <a:solidFill>
                  <a:schemeClr val="tx1">
                    <a:lumMod val="65000"/>
                    <a:lumOff val="35000"/>
                  </a:schemeClr>
                </a:solidFill>
                <a:ea typeface="微软雅黑" panose="020B0503020204020204" pitchFamily="34" charset="-122"/>
                <a:cs typeface="+mn-ea"/>
                <a:sym typeface="+mn-lt"/>
              </a:rPr>
              <a:t>单击添加标题</a:t>
            </a:r>
            <a:endParaRPr lang="en-US" altLang="zh-CN" sz="1210" dirty="0">
              <a:solidFill>
                <a:schemeClr val="tx1">
                  <a:lumMod val="65000"/>
                  <a:lumOff val="35000"/>
                </a:schemeClr>
              </a:solidFill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48" name="Text Placeholder 14"/>
          <p:cNvSpPr txBox="1">
            <a:spLocks noChangeArrowheads="1"/>
          </p:cNvSpPr>
          <p:nvPr/>
        </p:nvSpPr>
        <p:spPr bwMode="auto">
          <a:xfrm>
            <a:off x="2547938" y="1446673"/>
            <a:ext cx="1540669" cy="469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微软雅黑" panose="020B0503020204020204" pitchFamily="34" charset="-122"/>
                <a:ea typeface="Microsoft YaHei UI" panose="020B0503020204020204" pitchFamily="34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780" dirty="0">
                <a:solidFill>
                  <a:schemeClr val="tx1">
                    <a:lumMod val="50000"/>
                    <a:lumOff val="50000"/>
                  </a:schemeClr>
                </a:solidFill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780" dirty="0">
              <a:solidFill>
                <a:schemeClr val="tx1">
                  <a:lumMod val="50000"/>
                  <a:lumOff val="50000"/>
                </a:schemeClr>
              </a:solidFill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0"/>
                            </p:stCondLst>
                            <p:childTnLst>
                              <p:par>
                                <p:cTn id="6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35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24" grpId="0"/>
      <p:bldP spid="225" grpId="0"/>
      <p:bldP spid="235" grpId="0"/>
      <p:bldP spid="236" grpId="0"/>
      <p:bldP spid="247" grpId="0"/>
      <p:bldP spid="24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Freeform 18"/>
          <p:cNvSpPr/>
          <p:nvPr/>
        </p:nvSpPr>
        <p:spPr>
          <a:xfrm>
            <a:off x="-107598" y="2595675"/>
            <a:ext cx="9250982" cy="2552718"/>
          </a:xfrm>
          <a:custGeom>
            <a:avLst/>
            <a:gdLst>
              <a:gd name="connsiteX0" fmla="*/ 12192000 w 12192000"/>
              <a:gd name="connsiteY0" fmla="*/ 3070672 h 3403624"/>
              <a:gd name="connsiteX1" fmla="*/ 12192000 w 12192000"/>
              <a:gd name="connsiteY1" fmla="*/ 3403624 h 3403624"/>
              <a:gd name="connsiteX2" fmla="*/ 0 w 12192000"/>
              <a:gd name="connsiteY2" fmla="*/ 3403624 h 3403624"/>
              <a:gd name="connsiteX3" fmla="*/ 0 w 12192000"/>
              <a:gd name="connsiteY3" fmla="*/ 3205307 h 3403624"/>
              <a:gd name="connsiteX4" fmla="*/ 100891 w 12192000"/>
              <a:gd name="connsiteY4" fmla="*/ 3214088 h 3403624"/>
              <a:gd name="connsiteX5" fmla="*/ 12180505 w 12192000"/>
              <a:gd name="connsiteY5" fmla="*/ 3072495 h 3403624"/>
              <a:gd name="connsiteX6" fmla="*/ 10880527 w 12192000"/>
              <a:gd name="connsiteY6" fmla="*/ 1460 h 3403624"/>
              <a:gd name="connsiteX7" fmla="*/ 11230755 w 12192000"/>
              <a:gd name="connsiteY7" fmla="*/ 237817 h 3403624"/>
              <a:gd name="connsiteX8" fmla="*/ 11291182 w 12192000"/>
              <a:gd name="connsiteY8" fmla="*/ 309548 h 3403624"/>
              <a:gd name="connsiteX9" fmla="*/ 11319873 w 12192000"/>
              <a:gd name="connsiteY9" fmla="*/ 343607 h 3403624"/>
              <a:gd name="connsiteX10" fmla="*/ 12174681 w 12192000"/>
              <a:gd name="connsiteY10" fmla="*/ 1313033 h 3403624"/>
              <a:gd name="connsiteX11" fmla="*/ 12192000 w 12192000"/>
              <a:gd name="connsiteY11" fmla="*/ 1310379 h 3403624"/>
              <a:gd name="connsiteX12" fmla="*/ 12192000 w 12192000"/>
              <a:gd name="connsiteY12" fmla="*/ 3070671 h 3403624"/>
              <a:gd name="connsiteX13" fmla="*/ 12180505 w 12192000"/>
              <a:gd name="connsiteY13" fmla="*/ 3072494 h 3403624"/>
              <a:gd name="connsiteX14" fmla="*/ 100891 w 12192000"/>
              <a:gd name="connsiteY14" fmla="*/ 3214087 h 3403624"/>
              <a:gd name="connsiteX15" fmla="*/ 0 w 12192000"/>
              <a:gd name="connsiteY15" fmla="*/ 3205306 h 3403624"/>
              <a:gd name="connsiteX16" fmla="*/ 0 w 12192000"/>
              <a:gd name="connsiteY16" fmla="*/ 1772414 h 3403624"/>
              <a:gd name="connsiteX17" fmla="*/ 21273 w 12192000"/>
              <a:gd name="connsiteY17" fmla="*/ 1747856 h 3403624"/>
              <a:gd name="connsiteX18" fmla="*/ 43448 w 12192000"/>
              <a:gd name="connsiteY18" fmla="*/ 1714478 h 3403624"/>
              <a:gd name="connsiteX19" fmla="*/ 1081961 w 12192000"/>
              <a:gd name="connsiteY19" fmla="*/ 1182185 h 3403624"/>
              <a:gd name="connsiteX20" fmla="*/ 3332074 w 12192000"/>
              <a:gd name="connsiteY20" fmla="*/ 2130636 h 3403624"/>
              <a:gd name="connsiteX21" fmla="*/ 5486028 w 12192000"/>
              <a:gd name="connsiteY21" fmla="*/ 988623 h 3403624"/>
              <a:gd name="connsiteX22" fmla="*/ 6822633 w 12192000"/>
              <a:gd name="connsiteY22" fmla="*/ 1608020 h 3403624"/>
              <a:gd name="connsiteX23" fmla="*/ 7889993 w 12192000"/>
              <a:gd name="connsiteY23" fmla="*/ 872487 h 3403624"/>
              <a:gd name="connsiteX24" fmla="*/ 9486227 w 12192000"/>
              <a:gd name="connsiteY24" fmla="*/ 1046692 h 3403624"/>
              <a:gd name="connsiteX25" fmla="*/ 10200204 w 12192000"/>
              <a:gd name="connsiteY25" fmla="*/ 453305 h 3403624"/>
              <a:gd name="connsiteX26" fmla="*/ 10338100 w 12192000"/>
              <a:gd name="connsiteY26" fmla="*/ 309548 h 3403624"/>
              <a:gd name="connsiteX27" fmla="*/ 10371468 w 12192000"/>
              <a:gd name="connsiteY27" fmla="*/ 274762 h 3403624"/>
              <a:gd name="connsiteX28" fmla="*/ 10880527 w 12192000"/>
              <a:gd name="connsiteY28" fmla="*/ 1460 h 3403624"/>
              <a:gd name="connsiteX0-1" fmla="*/ 12192000 w 12192000"/>
              <a:gd name="connsiteY0-2" fmla="*/ 3070672 h 3403624"/>
              <a:gd name="connsiteX1-3" fmla="*/ 12192000 w 12192000"/>
              <a:gd name="connsiteY1-4" fmla="*/ 3403624 h 3403624"/>
              <a:gd name="connsiteX2-5" fmla="*/ 0 w 12192000"/>
              <a:gd name="connsiteY2-6" fmla="*/ 3403624 h 3403624"/>
              <a:gd name="connsiteX3-7" fmla="*/ 0 w 12192000"/>
              <a:gd name="connsiteY3-8" fmla="*/ 3205307 h 3403624"/>
              <a:gd name="connsiteX4-9" fmla="*/ 100891 w 12192000"/>
              <a:gd name="connsiteY4-10" fmla="*/ 3214088 h 3403624"/>
              <a:gd name="connsiteX5-11" fmla="*/ 12180505 w 12192000"/>
              <a:gd name="connsiteY5-12" fmla="*/ 3072495 h 3403624"/>
              <a:gd name="connsiteX6-13" fmla="*/ 12192000 w 12192000"/>
              <a:gd name="connsiteY6-14" fmla="*/ 3070672 h 3403624"/>
              <a:gd name="connsiteX7-15" fmla="*/ 10880527 w 12192000"/>
              <a:gd name="connsiteY7-16" fmla="*/ 1460 h 3403624"/>
              <a:gd name="connsiteX8-17" fmla="*/ 11230755 w 12192000"/>
              <a:gd name="connsiteY8-18" fmla="*/ 237817 h 3403624"/>
              <a:gd name="connsiteX9-19" fmla="*/ 11291182 w 12192000"/>
              <a:gd name="connsiteY9-20" fmla="*/ 309548 h 3403624"/>
              <a:gd name="connsiteX10-21" fmla="*/ 11319873 w 12192000"/>
              <a:gd name="connsiteY10-22" fmla="*/ 343607 h 3403624"/>
              <a:gd name="connsiteX11-23" fmla="*/ 12174681 w 12192000"/>
              <a:gd name="connsiteY11-24" fmla="*/ 1313033 h 3403624"/>
              <a:gd name="connsiteX12-25" fmla="*/ 12192000 w 12192000"/>
              <a:gd name="connsiteY12-26" fmla="*/ 1310379 h 3403624"/>
              <a:gd name="connsiteX13-27" fmla="*/ 12192000 w 12192000"/>
              <a:gd name="connsiteY13-28" fmla="*/ 3070671 h 3403624"/>
              <a:gd name="connsiteX14-29" fmla="*/ 12180505 w 12192000"/>
              <a:gd name="connsiteY14-30" fmla="*/ 3072494 h 3403624"/>
              <a:gd name="connsiteX15-31" fmla="*/ 100891 w 12192000"/>
              <a:gd name="connsiteY15-32" fmla="*/ 3214087 h 3403624"/>
              <a:gd name="connsiteX16-33" fmla="*/ 0 w 12192000"/>
              <a:gd name="connsiteY16-34" fmla="*/ 3205306 h 3403624"/>
              <a:gd name="connsiteX17-35" fmla="*/ 0 w 12192000"/>
              <a:gd name="connsiteY17-36" fmla="*/ 1772414 h 3403624"/>
              <a:gd name="connsiteX18-37" fmla="*/ 21273 w 12192000"/>
              <a:gd name="connsiteY18-38" fmla="*/ 1747856 h 3403624"/>
              <a:gd name="connsiteX19-39" fmla="*/ 43448 w 12192000"/>
              <a:gd name="connsiteY19-40" fmla="*/ 1714478 h 3403624"/>
              <a:gd name="connsiteX20-41" fmla="*/ 1081961 w 12192000"/>
              <a:gd name="connsiteY20-42" fmla="*/ 1182185 h 3403624"/>
              <a:gd name="connsiteX21-43" fmla="*/ 3420975 w 12192000"/>
              <a:gd name="connsiteY21-44" fmla="*/ 1838536 h 3403624"/>
              <a:gd name="connsiteX22-45" fmla="*/ 5486028 w 12192000"/>
              <a:gd name="connsiteY22-46" fmla="*/ 988623 h 3403624"/>
              <a:gd name="connsiteX23-47" fmla="*/ 6822633 w 12192000"/>
              <a:gd name="connsiteY23-48" fmla="*/ 1608020 h 3403624"/>
              <a:gd name="connsiteX24-49" fmla="*/ 7889993 w 12192000"/>
              <a:gd name="connsiteY24-50" fmla="*/ 872487 h 3403624"/>
              <a:gd name="connsiteX25-51" fmla="*/ 9486227 w 12192000"/>
              <a:gd name="connsiteY25-52" fmla="*/ 1046692 h 3403624"/>
              <a:gd name="connsiteX26-53" fmla="*/ 10200204 w 12192000"/>
              <a:gd name="connsiteY26-54" fmla="*/ 453305 h 3403624"/>
              <a:gd name="connsiteX27-55" fmla="*/ 10338100 w 12192000"/>
              <a:gd name="connsiteY27-56" fmla="*/ 309548 h 3403624"/>
              <a:gd name="connsiteX28-57" fmla="*/ 10371468 w 12192000"/>
              <a:gd name="connsiteY28-58" fmla="*/ 274762 h 3403624"/>
              <a:gd name="connsiteX29" fmla="*/ 10880527 w 12192000"/>
              <a:gd name="connsiteY29" fmla="*/ 1460 h 3403624"/>
              <a:gd name="connsiteX0-59" fmla="*/ 12192000 w 12192000"/>
              <a:gd name="connsiteY0-60" fmla="*/ 3070672 h 3403624"/>
              <a:gd name="connsiteX1-61" fmla="*/ 12192000 w 12192000"/>
              <a:gd name="connsiteY1-62" fmla="*/ 3403624 h 3403624"/>
              <a:gd name="connsiteX2-63" fmla="*/ 0 w 12192000"/>
              <a:gd name="connsiteY2-64" fmla="*/ 3403624 h 3403624"/>
              <a:gd name="connsiteX3-65" fmla="*/ 0 w 12192000"/>
              <a:gd name="connsiteY3-66" fmla="*/ 3205307 h 3403624"/>
              <a:gd name="connsiteX4-67" fmla="*/ 100891 w 12192000"/>
              <a:gd name="connsiteY4-68" fmla="*/ 3214088 h 3403624"/>
              <a:gd name="connsiteX5-69" fmla="*/ 12180505 w 12192000"/>
              <a:gd name="connsiteY5-70" fmla="*/ 3072495 h 3403624"/>
              <a:gd name="connsiteX6-71" fmla="*/ 12192000 w 12192000"/>
              <a:gd name="connsiteY6-72" fmla="*/ 3070672 h 3403624"/>
              <a:gd name="connsiteX7-73" fmla="*/ 10880527 w 12192000"/>
              <a:gd name="connsiteY7-74" fmla="*/ 1460 h 3403624"/>
              <a:gd name="connsiteX8-75" fmla="*/ 11230755 w 12192000"/>
              <a:gd name="connsiteY8-76" fmla="*/ 237817 h 3403624"/>
              <a:gd name="connsiteX9-77" fmla="*/ 11291182 w 12192000"/>
              <a:gd name="connsiteY9-78" fmla="*/ 309548 h 3403624"/>
              <a:gd name="connsiteX10-79" fmla="*/ 11319873 w 12192000"/>
              <a:gd name="connsiteY10-80" fmla="*/ 343607 h 3403624"/>
              <a:gd name="connsiteX11-81" fmla="*/ 12174681 w 12192000"/>
              <a:gd name="connsiteY11-82" fmla="*/ 1313033 h 3403624"/>
              <a:gd name="connsiteX12-83" fmla="*/ 12192000 w 12192000"/>
              <a:gd name="connsiteY12-84" fmla="*/ 1310379 h 3403624"/>
              <a:gd name="connsiteX13-85" fmla="*/ 12192000 w 12192000"/>
              <a:gd name="connsiteY13-86" fmla="*/ 3070671 h 3403624"/>
              <a:gd name="connsiteX14-87" fmla="*/ 12180505 w 12192000"/>
              <a:gd name="connsiteY14-88" fmla="*/ 3072494 h 3403624"/>
              <a:gd name="connsiteX15-89" fmla="*/ 100891 w 12192000"/>
              <a:gd name="connsiteY15-90" fmla="*/ 3214087 h 3403624"/>
              <a:gd name="connsiteX16-91" fmla="*/ 0 w 12192000"/>
              <a:gd name="connsiteY16-92" fmla="*/ 3205306 h 3403624"/>
              <a:gd name="connsiteX17-93" fmla="*/ 0 w 12192000"/>
              <a:gd name="connsiteY17-94" fmla="*/ 1772414 h 3403624"/>
              <a:gd name="connsiteX18-95" fmla="*/ 21273 w 12192000"/>
              <a:gd name="connsiteY18-96" fmla="*/ 1747856 h 3403624"/>
              <a:gd name="connsiteX19-97" fmla="*/ 43448 w 12192000"/>
              <a:gd name="connsiteY19-98" fmla="*/ 1714478 h 3403624"/>
              <a:gd name="connsiteX20-99" fmla="*/ 1081961 w 12192000"/>
              <a:gd name="connsiteY20-100" fmla="*/ 1182185 h 3403624"/>
              <a:gd name="connsiteX21-101" fmla="*/ 4195675 w 12192000"/>
              <a:gd name="connsiteY21-102" fmla="*/ 1711536 h 3403624"/>
              <a:gd name="connsiteX22-103" fmla="*/ 5486028 w 12192000"/>
              <a:gd name="connsiteY22-104" fmla="*/ 988623 h 3403624"/>
              <a:gd name="connsiteX23-105" fmla="*/ 6822633 w 12192000"/>
              <a:gd name="connsiteY23-106" fmla="*/ 1608020 h 3403624"/>
              <a:gd name="connsiteX24-107" fmla="*/ 7889993 w 12192000"/>
              <a:gd name="connsiteY24-108" fmla="*/ 872487 h 3403624"/>
              <a:gd name="connsiteX25-109" fmla="*/ 9486227 w 12192000"/>
              <a:gd name="connsiteY25-110" fmla="*/ 1046692 h 3403624"/>
              <a:gd name="connsiteX26-111" fmla="*/ 10200204 w 12192000"/>
              <a:gd name="connsiteY26-112" fmla="*/ 453305 h 3403624"/>
              <a:gd name="connsiteX27-113" fmla="*/ 10338100 w 12192000"/>
              <a:gd name="connsiteY27-114" fmla="*/ 309548 h 3403624"/>
              <a:gd name="connsiteX28-115" fmla="*/ 10371468 w 12192000"/>
              <a:gd name="connsiteY28-116" fmla="*/ 274762 h 3403624"/>
              <a:gd name="connsiteX29-117" fmla="*/ 10880527 w 12192000"/>
              <a:gd name="connsiteY29-118" fmla="*/ 1460 h 3403624"/>
              <a:gd name="connsiteX0-119" fmla="*/ 12336307 w 12336307"/>
              <a:gd name="connsiteY0-120" fmla="*/ 3070672 h 3403624"/>
              <a:gd name="connsiteX1-121" fmla="*/ 12336307 w 12336307"/>
              <a:gd name="connsiteY1-122" fmla="*/ 3403624 h 3403624"/>
              <a:gd name="connsiteX2-123" fmla="*/ 144307 w 12336307"/>
              <a:gd name="connsiteY2-124" fmla="*/ 3403624 h 3403624"/>
              <a:gd name="connsiteX3-125" fmla="*/ 144307 w 12336307"/>
              <a:gd name="connsiteY3-126" fmla="*/ 3205307 h 3403624"/>
              <a:gd name="connsiteX4-127" fmla="*/ 245198 w 12336307"/>
              <a:gd name="connsiteY4-128" fmla="*/ 3214088 h 3403624"/>
              <a:gd name="connsiteX5-129" fmla="*/ 12324812 w 12336307"/>
              <a:gd name="connsiteY5-130" fmla="*/ 3072495 h 3403624"/>
              <a:gd name="connsiteX6-131" fmla="*/ 12336307 w 12336307"/>
              <a:gd name="connsiteY6-132" fmla="*/ 3070672 h 3403624"/>
              <a:gd name="connsiteX7-133" fmla="*/ 11024834 w 12336307"/>
              <a:gd name="connsiteY7-134" fmla="*/ 1460 h 3403624"/>
              <a:gd name="connsiteX8-135" fmla="*/ 11375062 w 12336307"/>
              <a:gd name="connsiteY8-136" fmla="*/ 237817 h 3403624"/>
              <a:gd name="connsiteX9-137" fmla="*/ 11435489 w 12336307"/>
              <a:gd name="connsiteY9-138" fmla="*/ 309548 h 3403624"/>
              <a:gd name="connsiteX10-139" fmla="*/ 11464180 w 12336307"/>
              <a:gd name="connsiteY10-140" fmla="*/ 343607 h 3403624"/>
              <a:gd name="connsiteX11-141" fmla="*/ 12318988 w 12336307"/>
              <a:gd name="connsiteY11-142" fmla="*/ 1313033 h 3403624"/>
              <a:gd name="connsiteX12-143" fmla="*/ 12336307 w 12336307"/>
              <a:gd name="connsiteY12-144" fmla="*/ 1310379 h 3403624"/>
              <a:gd name="connsiteX13-145" fmla="*/ 12336307 w 12336307"/>
              <a:gd name="connsiteY13-146" fmla="*/ 3070671 h 3403624"/>
              <a:gd name="connsiteX14-147" fmla="*/ 12324812 w 12336307"/>
              <a:gd name="connsiteY14-148" fmla="*/ 3072494 h 3403624"/>
              <a:gd name="connsiteX15-149" fmla="*/ 245198 w 12336307"/>
              <a:gd name="connsiteY15-150" fmla="*/ 3214087 h 3403624"/>
              <a:gd name="connsiteX16-151" fmla="*/ 144307 w 12336307"/>
              <a:gd name="connsiteY16-152" fmla="*/ 3205306 h 3403624"/>
              <a:gd name="connsiteX17-153" fmla="*/ 144307 w 12336307"/>
              <a:gd name="connsiteY17-154" fmla="*/ 1772414 h 3403624"/>
              <a:gd name="connsiteX18-155" fmla="*/ 165580 w 12336307"/>
              <a:gd name="connsiteY18-156" fmla="*/ 1747856 h 3403624"/>
              <a:gd name="connsiteX19-157" fmla="*/ 187755 w 12336307"/>
              <a:gd name="connsiteY19-158" fmla="*/ 1714478 h 3403624"/>
              <a:gd name="connsiteX20-159" fmla="*/ 2648668 w 12336307"/>
              <a:gd name="connsiteY20-160" fmla="*/ 1144085 h 3403624"/>
              <a:gd name="connsiteX21-161" fmla="*/ 4339982 w 12336307"/>
              <a:gd name="connsiteY21-162" fmla="*/ 1711536 h 3403624"/>
              <a:gd name="connsiteX22-163" fmla="*/ 5630335 w 12336307"/>
              <a:gd name="connsiteY22-164" fmla="*/ 988623 h 3403624"/>
              <a:gd name="connsiteX23-165" fmla="*/ 6966940 w 12336307"/>
              <a:gd name="connsiteY23-166" fmla="*/ 1608020 h 3403624"/>
              <a:gd name="connsiteX24-167" fmla="*/ 8034300 w 12336307"/>
              <a:gd name="connsiteY24-168" fmla="*/ 872487 h 3403624"/>
              <a:gd name="connsiteX25-169" fmla="*/ 9630534 w 12336307"/>
              <a:gd name="connsiteY25-170" fmla="*/ 1046692 h 3403624"/>
              <a:gd name="connsiteX26-171" fmla="*/ 10344511 w 12336307"/>
              <a:gd name="connsiteY26-172" fmla="*/ 453305 h 3403624"/>
              <a:gd name="connsiteX27-173" fmla="*/ 10482407 w 12336307"/>
              <a:gd name="connsiteY27-174" fmla="*/ 309548 h 3403624"/>
              <a:gd name="connsiteX28-175" fmla="*/ 10515775 w 12336307"/>
              <a:gd name="connsiteY28-176" fmla="*/ 274762 h 3403624"/>
              <a:gd name="connsiteX29-177" fmla="*/ 11024834 w 12336307"/>
              <a:gd name="connsiteY29-178" fmla="*/ 1460 h 3403624"/>
              <a:gd name="connsiteX0-179" fmla="*/ 12336307 w 12336307"/>
              <a:gd name="connsiteY0-180" fmla="*/ 3070672 h 3403624"/>
              <a:gd name="connsiteX1-181" fmla="*/ 12336307 w 12336307"/>
              <a:gd name="connsiteY1-182" fmla="*/ 3403624 h 3403624"/>
              <a:gd name="connsiteX2-183" fmla="*/ 144307 w 12336307"/>
              <a:gd name="connsiteY2-184" fmla="*/ 3403624 h 3403624"/>
              <a:gd name="connsiteX3-185" fmla="*/ 144307 w 12336307"/>
              <a:gd name="connsiteY3-186" fmla="*/ 3205307 h 3403624"/>
              <a:gd name="connsiteX4-187" fmla="*/ 245198 w 12336307"/>
              <a:gd name="connsiteY4-188" fmla="*/ 3214088 h 3403624"/>
              <a:gd name="connsiteX5-189" fmla="*/ 12324812 w 12336307"/>
              <a:gd name="connsiteY5-190" fmla="*/ 3072495 h 3403624"/>
              <a:gd name="connsiteX6-191" fmla="*/ 12336307 w 12336307"/>
              <a:gd name="connsiteY6-192" fmla="*/ 3070672 h 3403624"/>
              <a:gd name="connsiteX7-193" fmla="*/ 11024834 w 12336307"/>
              <a:gd name="connsiteY7-194" fmla="*/ 1460 h 3403624"/>
              <a:gd name="connsiteX8-195" fmla="*/ 11375062 w 12336307"/>
              <a:gd name="connsiteY8-196" fmla="*/ 237817 h 3403624"/>
              <a:gd name="connsiteX9-197" fmla="*/ 11435489 w 12336307"/>
              <a:gd name="connsiteY9-198" fmla="*/ 309548 h 3403624"/>
              <a:gd name="connsiteX10-199" fmla="*/ 11464180 w 12336307"/>
              <a:gd name="connsiteY10-200" fmla="*/ 343607 h 3403624"/>
              <a:gd name="connsiteX11-201" fmla="*/ 12318988 w 12336307"/>
              <a:gd name="connsiteY11-202" fmla="*/ 1313033 h 3403624"/>
              <a:gd name="connsiteX12-203" fmla="*/ 12336307 w 12336307"/>
              <a:gd name="connsiteY12-204" fmla="*/ 1310379 h 3403624"/>
              <a:gd name="connsiteX13-205" fmla="*/ 12336307 w 12336307"/>
              <a:gd name="connsiteY13-206" fmla="*/ 3070671 h 3403624"/>
              <a:gd name="connsiteX14-207" fmla="*/ 12324812 w 12336307"/>
              <a:gd name="connsiteY14-208" fmla="*/ 3072494 h 3403624"/>
              <a:gd name="connsiteX15-209" fmla="*/ 245198 w 12336307"/>
              <a:gd name="connsiteY15-210" fmla="*/ 3214087 h 3403624"/>
              <a:gd name="connsiteX16-211" fmla="*/ 144307 w 12336307"/>
              <a:gd name="connsiteY16-212" fmla="*/ 3205306 h 3403624"/>
              <a:gd name="connsiteX17-213" fmla="*/ 144307 w 12336307"/>
              <a:gd name="connsiteY17-214" fmla="*/ 1772414 h 3403624"/>
              <a:gd name="connsiteX18-215" fmla="*/ 165580 w 12336307"/>
              <a:gd name="connsiteY18-216" fmla="*/ 1747856 h 3403624"/>
              <a:gd name="connsiteX19-217" fmla="*/ 187755 w 12336307"/>
              <a:gd name="connsiteY19-218" fmla="*/ 1714478 h 3403624"/>
              <a:gd name="connsiteX20-219" fmla="*/ 2648668 w 12336307"/>
              <a:gd name="connsiteY20-220" fmla="*/ 1144085 h 3403624"/>
              <a:gd name="connsiteX21-221" fmla="*/ 4339982 w 12336307"/>
              <a:gd name="connsiteY21-222" fmla="*/ 1711536 h 3403624"/>
              <a:gd name="connsiteX22-223" fmla="*/ 5630335 w 12336307"/>
              <a:gd name="connsiteY22-224" fmla="*/ 988623 h 3403624"/>
              <a:gd name="connsiteX23-225" fmla="*/ 6966940 w 12336307"/>
              <a:gd name="connsiteY23-226" fmla="*/ 1608020 h 3403624"/>
              <a:gd name="connsiteX24-227" fmla="*/ 8034300 w 12336307"/>
              <a:gd name="connsiteY24-228" fmla="*/ 872487 h 3403624"/>
              <a:gd name="connsiteX25-229" fmla="*/ 9630534 w 12336307"/>
              <a:gd name="connsiteY25-230" fmla="*/ 1046692 h 3403624"/>
              <a:gd name="connsiteX26-231" fmla="*/ 10344511 w 12336307"/>
              <a:gd name="connsiteY26-232" fmla="*/ 453305 h 3403624"/>
              <a:gd name="connsiteX27-233" fmla="*/ 10482407 w 12336307"/>
              <a:gd name="connsiteY27-234" fmla="*/ 309548 h 3403624"/>
              <a:gd name="connsiteX28-235" fmla="*/ 10515775 w 12336307"/>
              <a:gd name="connsiteY28-236" fmla="*/ 274762 h 3403624"/>
              <a:gd name="connsiteX29-237" fmla="*/ 11024834 w 12336307"/>
              <a:gd name="connsiteY29-238" fmla="*/ 1460 h 340362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  <a:cxn ang="0">
                <a:pos x="connsiteX28-57" y="connsiteY28-58"/>
              </a:cxn>
              <a:cxn ang="0">
                <a:pos x="connsiteX29-117" y="connsiteY29-118"/>
              </a:cxn>
            </a:cxnLst>
            <a:rect l="l" t="t" r="r" b="b"/>
            <a:pathLst>
              <a:path w="12336307" h="3403624">
                <a:moveTo>
                  <a:pt x="12336307" y="3070672"/>
                </a:moveTo>
                <a:lnTo>
                  <a:pt x="12336307" y="3403624"/>
                </a:lnTo>
                <a:lnTo>
                  <a:pt x="144307" y="3403624"/>
                </a:lnTo>
                <a:lnTo>
                  <a:pt x="144307" y="3205307"/>
                </a:lnTo>
                <a:lnTo>
                  <a:pt x="245198" y="3214088"/>
                </a:lnTo>
                <a:cubicBezTo>
                  <a:pt x="2338581" y="3387757"/>
                  <a:pt x="9420916" y="3511488"/>
                  <a:pt x="12324812" y="3072495"/>
                </a:cubicBezTo>
                <a:lnTo>
                  <a:pt x="12336307" y="3070672"/>
                </a:lnTo>
                <a:close/>
                <a:moveTo>
                  <a:pt x="11024834" y="1460"/>
                </a:moveTo>
                <a:cubicBezTo>
                  <a:pt x="11138221" y="12348"/>
                  <a:pt x="11256316" y="105600"/>
                  <a:pt x="11375062" y="237817"/>
                </a:cubicBezTo>
                <a:lnTo>
                  <a:pt x="11435489" y="309548"/>
                </a:lnTo>
                <a:lnTo>
                  <a:pt x="11464180" y="343607"/>
                </a:lnTo>
                <a:cubicBezTo>
                  <a:pt x="11776077" y="734696"/>
                  <a:pt x="12085472" y="1319511"/>
                  <a:pt x="12318988" y="1313033"/>
                </a:cubicBezTo>
                <a:lnTo>
                  <a:pt x="12336307" y="1310379"/>
                </a:lnTo>
                <a:lnTo>
                  <a:pt x="12336307" y="3070671"/>
                </a:lnTo>
                <a:lnTo>
                  <a:pt x="12324812" y="3072494"/>
                </a:lnTo>
                <a:cubicBezTo>
                  <a:pt x="9420916" y="3511487"/>
                  <a:pt x="2338581" y="3387756"/>
                  <a:pt x="245198" y="3214087"/>
                </a:cubicBezTo>
                <a:lnTo>
                  <a:pt x="144307" y="3205306"/>
                </a:lnTo>
                <a:lnTo>
                  <a:pt x="144307" y="1772414"/>
                </a:lnTo>
                <a:lnTo>
                  <a:pt x="165580" y="1747856"/>
                </a:lnTo>
                <a:cubicBezTo>
                  <a:pt x="174643" y="1736153"/>
                  <a:pt x="-226093" y="1815107"/>
                  <a:pt x="187755" y="1714478"/>
                </a:cubicBezTo>
                <a:cubicBezTo>
                  <a:pt x="601603" y="1613849"/>
                  <a:pt x="1499431" y="1106475"/>
                  <a:pt x="2648668" y="1144085"/>
                </a:cubicBezTo>
                <a:cubicBezTo>
                  <a:pt x="3797905" y="1181695"/>
                  <a:pt x="3843038" y="1737446"/>
                  <a:pt x="4339982" y="1711536"/>
                </a:cubicBezTo>
                <a:cubicBezTo>
                  <a:pt x="4836926" y="1685626"/>
                  <a:pt x="5192509" y="1005876"/>
                  <a:pt x="5630335" y="988623"/>
                </a:cubicBezTo>
                <a:cubicBezTo>
                  <a:pt x="6068161" y="971370"/>
                  <a:pt x="6566279" y="1627377"/>
                  <a:pt x="6966940" y="1608020"/>
                </a:cubicBezTo>
                <a:cubicBezTo>
                  <a:pt x="7367600" y="1588664"/>
                  <a:pt x="7590368" y="966041"/>
                  <a:pt x="8034300" y="872487"/>
                </a:cubicBezTo>
                <a:cubicBezTo>
                  <a:pt x="8478233" y="778932"/>
                  <a:pt x="9132112" y="1191863"/>
                  <a:pt x="9630534" y="1046692"/>
                </a:cubicBezTo>
                <a:cubicBezTo>
                  <a:pt x="9879745" y="974107"/>
                  <a:pt x="10114933" y="701911"/>
                  <a:pt x="10344511" y="453305"/>
                </a:cubicBezTo>
                <a:lnTo>
                  <a:pt x="10482407" y="309548"/>
                </a:lnTo>
                <a:lnTo>
                  <a:pt x="10515775" y="274762"/>
                </a:lnTo>
                <a:cubicBezTo>
                  <a:pt x="10686250" y="107617"/>
                  <a:pt x="10854753" y="-14871"/>
                  <a:pt x="11024834" y="1460"/>
                </a:cubicBez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68573" tIns="34286" rIns="68573" bIns="34286" rtlCol="0" anchor="ctr">
            <a:noAutofit/>
          </a:bodyPr>
          <a:lstStyle/>
          <a:p>
            <a:pPr algn="ctr"/>
            <a:endParaRPr lang="en-US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5"/>
          <p:cNvGrpSpPr/>
          <p:nvPr/>
        </p:nvGrpSpPr>
        <p:grpSpPr>
          <a:xfrm>
            <a:off x="4127202" y="2544411"/>
            <a:ext cx="151493" cy="876424"/>
            <a:chOff x="4127142" y="2544411"/>
            <a:chExt cx="151514" cy="876424"/>
          </a:xfrm>
          <a:solidFill>
            <a:schemeClr val="accent1"/>
          </a:solidFill>
        </p:grpSpPr>
        <p:sp>
          <p:nvSpPr>
            <p:cNvPr id="21" name="Oval 22"/>
            <p:cNvSpPr/>
            <p:nvPr/>
          </p:nvSpPr>
          <p:spPr>
            <a:xfrm>
              <a:off x="4127142" y="3269321"/>
              <a:ext cx="151514" cy="151514"/>
            </a:xfrm>
            <a:prstGeom prst="ellips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79" rIns="68559" bIns="34279" rtlCol="0" anchor="ctr"/>
            <a:lstStyle/>
            <a:p>
              <a:pPr algn="ctr"/>
              <a:endParaRPr 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4" name="Straight Connector 27"/>
            <p:cNvCxnSpPr/>
            <p:nvPr/>
          </p:nvCxnSpPr>
          <p:spPr>
            <a:xfrm>
              <a:off x="4202899" y="2544411"/>
              <a:ext cx="0" cy="697762"/>
            </a:xfrm>
            <a:prstGeom prst="line">
              <a:avLst/>
            </a:prstGeom>
            <a:grpFill/>
            <a:ln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组合 6"/>
          <p:cNvGrpSpPr/>
          <p:nvPr/>
        </p:nvGrpSpPr>
        <p:grpSpPr>
          <a:xfrm>
            <a:off x="5922913" y="2283719"/>
            <a:ext cx="151493" cy="1034211"/>
            <a:chOff x="5923095" y="2283718"/>
            <a:chExt cx="151514" cy="1034211"/>
          </a:xfrm>
          <a:solidFill>
            <a:schemeClr val="accent1"/>
          </a:solidFill>
        </p:grpSpPr>
        <p:sp>
          <p:nvSpPr>
            <p:cNvPr id="22" name="Oval 23"/>
            <p:cNvSpPr/>
            <p:nvPr/>
          </p:nvSpPr>
          <p:spPr>
            <a:xfrm>
              <a:off x="5923095" y="3166415"/>
              <a:ext cx="151514" cy="151514"/>
            </a:xfrm>
            <a:prstGeom prst="ellips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79" rIns="68559" bIns="34279" rtlCol="0" anchor="ctr"/>
            <a:lstStyle/>
            <a:p>
              <a:pPr algn="ctr"/>
              <a:endParaRPr 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5" name="Straight Connector 28"/>
            <p:cNvCxnSpPr/>
            <p:nvPr/>
          </p:nvCxnSpPr>
          <p:spPr>
            <a:xfrm>
              <a:off x="5998852" y="2283718"/>
              <a:ext cx="0" cy="838839"/>
            </a:xfrm>
            <a:prstGeom prst="line">
              <a:avLst/>
            </a:prstGeom>
            <a:grpFill/>
            <a:ln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组合 7"/>
          <p:cNvGrpSpPr/>
          <p:nvPr/>
        </p:nvGrpSpPr>
        <p:grpSpPr>
          <a:xfrm>
            <a:off x="8053694" y="1782283"/>
            <a:ext cx="151493" cy="889150"/>
            <a:chOff x="8054163" y="1782283"/>
            <a:chExt cx="151514" cy="889149"/>
          </a:xfrm>
          <a:solidFill>
            <a:schemeClr val="accent1"/>
          </a:solidFill>
        </p:grpSpPr>
        <p:sp>
          <p:nvSpPr>
            <p:cNvPr id="23" name="Oval 24"/>
            <p:cNvSpPr/>
            <p:nvPr/>
          </p:nvSpPr>
          <p:spPr>
            <a:xfrm>
              <a:off x="8054163" y="2519918"/>
              <a:ext cx="151514" cy="151514"/>
            </a:xfrm>
            <a:prstGeom prst="ellips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79" rIns="68559" bIns="34279" rtlCol="0" anchor="ctr"/>
            <a:lstStyle/>
            <a:p>
              <a:pPr algn="ctr"/>
              <a:endParaRPr 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6" name="Straight Connector 29"/>
            <p:cNvCxnSpPr/>
            <p:nvPr/>
          </p:nvCxnSpPr>
          <p:spPr>
            <a:xfrm>
              <a:off x="8129920" y="1782283"/>
              <a:ext cx="0" cy="697762"/>
            </a:xfrm>
            <a:prstGeom prst="line">
              <a:avLst/>
            </a:prstGeom>
            <a:grpFill/>
            <a:ln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组合 2"/>
          <p:cNvGrpSpPr/>
          <p:nvPr/>
        </p:nvGrpSpPr>
        <p:grpSpPr>
          <a:xfrm>
            <a:off x="1836066" y="2703136"/>
            <a:ext cx="151493" cy="795193"/>
            <a:chOff x="1835696" y="2703137"/>
            <a:chExt cx="151514" cy="795192"/>
          </a:xfrm>
          <a:solidFill>
            <a:schemeClr val="accent1"/>
          </a:solidFill>
        </p:grpSpPr>
        <p:sp>
          <p:nvSpPr>
            <p:cNvPr id="43" name="Oval 22"/>
            <p:cNvSpPr/>
            <p:nvPr/>
          </p:nvSpPr>
          <p:spPr>
            <a:xfrm>
              <a:off x="1835696" y="3346815"/>
              <a:ext cx="151514" cy="151514"/>
            </a:xfrm>
            <a:prstGeom prst="ellipse">
              <a:avLst/>
            </a:prstGeom>
            <a:grp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559" tIns="34279" rIns="68559" bIns="34279" rtlCol="0" anchor="ctr"/>
            <a:lstStyle/>
            <a:p>
              <a:pPr algn="ctr"/>
              <a:endParaRPr lang="en-US" sz="1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44" name="Straight Connector 27"/>
            <p:cNvCxnSpPr/>
            <p:nvPr/>
          </p:nvCxnSpPr>
          <p:spPr>
            <a:xfrm>
              <a:off x="1911453" y="2703137"/>
              <a:ext cx="0" cy="616530"/>
            </a:xfrm>
            <a:prstGeom prst="line">
              <a:avLst/>
            </a:prstGeom>
            <a:grpFill/>
            <a:ln>
              <a:solidFill>
                <a:schemeClr val="accent1"/>
              </a:solidFill>
              <a:head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TextBox 3"/>
          <p:cNvSpPr txBox="1"/>
          <p:nvPr/>
        </p:nvSpPr>
        <p:spPr>
          <a:xfrm>
            <a:off x="1357889" y="3687368"/>
            <a:ext cx="1107846" cy="369332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第一季度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3649026" y="3687368"/>
            <a:ext cx="1107846" cy="369332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第二季度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5444737" y="3687368"/>
            <a:ext cx="1107846" cy="369332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第三季度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7651264" y="3687368"/>
            <a:ext cx="1107846" cy="369332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r>
              <a:rPr lang="zh-CN" altLang="en-US" sz="1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第四季度</a:t>
            </a:r>
            <a:endParaRPr lang="zh-CN" altLang="en-US" sz="1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210482" y="1997427"/>
            <a:ext cx="1376911" cy="523077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目标数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2000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实际数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2500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58504" y="1811966"/>
            <a:ext cx="1376911" cy="523077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目标数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2000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实际数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2500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5314383" y="1563638"/>
            <a:ext cx="1376911" cy="523077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目标数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2000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实际数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2500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7312659" y="1059581"/>
            <a:ext cx="1376911" cy="523077"/>
          </a:xfrm>
          <a:prstGeom prst="rect">
            <a:avLst/>
          </a:prstGeom>
          <a:noFill/>
        </p:spPr>
        <p:txBody>
          <a:bodyPr wrap="none" lIns="91430" tIns="45715" rIns="91430" bIns="45715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目标数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2000</a:t>
            </a:r>
            <a:endParaRPr lang="en-US" altLang="zh-CN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实际数</a:t>
            </a:r>
            <a:r>
              <a:rPr lang="en-US" altLang="zh-CN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2500</a:t>
            </a:r>
            <a:endParaRPr lang="zh-CN" altLang="en-US" sz="14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wipe/>
      </p:transition>
    </mc:Choice>
    <mc:Fallback>
      <p:transition spd="slow" advClick="0" advTm="0">
        <p:wip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 descr="预览图_千图网_编号36607300"/>
          <p:cNvPicPr>
            <a:picLocks noChangeAspect="1"/>
          </p:cNvPicPr>
          <p:nvPr/>
        </p:nvPicPr>
        <p:blipFill>
          <a:blip r:embed="rId1"/>
          <a:srcRect b="57742"/>
          <a:stretch>
            <a:fillRect/>
          </a:stretch>
        </p:blipFill>
        <p:spPr>
          <a:xfrm>
            <a:off x="0" y="-22860"/>
            <a:ext cx="9144000" cy="5166360"/>
          </a:xfrm>
          <a:prstGeom prst="rect">
            <a:avLst/>
          </a:prstGeom>
        </p:spPr>
      </p:pic>
      <p:pic>
        <p:nvPicPr>
          <p:cNvPr id="2" name="伤心的爱 heartbreak love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3">
                  <p14:fade in="5000.000000" out="5000.000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-507683" y="21590"/>
            <a:ext cx="487363" cy="487363"/>
          </a:xfrm>
          <a:prstGeom prst="rect">
            <a:avLst/>
          </a:prstGeom>
        </p:spPr>
      </p:pic>
      <p:pic>
        <p:nvPicPr>
          <p:cNvPr id="3" name="图片 2" descr="618胶囊图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86995" y="848360"/>
            <a:ext cx="9511030" cy="3423920"/>
          </a:xfrm>
          <a:prstGeom prst="rect">
            <a:avLst/>
          </a:prstGeom>
        </p:spPr>
      </p:pic>
      <p:pic>
        <p:nvPicPr>
          <p:cNvPr id="18" name="图片 17" descr="599825e92c899"/>
          <p:cNvPicPr>
            <a:picLocks noChangeAspect="1"/>
          </p:cNvPicPr>
          <p:nvPr/>
        </p:nvPicPr>
        <p:blipFill>
          <a:blip r:embed="rId6"/>
          <a:srcRect l="3007" t="15768" r="3926" b="21652"/>
          <a:stretch>
            <a:fillRect/>
          </a:stretch>
        </p:blipFill>
        <p:spPr>
          <a:xfrm>
            <a:off x="334010" y="1111250"/>
            <a:ext cx="9001125" cy="4032250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7415" y="1798955"/>
            <a:ext cx="4789170" cy="905510"/>
          </a:xfrm>
          <a:prstGeom prst="rect">
            <a:avLst/>
          </a:prstGeom>
        </p:spPr>
      </p:pic>
      <p:sp>
        <p:nvSpPr>
          <p:cNvPr id="41" name="TextBox 15"/>
          <p:cNvSpPr txBox="1"/>
          <p:nvPr/>
        </p:nvSpPr>
        <p:spPr>
          <a:xfrm>
            <a:off x="2253615" y="3872230"/>
            <a:ext cx="5009515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50000"/>
              </a:lnSpc>
            </a:pPr>
            <a:r>
              <a:rPr lang="en-US" altLang="zh-CN" sz="1000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Tosummarize</a:t>
            </a:r>
            <a:r>
              <a:rPr lang="en-US" altLang="zh-CN" sz="1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Ebrima" panose="02000000000000000000" pitchFamily="2" charset="0"/>
              </a:rPr>
              <a:t> what I have said: aim for the highest; never enter a bar room; do not touch liquor, or if at all only at meals; never speculate; </a:t>
            </a:r>
            <a:endParaRPr lang="en-US" altLang="zh-CN" sz="1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Ebrima" panose="02000000000000000000" pitchFamily="2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170676" y="3235394"/>
            <a:ext cx="995680" cy="337185"/>
          </a:xfrm>
          <a:prstGeom prst="rect">
            <a:avLst/>
          </a:prstGeom>
        </p:spPr>
        <p:txBody>
          <a:bodyPr wrap="none">
            <a:spAutoFit/>
          </a:bodyPr>
          <a:p>
            <a:pPr algn="ctr"/>
            <a:r>
              <a: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" panose="020B0400000000000000" pitchFamily="34" charset="-122"/>
                <a:ea typeface="思源黑体" panose="020B0400000000000000" pitchFamily="34" charset="-122"/>
                <a:sym typeface="思源黑体" panose="020B0400000000000000" pitchFamily="34" charset="-122"/>
              </a:rPr>
              <a:t>汇报人：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思源黑体" panose="020B0400000000000000" pitchFamily="34" charset="-122"/>
              <a:ea typeface="思源黑体" panose="020B0400000000000000" pitchFamily="34" charset="-122"/>
              <a:sym typeface="思源黑体" panose="020B0400000000000000" pitchFamily="34" charset="-122"/>
            </a:endParaRPr>
          </a:p>
        </p:txBody>
      </p:sp>
      <p:pic>
        <p:nvPicPr>
          <p:cNvPr id="37" name="图片 36" descr="hbmn"/>
          <p:cNvPicPr>
            <a:picLocks noChangeAspect="1"/>
          </p:cNvPicPr>
          <p:nvPr/>
        </p:nvPicPr>
        <p:blipFill>
          <a:blip r:embed="rId8"/>
          <a:srcRect l="51960" t="107" b="44022"/>
          <a:stretch>
            <a:fillRect/>
          </a:stretch>
        </p:blipFill>
        <p:spPr>
          <a:xfrm rot="16200000">
            <a:off x="1152525" y="-1152525"/>
            <a:ext cx="3314700" cy="5619750"/>
          </a:xfrm>
          <a:prstGeom prst="rect">
            <a:avLst/>
          </a:prstGeom>
        </p:spPr>
      </p:pic>
      <p:pic>
        <p:nvPicPr>
          <p:cNvPr id="14" name="图片 13" descr="hbmn"/>
          <p:cNvPicPr>
            <a:picLocks noChangeAspect="1"/>
          </p:cNvPicPr>
          <p:nvPr/>
        </p:nvPicPr>
        <p:blipFill>
          <a:blip r:embed="rId8"/>
          <a:srcRect l="52291" t="107" b="64258"/>
          <a:stretch>
            <a:fillRect/>
          </a:stretch>
        </p:blipFill>
        <p:spPr>
          <a:xfrm rot="16200000" flipV="1">
            <a:off x="5725160" y="-128905"/>
            <a:ext cx="3291840" cy="35032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 advClick="0" advTm="0">
        <p:cover/>
      </p:transition>
    </mc:Choice>
    <mc:Fallback>
      <p:transition spd="slow" advClick="0" advTm="0">
        <p:cov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/>
    </p:bldLst>
  </p:timing>
</p:sld>
</file>

<file path=ppt/tags/tag1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1022203400"/>
  <p:tag name="MH_LIBRARY" val="GRAPHIC"/>
  <p:tag name="MH_TYPE" val="Other"/>
  <p:tag name="MH_ORDER" val="1"/>
</p:tagLst>
</file>

<file path=ppt/tags/tag3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2"/>
</p:tagLst>
</file>

<file path=ppt/tags/tag4.xml><?xml version="1.0" encoding="utf-8"?>
<p:tagLst xmlns:p="http://schemas.openxmlformats.org/presentationml/2006/main">
  <p:tag name="MH" val="20161022203400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3"/>
</p:tagLst>
</file>

<file path=ppt/tags/tag6.xml><?xml version="1.0" encoding="utf-8"?>
<p:tagLst xmlns:p="http://schemas.openxmlformats.org/presentationml/2006/main">
  <p:tag name="MH" val="20161022203400"/>
  <p:tag name="MH_LIBRARY" val="GRAPHIC"/>
  <p:tag name="MH_TYPE" val="Other"/>
  <p:tag name="MH_ORDER" val="3"/>
</p:tagLst>
</file>

<file path=ppt/tags/tag7.xml><?xml version="1.0" encoding="utf-8"?>
<p:tagLst xmlns:p="http://schemas.openxmlformats.org/presentationml/2006/main">
  <p:tag name="MH" val="20161022203400"/>
  <p:tag name="MH_LIBRARY" val="GRAPHIC"/>
  <p:tag name="MH_TYPE" val="SubTitle"/>
  <p:tag name="MH_ORDER" val="4"/>
</p:tagLst>
</file>

<file path=ppt/tags/tag8.xml><?xml version="1.0" encoding="utf-8"?>
<p:tagLst xmlns:p="http://schemas.openxmlformats.org/presentationml/2006/main">
  <p:tag name="MH" val="20161022203400"/>
  <p:tag name="MH_LIBRARY" val="GRAPHIC"/>
  <p:tag name="MH_TYPE" val="Other"/>
  <p:tag name="MH_ORDER" val="4"/>
</p:tagLst>
</file>

<file path=ppt/tags/tag9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0.xml><?xml version="1.0" encoding="utf-8"?>
<p:tagLst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p="http://schemas.openxmlformats.org/presentationml/2006/main">
  <p:tag name="MH_TYPE" val="#NeiR#"/>
  <p:tag name="MH_NUMBER" val="4"/>
  <p:tag name="MH_CATEGORY" val="#BingLLB#"/>
  <p:tag name="MH_LAYOUT" val="SubTitle"/>
  <p:tag name="MH" val="20161022203400"/>
  <p:tag name="MH_LIBRARY" val="GRAPHIC"/>
</p:tagLst>
</file>

<file path=ppt/tags/tag12.xml><?xml version="1.0" encoding="utf-8"?>
<p:tagLst xmlns:p="http://schemas.openxmlformats.org/presentationml/2006/main">
  <p:tag name="ISLIDE.DIAGRAM" val="f9477bd1-c489-4618-8f8a-6115f8a86ba1"/>
</p:tagLst>
</file>

<file path=ppt/tags/tag13.xml><?xml version="1.0" encoding="utf-8"?>
<p:tagLst xmlns:p="http://schemas.openxmlformats.org/presentationml/2006/main">
  <p:tag name="ISPRING_PRESENTATION_TITLE" val="6"/>
</p:tagLst>
</file>

<file path=ppt/theme/theme1.xml><?xml version="1.0" encoding="utf-8"?>
<a:theme xmlns:a="http://schemas.openxmlformats.org/drawingml/2006/main" name="Office 主题​​">
  <a:themeElements>
    <a:clrScheme name="自定义 134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E64C7F"/>
      </a:accent1>
      <a:accent2>
        <a:srgbClr val="FCAE3B"/>
      </a:accent2>
      <a:accent3>
        <a:srgbClr val="00B0F0"/>
      </a:accent3>
      <a:accent4>
        <a:srgbClr val="E64C7F"/>
      </a:accent4>
      <a:accent5>
        <a:srgbClr val="FCAE3B"/>
      </a:accent5>
      <a:accent6>
        <a:srgbClr val="00B0F0"/>
      </a:accent6>
      <a:hlink>
        <a:srgbClr val="6B9F25"/>
      </a:hlink>
      <a:folHlink>
        <a:srgbClr val="B26B0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2964</Words>
  <Application>WPS 演示</Application>
  <PresentationFormat>全屏显示(16:9)</PresentationFormat>
  <Paragraphs>327</Paragraphs>
  <Slides>19</Slides>
  <Notes>14</Notes>
  <HiddenSlides>0</HiddenSlides>
  <MMClips>1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0</vt:i4>
      </vt:variant>
      <vt:variant>
        <vt:lpstr>幻灯片标题</vt:lpstr>
      </vt:variant>
      <vt:variant>
        <vt:i4>19</vt:i4>
      </vt:variant>
    </vt:vector>
  </HeadingPairs>
  <TitlesOfParts>
    <vt:vector size="38" baseType="lpstr">
      <vt:lpstr>Arial</vt:lpstr>
      <vt:lpstr>宋体</vt:lpstr>
      <vt:lpstr>Wingdings</vt:lpstr>
      <vt:lpstr>Yuanti SC</vt:lpstr>
      <vt:lpstr>Open Sans</vt:lpstr>
      <vt:lpstr>冬青黑体简体中文 W3</vt:lpstr>
      <vt:lpstr>黑体</vt:lpstr>
      <vt:lpstr>微软雅黑</vt:lpstr>
      <vt:lpstr>Ebrima</vt:lpstr>
      <vt:lpstr>思源黑体</vt:lpstr>
      <vt:lpstr>Arial Narrow</vt:lpstr>
      <vt:lpstr>Calibri</vt:lpstr>
      <vt:lpstr>Tahoma</vt:lpstr>
      <vt:lpstr>Times New Roman</vt:lpstr>
      <vt:lpstr>Arial Unicode MS</vt:lpstr>
      <vt:lpstr>阿里巴巴普惠体 R</vt:lpstr>
      <vt:lpstr>思源黑体 CN Regular</vt:lpstr>
      <vt:lpstr>Microsoft YaHei UI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012</dc:title>
  <dc:creator>USER</dc:creator>
  <cp:lastModifiedBy>拉普耶鲁</cp:lastModifiedBy>
  <cp:revision>452</cp:revision>
  <dcterms:created xsi:type="dcterms:W3CDTF">2014-11-09T01:07:00Z</dcterms:created>
  <dcterms:modified xsi:type="dcterms:W3CDTF">2020-10-09T01:36:31Z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2052-11.1.0.9999</vt:lpwstr>
  </property>
</Properties>
</file>