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3.xml" ContentType="application/vnd.openxmlformats-officedocument.presentationml.tags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73" r:id="rId2"/>
    <p:sldId id="262" r:id="rId3"/>
    <p:sldId id="263" r:id="rId4"/>
    <p:sldId id="264" r:id="rId5"/>
    <p:sldId id="275" r:id="rId6"/>
    <p:sldId id="280" r:id="rId7"/>
    <p:sldId id="265" r:id="rId8"/>
    <p:sldId id="269" r:id="rId9"/>
    <p:sldId id="282" r:id="rId10"/>
    <p:sldId id="287" r:id="rId11"/>
    <p:sldId id="266" r:id="rId12"/>
    <p:sldId id="270" r:id="rId13"/>
    <p:sldId id="281" r:id="rId14"/>
    <p:sldId id="286" r:id="rId15"/>
    <p:sldId id="288" r:id="rId16"/>
    <p:sldId id="267" r:id="rId17"/>
    <p:sldId id="271" r:id="rId18"/>
    <p:sldId id="278" r:id="rId19"/>
    <p:sldId id="283" r:id="rId20"/>
    <p:sldId id="268" r:id="rId21"/>
    <p:sldId id="272" r:id="rId22"/>
    <p:sldId id="284" r:id="rId23"/>
    <p:sldId id="285" r:id="rId24"/>
    <p:sldId id="279" r:id="rId25"/>
  </p:sldIdLst>
  <p:sldSz cx="12192000" cy="6858000"/>
  <p:notesSz cx="6858000" cy="9144000"/>
  <p:embeddedFontLst>
    <p:embeddedFont>
      <p:font typeface="站酷快乐体 " charset="-122"/>
      <p:regular r:id="rId27"/>
    </p:embeddedFont>
    <p:embeddedFont>
      <p:font typeface="等线" charset="-122"/>
      <p:regular r:id="rId28"/>
      <p:bold r:id="rId29"/>
    </p:embeddedFont>
    <p:embeddedFont>
      <p:font typeface="方正稚艺简体" charset="-122"/>
      <p:regular r:id="rId30"/>
    </p:embeddedFont>
    <p:embeddedFont>
      <p:font typeface="Calibri" pitchFamily="34" charset="0"/>
      <p:regular r:id="rId31"/>
      <p:bold r:id="rId32"/>
      <p:italic r:id="rId33"/>
      <p:boldItalic r:id="rId34"/>
    </p:embeddedFont>
    <p:embeddedFont>
      <p:font typeface="微软雅黑" pitchFamily="34" charset="-122"/>
      <p:regular r:id="rId35"/>
      <p:bold r:id="rId36"/>
    </p:embeddedFont>
  </p:embeddedFontLst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7" autoAdjust="0"/>
    <p:restoredTop sz="92924" autoAdjust="0"/>
  </p:normalViewPr>
  <p:slideViewPr>
    <p:cSldViewPr snapToGrid="0">
      <p:cViewPr varScale="1">
        <p:scale>
          <a:sx n="83" d="100"/>
          <a:sy n="83" d="100"/>
        </p:scale>
        <p:origin x="-384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9ECA6D-EB9B-4DDB-8E61-10635AB8B81F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3F9A8-952B-41F5-AB04-AD67570DDD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059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742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405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595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0878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5742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5260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615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775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868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38937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33012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5986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70949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6649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45216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3005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2935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94541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71866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74002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06869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34018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8768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3F9A8-952B-41F5-AB04-AD67570DDDE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130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5" t="13472" r="4999" b="85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KSO_Shape"/>
          <p:cNvSpPr>
            <a:spLocks/>
          </p:cNvSpPr>
          <p:nvPr userDrawn="1"/>
        </p:nvSpPr>
        <p:spPr bwMode="auto">
          <a:xfrm flipH="1">
            <a:off x="327660" y="243840"/>
            <a:ext cx="869372" cy="796924"/>
          </a:xfrm>
          <a:custGeom>
            <a:avLst/>
            <a:gdLst>
              <a:gd name="T0" fmla="*/ 2147483646 w 269"/>
              <a:gd name="T1" fmla="*/ 0 h 247"/>
              <a:gd name="T2" fmla="*/ 2147483646 w 269"/>
              <a:gd name="T3" fmla="*/ 0 h 247"/>
              <a:gd name="T4" fmla="*/ 2147483646 w 269"/>
              <a:gd name="T5" fmla="*/ 2147483646 h 247"/>
              <a:gd name="T6" fmla="*/ 2147483646 w 269"/>
              <a:gd name="T7" fmla="*/ 2147483646 h 247"/>
              <a:gd name="T8" fmla="*/ 2147483646 w 269"/>
              <a:gd name="T9" fmla="*/ 2147483646 h 247"/>
              <a:gd name="T10" fmla="*/ 2147483646 w 269"/>
              <a:gd name="T11" fmla="*/ 2147483646 h 247"/>
              <a:gd name="T12" fmla="*/ 2147483646 w 269"/>
              <a:gd name="T13" fmla="*/ 2147483646 h 247"/>
              <a:gd name="T14" fmla="*/ 2147483646 w 269"/>
              <a:gd name="T15" fmla="*/ 2147483646 h 247"/>
              <a:gd name="T16" fmla="*/ 2147483646 w 269"/>
              <a:gd name="T17" fmla="*/ 2147483646 h 247"/>
              <a:gd name="T18" fmla="*/ 2147483646 w 269"/>
              <a:gd name="T19" fmla="*/ 2147483646 h 247"/>
              <a:gd name="T20" fmla="*/ 2147483646 w 269"/>
              <a:gd name="T21" fmla="*/ 2147483646 h 247"/>
              <a:gd name="T22" fmla="*/ 2147483646 w 269"/>
              <a:gd name="T23" fmla="*/ 2147483646 h 247"/>
              <a:gd name="T24" fmla="*/ 2147483646 w 269"/>
              <a:gd name="T25" fmla="*/ 2147483646 h 247"/>
              <a:gd name="T26" fmla="*/ 2147483646 w 269"/>
              <a:gd name="T27" fmla="*/ 2147483646 h 247"/>
              <a:gd name="T28" fmla="*/ 2147483646 w 269"/>
              <a:gd name="T29" fmla="*/ 2147483646 h 247"/>
              <a:gd name="T30" fmla="*/ 2147483646 w 269"/>
              <a:gd name="T31" fmla="*/ 2147483646 h 247"/>
              <a:gd name="T32" fmla="*/ 2147483646 w 269"/>
              <a:gd name="T33" fmla="*/ 2147483646 h 247"/>
              <a:gd name="T34" fmla="*/ 2147483646 w 269"/>
              <a:gd name="T35" fmla="*/ 2147483646 h 247"/>
              <a:gd name="T36" fmla="*/ 2147483646 w 269"/>
              <a:gd name="T37" fmla="*/ 2147483646 h 247"/>
              <a:gd name="T38" fmla="*/ 2147483646 w 269"/>
              <a:gd name="T39" fmla="*/ 2147483646 h 247"/>
              <a:gd name="T40" fmla="*/ 2147483646 w 269"/>
              <a:gd name="T41" fmla="*/ 2147483646 h 247"/>
              <a:gd name="T42" fmla="*/ 2147483646 w 269"/>
              <a:gd name="T43" fmla="*/ 2147483646 h 247"/>
              <a:gd name="T44" fmla="*/ 2147483646 w 269"/>
              <a:gd name="T45" fmla="*/ 2147483646 h 247"/>
              <a:gd name="T46" fmla="*/ 2147483646 w 269"/>
              <a:gd name="T47" fmla="*/ 2147483646 h 247"/>
              <a:gd name="T48" fmla="*/ 2147483646 w 269"/>
              <a:gd name="T49" fmla="*/ 2147483646 h 247"/>
              <a:gd name="T50" fmla="*/ 2147483646 w 269"/>
              <a:gd name="T51" fmla="*/ 2147483646 h 247"/>
              <a:gd name="T52" fmla="*/ 2147483646 w 269"/>
              <a:gd name="T53" fmla="*/ 2147483646 h 247"/>
              <a:gd name="T54" fmla="*/ 2147483646 w 269"/>
              <a:gd name="T55" fmla="*/ 2147483646 h 247"/>
              <a:gd name="T56" fmla="*/ 2147483646 w 269"/>
              <a:gd name="T57" fmla="*/ 2147483646 h 247"/>
              <a:gd name="T58" fmla="*/ 2147483646 w 269"/>
              <a:gd name="T59" fmla="*/ 2147483646 h 247"/>
              <a:gd name="T60" fmla="*/ 2147483646 w 269"/>
              <a:gd name="T61" fmla="*/ 2147483646 h 247"/>
              <a:gd name="T62" fmla="*/ 2147483646 w 269"/>
              <a:gd name="T63" fmla="*/ 2147483646 h 247"/>
              <a:gd name="T64" fmla="*/ 2147483646 w 269"/>
              <a:gd name="T65" fmla="*/ 2147483646 h 247"/>
              <a:gd name="T66" fmla="*/ 2147483646 w 269"/>
              <a:gd name="T67" fmla="*/ 2147483646 h 247"/>
              <a:gd name="T68" fmla="*/ 2147483646 w 269"/>
              <a:gd name="T69" fmla="*/ 2147483646 h 247"/>
              <a:gd name="T70" fmla="*/ 2147483646 w 269"/>
              <a:gd name="T71" fmla="*/ 2147483646 h 247"/>
              <a:gd name="T72" fmla="*/ 2147483646 w 269"/>
              <a:gd name="T73" fmla="*/ 0 h 24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69" h="247">
                <a:moveTo>
                  <a:pt x="195" y="0"/>
                </a:moveTo>
                <a:cubicBezTo>
                  <a:pt x="194" y="0"/>
                  <a:pt x="193" y="0"/>
                  <a:pt x="192" y="0"/>
                </a:cubicBezTo>
                <a:cubicBezTo>
                  <a:pt x="164" y="1"/>
                  <a:pt x="145" y="24"/>
                  <a:pt x="144" y="24"/>
                </a:cubicBezTo>
                <a:cubicBezTo>
                  <a:pt x="21" y="150"/>
                  <a:pt x="21" y="150"/>
                  <a:pt x="21" y="150"/>
                </a:cubicBezTo>
                <a:cubicBezTo>
                  <a:pt x="0" y="172"/>
                  <a:pt x="0" y="208"/>
                  <a:pt x="21" y="230"/>
                </a:cubicBezTo>
                <a:cubicBezTo>
                  <a:pt x="32" y="241"/>
                  <a:pt x="46" y="247"/>
                  <a:pt x="60" y="247"/>
                </a:cubicBezTo>
                <a:cubicBezTo>
                  <a:pt x="75" y="247"/>
                  <a:pt x="89" y="241"/>
                  <a:pt x="99" y="230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35" y="91"/>
                  <a:pt x="238" y="63"/>
                  <a:pt x="223" y="47"/>
                </a:cubicBezTo>
                <a:cubicBezTo>
                  <a:pt x="216" y="40"/>
                  <a:pt x="207" y="37"/>
                  <a:pt x="197" y="37"/>
                </a:cubicBezTo>
                <a:cubicBezTo>
                  <a:pt x="185" y="37"/>
                  <a:pt x="171" y="42"/>
                  <a:pt x="161" y="53"/>
                </a:cubicBezTo>
                <a:cubicBezTo>
                  <a:pt x="46" y="170"/>
                  <a:pt x="46" y="170"/>
                  <a:pt x="46" y="170"/>
                </a:cubicBezTo>
                <a:cubicBezTo>
                  <a:pt x="43" y="174"/>
                  <a:pt x="43" y="179"/>
                  <a:pt x="46" y="182"/>
                </a:cubicBezTo>
                <a:cubicBezTo>
                  <a:pt x="48" y="183"/>
                  <a:pt x="50" y="184"/>
                  <a:pt x="52" y="184"/>
                </a:cubicBezTo>
                <a:cubicBezTo>
                  <a:pt x="54" y="184"/>
                  <a:pt x="56" y="183"/>
                  <a:pt x="57" y="182"/>
                </a:cubicBezTo>
                <a:cubicBezTo>
                  <a:pt x="172" y="65"/>
                  <a:pt x="172" y="65"/>
                  <a:pt x="172" y="65"/>
                </a:cubicBezTo>
                <a:cubicBezTo>
                  <a:pt x="179" y="57"/>
                  <a:pt x="189" y="53"/>
                  <a:pt x="197" y="53"/>
                </a:cubicBezTo>
                <a:cubicBezTo>
                  <a:pt x="203" y="53"/>
                  <a:pt x="208" y="55"/>
                  <a:pt x="211" y="59"/>
                </a:cubicBezTo>
                <a:cubicBezTo>
                  <a:pt x="221" y="68"/>
                  <a:pt x="218" y="86"/>
                  <a:pt x="205" y="99"/>
                </a:cubicBezTo>
                <a:cubicBezTo>
                  <a:pt x="88" y="219"/>
                  <a:pt x="88" y="219"/>
                  <a:pt x="88" y="219"/>
                </a:cubicBezTo>
                <a:cubicBezTo>
                  <a:pt x="81" y="227"/>
                  <a:pt x="70" y="231"/>
                  <a:pt x="60" y="231"/>
                </a:cubicBezTo>
                <a:cubicBezTo>
                  <a:pt x="50" y="231"/>
                  <a:pt x="40" y="227"/>
                  <a:pt x="32" y="219"/>
                </a:cubicBezTo>
                <a:cubicBezTo>
                  <a:pt x="17" y="203"/>
                  <a:pt x="17" y="177"/>
                  <a:pt x="32" y="162"/>
                </a:cubicBezTo>
                <a:cubicBezTo>
                  <a:pt x="156" y="35"/>
                  <a:pt x="156" y="35"/>
                  <a:pt x="156" y="35"/>
                </a:cubicBezTo>
                <a:cubicBezTo>
                  <a:pt x="156" y="35"/>
                  <a:pt x="171" y="17"/>
                  <a:pt x="193" y="16"/>
                </a:cubicBezTo>
                <a:cubicBezTo>
                  <a:pt x="194" y="16"/>
                  <a:pt x="194" y="16"/>
                  <a:pt x="195" y="16"/>
                </a:cubicBezTo>
                <a:cubicBezTo>
                  <a:pt x="208" y="16"/>
                  <a:pt x="221" y="23"/>
                  <a:pt x="234" y="36"/>
                </a:cubicBezTo>
                <a:cubicBezTo>
                  <a:pt x="247" y="49"/>
                  <a:pt x="253" y="63"/>
                  <a:pt x="253" y="77"/>
                </a:cubicBezTo>
                <a:cubicBezTo>
                  <a:pt x="252" y="99"/>
                  <a:pt x="234" y="115"/>
                  <a:pt x="234" y="116"/>
                </a:cubicBezTo>
                <a:cubicBezTo>
                  <a:pt x="165" y="186"/>
                  <a:pt x="165" y="186"/>
                  <a:pt x="165" y="186"/>
                </a:cubicBezTo>
                <a:cubicBezTo>
                  <a:pt x="162" y="189"/>
                  <a:pt x="162" y="194"/>
                  <a:pt x="165" y="198"/>
                </a:cubicBezTo>
                <a:cubicBezTo>
                  <a:pt x="167" y="199"/>
                  <a:pt x="169" y="200"/>
                  <a:pt x="171" y="200"/>
                </a:cubicBezTo>
                <a:cubicBezTo>
                  <a:pt x="173" y="200"/>
                  <a:pt x="175" y="199"/>
                  <a:pt x="176" y="198"/>
                </a:cubicBezTo>
                <a:cubicBezTo>
                  <a:pt x="244" y="128"/>
                  <a:pt x="244" y="128"/>
                  <a:pt x="244" y="128"/>
                </a:cubicBezTo>
                <a:cubicBezTo>
                  <a:pt x="245" y="127"/>
                  <a:pt x="267" y="107"/>
                  <a:pt x="269" y="78"/>
                </a:cubicBezTo>
                <a:cubicBezTo>
                  <a:pt x="269" y="59"/>
                  <a:pt x="261" y="41"/>
                  <a:pt x="245" y="24"/>
                </a:cubicBezTo>
                <a:cubicBezTo>
                  <a:pt x="229" y="8"/>
                  <a:pt x="212" y="0"/>
                  <a:pt x="1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 userDrawn="1"/>
        </p:nvSpPr>
        <p:spPr>
          <a:xfrm>
            <a:off x="1349432" y="288359"/>
            <a:ext cx="3194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站酷快乐体 " panose="02010600030101010101" pitchFamily="2" charset="-122"/>
                <a:ea typeface="站酷快乐体 " panose="02010600030101010101" pitchFamily="2" charset="-122"/>
              </a:rPr>
              <a:t>教学目标</a:t>
            </a:r>
            <a:endParaRPr lang="zh-CN" altLang="en-US" sz="4000" dirty="0">
              <a:solidFill>
                <a:schemeClr val="bg1"/>
              </a:solidFill>
              <a:latin typeface="站酷快乐体 " panose="02010600030101010101" pitchFamily="2" charset="-122"/>
              <a:ea typeface="站酷快乐体 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69701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5" t="13472" r="4999" b="85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KSO_Shape"/>
          <p:cNvSpPr>
            <a:spLocks/>
          </p:cNvSpPr>
          <p:nvPr userDrawn="1"/>
        </p:nvSpPr>
        <p:spPr bwMode="auto">
          <a:xfrm flipH="1">
            <a:off x="327660" y="243840"/>
            <a:ext cx="869372" cy="796924"/>
          </a:xfrm>
          <a:custGeom>
            <a:avLst/>
            <a:gdLst>
              <a:gd name="T0" fmla="*/ 2147483646 w 269"/>
              <a:gd name="T1" fmla="*/ 0 h 247"/>
              <a:gd name="T2" fmla="*/ 2147483646 w 269"/>
              <a:gd name="T3" fmla="*/ 0 h 247"/>
              <a:gd name="T4" fmla="*/ 2147483646 w 269"/>
              <a:gd name="T5" fmla="*/ 2147483646 h 247"/>
              <a:gd name="T6" fmla="*/ 2147483646 w 269"/>
              <a:gd name="T7" fmla="*/ 2147483646 h 247"/>
              <a:gd name="T8" fmla="*/ 2147483646 w 269"/>
              <a:gd name="T9" fmla="*/ 2147483646 h 247"/>
              <a:gd name="T10" fmla="*/ 2147483646 w 269"/>
              <a:gd name="T11" fmla="*/ 2147483646 h 247"/>
              <a:gd name="T12" fmla="*/ 2147483646 w 269"/>
              <a:gd name="T13" fmla="*/ 2147483646 h 247"/>
              <a:gd name="T14" fmla="*/ 2147483646 w 269"/>
              <a:gd name="T15" fmla="*/ 2147483646 h 247"/>
              <a:gd name="T16" fmla="*/ 2147483646 w 269"/>
              <a:gd name="T17" fmla="*/ 2147483646 h 247"/>
              <a:gd name="T18" fmla="*/ 2147483646 w 269"/>
              <a:gd name="T19" fmla="*/ 2147483646 h 247"/>
              <a:gd name="T20" fmla="*/ 2147483646 w 269"/>
              <a:gd name="T21" fmla="*/ 2147483646 h 247"/>
              <a:gd name="T22" fmla="*/ 2147483646 w 269"/>
              <a:gd name="T23" fmla="*/ 2147483646 h 247"/>
              <a:gd name="T24" fmla="*/ 2147483646 w 269"/>
              <a:gd name="T25" fmla="*/ 2147483646 h 247"/>
              <a:gd name="T26" fmla="*/ 2147483646 w 269"/>
              <a:gd name="T27" fmla="*/ 2147483646 h 247"/>
              <a:gd name="T28" fmla="*/ 2147483646 w 269"/>
              <a:gd name="T29" fmla="*/ 2147483646 h 247"/>
              <a:gd name="T30" fmla="*/ 2147483646 w 269"/>
              <a:gd name="T31" fmla="*/ 2147483646 h 247"/>
              <a:gd name="T32" fmla="*/ 2147483646 w 269"/>
              <a:gd name="T33" fmla="*/ 2147483646 h 247"/>
              <a:gd name="T34" fmla="*/ 2147483646 w 269"/>
              <a:gd name="T35" fmla="*/ 2147483646 h 247"/>
              <a:gd name="T36" fmla="*/ 2147483646 w 269"/>
              <a:gd name="T37" fmla="*/ 2147483646 h 247"/>
              <a:gd name="T38" fmla="*/ 2147483646 w 269"/>
              <a:gd name="T39" fmla="*/ 2147483646 h 247"/>
              <a:gd name="T40" fmla="*/ 2147483646 w 269"/>
              <a:gd name="T41" fmla="*/ 2147483646 h 247"/>
              <a:gd name="T42" fmla="*/ 2147483646 w 269"/>
              <a:gd name="T43" fmla="*/ 2147483646 h 247"/>
              <a:gd name="T44" fmla="*/ 2147483646 w 269"/>
              <a:gd name="T45" fmla="*/ 2147483646 h 247"/>
              <a:gd name="T46" fmla="*/ 2147483646 w 269"/>
              <a:gd name="T47" fmla="*/ 2147483646 h 247"/>
              <a:gd name="T48" fmla="*/ 2147483646 w 269"/>
              <a:gd name="T49" fmla="*/ 2147483646 h 247"/>
              <a:gd name="T50" fmla="*/ 2147483646 w 269"/>
              <a:gd name="T51" fmla="*/ 2147483646 h 247"/>
              <a:gd name="T52" fmla="*/ 2147483646 w 269"/>
              <a:gd name="T53" fmla="*/ 2147483646 h 247"/>
              <a:gd name="T54" fmla="*/ 2147483646 w 269"/>
              <a:gd name="T55" fmla="*/ 2147483646 h 247"/>
              <a:gd name="T56" fmla="*/ 2147483646 w 269"/>
              <a:gd name="T57" fmla="*/ 2147483646 h 247"/>
              <a:gd name="T58" fmla="*/ 2147483646 w 269"/>
              <a:gd name="T59" fmla="*/ 2147483646 h 247"/>
              <a:gd name="T60" fmla="*/ 2147483646 w 269"/>
              <a:gd name="T61" fmla="*/ 2147483646 h 247"/>
              <a:gd name="T62" fmla="*/ 2147483646 w 269"/>
              <a:gd name="T63" fmla="*/ 2147483646 h 247"/>
              <a:gd name="T64" fmla="*/ 2147483646 w 269"/>
              <a:gd name="T65" fmla="*/ 2147483646 h 247"/>
              <a:gd name="T66" fmla="*/ 2147483646 w 269"/>
              <a:gd name="T67" fmla="*/ 2147483646 h 247"/>
              <a:gd name="T68" fmla="*/ 2147483646 w 269"/>
              <a:gd name="T69" fmla="*/ 2147483646 h 247"/>
              <a:gd name="T70" fmla="*/ 2147483646 w 269"/>
              <a:gd name="T71" fmla="*/ 2147483646 h 247"/>
              <a:gd name="T72" fmla="*/ 2147483646 w 269"/>
              <a:gd name="T73" fmla="*/ 0 h 24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69" h="247">
                <a:moveTo>
                  <a:pt x="195" y="0"/>
                </a:moveTo>
                <a:cubicBezTo>
                  <a:pt x="194" y="0"/>
                  <a:pt x="193" y="0"/>
                  <a:pt x="192" y="0"/>
                </a:cubicBezTo>
                <a:cubicBezTo>
                  <a:pt x="164" y="1"/>
                  <a:pt x="145" y="24"/>
                  <a:pt x="144" y="24"/>
                </a:cubicBezTo>
                <a:cubicBezTo>
                  <a:pt x="21" y="150"/>
                  <a:pt x="21" y="150"/>
                  <a:pt x="21" y="150"/>
                </a:cubicBezTo>
                <a:cubicBezTo>
                  <a:pt x="0" y="172"/>
                  <a:pt x="0" y="208"/>
                  <a:pt x="21" y="230"/>
                </a:cubicBezTo>
                <a:cubicBezTo>
                  <a:pt x="32" y="241"/>
                  <a:pt x="46" y="247"/>
                  <a:pt x="60" y="247"/>
                </a:cubicBezTo>
                <a:cubicBezTo>
                  <a:pt x="75" y="247"/>
                  <a:pt x="89" y="241"/>
                  <a:pt x="99" y="230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35" y="91"/>
                  <a:pt x="238" y="63"/>
                  <a:pt x="223" y="47"/>
                </a:cubicBezTo>
                <a:cubicBezTo>
                  <a:pt x="216" y="40"/>
                  <a:pt x="207" y="37"/>
                  <a:pt x="197" y="37"/>
                </a:cubicBezTo>
                <a:cubicBezTo>
                  <a:pt x="185" y="37"/>
                  <a:pt x="171" y="42"/>
                  <a:pt x="161" y="53"/>
                </a:cubicBezTo>
                <a:cubicBezTo>
                  <a:pt x="46" y="170"/>
                  <a:pt x="46" y="170"/>
                  <a:pt x="46" y="170"/>
                </a:cubicBezTo>
                <a:cubicBezTo>
                  <a:pt x="43" y="174"/>
                  <a:pt x="43" y="179"/>
                  <a:pt x="46" y="182"/>
                </a:cubicBezTo>
                <a:cubicBezTo>
                  <a:pt x="48" y="183"/>
                  <a:pt x="50" y="184"/>
                  <a:pt x="52" y="184"/>
                </a:cubicBezTo>
                <a:cubicBezTo>
                  <a:pt x="54" y="184"/>
                  <a:pt x="56" y="183"/>
                  <a:pt x="57" y="182"/>
                </a:cubicBezTo>
                <a:cubicBezTo>
                  <a:pt x="172" y="65"/>
                  <a:pt x="172" y="65"/>
                  <a:pt x="172" y="65"/>
                </a:cubicBezTo>
                <a:cubicBezTo>
                  <a:pt x="179" y="57"/>
                  <a:pt x="189" y="53"/>
                  <a:pt x="197" y="53"/>
                </a:cubicBezTo>
                <a:cubicBezTo>
                  <a:pt x="203" y="53"/>
                  <a:pt x="208" y="55"/>
                  <a:pt x="211" y="59"/>
                </a:cubicBezTo>
                <a:cubicBezTo>
                  <a:pt x="221" y="68"/>
                  <a:pt x="218" y="86"/>
                  <a:pt x="205" y="99"/>
                </a:cubicBezTo>
                <a:cubicBezTo>
                  <a:pt x="88" y="219"/>
                  <a:pt x="88" y="219"/>
                  <a:pt x="88" y="219"/>
                </a:cubicBezTo>
                <a:cubicBezTo>
                  <a:pt x="81" y="227"/>
                  <a:pt x="70" y="231"/>
                  <a:pt x="60" y="231"/>
                </a:cubicBezTo>
                <a:cubicBezTo>
                  <a:pt x="50" y="231"/>
                  <a:pt x="40" y="227"/>
                  <a:pt x="32" y="219"/>
                </a:cubicBezTo>
                <a:cubicBezTo>
                  <a:pt x="17" y="203"/>
                  <a:pt x="17" y="177"/>
                  <a:pt x="32" y="162"/>
                </a:cubicBezTo>
                <a:cubicBezTo>
                  <a:pt x="156" y="35"/>
                  <a:pt x="156" y="35"/>
                  <a:pt x="156" y="35"/>
                </a:cubicBezTo>
                <a:cubicBezTo>
                  <a:pt x="156" y="35"/>
                  <a:pt x="171" y="17"/>
                  <a:pt x="193" y="16"/>
                </a:cubicBezTo>
                <a:cubicBezTo>
                  <a:pt x="194" y="16"/>
                  <a:pt x="194" y="16"/>
                  <a:pt x="195" y="16"/>
                </a:cubicBezTo>
                <a:cubicBezTo>
                  <a:pt x="208" y="16"/>
                  <a:pt x="221" y="23"/>
                  <a:pt x="234" y="36"/>
                </a:cubicBezTo>
                <a:cubicBezTo>
                  <a:pt x="247" y="49"/>
                  <a:pt x="253" y="63"/>
                  <a:pt x="253" y="77"/>
                </a:cubicBezTo>
                <a:cubicBezTo>
                  <a:pt x="252" y="99"/>
                  <a:pt x="234" y="115"/>
                  <a:pt x="234" y="116"/>
                </a:cubicBezTo>
                <a:cubicBezTo>
                  <a:pt x="165" y="186"/>
                  <a:pt x="165" y="186"/>
                  <a:pt x="165" y="186"/>
                </a:cubicBezTo>
                <a:cubicBezTo>
                  <a:pt x="162" y="189"/>
                  <a:pt x="162" y="194"/>
                  <a:pt x="165" y="198"/>
                </a:cubicBezTo>
                <a:cubicBezTo>
                  <a:pt x="167" y="199"/>
                  <a:pt x="169" y="200"/>
                  <a:pt x="171" y="200"/>
                </a:cubicBezTo>
                <a:cubicBezTo>
                  <a:pt x="173" y="200"/>
                  <a:pt x="175" y="199"/>
                  <a:pt x="176" y="198"/>
                </a:cubicBezTo>
                <a:cubicBezTo>
                  <a:pt x="244" y="128"/>
                  <a:pt x="244" y="128"/>
                  <a:pt x="244" y="128"/>
                </a:cubicBezTo>
                <a:cubicBezTo>
                  <a:pt x="245" y="127"/>
                  <a:pt x="267" y="107"/>
                  <a:pt x="269" y="78"/>
                </a:cubicBezTo>
                <a:cubicBezTo>
                  <a:pt x="269" y="59"/>
                  <a:pt x="261" y="41"/>
                  <a:pt x="245" y="24"/>
                </a:cubicBezTo>
                <a:cubicBezTo>
                  <a:pt x="229" y="8"/>
                  <a:pt x="212" y="0"/>
                  <a:pt x="1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 userDrawn="1"/>
        </p:nvSpPr>
        <p:spPr>
          <a:xfrm>
            <a:off x="1349432" y="288359"/>
            <a:ext cx="3194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站酷快乐体 " panose="02010600030101010101" pitchFamily="2" charset="-122"/>
                <a:ea typeface="站酷快乐体 " panose="02010600030101010101" pitchFamily="2" charset="-122"/>
              </a:rPr>
              <a:t>教学分析</a:t>
            </a:r>
            <a:endParaRPr lang="zh-CN" altLang="en-US" sz="4000" dirty="0">
              <a:solidFill>
                <a:schemeClr val="bg1"/>
              </a:solidFill>
              <a:latin typeface="站酷快乐体 " panose="02010600030101010101" pitchFamily="2" charset="-122"/>
              <a:ea typeface="站酷快乐体 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70435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5" t="13472" r="4999" b="85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KSO_Shape"/>
          <p:cNvSpPr>
            <a:spLocks/>
          </p:cNvSpPr>
          <p:nvPr userDrawn="1"/>
        </p:nvSpPr>
        <p:spPr bwMode="auto">
          <a:xfrm flipH="1">
            <a:off x="327660" y="243840"/>
            <a:ext cx="869372" cy="796924"/>
          </a:xfrm>
          <a:custGeom>
            <a:avLst/>
            <a:gdLst>
              <a:gd name="T0" fmla="*/ 2147483646 w 269"/>
              <a:gd name="T1" fmla="*/ 0 h 247"/>
              <a:gd name="T2" fmla="*/ 2147483646 w 269"/>
              <a:gd name="T3" fmla="*/ 0 h 247"/>
              <a:gd name="T4" fmla="*/ 2147483646 w 269"/>
              <a:gd name="T5" fmla="*/ 2147483646 h 247"/>
              <a:gd name="T6" fmla="*/ 2147483646 w 269"/>
              <a:gd name="T7" fmla="*/ 2147483646 h 247"/>
              <a:gd name="T8" fmla="*/ 2147483646 w 269"/>
              <a:gd name="T9" fmla="*/ 2147483646 h 247"/>
              <a:gd name="T10" fmla="*/ 2147483646 w 269"/>
              <a:gd name="T11" fmla="*/ 2147483646 h 247"/>
              <a:gd name="T12" fmla="*/ 2147483646 w 269"/>
              <a:gd name="T13" fmla="*/ 2147483646 h 247"/>
              <a:gd name="T14" fmla="*/ 2147483646 w 269"/>
              <a:gd name="T15" fmla="*/ 2147483646 h 247"/>
              <a:gd name="T16" fmla="*/ 2147483646 w 269"/>
              <a:gd name="T17" fmla="*/ 2147483646 h 247"/>
              <a:gd name="T18" fmla="*/ 2147483646 w 269"/>
              <a:gd name="T19" fmla="*/ 2147483646 h 247"/>
              <a:gd name="T20" fmla="*/ 2147483646 w 269"/>
              <a:gd name="T21" fmla="*/ 2147483646 h 247"/>
              <a:gd name="T22" fmla="*/ 2147483646 w 269"/>
              <a:gd name="T23" fmla="*/ 2147483646 h 247"/>
              <a:gd name="T24" fmla="*/ 2147483646 w 269"/>
              <a:gd name="T25" fmla="*/ 2147483646 h 247"/>
              <a:gd name="T26" fmla="*/ 2147483646 w 269"/>
              <a:gd name="T27" fmla="*/ 2147483646 h 247"/>
              <a:gd name="T28" fmla="*/ 2147483646 w 269"/>
              <a:gd name="T29" fmla="*/ 2147483646 h 247"/>
              <a:gd name="T30" fmla="*/ 2147483646 w 269"/>
              <a:gd name="T31" fmla="*/ 2147483646 h 247"/>
              <a:gd name="T32" fmla="*/ 2147483646 w 269"/>
              <a:gd name="T33" fmla="*/ 2147483646 h 247"/>
              <a:gd name="T34" fmla="*/ 2147483646 w 269"/>
              <a:gd name="T35" fmla="*/ 2147483646 h 247"/>
              <a:gd name="T36" fmla="*/ 2147483646 w 269"/>
              <a:gd name="T37" fmla="*/ 2147483646 h 247"/>
              <a:gd name="T38" fmla="*/ 2147483646 w 269"/>
              <a:gd name="T39" fmla="*/ 2147483646 h 247"/>
              <a:gd name="T40" fmla="*/ 2147483646 w 269"/>
              <a:gd name="T41" fmla="*/ 2147483646 h 247"/>
              <a:gd name="T42" fmla="*/ 2147483646 w 269"/>
              <a:gd name="T43" fmla="*/ 2147483646 h 247"/>
              <a:gd name="T44" fmla="*/ 2147483646 w 269"/>
              <a:gd name="T45" fmla="*/ 2147483646 h 247"/>
              <a:gd name="T46" fmla="*/ 2147483646 w 269"/>
              <a:gd name="T47" fmla="*/ 2147483646 h 247"/>
              <a:gd name="T48" fmla="*/ 2147483646 w 269"/>
              <a:gd name="T49" fmla="*/ 2147483646 h 247"/>
              <a:gd name="T50" fmla="*/ 2147483646 w 269"/>
              <a:gd name="T51" fmla="*/ 2147483646 h 247"/>
              <a:gd name="T52" fmla="*/ 2147483646 w 269"/>
              <a:gd name="T53" fmla="*/ 2147483646 h 247"/>
              <a:gd name="T54" fmla="*/ 2147483646 w 269"/>
              <a:gd name="T55" fmla="*/ 2147483646 h 247"/>
              <a:gd name="T56" fmla="*/ 2147483646 w 269"/>
              <a:gd name="T57" fmla="*/ 2147483646 h 247"/>
              <a:gd name="T58" fmla="*/ 2147483646 w 269"/>
              <a:gd name="T59" fmla="*/ 2147483646 h 247"/>
              <a:gd name="T60" fmla="*/ 2147483646 w 269"/>
              <a:gd name="T61" fmla="*/ 2147483646 h 247"/>
              <a:gd name="T62" fmla="*/ 2147483646 w 269"/>
              <a:gd name="T63" fmla="*/ 2147483646 h 247"/>
              <a:gd name="T64" fmla="*/ 2147483646 w 269"/>
              <a:gd name="T65" fmla="*/ 2147483646 h 247"/>
              <a:gd name="T66" fmla="*/ 2147483646 w 269"/>
              <a:gd name="T67" fmla="*/ 2147483646 h 247"/>
              <a:gd name="T68" fmla="*/ 2147483646 w 269"/>
              <a:gd name="T69" fmla="*/ 2147483646 h 247"/>
              <a:gd name="T70" fmla="*/ 2147483646 w 269"/>
              <a:gd name="T71" fmla="*/ 2147483646 h 247"/>
              <a:gd name="T72" fmla="*/ 2147483646 w 269"/>
              <a:gd name="T73" fmla="*/ 0 h 24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69" h="247">
                <a:moveTo>
                  <a:pt x="195" y="0"/>
                </a:moveTo>
                <a:cubicBezTo>
                  <a:pt x="194" y="0"/>
                  <a:pt x="193" y="0"/>
                  <a:pt x="192" y="0"/>
                </a:cubicBezTo>
                <a:cubicBezTo>
                  <a:pt x="164" y="1"/>
                  <a:pt x="145" y="24"/>
                  <a:pt x="144" y="24"/>
                </a:cubicBezTo>
                <a:cubicBezTo>
                  <a:pt x="21" y="150"/>
                  <a:pt x="21" y="150"/>
                  <a:pt x="21" y="150"/>
                </a:cubicBezTo>
                <a:cubicBezTo>
                  <a:pt x="0" y="172"/>
                  <a:pt x="0" y="208"/>
                  <a:pt x="21" y="230"/>
                </a:cubicBezTo>
                <a:cubicBezTo>
                  <a:pt x="32" y="241"/>
                  <a:pt x="46" y="247"/>
                  <a:pt x="60" y="247"/>
                </a:cubicBezTo>
                <a:cubicBezTo>
                  <a:pt x="75" y="247"/>
                  <a:pt x="89" y="241"/>
                  <a:pt x="99" y="230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35" y="91"/>
                  <a:pt x="238" y="63"/>
                  <a:pt x="223" y="47"/>
                </a:cubicBezTo>
                <a:cubicBezTo>
                  <a:pt x="216" y="40"/>
                  <a:pt x="207" y="37"/>
                  <a:pt x="197" y="37"/>
                </a:cubicBezTo>
                <a:cubicBezTo>
                  <a:pt x="185" y="37"/>
                  <a:pt x="171" y="42"/>
                  <a:pt x="161" y="53"/>
                </a:cubicBezTo>
                <a:cubicBezTo>
                  <a:pt x="46" y="170"/>
                  <a:pt x="46" y="170"/>
                  <a:pt x="46" y="170"/>
                </a:cubicBezTo>
                <a:cubicBezTo>
                  <a:pt x="43" y="174"/>
                  <a:pt x="43" y="179"/>
                  <a:pt x="46" y="182"/>
                </a:cubicBezTo>
                <a:cubicBezTo>
                  <a:pt x="48" y="183"/>
                  <a:pt x="50" y="184"/>
                  <a:pt x="52" y="184"/>
                </a:cubicBezTo>
                <a:cubicBezTo>
                  <a:pt x="54" y="184"/>
                  <a:pt x="56" y="183"/>
                  <a:pt x="57" y="182"/>
                </a:cubicBezTo>
                <a:cubicBezTo>
                  <a:pt x="172" y="65"/>
                  <a:pt x="172" y="65"/>
                  <a:pt x="172" y="65"/>
                </a:cubicBezTo>
                <a:cubicBezTo>
                  <a:pt x="179" y="57"/>
                  <a:pt x="189" y="53"/>
                  <a:pt x="197" y="53"/>
                </a:cubicBezTo>
                <a:cubicBezTo>
                  <a:pt x="203" y="53"/>
                  <a:pt x="208" y="55"/>
                  <a:pt x="211" y="59"/>
                </a:cubicBezTo>
                <a:cubicBezTo>
                  <a:pt x="221" y="68"/>
                  <a:pt x="218" y="86"/>
                  <a:pt x="205" y="99"/>
                </a:cubicBezTo>
                <a:cubicBezTo>
                  <a:pt x="88" y="219"/>
                  <a:pt x="88" y="219"/>
                  <a:pt x="88" y="219"/>
                </a:cubicBezTo>
                <a:cubicBezTo>
                  <a:pt x="81" y="227"/>
                  <a:pt x="70" y="231"/>
                  <a:pt x="60" y="231"/>
                </a:cubicBezTo>
                <a:cubicBezTo>
                  <a:pt x="50" y="231"/>
                  <a:pt x="40" y="227"/>
                  <a:pt x="32" y="219"/>
                </a:cubicBezTo>
                <a:cubicBezTo>
                  <a:pt x="17" y="203"/>
                  <a:pt x="17" y="177"/>
                  <a:pt x="32" y="162"/>
                </a:cubicBezTo>
                <a:cubicBezTo>
                  <a:pt x="156" y="35"/>
                  <a:pt x="156" y="35"/>
                  <a:pt x="156" y="35"/>
                </a:cubicBezTo>
                <a:cubicBezTo>
                  <a:pt x="156" y="35"/>
                  <a:pt x="171" y="17"/>
                  <a:pt x="193" y="16"/>
                </a:cubicBezTo>
                <a:cubicBezTo>
                  <a:pt x="194" y="16"/>
                  <a:pt x="194" y="16"/>
                  <a:pt x="195" y="16"/>
                </a:cubicBezTo>
                <a:cubicBezTo>
                  <a:pt x="208" y="16"/>
                  <a:pt x="221" y="23"/>
                  <a:pt x="234" y="36"/>
                </a:cubicBezTo>
                <a:cubicBezTo>
                  <a:pt x="247" y="49"/>
                  <a:pt x="253" y="63"/>
                  <a:pt x="253" y="77"/>
                </a:cubicBezTo>
                <a:cubicBezTo>
                  <a:pt x="252" y="99"/>
                  <a:pt x="234" y="115"/>
                  <a:pt x="234" y="116"/>
                </a:cubicBezTo>
                <a:cubicBezTo>
                  <a:pt x="165" y="186"/>
                  <a:pt x="165" y="186"/>
                  <a:pt x="165" y="186"/>
                </a:cubicBezTo>
                <a:cubicBezTo>
                  <a:pt x="162" y="189"/>
                  <a:pt x="162" y="194"/>
                  <a:pt x="165" y="198"/>
                </a:cubicBezTo>
                <a:cubicBezTo>
                  <a:pt x="167" y="199"/>
                  <a:pt x="169" y="200"/>
                  <a:pt x="171" y="200"/>
                </a:cubicBezTo>
                <a:cubicBezTo>
                  <a:pt x="173" y="200"/>
                  <a:pt x="175" y="199"/>
                  <a:pt x="176" y="198"/>
                </a:cubicBezTo>
                <a:cubicBezTo>
                  <a:pt x="244" y="128"/>
                  <a:pt x="244" y="128"/>
                  <a:pt x="244" y="128"/>
                </a:cubicBezTo>
                <a:cubicBezTo>
                  <a:pt x="245" y="127"/>
                  <a:pt x="267" y="107"/>
                  <a:pt x="269" y="78"/>
                </a:cubicBezTo>
                <a:cubicBezTo>
                  <a:pt x="269" y="59"/>
                  <a:pt x="261" y="41"/>
                  <a:pt x="245" y="24"/>
                </a:cubicBezTo>
                <a:cubicBezTo>
                  <a:pt x="229" y="8"/>
                  <a:pt x="212" y="0"/>
                  <a:pt x="1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 userDrawn="1"/>
        </p:nvSpPr>
        <p:spPr>
          <a:xfrm>
            <a:off x="1349432" y="288359"/>
            <a:ext cx="3194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站酷快乐体 " panose="02010600030101010101" pitchFamily="2" charset="-122"/>
                <a:ea typeface="站酷快乐体 " panose="02010600030101010101" pitchFamily="2" charset="-122"/>
              </a:rPr>
              <a:t>教学方案</a:t>
            </a:r>
            <a:endParaRPr lang="zh-CN" altLang="en-US" sz="4000" dirty="0">
              <a:solidFill>
                <a:schemeClr val="bg1"/>
              </a:solidFill>
              <a:latin typeface="站酷快乐体 " panose="02010600030101010101" pitchFamily="2" charset="-122"/>
              <a:ea typeface="站酷快乐体 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91598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5" t="13472" r="4999" b="85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KSO_Shape"/>
          <p:cNvSpPr>
            <a:spLocks/>
          </p:cNvSpPr>
          <p:nvPr userDrawn="1"/>
        </p:nvSpPr>
        <p:spPr bwMode="auto">
          <a:xfrm flipH="1">
            <a:off x="327660" y="243840"/>
            <a:ext cx="869372" cy="796924"/>
          </a:xfrm>
          <a:custGeom>
            <a:avLst/>
            <a:gdLst>
              <a:gd name="T0" fmla="*/ 2147483646 w 269"/>
              <a:gd name="T1" fmla="*/ 0 h 247"/>
              <a:gd name="T2" fmla="*/ 2147483646 w 269"/>
              <a:gd name="T3" fmla="*/ 0 h 247"/>
              <a:gd name="T4" fmla="*/ 2147483646 w 269"/>
              <a:gd name="T5" fmla="*/ 2147483646 h 247"/>
              <a:gd name="T6" fmla="*/ 2147483646 w 269"/>
              <a:gd name="T7" fmla="*/ 2147483646 h 247"/>
              <a:gd name="T8" fmla="*/ 2147483646 w 269"/>
              <a:gd name="T9" fmla="*/ 2147483646 h 247"/>
              <a:gd name="T10" fmla="*/ 2147483646 w 269"/>
              <a:gd name="T11" fmla="*/ 2147483646 h 247"/>
              <a:gd name="T12" fmla="*/ 2147483646 w 269"/>
              <a:gd name="T13" fmla="*/ 2147483646 h 247"/>
              <a:gd name="T14" fmla="*/ 2147483646 w 269"/>
              <a:gd name="T15" fmla="*/ 2147483646 h 247"/>
              <a:gd name="T16" fmla="*/ 2147483646 w 269"/>
              <a:gd name="T17" fmla="*/ 2147483646 h 247"/>
              <a:gd name="T18" fmla="*/ 2147483646 w 269"/>
              <a:gd name="T19" fmla="*/ 2147483646 h 247"/>
              <a:gd name="T20" fmla="*/ 2147483646 w 269"/>
              <a:gd name="T21" fmla="*/ 2147483646 h 247"/>
              <a:gd name="T22" fmla="*/ 2147483646 w 269"/>
              <a:gd name="T23" fmla="*/ 2147483646 h 247"/>
              <a:gd name="T24" fmla="*/ 2147483646 w 269"/>
              <a:gd name="T25" fmla="*/ 2147483646 h 247"/>
              <a:gd name="T26" fmla="*/ 2147483646 w 269"/>
              <a:gd name="T27" fmla="*/ 2147483646 h 247"/>
              <a:gd name="T28" fmla="*/ 2147483646 w 269"/>
              <a:gd name="T29" fmla="*/ 2147483646 h 247"/>
              <a:gd name="T30" fmla="*/ 2147483646 w 269"/>
              <a:gd name="T31" fmla="*/ 2147483646 h 247"/>
              <a:gd name="T32" fmla="*/ 2147483646 w 269"/>
              <a:gd name="T33" fmla="*/ 2147483646 h 247"/>
              <a:gd name="T34" fmla="*/ 2147483646 w 269"/>
              <a:gd name="T35" fmla="*/ 2147483646 h 247"/>
              <a:gd name="T36" fmla="*/ 2147483646 w 269"/>
              <a:gd name="T37" fmla="*/ 2147483646 h 247"/>
              <a:gd name="T38" fmla="*/ 2147483646 w 269"/>
              <a:gd name="T39" fmla="*/ 2147483646 h 247"/>
              <a:gd name="T40" fmla="*/ 2147483646 w 269"/>
              <a:gd name="T41" fmla="*/ 2147483646 h 247"/>
              <a:gd name="T42" fmla="*/ 2147483646 w 269"/>
              <a:gd name="T43" fmla="*/ 2147483646 h 247"/>
              <a:gd name="T44" fmla="*/ 2147483646 w 269"/>
              <a:gd name="T45" fmla="*/ 2147483646 h 247"/>
              <a:gd name="T46" fmla="*/ 2147483646 w 269"/>
              <a:gd name="T47" fmla="*/ 2147483646 h 247"/>
              <a:gd name="T48" fmla="*/ 2147483646 w 269"/>
              <a:gd name="T49" fmla="*/ 2147483646 h 247"/>
              <a:gd name="T50" fmla="*/ 2147483646 w 269"/>
              <a:gd name="T51" fmla="*/ 2147483646 h 247"/>
              <a:gd name="T52" fmla="*/ 2147483646 w 269"/>
              <a:gd name="T53" fmla="*/ 2147483646 h 247"/>
              <a:gd name="T54" fmla="*/ 2147483646 w 269"/>
              <a:gd name="T55" fmla="*/ 2147483646 h 247"/>
              <a:gd name="T56" fmla="*/ 2147483646 w 269"/>
              <a:gd name="T57" fmla="*/ 2147483646 h 247"/>
              <a:gd name="T58" fmla="*/ 2147483646 w 269"/>
              <a:gd name="T59" fmla="*/ 2147483646 h 247"/>
              <a:gd name="T60" fmla="*/ 2147483646 w 269"/>
              <a:gd name="T61" fmla="*/ 2147483646 h 247"/>
              <a:gd name="T62" fmla="*/ 2147483646 w 269"/>
              <a:gd name="T63" fmla="*/ 2147483646 h 247"/>
              <a:gd name="T64" fmla="*/ 2147483646 w 269"/>
              <a:gd name="T65" fmla="*/ 2147483646 h 247"/>
              <a:gd name="T66" fmla="*/ 2147483646 w 269"/>
              <a:gd name="T67" fmla="*/ 2147483646 h 247"/>
              <a:gd name="T68" fmla="*/ 2147483646 w 269"/>
              <a:gd name="T69" fmla="*/ 2147483646 h 247"/>
              <a:gd name="T70" fmla="*/ 2147483646 w 269"/>
              <a:gd name="T71" fmla="*/ 2147483646 h 247"/>
              <a:gd name="T72" fmla="*/ 2147483646 w 269"/>
              <a:gd name="T73" fmla="*/ 0 h 24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69" h="247">
                <a:moveTo>
                  <a:pt x="195" y="0"/>
                </a:moveTo>
                <a:cubicBezTo>
                  <a:pt x="194" y="0"/>
                  <a:pt x="193" y="0"/>
                  <a:pt x="192" y="0"/>
                </a:cubicBezTo>
                <a:cubicBezTo>
                  <a:pt x="164" y="1"/>
                  <a:pt x="145" y="24"/>
                  <a:pt x="144" y="24"/>
                </a:cubicBezTo>
                <a:cubicBezTo>
                  <a:pt x="21" y="150"/>
                  <a:pt x="21" y="150"/>
                  <a:pt x="21" y="150"/>
                </a:cubicBezTo>
                <a:cubicBezTo>
                  <a:pt x="0" y="172"/>
                  <a:pt x="0" y="208"/>
                  <a:pt x="21" y="230"/>
                </a:cubicBezTo>
                <a:cubicBezTo>
                  <a:pt x="32" y="241"/>
                  <a:pt x="46" y="247"/>
                  <a:pt x="60" y="247"/>
                </a:cubicBezTo>
                <a:cubicBezTo>
                  <a:pt x="75" y="247"/>
                  <a:pt x="89" y="241"/>
                  <a:pt x="99" y="230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35" y="91"/>
                  <a:pt x="238" y="63"/>
                  <a:pt x="223" y="47"/>
                </a:cubicBezTo>
                <a:cubicBezTo>
                  <a:pt x="216" y="40"/>
                  <a:pt x="207" y="37"/>
                  <a:pt x="197" y="37"/>
                </a:cubicBezTo>
                <a:cubicBezTo>
                  <a:pt x="185" y="37"/>
                  <a:pt x="171" y="42"/>
                  <a:pt x="161" y="53"/>
                </a:cubicBezTo>
                <a:cubicBezTo>
                  <a:pt x="46" y="170"/>
                  <a:pt x="46" y="170"/>
                  <a:pt x="46" y="170"/>
                </a:cubicBezTo>
                <a:cubicBezTo>
                  <a:pt x="43" y="174"/>
                  <a:pt x="43" y="179"/>
                  <a:pt x="46" y="182"/>
                </a:cubicBezTo>
                <a:cubicBezTo>
                  <a:pt x="48" y="183"/>
                  <a:pt x="50" y="184"/>
                  <a:pt x="52" y="184"/>
                </a:cubicBezTo>
                <a:cubicBezTo>
                  <a:pt x="54" y="184"/>
                  <a:pt x="56" y="183"/>
                  <a:pt x="57" y="182"/>
                </a:cubicBezTo>
                <a:cubicBezTo>
                  <a:pt x="172" y="65"/>
                  <a:pt x="172" y="65"/>
                  <a:pt x="172" y="65"/>
                </a:cubicBezTo>
                <a:cubicBezTo>
                  <a:pt x="179" y="57"/>
                  <a:pt x="189" y="53"/>
                  <a:pt x="197" y="53"/>
                </a:cubicBezTo>
                <a:cubicBezTo>
                  <a:pt x="203" y="53"/>
                  <a:pt x="208" y="55"/>
                  <a:pt x="211" y="59"/>
                </a:cubicBezTo>
                <a:cubicBezTo>
                  <a:pt x="221" y="68"/>
                  <a:pt x="218" y="86"/>
                  <a:pt x="205" y="99"/>
                </a:cubicBezTo>
                <a:cubicBezTo>
                  <a:pt x="88" y="219"/>
                  <a:pt x="88" y="219"/>
                  <a:pt x="88" y="219"/>
                </a:cubicBezTo>
                <a:cubicBezTo>
                  <a:pt x="81" y="227"/>
                  <a:pt x="70" y="231"/>
                  <a:pt x="60" y="231"/>
                </a:cubicBezTo>
                <a:cubicBezTo>
                  <a:pt x="50" y="231"/>
                  <a:pt x="40" y="227"/>
                  <a:pt x="32" y="219"/>
                </a:cubicBezTo>
                <a:cubicBezTo>
                  <a:pt x="17" y="203"/>
                  <a:pt x="17" y="177"/>
                  <a:pt x="32" y="162"/>
                </a:cubicBezTo>
                <a:cubicBezTo>
                  <a:pt x="156" y="35"/>
                  <a:pt x="156" y="35"/>
                  <a:pt x="156" y="35"/>
                </a:cubicBezTo>
                <a:cubicBezTo>
                  <a:pt x="156" y="35"/>
                  <a:pt x="171" y="17"/>
                  <a:pt x="193" y="16"/>
                </a:cubicBezTo>
                <a:cubicBezTo>
                  <a:pt x="194" y="16"/>
                  <a:pt x="194" y="16"/>
                  <a:pt x="195" y="16"/>
                </a:cubicBezTo>
                <a:cubicBezTo>
                  <a:pt x="208" y="16"/>
                  <a:pt x="221" y="23"/>
                  <a:pt x="234" y="36"/>
                </a:cubicBezTo>
                <a:cubicBezTo>
                  <a:pt x="247" y="49"/>
                  <a:pt x="253" y="63"/>
                  <a:pt x="253" y="77"/>
                </a:cubicBezTo>
                <a:cubicBezTo>
                  <a:pt x="252" y="99"/>
                  <a:pt x="234" y="115"/>
                  <a:pt x="234" y="116"/>
                </a:cubicBezTo>
                <a:cubicBezTo>
                  <a:pt x="165" y="186"/>
                  <a:pt x="165" y="186"/>
                  <a:pt x="165" y="186"/>
                </a:cubicBezTo>
                <a:cubicBezTo>
                  <a:pt x="162" y="189"/>
                  <a:pt x="162" y="194"/>
                  <a:pt x="165" y="198"/>
                </a:cubicBezTo>
                <a:cubicBezTo>
                  <a:pt x="167" y="199"/>
                  <a:pt x="169" y="200"/>
                  <a:pt x="171" y="200"/>
                </a:cubicBezTo>
                <a:cubicBezTo>
                  <a:pt x="173" y="200"/>
                  <a:pt x="175" y="199"/>
                  <a:pt x="176" y="198"/>
                </a:cubicBezTo>
                <a:cubicBezTo>
                  <a:pt x="244" y="128"/>
                  <a:pt x="244" y="128"/>
                  <a:pt x="244" y="128"/>
                </a:cubicBezTo>
                <a:cubicBezTo>
                  <a:pt x="245" y="127"/>
                  <a:pt x="267" y="107"/>
                  <a:pt x="269" y="78"/>
                </a:cubicBezTo>
                <a:cubicBezTo>
                  <a:pt x="269" y="59"/>
                  <a:pt x="261" y="41"/>
                  <a:pt x="245" y="24"/>
                </a:cubicBezTo>
                <a:cubicBezTo>
                  <a:pt x="229" y="8"/>
                  <a:pt x="212" y="0"/>
                  <a:pt x="1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 userDrawn="1"/>
        </p:nvSpPr>
        <p:spPr>
          <a:xfrm>
            <a:off x="1349432" y="288359"/>
            <a:ext cx="3194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站酷快乐体 " panose="02010600030101010101" pitchFamily="2" charset="-122"/>
                <a:ea typeface="站酷快乐体 " panose="02010600030101010101" pitchFamily="2" charset="-122"/>
              </a:rPr>
              <a:t>教学过程</a:t>
            </a:r>
            <a:endParaRPr lang="zh-CN" altLang="en-US" sz="4000" dirty="0">
              <a:solidFill>
                <a:schemeClr val="bg1"/>
              </a:solidFill>
              <a:latin typeface="站酷快乐体 " panose="02010600030101010101" pitchFamily="2" charset="-122"/>
              <a:ea typeface="站酷快乐体 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19296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5" t="13472" r="4999" b="85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KSO_Shape"/>
          <p:cNvSpPr>
            <a:spLocks/>
          </p:cNvSpPr>
          <p:nvPr userDrawn="1"/>
        </p:nvSpPr>
        <p:spPr bwMode="auto">
          <a:xfrm flipH="1">
            <a:off x="327660" y="243840"/>
            <a:ext cx="869372" cy="796924"/>
          </a:xfrm>
          <a:custGeom>
            <a:avLst/>
            <a:gdLst>
              <a:gd name="T0" fmla="*/ 2147483646 w 269"/>
              <a:gd name="T1" fmla="*/ 0 h 247"/>
              <a:gd name="T2" fmla="*/ 2147483646 w 269"/>
              <a:gd name="T3" fmla="*/ 0 h 247"/>
              <a:gd name="T4" fmla="*/ 2147483646 w 269"/>
              <a:gd name="T5" fmla="*/ 2147483646 h 247"/>
              <a:gd name="T6" fmla="*/ 2147483646 w 269"/>
              <a:gd name="T7" fmla="*/ 2147483646 h 247"/>
              <a:gd name="T8" fmla="*/ 2147483646 w 269"/>
              <a:gd name="T9" fmla="*/ 2147483646 h 247"/>
              <a:gd name="T10" fmla="*/ 2147483646 w 269"/>
              <a:gd name="T11" fmla="*/ 2147483646 h 247"/>
              <a:gd name="T12" fmla="*/ 2147483646 w 269"/>
              <a:gd name="T13" fmla="*/ 2147483646 h 247"/>
              <a:gd name="T14" fmla="*/ 2147483646 w 269"/>
              <a:gd name="T15" fmla="*/ 2147483646 h 247"/>
              <a:gd name="T16" fmla="*/ 2147483646 w 269"/>
              <a:gd name="T17" fmla="*/ 2147483646 h 247"/>
              <a:gd name="T18" fmla="*/ 2147483646 w 269"/>
              <a:gd name="T19" fmla="*/ 2147483646 h 247"/>
              <a:gd name="T20" fmla="*/ 2147483646 w 269"/>
              <a:gd name="T21" fmla="*/ 2147483646 h 247"/>
              <a:gd name="T22" fmla="*/ 2147483646 w 269"/>
              <a:gd name="T23" fmla="*/ 2147483646 h 247"/>
              <a:gd name="T24" fmla="*/ 2147483646 w 269"/>
              <a:gd name="T25" fmla="*/ 2147483646 h 247"/>
              <a:gd name="T26" fmla="*/ 2147483646 w 269"/>
              <a:gd name="T27" fmla="*/ 2147483646 h 247"/>
              <a:gd name="T28" fmla="*/ 2147483646 w 269"/>
              <a:gd name="T29" fmla="*/ 2147483646 h 247"/>
              <a:gd name="T30" fmla="*/ 2147483646 w 269"/>
              <a:gd name="T31" fmla="*/ 2147483646 h 247"/>
              <a:gd name="T32" fmla="*/ 2147483646 w 269"/>
              <a:gd name="T33" fmla="*/ 2147483646 h 247"/>
              <a:gd name="T34" fmla="*/ 2147483646 w 269"/>
              <a:gd name="T35" fmla="*/ 2147483646 h 247"/>
              <a:gd name="T36" fmla="*/ 2147483646 w 269"/>
              <a:gd name="T37" fmla="*/ 2147483646 h 247"/>
              <a:gd name="T38" fmla="*/ 2147483646 w 269"/>
              <a:gd name="T39" fmla="*/ 2147483646 h 247"/>
              <a:gd name="T40" fmla="*/ 2147483646 w 269"/>
              <a:gd name="T41" fmla="*/ 2147483646 h 247"/>
              <a:gd name="T42" fmla="*/ 2147483646 w 269"/>
              <a:gd name="T43" fmla="*/ 2147483646 h 247"/>
              <a:gd name="T44" fmla="*/ 2147483646 w 269"/>
              <a:gd name="T45" fmla="*/ 2147483646 h 247"/>
              <a:gd name="T46" fmla="*/ 2147483646 w 269"/>
              <a:gd name="T47" fmla="*/ 2147483646 h 247"/>
              <a:gd name="T48" fmla="*/ 2147483646 w 269"/>
              <a:gd name="T49" fmla="*/ 2147483646 h 247"/>
              <a:gd name="T50" fmla="*/ 2147483646 w 269"/>
              <a:gd name="T51" fmla="*/ 2147483646 h 247"/>
              <a:gd name="T52" fmla="*/ 2147483646 w 269"/>
              <a:gd name="T53" fmla="*/ 2147483646 h 247"/>
              <a:gd name="T54" fmla="*/ 2147483646 w 269"/>
              <a:gd name="T55" fmla="*/ 2147483646 h 247"/>
              <a:gd name="T56" fmla="*/ 2147483646 w 269"/>
              <a:gd name="T57" fmla="*/ 2147483646 h 247"/>
              <a:gd name="T58" fmla="*/ 2147483646 w 269"/>
              <a:gd name="T59" fmla="*/ 2147483646 h 247"/>
              <a:gd name="T60" fmla="*/ 2147483646 w 269"/>
              <a:gd name="T61" fmla="*/ 2147483646 h 247"/>
              <a:gd name="T62" fmla="*/ 2147483646 w 269"/>
              <a:gd name="T63" fmla="*/ 2147483646 h 247"/>
              <a:gd name="T64" fmla="*/ 2147483646 w 269"/>
              <a:gd name="T65" fmla="*/ 2147483646 h 247"/>
              <a:gd name="T66" fmla="*/ 2147483646 w 269"/>
              <a:gd name="T67" fmla="*/ 2147483646 h 247"/>
              <a:gd name="T68" fmla="*/ 2147483646 w 269"/>
              <a:gd name="T69" fmla="*/ 2147483646 h 247"/>
              <a:gd name="T70" fmla="*/ 2147483646 w 269"/>
              <a:gd name="T71" fmla="*/ 2147483646 h 247"/>
              <a:gd name="T72" fmla="*/ 2147483646 w 269"/>
              <a:gd name="T73" fmla="*/ 0 h 24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69" h="247">
                <a:moveTo>
                  <a:pt x="195" y="0"/>
                </a:moveTo>
                <a:cubicBezTo>
                  <a:pt x="194" y="0"/>
                  <a:pt x="193" y="0"/>
                  <a:pt x="192" y="0"/>
                </a:cubicBezTo>
                <a:cubicBezTo>
                  <a:pt x="164" y="1"/>
                  <a:pt x="145" y="24"/>
                  <a:pt x="144" y="24"/>
                </a:cubicBezTo>
                <a:cubicBezTo>
                  <a:pt x="21" y="150"/>
                  <a:pt x="21" y="150"/>
                  <a:pt x="21" y="150"/>
                </a:cubicBezTo>
                <a:cubicBezTo>
                  <a:pt x="0" y="172"/>
                  <a:pt x="0" y="208"/>
                  <a:pt x="21" y="230"/>
                </a:cubicBezTo>
                <a:cubicBezTo>
                  <a:pt x="32" y="241"/>
                  <a:pt x="46" y="247"/>
                  <a:pt x="60" y="247"/>
                </a:cubicBezTo>
                <a:cubicBezTo>
                  <a:pt x="75" y="247"/>
                  <a:pt x="89" y="241"/>
                  <a:pt x="99" y="230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35" y="91"/>
                  <a:pt x="238" y="63"/>
                  <a:pt x="223" y="47"/>
                </a:cubicBezTo>
                <a:cubicBezTo>
                  <a:pt x="216" y="40"/>
                  <a:pt x="207" y="37"/>
                  <a:pt x="197" y="37"/>
                </a:cubicBezTo>
                <a:cubicBezTo>
                  <a:pt x="185" y="37"/>
                  <a:pt x="171" y="42"/>
                  <a:pt x="161" y="53"/>
                </a:cubicBezTo>
                <a:cubicBezTo>
                  <a:pt x="46" y="170"/>
                  <a:pt x="46" y="170"/>
                  <a:pt x="46" y="170"/>
                </a:cubicBezTo>
                <a:cubicBezTo>
                  <a:pt x="43" y="174"/>
                  <a:pt x="43" y="179"/>
                  <a:pt x="46" y="182"/>
                </a:cubicBezTo>
                <a:cubicBezTo>
                  <a:pt x="48" y="183"/>
                  <a:pt x="50" y="184"/>
                  <a:pt x="52" y="184"/>
                </a:cubicBezTo>
                <a:cubicBezTo>
                  <a:pt x="54" y="184"/>
                  <a:pt x="56" y="183"/>
                  <a:pt x="57" y="182"/>
                </a:cubicBezTo>
                <a:cubicBezTo>
                  <a:pt x="172" y="65"/>
                  <a:pt x="172" y="65"/>
                  <a:pt x="172" y="65"/>
                </a:cubicBezTo>
                <a:cubicBezTo>
                  <a:pt x="179" y="57"/>
                  <a:pt x="189" y="53"/>
                  <a:pt x="197" y="53"/>
                </a:cubicBezTo>
                <a:cubicBezTo>
                  <a:pt x="203" y="53"/>
                  <a:pt x="208" y="55"/>
                  <a:pt x="211" y="59"/>
                </a:cubicBezTo>
                <a:cubicBezTo>
                  <a:pt x="221" y="68"/>
                  <a:pt x="218" y="86"/>
                  <a:pt x="205" y="99"/>
                </a:cubicBezTo>
                <a:cubicBezTo>
                  <a:pt x="88" y="219"/>
                  <a:pt x="88" y="219"/>
                  <a:pt x="88" y="219"/>
                </a:cubicBezTo>
                <a:cubicBezTo>
                  <a:pt x="81" y="227"/>
                  <a:pt x="70" y="231"/>
                  <a:pt x="60" y="231"/>
                </a:cubicBezTo>
                <a:cubicBezTo>
                  <a:pt x="50" y="231"/>
                  <a:pt x="40" y="227"/>
                  <a:pt x="32" y="219"/>
                </a:cubicBezTo>
                <a:cubicBezTo>
                  <a:pt x="17" y="203"/>
                  <a:pt x="17" y="177"/>
                  <a:pt x="32" y="162"/>
                </a:cubicBezTo>
                <a:cubicBezTo>
                  <a:pt x="156" y="35"/>
                  <a:pt x="156" y="35"/>
                  <a:pt x="156" y="35"/>
                </a:cubicBezTo>
                <a:cubicBezTo>
                  <a:pt x="156" y="35"/>
                  <a:pt x="171" y="17"/>
                  <a:pt x="193" y="16"/>
                </a:cubicBezTo>
                <a:cubicBezTo>
                  <a:pt x="194" y="16"/>
                  <a:pt x="194" y="16"/>
                  <a:pt x="195" y="16"/>
                </a:cubicBezTo>
                <a:cubicBezTo>
                  <a:pt x="208" y="16"/>
                  <a:pt x="221" y="23"/>
                  <a:pt x="234" y="36"/>
                </a:cubicBezTo>
                <a:cubicBezTo>
                  <a:pt x="247" y="49"/>
                  <a:pt x="253" y="63"/>
                  <a:pt x="253" y="77"/>
                </a:cubicBezTo>
                <a:cubicBezTo>
                  <a:pt x="252" y="99"/>
                  <a:pt x="234" y="115"/>
                  <a:pt x="234" y="116"/>
                </a:cubicBezTo>
                <a:cubicBezTo>
                  <a:pt x="165" y="186"/>
                  <a:pt x="165" y="186"/>
                  <a:pt x="165" y="186"/>
                </a:cubicBezTo>
                <a:cubicBezTo>
                  <a:pt x="162" y="189"/>
                  <a:pt x="162" y="194"/>
                  <a:pt x="165" y="198"/>
                </a:cubicBezTo>
                <a:cubicBezTo>
                  <a:pt x="167" y="199"/>
                  <a:pt x="169" y="200"/>
                  <a:pt x="171" y="200"/>
                </a:cubicBezTo>
                <a:cubicBezTo>
                  <a:pt x="173" y="200"/>
                  <a:pt x="175" y="199"/>
                  <a:pt x="176" y="198"/>
                </a:cubicBezTo>
                <a:cubicBezTo>
                  <a:pt x="244" y="128"/>
                  <a:pt x="244" y="128"/>
                  <a:pt x="244" y="128"/>
                </a:cubicBezTo>
                <a:cubicBezTo>
                  <a:pt x="245" y="127"/>
                  <a:pt x="267" y="107"/>
                  <a:pt x="269" y="78"/>
                </a:cubicBezTo>
                <a:cubicBezTo>
                  <a:pt x="269" y="59"/>
                  <a:pt x="261" y="41"/>
                  <a:pt x="245" y="24"/>
                </a:cubicBezTo>
                <a:cubicBezTo>
                  <a:pt x="229" y="8"/>
                  <a:pt x="212" y="0"/>
                  <a:pt x="1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文本框 1"/>
          <p:cNvSpPr txBox="1"/>
          <p:nvPr userDrawn="1"/>
        </p:nvSpPr>
        <p:spPr>
          <a:xfrm>
            <a:off x="1349432" y="288359"/>
            <a:ext cx="3194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站酷快乐体 " panose="02010600030101010101" pitchFamily="2" charset="-122"/>
                <a:ea typeface="站酷快乐体 " panose="02010600030101010101" pitchFamily="2" charset="-122"/>
              </a:rPr>
              <a:t>教学总结</a:t>
            </a:r>
            <a:endParaRPr lang="zh-CN" altLang="en-US" sz="4000" dirty="0">
              <a:solidFill>
                <a:schemeClr val="bg1"/>
              </a:solidFill>
              <a:latin typeface="站酷快乐体 " panose="02010600030101010101" pitchFamily="2" charset="-122"/>
              <a:ea typeface="站酷快乐体 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3547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0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1044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9DBDA-32E5-46B3-A740-B6A0820A3CE7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09D32-8104-4DA4-85A7-AFE2906F8D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967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1" r:id="rId2"/>
    <p:sldLayoutId id="2147483662" r:id="rId3"/>
    <p:sldLayoutId id="2147483663" r:id="rId4"/>
    <p:sldLayoutId id="2147483664" r:id="rId5"/>
    <p:sldLayoutId id="2147483660" r:id="rId6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845876" y="4691298"/>
            <a:ext cx="25747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汇报人</a:t>
            </a:r>
            <a:r>
              <a:rPr lang="zh-CN" altLang="en-US" sz="3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：</a:t>
            </a:r>
            <a:r>
              <a:rPr lang="en-US" altLang="zh-CN" sz="3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xxx</a:t>
            </a:r>
            <a:endParaRPr lang="zh-CN" altLang="en-US" sz="36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567076" y="5516699"/>
            <a:ext cx="37000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日期：</a:t>
            </a:r>
            <a:r>
              <a:rPr lang="en-US" altLang="zh-CN" sz="3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2018-12-12</a:t>
            </a:r>
            <a:endParaRPr lang="zh-CN" altLang="en-US" sz="36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>
            <a:off x="10325271" y="4691298"/>
            <a:ext cx="1051220" cy="1276234"/>
          </a:xfrm>
          <a:custGeom>
            <a:avLst/>
            <a:gdLst>
              <a:gd name="T0" fmla="*/ 123184 w 2623"/>
              <a:gd name="T1" fmla="*/ 1800397 h 3273"/>
              <a:gd name="T2" fmla="*/ 0 w 2623"/>
              <a:gd name="T3" fmla="*/ 112765 h 3273"/>
              <a:gd name="T4" fmla="*/ 1329723 w 2623"/>
              <a:gd name="T5" fmla="*/ 0 h 3273"/>
              <a:gd name="T6" fmla="*/ 1442458 w 2623"/>
              <a:gd name="T7" fmla="*/ 1688182 h 3273"/>
              <a:gd name="T8" fmla="*/ 973920 w 2623"/>
              <a:gd name="T9" fmla="*/ 1623823 h 3273"/>
              <a:gd name="T10" fmla="*/ 1190592 w 2623"/>
              <a:gd name="T11" fmla="*/ 1695883 h 3273"/>
              <a:gd name="T12" fmla="*/ 1262632 w 2623"/>
              <a:gd name="T13" fmla="*/ 1479703 h 3273"/>
              <a:gd name="T14" fmla="*/ 1046511 w 2623"/>
              <a:gd name="T15" fmla="*/ 1407643 h 3273"/>
              <a:gd name="T16" fmla="*/ 973920 w 2623"/>
              <a:gd name="T17" fmla="*/ 1623823 h 3273"/>
              <a:gd name="T18" fmla="*/ 1046511 w 2623"/>
              <a:gd name="T19" fmla="*/ 1299278 h 3273"/>
              <a:gd name="T20" fmla="*/ 1262632 w 2623"/>
              <a:gd name="T21" fmla="*/ 1227218 h 3273"/>
              <a:gd name="T22" fmla="*/ 1190592 w 2623"/>
              <a:gd name="T23" fmla="*/ 1010489 h 3273"/>
              <a:gd name="T24" fmla="*/ 973920 w 2623"/>
              <a:gd name="T25" fmla="*/ 1082549 h 3273"/>
              <a:gd name="T26" fmla="*/ 973920 w 2623"/>
              <a:gd name="T27" fmla="*/ 830064 h 3273"/>
              <a:gd name="T28" fmla="*/ 1190592 w 2623"/>
              <a:gd name="T29" fmla="*/ 902124 h 3273"/>
              <a:gd name="T30" fmla="*/ 1262632 w 2623"/>
              <a:gd name="T31" fmla="*/ 685944 h 3273"/>
              <a:gd name="T32" fmla="*/ 1046511 w 2623"/>
              <a:gd name="T33" fmla="*/ 613884 h 3273"/>
              <a:gd name="T34" fmla="*/ 973920 w 2623"/>
              <a:gd name="T35" fmla="*/ 830064 h 3273"/>
              <a:gd name="T36" fmla="*/ 649464 w 2623"/>
              <a:gd name="T37" fmla="*/ 1695883 h 3273"/>
              <a:gd name="T38" fmla="*/ 866135 w 2623"/>
              <a:gd name="T39" fmla="*/ 1623823 h 3273"/>
              <a:gd name="T40" fmla="*/ 794094 w 2623"/>
              <a:gd name="T41" fmla="*/ 1407643 h 3273"/>
              <a:gd name="T42" fmla="*/ 577423 w 2623"/>
              <a:gd name="T43" fmla="*/ 1479703 h 3273"/>
              <a:gd name="T44" fmla="*/ 577423 w 2623"/>
              <a:gd name="T45" fmla="*/ 1227218 h 3273"/>
              <a:gd name="T46" fmla="*/ 794094 w 2623"/>
              <a:gd name="T47" fmla="*/ 1299278 h 3273"/>
              <a:gd name="T48" fmla="*/ 866135 w 2623"/>
              <a:gd name="T49" fmla="*/ 1082549 h 3273"/>
              <a:gd name="T50" fmla="*/ 649464 w 2623"/>
              <a:gd name="T51" fmla="*/ 1010489 h 3273"/>
              <a:gd name="T52" fmla="*/ 577423 w 2623"/>
              <a:gd name="T53" fmla="*/ 1227218 h 3273"/>
              <a:gd name="T54" fmla="*/ 649464 w 2623"/>
              <a:gd name="T55" fmla="*/ 902124 h 3273"/>
              <a:gd name="T56" fmla="*/ 866135 w 2623"/>
              <a:gd name="T57" fmla="*/ 830064 h 3273"/>
              <a:gd name="T58" fmla="*/ 794094 w 2623"/>
              <a:gd name="T59" fmla="*/ 613884 h 3273"/>
              <a:gd name="T60" fmla="*/ 577423 w 2623"/>
              <a:gd name="T61" fmla="*/ 685944 h 3273"/>
              <a:gd name="T62" fmla="*/ 180376 w 2623"/>
              <a:gd name="T63" fmla="*/ 1623823 h 3273"/>
              <a:gd name="T64" fmla="*/ 397047 w 2623"/>
              <a:gd name="T65" fmla="*/ 1695883 h 3273"/>
              <a:gd name="T66" fmla="*/ 469088 w 2623"/>
              <a:gd name="T67" fmla="*/ 1479703 h 3273"/>
              <a:gd name="T68" fmla="*/ 252966 w 2623"/>
              <a:gd name="T69" fmla="*/ 1407643 h 3273"/>
              <a:gd name="T70" fmla="*/ 180376 w 2623"/>
              <a:gd name="T71" fmla="*/ 1623823 h 3273"/>
              <a:gd name="T72" fmla="*/ 252966 w 2623"/>
              <a:gd name="T73" fmla="*/ 1299278 h 3273"/>
              <a:gd name="T74" fmla="*/ 469088 w 2623"/>
              <a:gd name="T75" fmla="*/ 1227218 h 3273"/>
              <a:gd name="T76" fmla="*/ 397047 w 2623"/>
              <a:gd name="T77" fmla="*/ 1010489 h 3273"/>
              <a:gd name="T78" fmla="*/ 180376 w 2623"/>
              <a:gd name="T79" fmla="*/ 1082549 h 3273"/>
              <a:gd name="T80" fmla="*/ 180376 w 2623"/>
              <a:gd name="T81" fmla="*/ 830064 h 3273"/>
              <a:gd name="T82" fmla="*/ 397047 w 2623"/>
              <a:gd name="T83" fmla="*/ 902124 h 3273"/>
              <a:gd name="T84" fmla="*/ 469088 w 2623"/>
              <a:gd name="T85" fmla="*/ 685944 h 3273"/>
              <a:gd name="T86" fmla="*/ 252966 w 2623"/>
              <a:gd name="T87" fmla="*/ 613884 h 3273"/>
              <a:gd name="T88" fmla="*/ 180376 w 2623"/>
              <a:gd name="T89" fmla="*/ 830064 h 3273"/>
              <a:gd name="T90" fmla="*/ 179276 w 2623"/>
              <a:gd name="T91" fmla="*/ 179325 h 3273"/>
              <a:gd name="T92" fmla="*/ 1263182 w 2623"/>
              <a:gd name="T93" fmla="*/ 470865 h 327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623" h="3273">
                <a:moveTo>
                  <a:pt x="2418" y="3273"/>
                </a:moveTo>
                <a:cubicBezTo>
                  <a:pt x="224" y="3273"/>
                  <a:pt x="224" y="3273"/>
                  <a:pt x="224" y="3273"/>
                </a:cubicBezTo>
                <a:cubicBezTo>
                  <a:pt x="111" y="3273"/>
                  <a:pt x="0" y="3181"/>
                  <a:pt x="0" y="3069"/>
                </a:cubicBezTo>
                <a:cubicBezTo>
                  <a:pt x="0" y="205"/>
                  <a:pt x="0" y="205"/>
                  <a:pt x="0" y="205"/>
                </a:cubicBezTo>
                <a:cubicBezTo>
                  <a:pt x="0" y="92"/>
                  <a:pt x="92" y="0"/>
                  <a:pt x="205" y="0"/>
                </a:cubicBezTo>
                <a:cubicBezTo>
                  <a:pt x="2418" y="0"/>
                  <a:pt x="2418" y="0"/>
                  <a:pt x="2418" y="0"/>
                </a:cubicBezTo>
                <a:cubicBezTo>
                  <a:pt x="2531" y="0"/>
                  <a:pt x="2623" y="92"/>
                  <a:pt x="2623" y="205"/>
                </a:cubicBezTo>
                <a:cubicBezTo>
                  <a:pt x="2623" y="3069"/>
                  <a:pt x="2623" y="3069"/>
                  <a:pt x="2623" y="3069"/>
                </a:cubicBezTo>
                <a:cubicBezTo>
                  <a:pt x="2623" y="3181"/>
                  <a:pt x="2531" y="3273"/>
                  <a:pt x="2418" y="3273"/>
                </a:cubicBezTo>
                <a:close/>
                <a:moveTo>
                  <a:pt x="1771" y="2952"/>
                </a:moveTo>
                <a:cubicBezTo>
                  <a:pt x="1771" y="3024"/>
                  <a:pt x="1830" y="3083"/>
                  <a:pt x="1903" y="3083"/>
                </a:cubicBezTo>
                <a:cubicBezTo>
                  <a:pt x="2165" y="3083"/>
                  <a:pt x="2165" y="3083"/>
                  <a:pt x="2165" y="3083"/>
                </a:cubicBezTo>
                <a:cubicBezTo>
                  <a:pt x="2237" y="3083"/>
                  <a:pt x="2296" y="3024"/>
                  <a:pt x="2296" y="2952"/>
                </a:cubicBezTo>
                <a:cubicBezTo>
                  <a:pt x="2296" y="2690"/>
                  <a:pt x="2296" y="2690"/>
                  <a:pt x="2296" y="2690"/>
                </a:cubicBezTo>
                <a:cubicBezTo>
                  <a:pt x="2296" y="2617"/>
                  <a:pt x="2237" y="2559"/>
                  <a:pt x="2165" y="2559"/>
                </a:cubicBezTo>
                <a:cubicBezTo>
                  <a:pt x="1903" y="2559"/>
                  <a:pt x="1903" y="2559"/>
                  <a:pt x="1903" y="2559"/>
                </a:cubicBezTo>
                <a:cubicBezTo>
                  <a:pt x="1830" y="2559"/>
                  <a:pt x="1771" y="2617"/>
                  <a:pt x="1771" y="2690"/>
                </a:cubicBezTo>
                <a:lnTo>
                  <a:pt x="1771" y="2952"/>
                </a:lnTo>
                <a:close/>
                <a:moveTo>
                  <a:pt x="1771" y="2231"/>
                </a:moveTo>
                <a:cubicBezTo>
                  <a:pt x="1771" y="2303"/>
                  <a:pt x="1830" y="2362"/>
                  <a:pt x="1903" y="2362"/>
                </a:cubicBezTo>
                <a:cubicBezTo>
                  <a:pt x="2165" y="2362"/>
                  <a:pt x="2165" y="2362"/>
                  <a:pt x="2165" y="2362"/>
                </a:cubicBezTo>
                <a:cubicBezTo>
                  <a:pt x="2237" y="2362"/>
                  <a:pt x="2296" y="2303"/>
                  <a:pt x="2296" y="2231"/>
                </a:cubicBezTo>
                <a:cubicBezTo>
                  <a:pt x="2296" y="1968"/>
                  <a:pt x="2296" y="1968"/>
                  <a:pt x="2296" y="1968"/>
                </a:cubicBezTo>
                <a:cubicBezTo>
                  <a:pt x="2296" y="1896"/>
                  <a:pt x="2237" y="1837"/>
                  <a:pt x="2165" y="1837"/>
                </a:cubicBezTo>
                <a:cubicBezTo>
                  <a:pt x="1903" y="1837"/>
                  <a:pt x="1903" y="1837"/>
                  <a:pt x="1903" y="1837"/>
                </a:cubicBezTo>
                <a:cubicBezTo>
                  <a:pt x="1830" y="1837"/>
                  <a:pt x="1771" y="1896"/>
                  <a:pt x="1771" y="1968"/>
                </a:cubicBezTo>
                <a:lnTo>
                  <a:pt x="1771" y="2231"/>
                </a:lnTo>
                <a:close/>
                <a:moveTo>
                  <a:pt x="1771" y="1509"/>
                </a:moveTo>
                <a:cubicBezTo>
                  <a:pt x="1771" y="1581"/>
                  <a:pt x="1830" y="1640"/>
                  <a:pt x="1903" y="1640"/>
                </a:cubicBezTo>
                <a:cubicBezTo>
                  <a:pt x="2165" y="1640"/>
                  <a:pt x="2165" y="1640"/>
                  <a:pt x="2165" y="1640"/>
                </a:cubicBezTo>
                <a:cubicBezTo>
                  <a:pt x="2237" y="1640"/>
                  <a:pt x="2296" y="1581"/>
                  <a:pt x="2296" y="1509"/>
                </a:cubicBezTo>
                <a:cubicBezTo>
                  <a:pt x="2296" y="1247"/>
                  <a:pt x="2296" y="1247"/>
                  <a:pt x="2296" y="1247"/>
                </a:cubicBezTo>
                <a:cubicBezTo>
                  <a:pt x="2296" y="1174"/>
                  <a:pt x="2237" y="1116"/>
                  <a:pt x="2165" y="1116"/>
                </a:cubicBezTo>
                <a:cubicBezTo>
                  <a:pt x="1903" y="1116"/>
                  <a:pt x="1903" y="1116"/>
                  <a:pt x="1903" y="1116"/>
                </a:cubicBezTo>
                <a:cubicBezTo>
                  <a:pt x="1830" y="1116"/>
                  <a:pt x="1771" y="1174"/>
                  <a:pt x="1771" y="1247"/>
                </a:cubicBezTo>
                <a:lnTo>
                  <a:pt x="1771" y="1509"/>
                </a:lnTo>
                <a:close/>
                <a:moveTo>
                  <a:pt x="1050" y="2952"/>
                </a:moveTo>
                <a:cubicBezTo>
                  <a:pt x="1050" y="3024"/>
                  <a:pt x="1109" y="3083"/>
                  <a:pt x="1181" y="3083"/>
                </a:cubicBezTo>
                <a:cubicBezTo>
                  <a:pt x="1444" y="3083"/>
                  <a:pt x="1444" y="3083"/>
                  <a:pt x="1444" y="3083"/>
                </a:cubicBezTo>
                <a:cubicBezTo>
                  <a:pt x="1516" y="3083"/>
                  <a:pt x="1575" y="3024"/>
                  <a:pt x="1575" y="2952"/>
                </a:cubicBezTo>
                <a:cubicBezTo>
                  <a:pt x="1575" y="2690"/>
                  <a:pt x="1575" y="2690"/>
                  <a:pt x="1575" y="2690"/>
                </a:cubicBezTo>
                <a:cubicBezTo>
                  <a:pt x="1575" y="2617"/>
                  <a:pt x="1516" y="2559"/>
                  <a:pt x="1444" y="2559"/>
                </a:cubicBezTo>
                <a:cubicBezTo>
                  <a:pt x="1181" y="2559"/>
                  <a:pt x="1181" y="2559"/>
                  <a:pt x="1181" y="2559"/>
                </a:cubicBezTo>
                <a:cubicBezTo>
                  <a:pt x="1109" y="2559"/>
                  <a:pt x="1050" y="2617"/>
                  <a:pt x="1050" y="2690"/>
                </a:cubicBezTo>
                <a:lnTo>
                  <a:pt x="1050" y="2952"/>
                </a:lnTo>
                <a:close/>
                <a:moveTo>
                  <a:pt x="1050" y="2231"/>
                </a:moveTo>
                <a:cubicBezTo>
                  <a:pt x="1050" y="2303"/>
                  <a:pt x="1109" y="2362"/>
                  <a:pt x="1181" y="2362"/>
                </a:cubicBezTo>
                <a:cubicBezTo>
                  <a:pt x="1444" y="2362"/>
                  <a:pt x="1444" y="2362"/>
                  <a:pt x="1444" y="2362"/>
                </a:cubicBezTo>
                <a:cubicBezTo>
                  <a:pt x="1516" y="2362"/>
                  <a:pt x="1575" y="2303"/>
                  <a:pt x="1575" y="2231"/>
                </a:cubicBezTo>
                <a:cubicBezTo>
                  <a:pt x="1575" y="1968"/>
                  <a:pt x="1575" y="1968"/>
                  <a:pt x="1575" y="1968"/>
                </a:cubicBezTo>
                <a:cubicBezTo>
                  <a:pt x="1575" y="1896"/>
                  <a:pt x="1516" y="1837"/>
                  <a:pt x="1444" y="1837"/>
                </a:cubicBezTo>
                <a:cubicBezTo>
                  <a:pt x="1181" y="1837"/>
                  <a:pt x="1181" y="1837"/>
                  <a:pt x="1181" y="1837"/>
                </a:cubicBezTo>
                <a:cubicBezTo>
                  <a:pt x="1109" y="1837"/>
                  <a:pt x="1050" y="1896"/>
                  <a:pt x="1050" y="1968"/>
                </a:cubicBezTo>
                <a:lnTo>
                  <a:pt x="1050" y="2231"/>
                </a:lnTo>
                <a:close/>
                <a:moveTo>
                  <a:pt x="1050" y="1509"/>
                </a:moveTo>
                <a:cubicBezTo>
                  <a:pt x="1050" y="1581"/>
                  <a:pt x="1109" y="1640"/>
                  <a:pt x="1181" y="1640"/>
                </a:cubicBezTo>
                <a:cubicBezTo>
                  <a:pt x="1444" y="1640"/>
                  <a:pt x="1444" y="1640"/>
                  <a:pt x="1444" y="1640"/>
                </a:cubicBezTo>
                <a:cubicBezTo>
                  <a:pt x="1516" y="1640"/>
                  <a:pt x="1575" y="1581"/>
                  <a:pt x="1575" y="1509"/>
                </a:cubicBezTo>
                <a:cubicBezTo>
                  <a:pt x="1575" y="1247"/>
                  <a:pt x="1575" y="1247"/>
                  <a:pt x="1575" y="1247"/>
                </a:cubicBezTo>
                <a:cubicBezTo>
                  <a:pt x="1575" y="1174"/>
                  <a:pt x="1516" y="1116"/>
                  <a:pt x="1444" y="1116"/>
                </a:cubicBezTo>
                <a:cubicBezTo>
                  <a:pt x="1181" y="1116"/>
                  <a:pt x="1181" y="1116"/>
                  <a:pt x="1181" y="1116"/>
                </a:cubicBezTo>
                <a:cubicBezTo>
                  <a:pt x="1109" y="1116"/>
                  <a:pt x="1050" y="1174"/>
                  <a:pt x="1050" y="1247"/>
                </a:cubicBezTo>
                <a:lnTo>
                  <a:pt x="1050" y="1509"/>
                </a:lnTo>
                <a:close/>
                <a:moveTo>
                  <a:pt x="328" y="2952"/>
                </a:moveTo>
                <a:cubicBezTo>
                  <a:pt x="328" y="3024"/>
                  <a:pt x="387" y="3083"/>
                  <a:pt x="460" y="3083"/>
                </a:cubicBezTo>
                <a:cubicBezTo>
                  <a:pt x="722" y="3083"/>
                  <a:pt x="722" y="3083"/>
                  <a:pt x="722" y="3083"/>
                </a:cubicBezTo>
                <a:cubicBezTo>
                  <a:pt x="794" y="3083"/>
                  <a:pt x="853" y="3024"/>
                  <a:pt x="853" y="2952"/>
                </a:cubicBezTo>
                <a:cubicBezTo>
                  <a:pt x="853" y="2690"/>
                  <a:pt x="853" y="2690"/>
                  <a:pt x="853" y="2690"/>
                </a:cubicBezTo>
                <a:cubicBezTo>
                  <a:pt x="853" y="2617"/>
                  <a:pt x="794" y="2559"/>
                  <a:pt x="722" y="2559"/>
                </a:cubicBezTo>
                <a:cubicBezTo>
                  <a:pt x="460" y="2559"/>
                  <a:pt x="460" y="2559"/>
                  <a:pt x="460" y="2559"/>
                </a:cubicBezTo>
                <a:cubicBezTo>
                  <a:pt x="387" y="2559"/>
                  <a:pt x="328" y="2617"/>
                  <a:pt x="328" y="2690"/>
                </a:cubicBezTo>
                <a:lnTo>
                  <a:pt x="328" y="2952"/>
                </a:lnTo>
                <a:close/>
                <a:moveTo>
                  <a:pt x="328" y="2231"/>
                </a:moveTo>
                <a:cubicBezTo>
                  <a:pt x="328" y="2303"/>
                  <a:pt x="387" y="2362"/>
                  <a:pt x="460" y="2362"/>
                </a:cubicBezTo>
                <a:cubicBezTo>
                  <a:pt x="722" y="2362"/>
                  <a:pt x="722" y="2362"/>
                  <a:pt x="722" y="2362"/>
                </a:cubicBezTo>
                <a:cubicBezTo>
                  <a:pt x="794" y="2362"/>
                  <a:pt x="853" y="2303"/>
                  <a:pt x="853" y="2231"/>
                </a:cubicBezTo>
                <a:cubicBezTo>
                  <a:pt x="853" y="1968"/>
                  <a:pt x="853" y="1968"/>
                  <a:pt x="853" y="1968"/>
                </a:cubicBezTo>
                <a:cubicBezTo>
                  <a:pt x="853" y="1896"/>
                  <a:pt x="794" y="1837"/>
                  <a:pt x="722" y="1837"/>
                </a:cubicBezTo>
                <a:cubicBezTo>
                  <a:pt x="460" y="1837"/>
                  <a:pt x="460" y="1837"/>
                  <a:pt x="460" y="1837"/>
                </a:cubicBezTo>
                <a:cubicBezTo>
                  <a:pt x="387" y="1837"/>
                  <a:pt x="328" y="1896"/>
                  <a:pt x="328" y="1968"/>
                </a:cubicBezTo>
                <a:lnTo>
                  <a:pt x="328" y="2231"/>
                </a:lnTo>
                <a:close/>
                <a:moveTo>
                  <a:pt x="328" y="1509"/>
                </a:moveTo>
                <a:cubicBezTo>
                  <a:pt x="328" y="1581"/>
                  <a:pt x="387" y="1640"/>
                  <a:pt x="460" y="1640"/>
                </a:cubicBezTo>
                <a:cubicBezTo>
                  <a:pt x="722" y="1640"/>
                  <a:pt x="722" y="1640"/>
                  <a:pt x="722" y="1640"/>
                </a:cubicBezTo>
                <a:cubicBezTo>
                  <a:pt x="794" y="1640"/>
                  <a:pt x="853" y="1581"/>
                  <a:pt x="853" y="1509"/>
                </a:cubicBezTo>
                <a:cubicBezTo>
                  <a:pt x="853" y="1247"/>
                  <a:pt x="853" y="1247"/>
                  <a:pt x="853" y="1247"/>
                </a:cubicBezTo>
                <a:cubicBezTo>
                  <a:pt x="853" y="1174"/>
                  <a:pt x="794" y="1116"/>
                  <a:pt x="722" y="1116"/>
                </a:cubicBezTo>
                <a:cubicBezTo>
                  <a:pt x="460" y="1116"/>
                  <a:pt x="460" y="1116"/>
                  <a:pt x="460" y="1116"/>
                </a:cubicBezTo>
                <a:cubicBezTo>
                  <a:pt x="387" y="1116"/>
                  <a:pt x="328" y="1174"/>
                  <a:pt x="328" y="1247"/>
                </a:cubicBezTo>
                <a:lnTo>
                  <a:pt x="328" y="1509"/>
                </a:lnTo>
                <a:close/>
                <a:moveTo>
                  <a:pt x="2297" y="326"/>
                </a:moveTo>
                <a:cubicBezTo>
                  <a:pt x="326" y="326"/>
                  <a:pt x="326" y="326"/>
                  <a:pt x="326" y="326"/>
                </a:cubicBezTo>
                <a:cubicBezTo>
                  <a:pt x="326" y="856"/>
                  <a:pt x="326" y="856"/>
                  <a:pt x="326" y="856"/>
                </a:cubicBezTo>
                <a:cubicBezTo>
                  <a:pt x="2297" y="856"/>
                  <a:pt x="2297" y="856"/>
                  <a:pt x="2297" y="856"/>
                </a:cubicBezTo>
                <a:lnTo>
                  <a:pt x="2297" y="3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981374" y="2677253"/>
            <a:ext cx="1210588" cy="1323439"/>
            <a:chOff x="647240" y="1455606"/>
            <a:chExt cx="1210588" cy="1323439"/>
          </a:xfrm>
        </p:grpSpPr>
        <p:grpSp>
          <p:nvGrpSpPr>
            <p:cNvPr id="49" name="组合 48"/>
            <p:cNvGrpSpPr/>
            <p:nvPr/>
          </p:nvGrpSpPr>
          <p:grpSpPr>
            <a:xfrm>
              <a:off x="749614" y="1606786"/>
              <a:ext cx="1005840" cy="1021080"/>
              <a:chOff x="518160" y="670560"/>
              <a:chExt cx="1005840" cy="1021080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518160" y="670560"/>
                <a:ext cx="1005840" cy="102108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  <p:cxnSp>
            <p:nvCxnSpPr>
              <p:cNvPr id="52" name="直接连接符 51"/>
              <p:cNvCxnSpPr>
                <a:stCxn id="51" idx="1"/>
                <a:endCxn id="51" idx="3"/>
              </p:cNvCxnSpPr>
              <p:nvPr/>
            </p:nvCxnSpPr>
            <p:spPr>
              <a:xfrm>
                <a:off x="518160" y="1181100"/>
                <a:ext cx="100584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>
                <a:stCxn id="51" idx="0"/>
                <a:endCxn id="51" idx="2"/>
              </p:cNvCxnSpPr>
              <p:nvPr/>
            </p:nvCxnSpPr>
            <p:spPr>
              <a:xfrm>
                <a:off x="1021080" y="670560"/>
                <a:ext cx="0" cy="102108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文本框 49"/>
            <p:cNvSpPr txBox="1"/>
            <p:nvPr/>
          </p:nvSpPr>
          <p:spPr>
            <a:xfrm>
              <a:off x="647240" y="1455606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rgbClr val="FFFFFF"/>
                  </a:solidFill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教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096006" y="2677253"/>
            <a:ext cx="1210588" cy="1323439"/>
            <a:chOff x="647240" y="1455606"/>
            <a:chExt cx="1210588" cy="1323439"/>
          </a:xfrm>
        </p:grpSpPr>
        <p:grpSp>
          <p:nvGrpSpPr>
            <p:cNvPr id="55" name="组合 54"/>
            <p:cNvGrpSpPr/>
            <p:nvPr/>
          </p:nvGrpSpPr>
          <p:grpSpPr>
            <a:xfrm>
              <a:off x="749614" y="1606786"/>
              <a:ext cx="1005840" cy="1021080"/>
              <a:chOff x="518160" y="670560"/>
              <a:chExt cx="1005840" cy="1021080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518160" y="670560"/>
                <a:ext cx="1005840" cy="102108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  <p:cxnSp>
            <p:nvCxnSpPr>
              <p:cNvPr id="58" name="直接连接符 57"/>
              <p:cNvCxnSpPr>
                <a:stCxn id="57" idx="1"/>
                <a:endCxn id="57" idx="3"/>
              </p:cNvCxnSpPr>
              <p:nvPr/>
            </p:nvCxnSpPr>
            <p:spPr>
              <a:xfrm>
                <a:off x="518160" y="1181100"/>
                <a:ext cx="100584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>
                <a:stCxn id="57" idx="0"/>
                <a:endCxn id="57" idx="2"/>
              </p:cNvCxnSpPr>
              <p:nvPr/>
            </p:nvCxnSpPr>
            <p:spPr>
              <a:xfrm>
                <a:off x="1021080" y="670560"/>
                <a:ext cx="0" cy="102108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文本框 55"/>
            <p:cNvSpPr txBox="1"/>
            <p:nvPr/>
          </p:nvSpPr>
          <p:spPr>
            <a:xfrm>
              <a:off x="647240" y="1455606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rgbClr val="FFFFFF"/>
                  </a:solidFill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公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5653322" y="2677253"/>
            <a:ext cx="1210588" cy="1323439"/>
            <a:chOff x="647240" y="1455606"/>
            <a:chExt cx="1210588" cy="1323439"/>
          </a:xfrm>
        </p:grpSpPr>
        <p:grpSp>
          <p:nvGrpSpPr>
            <p:cNvPr id="61" name="组合 60"/>
            <p:cNvGrpSpPr/>
            <p:nvPr/>
          </p:nvGrpSpPr>
          <p:grpSpPr>
            <a:xfrm>
              <a:off x="749614" y="1606786"/>
              <a:ext cx="1005840" cy="1021080"/>
              <a:chOff x="518160" y="670560"/>
              <a:chExt cx="1005840" cy="102108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518160" y="670560"/>
                <a:ext cx="1005840" cy="102108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  <p:cxnSp>
            <p:nvCxnSpPr>
              <p:cNvPr id="64" name="直接连接符 63"/>
              <p:cNvCxnSpPr>
                <a:stCxn id="63" idx="1"/>
                <a:endCxn id="63" idx="3"/>
              </p:cNvCxnSpPr>
              <p:nvPr/>
            </p:nvCxnSpPr>
            <p:spPr>
              <a:xfrm>
                <a:off x="518160" y="1181100"/>
                <a:ext cx="100584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>
                <a:stCxn id="63" idx="0"/>
                <a:endCxn id="63" idx="2"/>
              </p:cNvCxnSpPr>
              <p:nvPr/>
            </p:nvCxnSpPr>
            <p:spPr>
              <a:xfrm>
                <a:off x="1021080" y="670560"/>
                <a:ext cx="0" cy="102108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文本框 61"/>
            <p:cNvSpPr txBox="1"/>
            <p:nvPr/>
          </p:nvSpPr>
          <p:spPr>
            <a:xfrm>
              <a:off x="647240" y="1455606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rgbClr val="FFFFFF"/>
                  </a:solidFill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开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210638" y="2677253"/>
            <a:ext cx="1210588" cy="1323439"/>
            <a:chOff x="647240" y="1455606"/>
            <a:chExt cx="1210588" cy="1323439"/>
          </a:xfrm>
        </p:grpSpPr>
        <p:grpSp>
          <p:nvGrpSpPr>
            <p:cNvPr id="68" name="组合 67"/>
            <p:cNvGrpSpPr/>
            <p:nvPr/>
          </p:nvGrpSpPr>
          <p:grpSpPr>
            <a:xfrm>
              <a:off x="749614" y="1606786"/>
              <a:ext cx="1005840" cy="1021080"/>
              <a:chOff x="518160" y="670560"/>
              <a:chExt cx="1005840" cy="1021080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518160" y="670560"/>
                <a:ext cx="1005840" cy="102108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  <p:cxnSp>
            <p:nvCxnSpPr>
              <p:cNvPr id="71" name="直接连接符 70"/>
              <p:cNvCxnSpPr>
                <a:stCxn id="70" idx="1"/>
                <a:endCxn id="70" idx="3"/>
              </p:cNvCxnSpPr>
              <p:nvPr/>
            </p:nvCxnSpPr>
            <p:spPr>
              <a:xfrm>
                <a:off x="518160" y="1181100"/>
                <a:ext cx="100584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/>
              <p:cNvCxnSpPr>
                <a:stCxn id="70" idx="0"/>
                <a:endCxn id="70" idx="2"/>
              </p:cNvCxnSpPr>
              <p:nvPr/>
            </p:nvCxnSpPr>
            <p:spPr>
              <a:xfrm>
                <a:off x="1021080" y="670560"/>
                <a:ext cx="0" cy="102108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9" name="文本框 68"/>
            <p:cNvSpPr txBox="1"/>
            <p:nvPr/>
          </p:nvSpPr>
          <p:spPr>
            <a:xfrm>
              <a:off x="647240" y="1455606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defRPr>
              </a:lvl1pPr>
            </a:lstStyle>
            <a:p>
              <a:r>
                <a:rPr lang="zh-CN" altLang="en-US" dirty="0" smtClean="0">
                  <a:solidFill>
                    <a:srgbClr val="FFFFFF"/>
                  </a:solidFill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课</a:t>
              </a:r>
              <a:endParaRPr lang="zh-CN" altLang="en-US" dirty="0">
                <a:solidFill>
                  <a:srgbClr val="FFFFFF"/>
                </a:solidFill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538690" y="2677253"/>
            <a:ext cx="1210588" cy="1323439"/>
            <a:chOff x="647240" y="1455606"/>
            <a:chExt cx="1210588" cy="1323439"/>
          </a:xfrm>
        </p:grpSpPr>
        <p:grpSp>
          <p:nvGrpSpPr>
            <p:cNvPr id="74" name="组合 73"/>
            <p:cNvGrpSpPr/>
            <p:nvPr/>
          </p:nvGrpSpPr>
          <p:grpSpPr>
            <a:xfrm>
              <a:off x="749614" y="1606786"/>
              <a:ext cx="1005840" cy="1021080"/>
              <a:chOff x="518160" y="670560"/>
              <a:chExt cx="1005840" cy="1021080"/>
            </a:xfrm>
          </p:grpSpPr>
          <p:sp>
            <p:nvSpPr>
              <p:cNvPr id="76" name="矩形 75"/>
              <p:cNvSpPr/>
              <p:nvPr/>
            </p:nvSpPr>
            <p:spPr>
              <a:xfrm>
                <a:off x="518160" y="670560"/>
                <a:ext cx="1005840" cy="102108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  <p:cxnSp>
            <p:nvCxnSpPr>
              <p:cNvPr id="77" name="直接连接符 76"/>
              <p:cNvCxnSpPr>
                <a:stCxn id="76" idx="1"/>
                <a:endCxn id="76" idx="3"/>
              </p:cNvCxnSpPr>
              <p:nvPr/>
            </p:nvCxnSpPr>
            <p:spPr>
              <a:xfrm>
                <a:off x="518160" y="1181100"/>
                <a:ext cx="100584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/>
              <p:cNvCxnSpPr>
                <a:stCxn id="76" idx="0"/>
                <a:endCxn id="76" idx="2"/>
              </p:cNvCxnSpPr>
              <p:nvPr/>
            </p:nvCxnSpPr>
            <p:spPr>
              <a:xfrm>
                <a:off x="1021080" y="670560"/>
                <a:ext cx="0" cy="102108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文本框 74"/>
            <p:cNvSpPr txBox="1"/>
            <p:nvPr/>
          </p:nvSpPr>
          <p:spPr>
            <a:xfrm>
              <a:off x="647240" y="1455606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rgbClr val="FFFFFF"/>
                  </a:solidFill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师</a:t>
              </a: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8767954" y="2677253"/>
            <a:ext cx="1210588" cy="1323439"/>
            <a:chOff x="647240" y="1455606"/>
            <a:chExt cx="1210588" cy="1323439"/>
          </a:xfrm>
        </p:grpSpPr>
        <p:grpSp>
          <p:nvGrpSpPr>
            <p:cNvPr id="104" name="组合 103"/>
            <p:cNvGrpSpPr/>
            <p:nvPr/>
          </p:nvGrpSpPr>
          <p:grpSpPr>
            <a:xfrm>
              <a:off x="749614" y="1606786"/>
              <a:ext cx="1005840" cy="1021080"/>
              <a:chOff x="518160" y="670560"/>
              <a:chExt cx="1005840" cy="1021080"/>
            </a:xfrm>
          </p:grpSpPr>
          <p:sp>
            <p:nvSpPr>
              <p:cNvPr id="106" name="矩形 105"/>
              <p:cNvSpPr/>
              <p:nvPr/>
            </p:nvSpPr>
            <p:spPr>
              <a:xfrm>
                <a:off x="518160" y="670560"/>
                <a:ext cx="1005840" cy="102108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  <p:cxnSp>
            <p:nvCxnSpPr>
              <p:cNvPr id="107" name="直接连接符 106"/>
              <p:cNvCxnSpPr>
                <a:stCxn id="106" idx="1"/>
                <a:endCxn id="106" idx="3"/>
              </p:cNvCxnSpPr>
              <p:nvPr/>
            </p:nvCxnSpPr>
            <p:spPr>
              <a:xfrm>
                <a:off x="518160" y="1181100"/>
                <a:ext cx="100584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直接连接符 107"/>
              <p:cNvCxnSpPr>
                <a:stCxn id="106" idx="0"/>
                <a:endCxn id="106" idx="2"/>
              </p:cNvCxnSpPr>
              <p:nvPr/>
            </p:nvCxnSpPr>
            <p:spPr>
              <a:xfrm>
                <a:off x="1021080" y="670560"/>
                <a:ext cx="0" cy="102108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5" name="文本框 104"/>
            <p:cNvSpPr txBox="1"/>
            <p:nvPr/>
          </p:nvSpPr>
          <p:spPr>
            <a:xfrm>
              <a:off x="647240" y="1455606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defRPr>
              </a:lvl1pPr>
            </a:lstStyle>
            <a:p>
              <a:r>
                <a:rPr lang="zh-CN" altLang="en-US" dirty="0" smtClean="0">
                  <a:solidFill>
                    <a:srgbClr val="FFFFFF"/>
                  </a:solidFill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模</a:t>
              </a:r>
              <a:endParaRPr lang="zh-CN" altLang="en-US" dirty="0">
                <a:solidFill>
                  <a:srgbClr val="FFFFFF"/>
                </a:solidFill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10325271" y="2677253"/>
            <a:ext cx="1210588" cy="1323439"/>
            <a:chOff x="647240" y="1455606"/>
            <a:chExt cx="1210588" cy="1323439"/>
          </a:xfrm>
        </p:grpSpPr>
        <p:grpSp>
          <p:nvGrpSpPr>
            <p:cNvPr id="110" name="组合 109"/>
            <p:cNvGrpSpPr/>
            <p:nvPr/>
          </p:nvGrpSpPr>
          <p:grpSpPr>
            <a:xfrm>
              <a:off x="749614" y="1606786"/>
              <a:ext cx="1005840" cy="1021080"/>
              <a:chOff x="518160" y="670560"/>
              <a:chExt cx="1005840" cy="1021080"/>
            </a:xfrm>
          </p:grpSpPr>
          <p:sp>
            <p:nvSpPr>
              <p:cNvPr id="112" name="矩形 111"/>
              <p:cNvSpPr/>
              <p:nvPr/>
            </p:nvSpPr>
            <p:spPr>
              <a:xfrm>
                <a:off x="518160" y="670560"/>
                <a:ext cx="1005840" cy="102108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  <p:cxnSp>
            <p:nvCxnSpPr>
              <p:cNvPr id="113" name="直接连接符 112"/>
              <p:cNvCxnSpPr>
                <a:stCxn id="112" idx="1"/>
                <a:endCxn id="112" idx="3"/>
              </p:cNvCxnSpPr>
              <p:nvPr/>
            </p:nvCxnSpPr>
            <p:spPr>
              <a:xfrm>
                <a:off x="518160" y="1181100"/>
                <a:ext cx="100584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直接连接符 113"/>
              <p:cNvCxnSpPr>
                <a:stCxn id="112" idx="0"/>
                <a:endCxn id="112" idx="2"/>
              </p:cNvCxnSpPr>
              <p:nvPr/>
            </p:nvCxnSpPr>
            <p:spPr>
              <a:xfrm>
                <a:off x="1021080" y="670560"/>
                <a:ext cx="0" cy="102108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1" name="文本框 110"/>
            <p:cNvSpPr txBox="1"/>
            <p:nvPr/>
          </p:nvSpPr>
          <p:spPr>
            <a:xfrm>
              <a:off x="647240" y="1455606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defRPr>
              </a:lvl1pPr>
            </a:lstStyle>
            <a:p>
              <a:r>
                <a:rPr lang="zh-CN" altLang="en-US" dirty="0" smtClean="0">
                  <a:solidFill>
                    <a:srgbClr val="FFFFFF"/>
                  </a:solidFill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板</a:t>
              </a:r>
              <a:endParaRPr lang="zh-CN" altLang="en-US" dirty="0">
                <a:solidFill>
                  <a:srgbClr val="FFFFFF"/>
                </a:solidFill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2723431" y="773911"/>
            <a:ext cx="1244247" cy="1603838"/>
            <a:chOff x="3199888" y="963919"/>
            <a:chExt cx="1244247" cy="1603838"/>
          </a:xfrm>
        </p:grpSpPr>
        <p:sp useBgFill="1">
          <p:nvSpPr>
            <p:cNvPr id="116" name="文本框 115"/>
            <p:cNvSpPr txBox="1"/>
            <p:nvPr/>
          </p:nvSpPr>
          <p:spPr>
            <a:xfrm>
              <a:off x="3431173" y="963919"/>
              <a:ext cx="868583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defRPr>
              </a:lvl1pPr>
            </a:lstStyle>
            <a:p>
              <a:r>
                <a:rPr lang="en-US" altLang="zh-CN" dirty="0" smtClean="0">
                  <a:solidFill>
                    <a:srgbClr val="FFFFFF"/>
                  </a:solidFill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2</a:t>
              </a:r>
              <a:endParaRPr lang="zh-CN" altLang="en-US" dirty="0">
                <a:solidFill>
                  <a:srgbClr val="FFFFFF"/>
                </a:solidFill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117" name="KSO_Shape"/>
            <p:cNvSpPr/>
            <p:nvPr/>
          </p:nvSpPr>
          <p:spPr>
            <a:xfrm>
              <a:off x="3199888" y="997039"/>
              <a:ext cx="1244247" cy="1570718"/>
            </a:xfrm>
            <a:custGeom>
              <a:avLst/>
              <a:gdLst>
                <a:gd name="connsiteX0" fmla="*/ 2055718 w 4111436"/>
                <a:gd name="connsiteY0" fmla="*/ 3729003 h 4111436"/>
                <a:gd name="connsiteX1" fmla="*/ 2055718 w 4111436"/>
                <a:gd name="connsiteY1" fmla="*/ 4019426 h 4111436"/>
                <a:gd name="connsiteX2" fmla="*/ 2055718 w 4111436"/>
                <a:gd name="connsiteY2" fmla="*/ 3729003 h 4111436"/>
                <a:gd name="connsiteX3" fmla="*/ 2488796 w 4111436"/>
                <a:gd name="connsiteY3" fmla="*/ 3671988 h 4111436"/>
                <a:gd name="connsiteX4" fmla="*/ 2563963 w 4111436"/>
                <a:gd name="connsiteY4" fmla="*/ 3952515 h 4111436"/>
                <a:gd name="connsiteX5" fmla="*/ 2488796 w 4111436"/>
                <a:gd name="connsiteY5" fmla="*/ 3671988 h 4111436"/>
                <a:gd name="connsiteX6" fmla="*/ 1622639 w 4111436"/>
                <a:gd name="connsiteY6" fmla="*/ 3671987 h 4111436"/>
                <a:gd name="connsiteX7" fmla="*/ 1547472 w 4111436"/>
                <a:gd name="connsiteY7" fmla="*/ 3952514 h 4111436"/>
                <a:gd name="connsiteX8" fmla="*/ 1622639 w 4111436"/>
                <a:gd name="connsiteY8" fmla="*/ 3671987 h 4111436"/>
                <a:gd name="connsiteX9" fmla="*/ 2892361 w 4111436"/>
                <a:gd name="connsiteY9" fmla="*/ 3504825 h 4111436"/>
                <a:gd name="connsiteX10" fmla="*/ 3037572 w 4111436"/>
                <a:gd name="connsiteY10" fmla="*/ 3756339 h 4111436"/>
                <a:gd name="connsiteX11" fmla="*/ 2892361 w 4111436"/>
                <a:gd name="connsiteY11" fmla="*/ 3504825 h 4111436"/>
                <a:gd name="connsiteX12" fmla="*/ 1219076 w 4111436"/>
                <a:gd name="connsiteY12" fmla="*/ 3504825 h 4111436"/>
                <a:gd name="connsiteX13" fmla="*/ 1073864 w 4111436"/>
                <a:gd name="connsiteY13" fmla="*/ 3756338 h 4111436"/>
                <a:gd name="connsiteX14" fmla="*/ 1219076 w 4111436"/>
                <a:gd name="connsiteY14" fmla="*/ 3504825 h 4111436"/>
                <a:gd name="connsiteX15" fmla="*/ 3323502 w 4111436"/>
                <a:gd name="connsiteY15" fmla="*/ 3230123 h 4111436"/>
                <a:gd name="connsiteX16" fmla="*/ 3444269 w 4111436"/>
                <a:gd name="connsiteY16" fmla="*/ 3444269 h 4111436"/>
                <a:gd name="connsiteX17" fmla="*/ 3238909 w 4111436"/>
                <a:gd name="connsiteY17" fmla="*/ 3238909 h 4111436"/>
                <a:gd name="connsiteX18" fmla="*/ 3323502 w 4111436"/>
                <a:gd name="connsiteY18" fmla="*/ 3230123 h 4111436"/>
                <a:gd name="connsiteX19" fmla="*/ 787934 w 4111436"/>
                <a:gd name="connsiteY19" fmla="*/ 3230122 h 4111436"/>
                <a:gd name="connsiteX20" fmla="*/ 872527 w 4111436"/>
                <a:gd name="connsiteY20" fmla="*/ 3238909 h 4111436"/>
                <a:gd name="connsiteX21" fmla="*/ 667167 w 4111436"/>
                <a:gd name="connsiteY21" fmla="*/ 3444269 h 4111436"/>
                <a:gd name="connsiteX22" fmla="*/ 787934 w 4111436"/>
                <a:gd name="connsiteY22" fmla="*/ 3230122 h 4111436"/>
                <a:gd name="connsiteX23" fmla="*/ 3715047 w 4111436"/>
                <a:gd name="connsiteY23" fmla="*/ 2836253 h 4111436"/>
                <a:gd name="connsiteX24" fmla="*/ 3756338 w 4111436"/>
                <a:gd name="connsiteY24" fmla="*/ 3037573 h 4111436"/>
                <a:gd name="connsiteX25" fmla="*/ 3504825 w 4111436"/>
                <a:gd name="connsiteY25" fmla="*/ 2892361 h 4111436"/>
                <a:gd name="connsiteX26" fmla="*/ 3715047 w 4111436"/>
                <a:gd name="connsiteY26" fmla="*/ 2836253 h 4111436"/>
                <a:gd name="connsiteX27" fmla="*/ 396389 w 4111436"/>
                <a:gd name="connsiteY27" fmla="*/ 2836252 h 4111436"/>
                <a:gd name="connsiteX28" fmla="*/ 606611 w 4111436"/>
                <a:gd name="connsiteY28" fmla="*/ 2892361 h 4111436"/>
                <a:gd name="connsiteX29" fmla="*/ 355097 w 4111436"/>
                <a:gd name="connsiteY29" fmla="*/ 3037572 h 4111436"/>
                <a:gd name="connsiteX30" fmla="*/ 396389 w 4111436"/>
                <a:gd name="connsiteY30" fmla="*/ 2836252 h 4111436"/>
                <a:gd name="connsiteX31" fmla="*/ 3954844 w 4111436"/>
                <a:gd name="connsiteY31" fmla="*/ 2366424 h 4111436"/>
                <a:gd name="connsiteX32" fmla="*/ 3952514 w 4111436"/>
                <a:gd name="connsiteY32" fmla="*/ 2563964 h 4111436"/>
                <a:gd name="connsiteX33" fmla="*/ 3671987 w 4111436"/>
                <a:gd name="connsiteY33" fmla="*/ 2488797 h 4111436"/>
                <a:gd name="connsiteX34" fmla="*/ 3954844 w 4111436"/>
                <a:gd name="connsiteY34" fmla="*/ 2366424 h 4111436"/>
                <a:gd name="connsiteX35" fmla="*/ 156592 w 4111436"/>
                <a:gd name="connsiteY35" fmla="*/ 2366423 h 4111436"/>
                <a:gd name="connsiteX36" fmla="*/ 439449 w 4111436"/>
                <a:gd name="connsiteY36" fmla="*/ 2488796 h 4111436"/>
                <a:gd name="connsiteX37" fmla="*/ 158922 w 4111436"/>
                <a:gd name="connsiteY37" fmla="*/ 2563963 h 4111436"/>
                <a:gd name="connsiteX38" fmla="*/ 156592 w 4111436"/>
                <a:gd name="connsiteY38" fmla="*/ 2366423 h 4111436"/>
                <a:gd name="connsiteX39" fmla="*/ 4008082 w 4111436"/>
                <a:gd name="connsiteY39" fmla="*/ 1860732 h 4111436"/>
                <a:gd name="connsiteX40" fmla="*/ 4019426 w 4111436"/>
                <a:gd name="connsiteY40" fmla="*/ 2055719 h 4111436"/>
                <a:gd name="connsiteX41" fmla="*/ 3729003 w 4111436"/>
                <a:gd name="connsiteY41" fmla="*/ 2055719 h 4111436"/>
                <a:gd name="connsiteX42" fmla="*/ 4008082 w 4111436"/>
                <a:gd name="connsiteY42" fmla="*/ 1860732 h 4111436"/>
                <a:gd name="connsiteX43" fmla="*/ 103354 w 4111436"/>
                <a:gd name="connsiteY43" fmla="*/ 1860732 h 4111436"/>
                <a:gd name="connsiteX44" fmla="*/ 382433 w 4111436"/>
                <a:gd name="connsiteY44" fmla="*/ 2055718 h 4111436"/>
                <a:gd name="connsiteX45" fmla="*/ 92010 w 4111436"/>
                <a:gd name="connsiteY45" fmla="*/ 2055718 h 4111436"/>
                <a:gd name="connsiteX46" fmla="*/ 103354 w 4111436"/>
                <a:gd name="connsiteY46" fmla="*/ 1860732 h 4111436"/>
                <a:gd name="connsiteX47" fmla="*/ 3923829 w 4111436"/>
                <a:gd name="connsiteY47" fmla="*/ 1358232 h 4111436"/>
                <a:gd name="connsiteX48" fmla="*/ 3952515 w 4111436"/>
                <a:gd name="connsiteY48" fmla="*/ 1547474 h 4111436"/>
                <a:gd name="connsiteX49" fmla="*/ 3671988 w 4111436"/>
                <a:gd name="connsiteY49" fmla="*/ 1622641 h 4111436"/>
                <a:gd name="connsiteX50" fmla="*/ 3923829 w 4111436"/>
                <a:gd name="connsiteY50" fmla="*/ 1358232 h 4111436"/>
                <a:gd name="connsiteX51" fmla="*/ 187608 w 4111436"/>
                <a:gd name="connsiteY51" fmla="*/ 1358232 h 4111436"/>
                <a:gd name="connsiteX52" fmla="*/ 439450 w 4111436"/>
                <a:gd name="connsiteY52" fmla="*/ 1622641 h 4111436"/>
                <a:gd name="connsiteX53" fmla="*/ 158923 w 4111436"/>
                <a:gd name="connsiteY53" fmla="*/ 1547474 h 4111436"/>
                <a:gd name="connsiteX54" fmla="*/ 187608 w 4111436"/>
                <a:gd name="connsiteY54" fmla="*/ 1358232 h 4111436"/>
                <a:gd name="connsiteX55" fmla="*/ 3709013 w 4111436"/>
                <a:gd name="connsiteY55" fmla="*/ 895087 h 4111436"/>
                <a:gd name="connsiteX56" fmla="*/ 3756339 w 4111436"/>
                <a:gd name="connsiteY56" fmla="*/ 1073865 h 4111436"/>
                <a:gd name="connsiteX57" fmla="*/ 3504825 w 4111436"/>
                <a:gd name="connsiteY57" fmla="*/ 1219077 h 4111436"/>
                <a:gd name="connsiteX58" fmla="*/ 3709013 w 4111436"/>
                <a:gd name="connsiteY58" fmla="*/ 895087 h 4111436"/>
                <a:gd name="connsiteX59" fmla="*/ 402423 w 4111436"/>
                <a:gd name="connsiteY59" fmla="*/ 895086 h 4111436"/>
                <a:gd name="connsiteX60" fmla="*/ 606612 w 4111436"/>
                <a:gd name="connsiteY60" fmla="*/ 1219076 h 4111436"/>
                <a:gd name="connsiteX61" fmla="*/ 355098 w 4111436"/>
                <a:gd name="connsiteY61" fmla="*/ 1073864 h 4111436"/>
                <a:gd name="connsiteX62" fmla="*/ 402423 w 4111436"/>
                <a:gd name="connsiteY62" fmla="*/ 895086 h 4111436"/>
                <a:gd name="connsiteX63" fmla="*/ 3379430 w 4111436"/>
                <a:gd name="connsiteY63" fmla="*/ 504060 h 4111436"/>
                <a:gd name="connsiteX64" fmla="*/ 3444269 w 4111436"/>
                <a:gd name="connsiteY64" fmla="*/ 667168 h 4111436"/>
                <a:gd name="connsiteX65" fmla="*/ 3238909 w 4111436"/>
                <a:gd name="connsiteY65" fmla="*/ 872528 h 4111436"/>
                <a:gd name="connsiteX66" fmla="*/ 3379430 w 4111436"/>
                <a:gd name="connsiteY66" fmla="*/ 504060 h 4111436"/>
                <a:gd name="connsiteX67" fmla="*/ 732007 w 4111436"/>
                <a:gd name="connsiteY67" fmla="*/ 504060 h 4111436"/>
                <a:gd name="connsiteX68" fmla="*/ 872528 w 4111436"/>
                <a:gd name="connsiteY68" fmla="*/ 872527 h 4111436"/>
                <a:gd name="connsiteX69" fmla="*/ 667167 w 4111436"/>
                <a:gd name="connsiteY69" fmla="*/ 667167 h 4111436"/>
                <a:gd name="connsiteX70" fmla="*/ 732007 w 4111436"/>
                <a:gd name="connsiteY70" fmla="*/ 504060 h 4111436"/>
                <a:gd name="connsiteX71" fmla="*/ 2958580 w 4111436"/>
                <a:gd name="connsiteY71" fmla="*/ 212554 h 4111436"/>
                <a:gd name="connsiteX72" fmla="*/ 3037573 w 4111436"/>
                <a:gd name="connsiteY72" fmla="*/ 355098 h 4111436"/>
                <a:gd name="connsiteX73" fmla="*/ 2892361 w 4111436"/>
                <a:gd name="connsiteY73" fmla="*/ 606612 h 4111436"/>
                <a:gd name="connsiteX74" fmla="*/ 2958580 w 4111436"/>
                <a:gd name="connsiteY74" fmla="*/ 212554 h 4111436"/>
                <a:gd name="connsiteX75" fmla="*/ 1152857 w 4111436"/>
                <a:gd name="connsiteY75" fmla="*/ 212554 h 4111436"/>
                <a:gd name="connsiteX76" fmla="*/ 1219077 w 4111436"/>
                <a:gd name="connsiteY76" fmla="*/ 606611 h 4111436"/>
                <a:gd name="connsiteX77" fmla="*/ 1073865 w 4111436"/>
                <a:gd name="connsiteY77" fmla="*/ 355098 h 4111436"/>
                <a:gd name="connsiteX78" fmla="*/ 1152857 w 4111436"/>
                <a:gd name="connsiteY78" fmla="*/ 212554 h 4111436"/>
                <a:gd name="connsiteX79" fmla="*/ 2476140 w 4111436"/>
                <a:gd name="connsiteY79" fmla="*/ 40943 h 4111436"/>
                <a:gd name="connsiteX80" fmla="*/ 2563964 w 4111436"/>
                <a:gd name="connsiteY80" fmla="*/ 158922 h 4111436"/>
                <a:gd name="connsiteX81" fmla="*/ 2488797 w 4111436"/>
                <a:gd name="connsiteY81" fmla="*/ 439449 h 4111436"/>
                <a:gd name="connsiteX82" fmla="*/ 2476140 w 4111436"/>
                <a:gd name="connsiteY82" fmla="*/ 40943 h 4111436"/>
                <a:gd name="connsiteX83" fmla="*/ 1635297 w 4111436"/>
                <a:gd name="connsiteY83" fmla="*/ 40941 h 4111436"/>
                <a:gd name="connsiteX84" fmla="*/ 1622640 w 4111436"/>
                <a:gd name="connsiteY84" fmla="*/ 439449 h 4111436"/>
                <a:gd name="connsiteX85" fmla="*/ 1547473 w 4111436"/>
                <a:gd name="connsiteY85" fmla="*/ 158922 h 4111436"/>
                <a:gd name="connsiteX86" fmla="*/ 1635297 w 4111436"/>
                <a:gd name="connsiteY86" fmla="*/ 40941 h 4111436"/>
                <a:gd name="connsiteX87" fmla="*/ 2171086 w 4111436"/>
                <a:gd name="connsiteY87" fmla="*/ 781 h 4111436"/>
                <a:gd name="connsiteX88" fmla="*/ 2055719 w 4111436"/>
                <a:gd name="connsiteY88" fmla="*/ 382434 h 4111436"/>
                <a:gd name="connsiteX89" fmla="*/ 1940352 w 4111436"/>
                <a:gd name="connsiteY89" fmla="*/ 783 h 4111436"/>
                <a:gd name="connsiteX90" fmla="*/ 2055719 w 4111436"/>
                <a:gd name="connsiteY90" fmla="*/ 92011 h 4111436"/>
                <a:gd name="connsiteX91" fmla="*/ 2171086 w 4111436"/>
                <a:gd name="connsiteY91" fmla="*/ 781 h 4111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111436" h="4111436">
                  <a:moveTo>
                    <a:pt x="2055718" y="3729003"/>
                  </a:moveTo>
                  <a:cubicBezTo>
                    <a:pt x="2451017" y="4019426"/>
                    <a:pt x="2136392" y="4245311"/>
                    <a:pt x="2055718" y="4019426"/>
                  </a:cubicBezTo>
                  <a:cubicBezTo>
                    <a:pt x="1975045" y="4245311"/>
                    <a:pt x="1660420" y="4019426"/>
                    <a:pt x="2055718" y="3729003"/>
                  </a:cubicBezTo>
                  <a:close/>
                  <a:moveTo>
                    <a:pt x="2488796" y="3671988"/>
                  </a:moveTo>
                  <a:cubicBezTo>
                    <a:pt x="2945792" y="3850204"/>
                    <a:pt x="2700351" y="4149823"/>
                    <a:pt x="2563963" y="3952515"/>
                  </a:cubicBezTo>
                  <a:cubicBezTo>
                    <a:pt x="2544502" y="4191583"/>
                    <a:pt x="2182134" y="4054825"/>
                    <a:pt x="2488796" y="3671988"/>
                  </a:cubicBezTo>
                  <a:close/>
                  <a:moveTo>
                    <a:pt x="1622639" y="3671987"/>
                  </a:moveTo>
                  <a:cubicBezTo>
                    <a:pt x="1929302" y="4054825"/>
                    <a:pt x="1566934" y="4191583"/>
                    <a:pt x="1547472" y="3952514"/>
                  </a:cubicBezTo>
                  <a:cubicBezTo>
                    <a:pt x="1411085" y="4149823"/>
                    <a:pt x="1165644" y="3850204"/>
                    <a:pt x="1622639" y="3671987"/>
                  </a:cubicBezTo>
                  <a:close/>
                  <a:moveTo>
                    <a:pt x="2892361" y="3504825"/>
                  </a:moveTo>
                  <a:cubicBezTo>
                    <a:pt x="3379911" y="3558689"/>
                    <a:pt x="3220380" y="3911624"/>
                    <a:pt x="3037572" y="3756339"/>
                  </a:cubicBezTo>
                  <a:cubicBezTo>
                    <a:pt x="3080650" y="3992297"/>
                    <a:pt x="2695234" y="3953988"/>
                    <a:pt x="2892361" y="3504825"/>
                  </a:cubicBezTo>
                  <a:close/>
                  <a:moveTo>
                    <a:pt x="1219076" y="3504825"/>
                  </a:moveTo>
                  <a:cubicBezTo>
                    <a:pt x="1416203" y="3953988"/>
                    <a:pt x="1030787" y="3992297"/>
                    <a:pt x="1073864" y="3756338"/>
                  </a:cubicBezTo>
                  <a:cubicBezTo>
                    <a:pt x="891057" y="3911624"/>
                    <a:pt x="731526" y="3558689"/>
                    <a:pt x="1219076" y="3504825"/>
                  </a:cubicBezTo>
                  <a:close/>
                  <a:moveTo>
                    <a:pt x="3323502" y="3230123"/>
                  </a:moveTo>
                  <a:cubicBezTo>
                    <a:pt x="3715342" y="3210632"/>
                    <a:pt x="3647491" y="3540532"/>
                    <a:pt x="3444269" y="3444269"/>
                  </a:cubicBezTo>
                  <a:cubicBezTo>
                    <a:pt x="3546949" y="3661039"/>
                    <a:pt x="3164751" y="3723787"/>
                    <a:pt x="3238909" y="3238909"/>
                  </a:cubicBezTo>
                  <a:cubicBezTo>
                    <a:pt x="3269214" y="3234274"/>
                    <a:pt x="3297379" y="3231422"/>
                    <a:pt x="3323502" y="3230123"/>
                  </a:cubicBezTo>
                  <a:close/>
                  <a:moveTo>
                    <a:pt x="787934" y="3230122"/>
                  </a:moveTo>
                  <a:cubicBezTo>
                    <a:pt x="814056" y="3231422"/>
                    <a:pt x="842222" y="3234274"/>
                    <a:pt x="872527" y="3238909"/>
                  </a:cubicBezTo>
                  <a:cubicBezTo>
                    <a:pt x="946685" y="3723787"/>
                    <a:pt x="564487" y="3661039"/>
                    <a:pt x="667167" y="3444269"/>
                  </a:cubicBezTo>
                  <a:cubicBezTo>
                    <a:pt x="463946" y="3540532"/>
                    <a:pt x="396094" y="3210632"/>
                    <a:pt x="787934" y="3230122"/>
                  </a:cubicBezTo>
                  <a:close/>
                  <a:moveTo>
                    <a:pt x="3715047" y="2836253"/>
                  </a:moveTo>
                  <a:cubicBezTo>
                    <a:pt x="3958712" y="2824701"/>
                    <a:pt x="3948055" y="3072573"/>
                    <a:pt x="3756338" y="3037573"/>
                  </a:cubicBezTo>
                  <a:cubicBezTo>
                    <a:pt x="3911624" y="3220380"/>
                    <a:pt x="3558689" y="3379911"/>
                    <a:pt x="3504825" y="2892361"/>
                  </a:cubicBezTo>
                  <a:cubicBezTo>
                    <a:pt x="3589043" y="2855400"/>
                    <a:pt x="3658817" y="2838918"/>
                    <a:pt x="3715047" y="2836253"/>
                  </a:cubicBezTo>
                  <a:close/>
                  <a:moveTo>
                    <a:pt x="396389" y="2836252"/>
                  </a:moveTo>
                  <a:cubicBezTo>
                    <a:pt x="452619" y="2838918"/>
                    <a:pt x="522393" y="2855399"/>
                    <a:pt x="606611" y="2892361"/>
                  </a:cubicBezTo>
                  <a:cubicBezTo>
                    <a:pt x="552747" y="3379911"/>
                    <a:pt x="199812" y="3220380"/>
                    <a:pt x="355097" y="3037572"/>
                  </a:cubicBezTo>
                  <a:cubicBezTo>
                    <a:pt x="163381" y="3072573"/>
                    <a:pt x="152725" y="2824701"/>
                    <a:pt x="396389" y="2836252"/>
                  </a:cubicBezTo>
                  <a:close/>
                  <a:moveTo>
                    <a:pt x="3954844" y="2366424"/>
                  </a:moveTo>
                  <a:cubicBezTo>
                    <a:pt x="4103597" y="2375127"/>
                    <a:pt x="4116874" y="2550584"/>
                    <a:pt x="3952514" y="2563964"/>
                  </a:cubicBezTo>
                  <a:cubicBezTo>
                    <a:pt x="4149823" y="2700351"/>
                    <a:pt x="3850204" y="2945792"/>
                    <a:pt x="3671987" y="2488797"/>
                  </a:cubicBezTo>
                  <a:cubicBezTo>
                    <a:pt x="3791624" y="2392965"/>
                    <a:pt x="3887230" y="2362468"/>
                    <a:pt x="3954844" y="2366424"/>
                  </a:cubicBezTo>
                  <a:close/>
                  <a:moveTo>
                    <a:pt x="156592" y="2366423"/>
                  </a:moveTo>
                  <a:cubicBezTo>
                    <a:pt x="224207" y="2362467"/>
                    <a:pt x="319813" y="2392964"/>
                    <a:pt x="439449" y="2488796"/>
                  </a:cubicBezTo>
                  <a:cubicBezTo>
                    <a:pt x="261233" y="2945792"/>
                    <a:pt x="-38385" y="2700351"/>
                    <a:pt x="158922" y="2563963"/>
                  </a:cubicBezTo>
                  <a:cubicBezTo>
                    <a:pt x="-5437" y="2550584"/>
                    <a:pt x="7840" y="2375127"/>
                    <a:pt x="156592" y="2366423"/>
                  </a:cubicBezTo>
                  <a:close/>
                  <a:moveTo>
                    <a:pt x="4008082" y="1860732"/>
                  </a:moveTo>
                  <a:cubicBezTo>
                    <a:pt x="4125310" y="1863490"/>
                    <a:pt x="4160604" y="2005298"/>
                    <a:pt x="4019426" y="2055719"/>
                  </a:cubicBezTo>
                  <a:cubicBezTo>
                    <a:pt x="4245311" y="2136392"/>
                    <a:pt x="4019426" y="2451017"/>
                    <a:pt x="3729003" y="2055719"/>
                  </a:cubicBezTo>
                  <a:cubicBezTo>
                    <a:pt x="3837912" y="1907482"/>
                    <a:pt x="3937745" y="1859078"/>
                    <a:pt x="4008082" y="1860732"/>
                  </a:cubicBezTo>
                  <a:close/>
                  <a:moveTo>
                    <a:pt x="103354" y="1860732"/>
                  </a:moveTo>
                  <a:cubicBezTo>
                    <a:pt x="173691" y="1859078"/>
                    <a:pt x="273524" y="1907481"/>
                    <a:pt x="382433" y="2055718"/>
                  </a:cubicBezTo>
                  <a:cubicBezTo>
                    <a:pt x="92010" y="2451017"/>
                    <a:pt x="-133875" y="2136392"/>
                    <a:pt x="92010" y="2055718"/>
                  </a:cubicBezTo>
                  <a:cubicBezTo>
                    <a:pt x="-49167" y="2005298"/>
                    <a:pt x="-13874" y="1863489"/>
                    <a:pt x="103354" y="1860732"/>
                  </a:cubicBezTo>
                  <a:close/>
                  <a:moveTo>
                    <a:pt x="3923829" y="1358232"/>
                  </a:moveTo>
                  <a:cubicBezTo>
                    <a:pt x="4017255" y="1359533"/>
                    <a:pt x="4063500" y="1470756"/>
                    <a:pt x="3952515" y="1547474"/>
                  </a:cubicBezTo>
                  <a:cubicBezTo>
                    <a:pt x="4191583" y="1566935"/>
                    <a:pt x="4054825" y="1929303"/>
                    <a:pt x="3671988" y="1622641"/>
                  </a:cubicBezTo>
                  <a:cubicBezTo>
                    <a:pt x="3749957" y="1422705"/>
                    <a:pt x="3851164" y="1357220"/>
                    <a:pt x="3923829" y="1358232"/>
                  </a:cubicBezTo>
                  <a:close/>
                  <a:moveTo>
                    <a:pt x="187608" y="1358232"/>
                  </a:moveTo>
                  <a:cubicBezTo>
                    <a:pt x="260273" y="1357220"/>
                    <a:pt x="361480" y="1422705"/>
                    <a:pt x="439450" y="1622641"/>
                  </a:cubicBezTo>
                  <a:cubicBezTo>
                    <a:pt x="56612" y="1929303"/>
                    <a:pt x="-80145" y="1566935"/>
                    <a:pt x="158923" y="1547474"/>
                  </a:cubicBezTo>
                  <a:cubicBezTo>
                    <a:pt x="47937" y="1470756"/>
                    <a:pt x="94182" y="1359532"/>
                    <a:pt x="187608" y="1358232"/>
                  </a:cubicBezTo>
                  <a:close/>
                  <a:moveTo>
                    <a:pt x="3709013" y="895087"/>
                  </a:moveTo>
                  <a:cubicBezTo>
                    <a:pt x="3784569" y="896877"/>
                    <a:pt x="3833981" y="982461"/>
                    <a:pt x="3756339" y="1073865"/>
                  </a:cubicBezTo>
                  <a:cubicBezTo>
                    <a:pt x="3992297" y="1030788"/>
                    <a:pt x="3953988" y="1416203"/>
                    <a:pt x="3504825" y="1219077"/>
                  </a:cubicBezTo>
                  <a:cubicBezTo>
                    <a:pt x="3531757" y="975302"/>
                    <a:pt x="3633457" y="893297"/>
                    <a:pt x="3709013" y="895087"/>
                  </a:cubicBezTo>
                  <a:close/>
                  <a:moveTo>
                    <a:pt x="402423" y="895086"/>
                  </a:moveTo>
                  <a:cubicBezTo>
                    <a:pt x="477979" y="893297"/>
                    <a:pt x="579679" y="975301"/>
                    <a:pt x="606612" y="1219076"/>
                  </a:cubicBezTo>
                  <a:cubicBezTo>
                    <a:pt x="157448" y="1416203"/>
                    <a:pt x="119139" y="1030788"/>
                    <a:pt x="355098" y="1073864"/>
                  </a:cubicBezTo>
                  <a:cubicBezTo>
                    <a:pt x="277455" y="982461"/>
                    <a:pt x="326867" y="896876"/>
                    <a:pt x="402423" y="895086"/>
                  </a:cubicBezTo>
                  <a:close/>
                  <a:moveTo>
                    <a:pt x="3379430" y="504060"/>
                  </a:moveTo>
                  <a:cubicBezTo>
                    <a:pt x="3441305" y="506975"/>
                    <a:pt x="3489192" y="572331"/>
                    <a:pt x="3444269" y="667168"/>
                  </a:cubicBezTo>
                  <a:cubicBezTo>
                    <a:pt x="3661039" y="564487"/>
                    <a:pt x="3723787" y="946686"/>
                    <a:pt x="3238909" y="872528"/>
                  </a:cubicBezTo>
                  <a:cubicBezTo>
                    <a:pt x="3197195" y="599784"/>
                    <a:pt x="3299875" y="500312"/>
                    <a:pt x="3379430" y="504060"/>
                  </a:cubicBezTo>
                  <a:close/>
                  <a:moveTo>
                    <a:pt x="732007" y="504060"/>
                  </a:moveTo>
                  <a:cubicBezTo>
                    <a:pt x="811561" y="500312"/>
                    <a:pt x="914241" y="599783"/>
                    <a:pt x="872528" y="872527"/>
                  </a:cubicBezTo>
                  <a:cubicBezTo>
                    <a:pt x="387649" y="946686"/>
                    <a:pt x="450398" y="564487"/>
                    <a:pt x="667167" y="667167"/>
                  </a:cubicBezTo>
                  <a:cubicBezTo>
                    <a:pt x="622245" y="572331"/>
                    <a:pt x="670131" y="506975"/>
                    <a:pt x="732007" y="504060"/>
                  </a:cubicBezTo>
                  <a:close/>
                  <a:moveTo>
                    <a:pt x="2958580" y="212554"/>
                  </a:moveTo>
                  <a:cubicBezTo>
                    <a:pt x="3009624" y="216698"/>
                    <a:pt x="3053727" y="266613"/>
                    <a:pt x="3037573" y="355098"/>
                  </a:cubicBezTo>
                  <a:cubicBezTo>
                    <a:pt x="3220380" y="199812"/>
                    <a:pt x="3379911" y="552747"/>
                    <a:pt x="2892361" y="606612"/>
                  </a:cubicBezTo>
                  <a:cubicBezTo>
                    <a:pt x="2769157" y="325885"/>
                    <a:pt x="2873508" y="205647"/>
                    <a:pt x="2958580" y="212554"/>
                  </a:cubicBezTo>
                  <a:close/>
                  <a:moveTo>
                    <a:pt x="1152857" y="212554"/>
                  </a:moveTo>
                  <a:cubicBezTo>
                    <a:pt x="1237929" y="205647"/>
                    <a:pt x="1342281" y="325885"/>
                    <a:pt x="1219077" y="606611"/>
                  </a:cubicBezTo>
                  <a:cubicBezTo>
                    <a:pt x="731526" y="552747"/>
                    <a:pt x="891057" y="199812"/>
                    <a:pt x="1073865" y="355098"/>
                  </a:cubicBezTo>
                  <a:cubicBezTo>
                    <a:pt x="1057711" y="266613"/>
                    <a:pt x="1101814" y="216698"/>
                    <a:pt x="1152857" y="212554"/>
                  </a:cubicBezTo>
                  <a:close/>
                  <a:moveTo>
                    <a:pt x="2476140" y="40943"/>
                  </a:moveTo>
                  <a:cubicBezTo>
                    <a:pt x="2518313" y="46208"/>
                    <a:pt x="2557882" y="84213"/>
                    <a:pt x="2563964" y="158922"/>
                  </a:cubicBezTo>
                  <a:cubicBezTo>
                    <a:pt x="2700351" y="-38385"/>
                    <a:pt x="2945792" y="261233"/>
                    <a:pt x="2488797" y="439449"/>
                  </a:cubicBezTo>
                  <a:cubicBezTo>
                    <a:pt x="2277966" y="176248"/>
                    <a:pt x="2383357" y="29360"/>
                    <a:pt x="2476140" y="40943"/>
                  </a:cubicBezTo>
                  <a:close/>
                  <a:moveTo>
                    <a:pt x="1635297" y="40941"/>
                  </a:moveTo>
                  <a:cubicBezTo>
                    <a:pt x="1728079" y="29358"/>
                    <a:pt x="1833470" y="176248"/>
                    <a:pt x="1622640" y="439449"/>
                  </a:cubicBezTo>
                  <a:cubicBezTo>
                    <a:pt x="1165644" y="261233"/>
                    <a:pt x="1411085" y="-38387"/>
                    <a:pt x="1547473" y="158922"/>
                  </a:cubicBezTo>
                  <a:cubicBezTo>
                    <a:pt x="1553555" y="84213"/>
                    <a:pt x="1593123" y="46206"/>
                    <a:pt x="1635297" y="40941"/>
                  </a:cubicBezTo>
                  <a:close/>
                  <a:moveTo>
                    <a:pt x="2171086" y="781"/>
                  </a:moveTo>
                  <a:cubicBezTo>
                    <a:pt x="2263704" y="13607"/>
                    <a:pt x="2327487" y="182768"/>
                    <a:pt x="2055719" y="382434"/>
                  </a:cubicBezTo>
                  <a:cubicBezTo>
                    <a:pt x="1783951" y="182768"/>
                    <a:pt x="1847733" y="13608"/>
                    <a:pt x="1940352" y="783"/>
                  </a:cubicBezTo>
                  <a:cubicBezTo>
                    <a:pt x="1982451" y="-5047"/>
                    <a:pt x="2030509" y="21423"/>
                    <a:pt x="2055719" y="92011"/>
                  </a:cubicBezTo>
                  <a:cubicBezTo>
                    <a:pt x="2080930" y="21423"/>
                    <a:pt x="2128987" y="-5049"/>
                    <a:pt x="2171086" y="7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4596920" y="807031"/>
            <a:ext cx="1244247" cy="1570718"/>
            <a:chOff x="5200667" y="951475"/>
            <a:chExt cx="1244247" cy="1570718"/>
          </a:xfrm>
        </p:grpSpPr>
        <p:sp useBgFill="1">
          <p:nvSpPr>
            <p:cNvPr id="119" name="文本框 118"/>
            <p:cNvSpPr txBox="1"/>
            <p:nvPr/>
          </p:nvSpPr>
          <p:spPr>
            <a:xfrm>
              <a:off x="5398161" y="969468"/>
              <a:ext cx="846707" cy="13234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defRPr>
              </a:lvl1pPr>
            </a:lstStyle>
            <a:p>
              <a:r>
                <a:rPr lang="en-US" altLang="zh-CN" dirty="0">
                  <a:solidFill>
                    <a:srgbClr val="FFFFFF"/>
                  </a:solidFill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0</a:t>
              </a:r>
              <a:endParaRPr lang="zh-CN" altLang="en-US" dirty="0">
                <a:solidFill>
                  <a:srgbClr val="FFFFFF"/>
                </a:solidFill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120" name="KSO_Shape"/>
            <p:cNvSpPr/>
            <p:nvPr/>
          </p:nvSpPr>
          <p:spPr>
            <a:xfrm rot="1016726">
              <a:off x="5200667" y="951475"/>
              <a:ext cx="1244247" cy="1570718"/>
            </a:xfrm>
            <a:custGeom>
              <a:avLst/>
              <a:gdLst>
                <a:gd name="connsiteX0" fmla="*/ 2055718 w 4111436"/>
                <a:gd name="connsiteY0" fmla="*/ 3729003 h 4111436"/>
                <a:gd name="connsiteX1" fmla="*/ 2055718 w 4111436"/>
                <a:gd name="connsiteY1" fmla="*/ 4019426 h 4111436"/>
                <a:gd name="connsiteX2" fmla="*/ 2055718 w 4111436"/>
                <a:gd name="connsiteY2" fmla="*/ 3729003 h 4111436"/>
                <a:gd name="connsiteX3" fmla="*/ 2488796 w 4111436"/>
                <a:gd name="connsiteY3" fmla="*/ 3671988 h 4111436"/>
                <a:gd name="connsiteX4" fmla="*/ 2563963 w 4111436"/>
                <a:gd name="connsiteY4" fmla="*/ 3952515 h 4111436"/>
                <a:gd name="connsiteX5" fmla="*/ 2488796 w 4111436"/>
                <a:gd name="connsiteY5" fmla="*/ 3671988 h 4111436"/>
                <a:gd name="connsiteX6" fmla="*/ 1622639 w 4111436"/>
                <a:gd name="connsiteY6" fmla="*/ 3671987 h 4111436"/>
                <a:gd name="connsiteX7" fmla="*/ 1547472 w 4111436"/>
                <a:gd name="connsiteY7" fmla="*/ 3952514 h 4111436"/>
                <a:gd name="connsiteX8" fmla="*/ 1622639 w 4111436"/>
                <a:gd name="connsiteY8" fmla="*/ 3671987 h 4111436"/>
                <a:gd name="connsiteX9" fmla="*/ 2892361 w 4111436"/>
                <a:gd name="connsiteY9" fmla="*/ 3504825 h 4111436"/>
                <a:gd name="connsiteX10" fmla="*/ 3037572 w 4111436"/>
                <a:gd name="connsiteY10" fmla="*/ 3756339 h 4111436"/>
                <a:gd name="connsiteX11" fmla="*/ 2892361 w 4111436"/>
                <a:gd name="connsiteY11" fmla="*/ 3504825 h 4111436"/>
                <a:gd name="connsiteX12" fmla="*/ 1219076 w 4111436"/>
                <a:gd name="connsiteY12" fmla="*/ 3504825 h 4111436"/>
                <a:gd name="connsiteX13" fmla="*/ 1073864 w 4111436"/>
                <a:gd name="connsiteY13" fmla="*/ 3756338 h 4111436"/>
                <a:gd name="connsiteX14" fmla="*/ 1219076 w 4111436"/>
                <a:gd name="connsiteY14" fmla="*/ 3504825 h 4111436"/>
                <a:gd name="connsiteX15" fmla="*/ 3323502 w 4111436"/>
                <a:gd name="connsiteY15" fmla="*/ 3230123 h 4111436"/>
                <a:gd name="connsiteX16" fmla="*/ 3444269 w 4111436"/>
                <a:gd name="connsiteY16" fmla="*/ 3444269 h 4111436"/>
                <a:gd name="connsiteX17" fmla="*/ 3238909 w 4111436"/>
                <a:gd name="connsiteY17" fmla="*/ 3238909 h 4111436"/>
                <a:gd name="connsiteX18" fmla="*/ 3323502 w 4111436"/>
                <a:gd name="connsiteY18" fmla="*/ 3230123 h 4111436"/>
                <a:gd name="connsiteX19" fmla="*/ 787934 w 4111436"/>
                <a:gd name="connsiteY19" fmla="*/ 3230122 h 4111436"/>
                <a:gd name="connsiteX20" fmla="*/ 872527 w 4111436"/>
                <a:gd name="connsiteY20" fmla="*/ 3238909 h 4111436"/>
                <a:gd name="connsiteX21" fmla="*/ 667167 w 4111436"/>
                <a:gd name="connsiteY21" fmla="*/ 3444269 h 4111436"/>
                <a:gd name="connsiteX22" fmla="*/ 787934 w 4111436"/>
                <a:gd name="connsiteY22" fmla="*/ 3230122 h 4111436"/>
                <a:gd name="connsiteX23" fmla="*/ 3715047 w 4111436"/>
                <a:gd name="connsiteY23" fmla="*/ 2836253 h 4111436"/>
                <a:gd name="connsiteX24" fmla="*/ 3756338 w 4111436"/>
                <a:gd name="connsiteY24" fmla="*/ 3037573 h 4111436"/>
                <a:gd name="connsiteX25" fmla="*/ 3504825 w 4111436"/>
                <a:gd name="connsiteY25" fmla="*/ 2892361 h 4111436"/>
                <a:gd name="connsiteX26" fmla="*/ 3715047 w 4111436"/>
                <a:gd name="connsiteY26" fmla="*/ 2836253 h 4111436"/>
                <a:gd name="connsiteX27" fmla="*/ 396389 w 4111436"/>
                <a:gd name="connsiteY27" fmla="*/ 2836252 h 4111436"/>
                <a:gd name="connsiteX28" fmla="*/ 606611 w 4111436"/>
                <a:gd name="connsiteY28" fmla="*/ 2892361 h 4111436"/>
                <a:gd name="connsiteX29" fmla="*/ 355097 w 4111436"/>
                <a:gd name="connsiteY29" fmla="*/ 3037572 h 4111436"/>
                <a:gd name="connsiteX30" fmla="*/ 396389 w 4111436"/>
                <a:gd name="connsiteY30" fmla="*/ 2836252 h 4111436"/>
                <a:gd name="connsiteX31" fmla="*/ 3954844 w 4111436"/>
                <a:gd name="connsiteY31" fmla="*/ 2366424 h 4111436"/>
                <a:gd name="connsiteX32" fmla="*/ 3952514 w 4111436"/>
                <a:gd name="connsiteY32" fmla="*/ 2563964 h 4111436"/>
                <a:gd name="connsiteX33" fmla="*/ 3671987 w 4111436"/>
                <a:gd name="connsiteY33" fmla="*/ 2488797 h 4111436"/>
                <a:gd name="connsiteX34" fmla="*/ 3954844 w 4111436"/>
                <a:gd name="connsiteY34" fmla="*/ 2366424 h 4111436"/>
                <a:gd name="connsiteX35" fmla="*/ 156592 w 4111436"/>
                <a:gd name="connsiteY35" fmla="*/ 2366423 h 4111436"/>
                <a:gd name="connsiteX36" fmla="*/ 439449 w 4111436"/>
                <a:gd name="connsiteY36" fmla="*/ 2488796 h 4111436"/>
                <a:gd name="connsiteX37" fmla="*/ 158922 w 4111436"/>
                <a:gd name="connsiteY37" fmla="*/ 2563963 h 4111436"/>
                <a:gd name="connsiteX38" fmla="*/ 156592 w 4111436"/>
                <a:gd name="connsiteY38" fmla="*/ 2366423 h 4111436"/>
                <a:gd name="connsiteX39" fmla="*/ 4008082 w 4111436"/>
                <a:gd name="connsiteY39" fmla="*/ 1860732 h 4111436"/>
                <a:gd name="connsiteX40" fmla="*/ 4019426 w 4111436"/>
                <a:gd name="connsiteY40" fmla="*/ 2055719 h 4111436"/>
                <a:gd name="connsiteX41" fmla="*/ 3729003 w 4111436"/>
                <a:gd name="connsiteY41" fmla="*/ 2055719 h 4111436"/>
                <a:gd name="connsiteX42" fmla="*/ 4008082 w 4111436"/>
                <a:gd name="connsiteY42" fmla="*/ 1860732 h 4111436"/>
                <a:gd name="connsiteX43" fmla="*/ 103354 w 4111436"/>
                <a:gd name="connsiteY43" fmla="*/ 1860732 h 4111436"/>
                <a:gd name="connsiteX44" fmla="*/ 382433 w 4111436"/>
                <a:gd name="connsiteY44" fmla="*/ 2055718 h 4111436"/>
                <a:gd name="connsiteX45" fmla="*/ 92010 w 4111436"/>
                <a:gd name="connsiteY45" fmla="*/ 2055718 h 4111436"/>
                <a:gd name="connsiteX46" fmla="*/ 103354 w 4111436"/>
                <a:gd name="connsiteY46" fmla="*/ 1860732 h 4111436"/>
                <a:gd name="connsiteX47" fmla="*/ 3923829 w 4111436"/>
                <a:gd name="connsiteY47" fmla="*/ 1358232 h 4111436"/>
                <a:gd name="connsiteX48" fmla="*/ 3952515 w 4111436"/>
                <a:gd name="connsiteY48" fmla="*/ 1547474 h 4111436"/>
                <a:gd name="connsiteX49" fmla="*/ 3671988 w 4111436"/>
                <a:gd name="connsiteY49" fmla="*/ 1622641 h 4111436"/>
                <a:gd name="connsiteX50" fmla="*/ 3923829 w 4111436"/>
                <a:gd name="connsiteY50" fmla="*/ 1358232 h 4111436"/>
                <a:gd name="connsiteX51" fmla="*/ 187608 w 4111436"/>
                <a:gd name="connsiteY51" fmla="*/ 1358232 h 4111436"/>
                <a:gd name="connsiteX52" fmla="*/ 439450 w 4111436"/>
                <a:gd name="connsiteY52" fmla="*/ 1622641 h 4111436"/>
                <a:gd name="connsiteX53" fmla="*/ 158923 w 4111436"/>
                <a:gd name="connsiteY53" fmla="*/ 1547474 h 4111436"/>
                <a:gd name="connsiteX54" fmla="*/ 187608 w 4111436"/>
                <a:gd name="connsiteY54" fmla="*/ 1358232 h 4111436"/>
                <a:gd name="connsiteX55" fmla="*/ 3709013 w 4111436"/>
                <a:gd name="connsiteY55" fmla="*/ 895087 h 4111436"/>
                <a:gd name="connsiteX56" fmla="*/ 3756339 w 4111436"/>
                <a:gd name="connsiteY56" fmla="*/ 1073865 h 4111436"/>
                <a:gd name="connsiteX57" fmla="*/ 3504825 w 4111436"/>
                <a:gd name="connsiteY57" fmla="*/ 1219077 h 4111436"/>
                <a:gd name="connsiteX58" fmla="*/ 3709013 w 4111436"/>
                <a:gd name="connsiteY58" fmla="*/ 895087 h 4111436"/>
                <a:gd name="connsiteX59" fmla="*/ 402423 w 4111436"/>
                <a:gd name="connsiteY59" fmla="*/ 895086 h 4111436"/>
                <a:gd name="connsiteX60" fmla="*/ 606612 w 4111436"/>
                <a:gd name="connsiteY60" fmla="*/ 1219076 h 4111436"/>
                <a:gd name="connsiteX61" fmla="*/ 355098 w 4111436"/>
                <a:gd name="connsiteY61" fmla="*/ 1073864 h 4111436"/>
                <a:gd name="connsiteX62" fmla="*/ 402423 w 4111436"/>
                <a:gd name="connsiteY62" fmla="*/ 895086 h 4111436"/>
                <a:gd name="connsiteX63" fmla="*/ 3379430 w 4111436"/>
                <a:gd name="connsiteY63" fmla="*/ 504060 h 4111436"/>
                <a:gd name="connsiteX64" fmla="*/ 3444269 w 4111436"/>
                <a:gd name="connsiteY64" fmla="*/ 667168 h 4111436"/>
                <a:gd name="connsiteX65" fmla="*/ 3238909 w 4111436"/>
                <a:gd name="connsiteY65" fmla="*/ 872528 h 4111436"/>
                <a:gd name="connsiteX66" fmla="*/ 3379430 w 4111436"/>
                <a:gd name="connsiteY66" fmla="*/ 504060 h 4111436"/>
                <a:gd name="connsiteX67" fmla="*/ 732007 w 4111436"/>
                <a:gd name="connsiteY67" fmla="*/ 504060 h 4111436"/>
                <a:gd name="connsiteX68" fmla="*/ 872528 w 4111436"/>
                <a:gd name="connsiteY68" fmla="*/ 872527 h 4111436"/>
                <a:gd name="connsiteX69" fmla="*/ 667167 w 4111436"/>
                <a:gd name="connsiteY69" fmla="*/ 667167 h 4111436"/>
                <a:gd name="connsiteX70" fmla="*/ 732007 w 4111436"/>
                <a:gd name="connsiteY70" fmla="*/ 504060 h 4111436"/>
                <a:gd name="connsiteX71" fmla="*/ 2958580 w 4111436"/>
                <a:gd name="connsiteY71" fmla="*/ 212554 h 4111436"/>
                <a:gd name="connsiteX72" fmla="*/ 3037573 w 4111436"/>
                <a:gd name="connsiteY72" fmla="*/ 355098 h 4111436"/>
                <a:gd name="connsiteX73" fmla="*/ 2892361 w 4111436"/>
                <a:gd name="connsiteY73" fmla="*/ 606612 h 4111436"/>
                <a:gd name="connsiteX74" fmla="*/ 2958580 w 4111436"/>
                <a:gd name="connsiteY74" fmla="*/ 212554 h 4111436"/>
                <a:gd name="connsiteX75" fmla="*/ 1152857 w 4111436"/>
                <a:gd name="connsiteY75" fmla="*/ 212554 h 4111436"/>
                <a:gd name="connsiteX76" fmla="*/ 1219077 w 4111436"/>
                <a:gd name="connsiteY76" fmla="*/ 606611 h 4111436"/>
                <a:gd name="connsiteX77" fmla="*/ 1073865 w 4111436"/>
                <a:gd name="connsiteY77" fmla="*/ 355098 h 4111436"/>
                <a:gd name="connsiteX78" fmla="*/ 1152857 w 4111436"/>
                <a:gd name="connsiteY78" fmla="*/ 212554 h 4111436"/>
                <a:gd name="connsiteX79" fmla="*/ 2476140 w 4111436"/>
                <a:gd name="connsiteY79" fmla="*/ 40943 h 4111436"/>
                <a:gd name="connsiteX80" fmla="*/ 2563964 w 4111436"/>
                <a:gd name="connsiteY80" fmla="*/ 158922 h 4111436"/>
                <a:gd name="connsiteX81" fmla="*/ 2488797 w 4111436"/>
                <a:gd name="connsiteY81" fmla="*/ 439449 h 4111436"/>
                <a:gd name="connsiteX82" fmla="*/ 2476140 w 4111436"/>
                <a:gd name="connsiteY82" fmla="*/ 40943 h 4111436"/>
                <a:gd name="connsiteX83" fmla="*/ 1635297 w 4111436"/>
                <a:gd name="connsiteY83" fmla="*/ 40941 h 4111436"/>
                <a:gd name="connsiteX84" fmla="*/ 1622640 w 4111436"/>
                <a:gd name="connsiteY84" fmla="*/ 439449 h 4111436"/>
                <a:gd name="connsiteX85" fmla="*/ 1547473 w 4111436"/>
                <a:gd name="connsiteY85" fmla="*/ 158922 h 4111436"/>
                <a:gd name="connsiteX86" fmla="*/ 1635297 w 4111436"/>
                <a:gd name="connsiteY86" fmla="*/ 40941 h 4111436"/>
                <a:gd name="connsiteX87" fmla="*/ 2171086 w 4111436"/>
                <a:gd name="connsiteY87" fmla="*/ 781 h 4111436"/>
                <a:gd name="connsiteX88" fmla="*/ 2055719 w 4111436"/>
                <a:gd name="connsiteY88" fmla="*/ 382434 h 4111436"/>
                <a:gd name="connsiteX89" fmla="*/ 1940352 w 4111436"/>
                <a:gd name="connsiteY89" fmla="*/ 783 h 4111436"/>
                <a:gd name="connsiteX90" fmla="*/ 2055719 w 4111436"/>
                <a:gd name="connsiteY90" fmla="*/ 92011 h 4111436"/>
                <a:gd name="connsiteX91" fmla="*/ 2171086 w 4111436"/>
                <a:gd name="connsiteY91" fmla="*/ 781 h 4111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111436" h="4111436">
                  <a:moveTo>
                    <a:pt x="2055718" y="3729003"/>
                  </a:moveTo>
                  <a:cubicBezTo>
                    <a:pt x="2451017" y="4019426"/>
                    <a:pt x="2136392" y="4245311"/>
                    <a:pt x="2055718" y="4019426"/>
                  </a:cubicBezTo>
                  <a:cubicBezTo>
                    <a:pt x="1975045" y="4245311"/>
                    <a:pt x="1660420" y="4019426"/>
                    <a:pt x="2055718" y="3729003"/>
                  </a:cubicBezTo>
                  <a:close/>
                  <a:moveTo>
                    <a:pt x="2488796" y="3671988"/>
                  </a:moveTo>
                  <a:cubicBezTo>
                    <a:pt x="2945792" y="3850204"/>
                    <a:pt x="2700351" y="4149823"/>
                    <a:pt x="2563963" y="3952515"/>
                  </a:cubicBezTo>
                  <a:cubicBezTo>
                    <a:pt x="2544502" y="4191583"/>
                    <a:pt x="2182134" y="4054825"/>
                    <a:pt x="2488796" y="3671988"/>
                  </a:cubicBezTo>
                  <a:close/>
                  <a:moveTo>
                    <a:pt x="1622639" y="3671987"/>
                  </a:moveTo>
                  <a:cubicBezTo>
                    <a:pt x="1929302" y="4054825"/>
                    <a:pt x="1566934" y="4191583"/>
                    <a:pt x="1547472" y="3952514"/>
                  </a:cubicBezTo>
                  <a:cubicBezTo>
                    <a:pt x="1411085" y="4149823"/>
                    <a:pt x="1165644" y="3850204"/>
                    <a:pt x="1622639" y="3671987"/>
                  </a:cubicBezTo>
                  <a:close/>
                  <a:moveTo>
                    <a:pt x="2892361" y="3504825"/>
                  </a:moveTo>
                  <a:cubicBezTo>
                    <a:pt x="3379911" y="3558689"/>
                    <a:pt x="3220380" y="3911624"/>
                    <a:pt x="3037572" y="3756339"/>
                  </a:cubicBezTo>
                  <a:cubicBezTo>
                    <a:pt x="3080650" y="3992297"/>
                    <a:pt x="2695234" y="3953988"/>
                    <a:pt x="2892361" y="3504825"/>
                  </a:cubicBezTo>
                  <a:close/>
                  <a:moveTo>
                    <a:pt x="1219076" y="3504825"/>
                  </a:moveTo>
                  <a:cubicBezTo>
                    <a:pt x="1416203" y="3953988"/>
                    <a:pt x="1030787" y="3992297"/>
                    <a:pt x="1073864" y="3756338"/>
                  </a:cubicBezTo>
                  <a:cubicBezTo>
                    <a:pt x="891057" y="3911624"/>
                    <a:pt x="731526" y="3558689"/>
                    <a:pt x="1219076" y="3504825"/>
                  </a:cubicBezTo>
                  <a:close/>
                  <a:moveTo>
                    <a:pt x="3323502" y="3230123"/>
                  </a:moveTo>
                  <a:cubicBezTo>
                    <a:pt x="3715342" y="3210632"/>
                    <a:pt x="3647491" y="3540532"/>
                    <a:pt x="3444269" y="3444269"/>
                  </a:cubicBezTo>
                  <a:cubicBezTo>
                    <a:pt x="3546949" y="3661039"/>
                    <a:pt x="3164751" y="3723787"/>
                    <a:pt x="3238909" y="3238909"/>
                  </a:cubicBezTo>
                  <a:cubicBezTo>
                    <a:pt x="3269214" y="3234274"/>
                    <a:pt x="3297379" y="3231422"/>
                    <a:pt x="3323502" y="3230123"/>
                  </a:cubicBezTo>
                  <a:close/>
                  <a:moveTo>
                    <a:pt x="787934" y="3230122"/>
                  </a:moveTo>
                  <a:cubicBezTo>
                    <a:pt x="814056" y="3231422"/>
                    <a:pt x="842222" y="3234274"/>
                    <a:pt x="872527" y="3238909"/>
                  </a:cubicBezTo>
                  <a:cubicBezTo>
                    <a:pt x="946685" y="3723787"/>
                    <a:pt x="564487" y="3661039"/>
                    <a:pt x="667167" y="3444269"/>
                  </a:cubicBezTo>
                  <a:cubicBezTo>
                    <a:pt x="463946" y="3540532"/>
                    <a:pt x="396094" y="3210632"/>
                    <a:pt x="787934" y="3230122"/>
                  </a:cubicBezTo>
                  <a:close/>
                  <a:moveTo>
                    <a:pt x="3715047" y="2836253"/>
                  </a:moveTo>
                  <a:cubicBezTo>
                    <a:pt x="3958712" y="2824701"/>
                    <a:pt x="3948055" y="3072573"/>
                    <a:pt x="3756338" y="3037573"/>
                  </a:cubicBezTo>
                  <a:cubicBezTo>
                    <a:pt x="3911624" y="3220380"/>
                    <a:pt x="3558689" y="3379911"/>
                    <a:pt x="3504825" y="2892361"/>
                  </a:cubicBezTo>
                  <a:cubicBezTo>
                    <a:pt x="3589043" y="2855400"/>
                    <a:pt x="3658817" y="2838918"/>
                    <a:pt x="3715047" y="2836253"/>
                  </a:cubicBezTo>
                  <a:close/>
                  <a:moveTo>
                    <a:pt x="396389" y="2836252"/>
                  </a:moveTo>
                  <a:cubicBezTo>
                    <a:pt x="452619" y="2838918"/>
                    <a:pt x="522393" y="2855399"/>
                    <a:pt x="606611" y="2892361"/>
                  </a:cubicBezTo>
                  <a:cubicBezTo>
                    <a:pt x="552747" y="3379911"/>
                    <a:pt x="199812" y="3220380"/>
                    <a:pt x="355097" y="3037572"/>
                  </a:cubicBezTo>
                  <a:cubicBezTo>
                    <a:pt x="163381" y="3072573"/>
                    <a:pt x="152725" y="2824701"/>
                    <a:pt x="396389" y="2836252"/>
                  </a:cubicBezTo>
                  <a:close/>
                  <a:moveTo>
                    <a:pt x="3954844" y="2366424"/>
                  </a:moveTo>
                  <a:cubicBezTo>
                    <a:pt x="4103597" y="2375127"/>
                    <a:pt x="4116874" y="2550584"/>
                    <a:pt x="3952514" y="2563964"/>
                  </a:cubicBezTo>
                  <a:cubicBezTo>
                    <a:pt x="4149823" y="2700351"/>
                    <a:pt x="3850204" y="2945792"/>
                    <a:pt x="3671987" y="2488797"/>
                  </a:cubicBezTo>
                  <a:cubicBezTo>
                    <a:pt x="3791624" y="2392965"/>
                    <a:pt x="3887230" y="2362468"/>
                    <a:pt x="3954844" y="2366424"/>
                  </a:cubicBezTo>
                  <a:close/>
                  <a:moveTo>
                    <a:pt x="156592" y="2366423"/>
                  </a:moveTo>
                  <a:cubicBezTo>
                    <a:pt x="224207" y="2362467"/>
                    <a:pt x="319813" y="2392964"/>
                    <a:pt x="439449" y="2488796"/>
                  </a:cubicBezTo>
                  <a:cubicBezTo>
                    <a:pt x="261233" y="2945792"/>
                    <a:pt x="-38385" y="2700351"/>
                    <a:pt x="158922" y="2563963"/>
                  </a:cubicBezTo>
                  <a:cubicBezTo>
                    <a:pt x="-5437" y="2550584"/>
                    <a:pt x="7840" y="2375127"/>
                    <a:pt x="156592" y="2366423"/>
                  </a:cubicBezTo>
                  <a:close/>
                  <a:moveTo>
                    <a:pt x="4008082" y="1860732"/>
                  </a:moveTo>
                  <a:cubicBezTo>
                    <a:pt x="4125310" y="1863490"/>
                    <a:pt x="4160604" y="2005298"/>
                    <a:pt x="4019426" y="2055719"/>
                  </a:cubicBezTo>
                  <a:cubicBezTo>
                    <a:pt x="4245311" y="2136392"/>
                    <a:pt x="4019426" y="2451017"/>
                    <a:pt x="3729003" y="2055719"/>
                  </a:cubicBezTo>
                  <a:cubicBezTo>
                    <a:pt x="3837912" y="1907482"/>
                    <a:pt x="3937745" y="1859078"/>
                    <a:pt x="4008082" y="1860732"/>
                  </a:cubicBezTo>
                  <a:close/>
                  <a:moveTo>
                    <a:pt x="103354" y="1860732"/>
                  </a:moveTo>
                  <a:cubicBezTo>
                    <a:pt x="173691" y="1859078"/>
                    <a:pt x="273524" y="1907481"/>
                    <a:pt x="382433" y="2055718"/>
                  </a:cubicBezTo>
                  <a:cubicBezTo>
                    <a:pt x="92010" y="2451017"/>
                    <a:pt x="-133875" y="2136392"/>
                    <a:pt x="92010" y="2055718"/>
                  </a:cubicBezTo>
                  <a:cubicBezTo>
                    <a:pt x="-49167" y="2005298"/>
                    <a:pt x="-13874" y="1863489"/>
                    <a:pt x="103354" y="1860732"/>
                  </a:cubicBezTo>
                  <a:close/>
                  <a:moveTo>
                    <a:pt x="3923829" y="1358232"/>
                  </a:moveTo>
                  <a:cubicBezTo>
                    <a:pt x="4017255" y="1359533"/>
                    <a:pt x="4063500" y="1470756"/>
                    <a:pt x="3952515" y="1547474"/>
                  </a:cubicBezTo>
                  <a:cubicBezTo>
                    <a:pt x="4191583" y="1566935"/>
                    <a:pt x="4054825" y="1929303"/>
                    <a:pt x="3671988" y="1622641"/>
                  </a:cubicBezTo>
                  <a:cubicBezTo>
                    <a:pt x="3749957" y="1422705"/>
                    <a:pt x="3851164" y="1357220"/>
                    <a:pt x="3923829" y="1358232"/>
                  </a:cubicBezTo>
                  <a:close/>
                  <a:moveTo>
                    <a:pt x="187608" y="1358232"/>
                  </a:moveTo>
                  <a:cubicBezTo>
                    <a:pt x="260273" y="1357220"/>
                    <a:pt x="361480" y="1422705"/>
                    <a:pt x="439450" y="1622641"/>
                  </a:cubicBezTo>
                  <a:cubicBezTo>
                    <a:pt x="56612" y="1929303"/>
                    <a:pt x="-80145" y="1566935"/>
                    <a:pt x="158923" y="1547474"/>
                  </a:cubicBezTo>
                  <a:cubicBezTo>
                    <a:pt x="47937" y="1470756"/>
                    <a:pt x="94182" y="1359532"/>
                    <a:pt x="187608" y="1358232"/>
                  </a:cubicBezTo>
                  <a:close/>
                  <a:moveTo>
                    <a:pt x="3709013" y="895087"/>
                  </a:moveTo>
                  <a:cubicBezTo>
                    <a:pt x="3784569" y="896877"/>
                    <a:pt x="3833981" y="982461"/>
                    <a:pt x="3756339" y="1073865"/>
                  </a:cubicBezTo>
                  <a:cubicBezTo>
                    <a:pt x="3992297" y="1030788"/>
                    <a:pt x="3953988" y="1416203"/>
                    <a:pt x="3504825" y="1219077"/>
                  </a:cubicBezTo>
                  <a:cubicBezTo>
                    <a:pt x="3531757" y="975302"/>
                    <a:pt x="3633457" y="893297"/>
                    <a:pt x="3709013" y="895087"/>
                  </a:cubicBezTo>
                  <a:close/>
                  <a:moveTo>
                    <a:pt x="402423" y="895086"/>
                  </a:moveTo>
                  <a:cubicBezTo>
                    <a:pt x="477979" y="893297"/>
                    <a:pt x="579679" y="975301"/>
                    <a:pt x="606612" y="1219076"/>
                  </a:cubicBezTo>
                  <a:cubicBezTo>
                    <a:pt x="157448" y="1416203"/>
                    <a:pt x="119139" y="1030788"/>
                    <a:pt x="355098" y="1073864"/>
                  </a:cubicBezTo>
                  <a:cubicBezTo>
                    <a:pt x="277455" y="982461"/>
                    <a:pt x="326867" y="896876"/>
                    <a:pt x="402423" y="895086"/>
                  </a:cubicBezTo>
                  <a:close/>
                  <a:moveTo>
                    <a:pt x="3379430" y="504060"/>
                  </a:moveTo>
                  <a:cubicBezTo>
                    <a:pt x="3441305" y="506975"/>
                    <a:pt x="3489192" y="572331"/>
                    <a:pt x="3444269" y="667168"/>
                  </a:cubicBezTo>
                  <a:cubicBezTo>
                    <a:pt x="3661039" y="564487"/>
                    <a:pt x="3723787" y="946686"/>
                    <a:pt x="3238909" y="872528"/>
                  </a:cubicBezTo>
                  <a:cubicBezTo>
                    <a:pt x="3197195" y="599784"/>
                    <a:pt x="3299875" y="500312"/>
                    <a:pt x="3379430" y="504060"/>
                  </a:cubicBezTo>
                  <a:close/>
                  <a:moveTo>
                    <a:pt x="732007" y="504060"/>
                  </a:moveTo>
                  <a:cubicBezTo>
                    <a:pt x="811561" y="500312"/>
                    <a:pt x="914241" y="599783"/>
                    <a:pt x="872528" y="872527"/>
                  </a:cubicBezTo>
                  <a:cubicBezTo>
                    <a:pt x="387649" y="946686"/>
                    <a:pt x="450398" y="564487"/>
                    <a:pt x="667167" y="667167"/>
                  </a:cubicBezTo>
                  <a:cubicBezTo>
                    <a:pt x="622245" y="572331"/>
                    <a:pt x="670131" y="506975"/>
                    <a:pt x="732007" y="504060"/>
                  </a:cubicBezTo>
                  <a:close/>
                  <a:moveTo>
                    <a:pt x="2958580" y="212554"/>
                  </a:moveTo>
                  <a:cubicBezTo>
                    <a:pt x="3009624" y="216698"/>
                    <a:pt x="3053727" y="266613"/>
                    <a:pt x="3037573" y="355098"/>
                  </a:cubicBezTo>
                  <a:cubicBezTo>
                    <a:pt x="3220380" y="199812"/>
                    <a:pt x="3379911" y="552747"/>
                    <a:pt x="2892361" y="606612"/>
                  </a:cubicBezTo>
                  <a:cubicBezTo>
                    <a:pt x="2769157" y="325885"/>
                    <a:pt x="2873508" y="205647"/>
                    <a:pt x="2958580" y="212554"/>
                  </a:cubicBezTo>
                  <a:close/>
                  <a:moveTo>
                    <a:pt x="1152857" y="212554"/>
                  </a:moveTo>
                  <a:cubicBezTo>
                    <a:pt x="1237929" y="205647"/>
                    <a:pt x="1342281" y="325885"/>
                    <a:pt x="1219077" y="606611"/>
                  </a:cubicBezTo>
                  <a:cubicBezTo>
                    <a:pt x="731526" y="552747"/>
                    <a:pt x="891057" y="199812"/>
                    <a:pt x="1073865" y="355098"/>
                  </a:cubicBezTo>
                  <a:cubicBezTo>
                    <a:pt x="1057711" y="266613"/>
                    <a:pt x="1101814" y="216698"/>
                    <a:pt x="1152857" y="212554"/>
                  </a:cubicBezTo>
                  <a:close/>
                  <a:moveTo>
                    <a:pt x="2476140" y="40943"/>
                  </a:moveTo>
                  <a:cubicBezTo>
                    <a:pt x="2518313" y="46208"/>
                    <a:pt x="2557882" y="84213"/>
                    <a:pt x="2563964" y="158922"/>
                  </a:cubicBezTo>
                  <a:cubicBezTo>
                    <a:pt x="2700351" y="-38385"/>
                    <a:pt x="2945792" y="261233"/>
                    <a:pt x="2488797" y="439449"/>
                  </a:cubicBezTo>
                  <a:cubicBezTo>
                    <a:pt x="2277966" y="176248"/>
                    <a:pt x="2383357" y="29360"/>
                    <a:pt x="2476140" y="40943"/>
                  </a:cubicBezTo>
                  <a:close/>
                  <a:moveTo>
                    <a:pt x="1635297" y="40941"/>
                  </a:moveTo>
                  <a:cubicBezTo>
                    <a:pt x="1728079" y="29358"/>
                    <a:pt x="1833470" y="176248"/>
                    <a:pt x="1622640" y="439449"/>
                  </a:cubicBezTo>
                  <a:cubicBezTo>
                    <a:pt x="1165644" y="261233"/>
                    <a:pt x="1411085" y="-38387"/>
                    <a:pt x="1547473" y="158922"/>
                  </a:cubicBezTo>
                  <a:cubicBezTo>
                    <a:pt x="1553555" y="84213"/>
                    <a:pt x="1593123" y="46206"/>
                    <a:pt x="1635297" y="40941"/>
                  </a:cubicBezTo>
                  <a:close/>
                  <a:moveTo>
                    <a:pt x="2171086" y="781"/>
                  </a:moveTo>
                  <a:cubicBezTo>
                    <a:pt x="2263704" y="13607"/>
                    <a:pt x="2327487" y="182768"/>
                    <a:pt x="2055719" y="382434"/>
                  </a:cubicBezTo>
                  <a:cubicBezTo>
                    <a:pt x="1783951" y="182768"/>
                    <a:pt x="1847733" y="13608"/>
                    <a:pt x="1940352" y="783"/>
                  </a:cubicBezTo>
                  <a:cubicBezTo>
                    <a:pt x="1982451" y="-5047"/>
                    <a:pt x="2030509" y="21423"/>
                    <a:pt x="2055719" y="92011"/>
                  </a:cubicBezTo>
                  <a:cubicBezTo>
                    <a:pt x="2080930" y="21423"/>
                    <a:pt x="2128987" y="-5049"/>
                    <a:pt x="2171086" y="7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6470409" y="807031"/>
            <a:ext cx="1244247" cy="1570718"/>
            <a:chOff x="7031811" y="951475"/>
            <a:chExt cx="1244247" cy="1570718"/>
          </a:xfrm>
        </p:grpSpPr>
        <p:sp useBgFill="1">
          <p:nvSpPr>
            <p:cNvPr id="122" name="文本框 121"/>
            <p:cNvSpPr txBox="1"/>
            <p:nvPr/>
          </p:nvSpPr>
          <p:spPr>
            <a:xfrm>
              <a:off x="7345827" y="997039"/>
              <a:ext cx="538930" cy="13234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defRPr>
              </a:lvl1pPr>
            </a:lstStyle>
            <a:p>
              <a:r>
                <a:rPr lang="en-US" altLang="zh-CN" dirty="0">
                  <a:solidFill>
                    <a:srgbClr val="FFFFFF"/>
                  </a:solidFill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1</a:t>
              </a:r>
              <a:endParaRPr lang="zh-CN" altLang="en-US" dirty="0">
                <a:solidFill>
                  <a:srgbClr val="FFFFFF"/>
                </a:solidFill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123" name="KSO_Shape"/>
            <p:cNvSpPr/>
            <p:nvPr/>
          </p:nvSpPr>
          <p:spPr>
            <a:xfrm rot="20827860">
              <a:off x="7031811" y="951475"/>
              <a:ext cx="1244247" cy="1570718"/>
            </a:xfrm>
            <a:custGeom>
              <a:avLst/>
              <a:gdLst>
                <a:gd name="connsiteX0" fmla="*/ 2055718 w 4111436"/>
                <a:gd name="connsiteY0" fmla="*/ 3729003 h 4111436"/>
                <a:gd name="connsiteX1" fmla="*/ 2055718 w 4111436"/>
                <a:gd name="connsiteY1" fmla="*/ 4019426 h 4111436"/>
                <a:gd name="connsiteX2" fmla="*/ 2055718 w 4111436"/>
                <a:gd name="connsiteY2" fmla="*/ 3729003 h 4111436"/>
                <a:gd name="connsiteX3" fmla="*/ 2488796 w 4111436"/>
                <a:gd name="connsiteY3" fmla="*/ 3671988 h 4111436"/>
                <a:gd name="connsiteX4" fmla="*/ 2563963 w 4111436"/>
                <a:gd name="connsiteY4" fmla="*/ 3952515 h 4111436"/>
                <a:gd name="connsiteX5" fmla="*/ 2488796 w 4111436"/>
                <a:gd name="connsiteY5" fmla="*/ 3671988 h 4111436"/>
                <a:gd name="connsiteX6" fmla="*/ 1622639 w 4111436"/>
                <a:gd name="connsiteY6" fmla="*/ 3671987 h 4111436"/>
                <a:gd name="connsiteX7" fmla="*/ 1547472 w 4111436"/>
                <a:gd name="connsiteY7" fmla="*/ 3952514 h 4111436"/>
                <a:gd name="connsiteX8" fmla="*/ 1622639 w 4111436"/>
                <a:gd name="connsiteY8" fmla="*/ 3671987 h 4111436"/>
                <a:gd name="connsiteX9" fmla="*/ 2892361 w 4111436"/>
                <a:gd name="connsiteY9" fmla="*/ 3504825 h 4111436"/>
                <a:gd name="connsiteX10" fmla="*/ 3037572 w 4111436"/>
                <a:gd name="connsiteY10" fmla="*/ 3756339 h 4111436"/>
                <a:gd name="connsiteX11" fmla="*/ 2892361 w 4111436"/>
                <a:gd name="connsiteY11" fmla="*/ 3504825 h 4111436"/>
                <a:gd name="connsiteX12" fmla="*/ 1219076 w 4111436"/>
                <a:gd name="connsiteY12" fmla="*/ 3504825 h 4111436"/>
                <a:gd name="connsiteX13" fmla="*/ 1073864 w 4111436"/>
                <a:gd name="connsiteY13" fmla="*/ 3756338 h 4111436"/>
                <a:gd name="connsiteX14" fmla="*/ 1219076 w 4111436"/>
                <a:gd name="connsiteY14" fmla="*/ 3504825 h 4111436"/>
                <a:gd name="connsiteX15" fmla="*/ 3323502 w 4111436"/>
                <a:gd name="connsiteY15" fmla="*/ 3230123 h 4111436"/>
                <a:gd name="connsiteX16" fmla="*/ 3444269 w 4111436"/>
                <a:gd name="connsiteY16" fmla="*/ 3444269 h 4111436"/>
                <a:gd name="connsiteX17" fmla="*/ 3238909 w 4111436"/>
                <a:gd name="connsiteY17" fmla="*/ 3238909 h 4111436"/>
                <a:gd name="connsiteX18" fmla="*/ 3323502 w 4111436"/>
                <a:gd name="connsiteY18" fmla="*/ 3230123 h 4111436"/>
                <a:gd name="connsiteX19" fmla="*/ 787934 w 4111436"/>
                <a:gd name="connsiteY19" fmla="*/ 3230122 h 4111436"/>
                <a:gd name="connsiteX20" fmla="*/ 872527 w 4111436"/>
                <a:gd name="connsiteY20" fmla="*/ 3238909 h 4111436"/>
                <a:gd name="connsiteX21" fmla="*/ 667167 w 4111436"/>
                <a:gd name="connsiteY21" fmla="*/ 3444269 h 4111436"/>
                <a:gd name="connsiteX22" fmla="*/ 787934 w 4111436"/>
                <a:gd name="connsiteY22" fmla="*/ 3230122 h 4111436"/>
                <a:gd name="connsiteX23" fmla="*/ 3715047 w 4111436"/>
                <a:gd name="connsiteY23" fmla="*/ 2836253 h 4111436"/>
                <a:gd name="connsiteX24" fmla="*/ 3756338 w 4111436"/>
                <a:gd name="connsiteY24" fmla="*/ 3037573 h 4111436"/>
                <a:gd name="connsiteX25" fmla="*/ 3504825 w 4111436"/>
                <a:gd name="connsiteY25" fmla="*/ 2892361 h 4111436"/>
                <a:gd name="connsiteX26" fmla="*/ 3715047 w 4111436"/>
                <a:gd name="connsiteY26" fmla="*/ 2836253 h 4111436"/>
                <a:gd name="connsiteX27" fmla="*/ 396389 w 4111436"/>
                <a:gd name="connsiteY27" fmla="*/ 2836252 h 4111436"/>
                <a:gd name="connsiteX28" fmla="*/ 606611 w 4111436"/>
                <a:gd name="connsiteY28" fmla="*/ 2892361 h 4111436"/>
                <a:gd name="connsiteX29" fmla="*/ 355097 w 4111436"/>
                <a:gd name="connsiteY29" fmla="*/ 3037572 h 4111436"/>
                <a:gd name="connsiteX30" fmla="*/ 396389 w 4111436"/>
                <a:gd name="connsiteY30" fmla="*/ 2836252 h 4111436"/>
                <a:gd name="connsiteX31" fmla="*/ 3954844 w 4111436"/>
                <a:gd name="connsiteY31" fmla="*/ 2366424 h 4111436"/>
                <a:gd name="connsiteX32" fmla="*/ 3952514 w 4111436"/>
                <a:gd name="connsiteY32" fmla="*/ 2563964 h 4111436"/>
                <a:gd name="connsiteX33" fmla="*/ 3671987 w 4111436"/>
                <a:gd name="connsiteY33" fmla="*/ 2488797 h 4111436"/>
                <a:gd name="connsiteX34" fmla="*/ 3954844 w 4111436"/>
                <a:gd name="connsiteY34" fmla="*/ 2366424 h 4111436"/>
                <a:gd name="connsiteX35" fmla="*/ 156592 w 4111436"/>
                <a:gd name="connsiteY35" fmla="*/ 2366423 h 4111436"/>
                <a:gd name="connsiteX36" fmla="*/ 439449 w 4111436"/>
                <a:gd name="connsiteY36" fmla="*/ 2488796 h 4111436"/>
                <a:gd name="connsiteX37" fmla="*/ 158922 w 4111436"/>
                <a:gd name="connsiteY37" fmla="*/ 2563963 h 4111436"/>
                <a:gd name="connsiteX38" fmla="*/ 156592 w 4111436"/>
                <a:gd name="connsiteY38" fmla="*/ 2366423 h 4111436"/>
                <a:gd name="connsiteX39" fmla="*/ 4008082 w 4111436"/>
                <a:gd name="connsiteY39" fmla="*/ 1860732 h 4111436"/>
                <a:gd name="connsiteX40" fmla="*/ 4019426 w 4111436"/>
                <a:gd name="connsiteY40" fmla="*/ 2055719 h 4111436"/>
                <a:gd name="connsiteX41" fmla="*/ 3729003 w 4111436"/>
                <a:gd name="connsiteY41" fmla="*/ 2055719 h 4111436"/>
                <a:gd name="connsiteX42" fmla="*/ 4008082 w 4111436"/>
                <a:gd name="connsiteY42" fmla="*/ 1860732 h 4111436"/>
                <a:gd name="connsiteX43" fmla="*/ 103354 w 4111436"/>
                <a:gd name="connsiteY43" fmla="*/ 1860732 h 4111436"/>
                <a:gd name="connsiteX44" fmla="*/ 382433 w 4111436"/>
                <a:gd name="connsiteY44" fmla="*/ 2055718 h 4111436"/>
                <a:gd name="connsiteX45" fmla="*/ 92010 w 4111436"/>
                <a:gd name="connsiteY45" fmla="*/ 2055718 h 4111436"/>
                <a:gd name="connsiteX46" fmla="*/ 103354 w 4111436"/>
                <a:gd name="connsiteY46" fmla="*/ 1860732 h 4111436"/>
                <a:gd name="connsiteX47" fmla="*/ 3923829 w 4111436"/>
                <a:gd name="connsiteY47" fmla="*/ 1358232 h 4111436"/>
                <a:gd name="connsiteX48" fmla="*/ 3952515 w 4111436"/>
                <a:gd name="connsiteY48" fmla="*/ 1547474 h 4111436"/>
                <a:gd name="connsiteX49" fmla="*/ 3671988 w 4111436"/>
                <a:gd name="connsiteY49" fmla="*/ 1622641 h 4111436"/>
                <a:gd name="connsiteX50" fmla="*/ 3923829 w 4111436"/>
                <a:gd name="connsiteY50" fmla="*/ 1358232 h 4111436"/>
                <a:gd name="connsiteX51" fmla="*/ 187608 w 4111436"/>
                <a:gd name="connsiteY51" fmla="*/ 1358232 h 4111436"/>
                <a:gd name="connsiteX52" fmla="*/ 439450 w 4111436"/>
                <a:gd name="connsiteY52" fmla="*/ 1622641 h 4111436"/>
                <a:gd name="connsiteX53" fmla="*/ 158923 w 4111436"/>
                <a:gd name="connsiteY53" fmla="*/ 1547474 h 4111436"/>
                <a:gd name="connsiteX54" fmla="*/ 187608 w 4111436"/>
                <a:gd name="connsiteY54" fmla="*/ 1358232 h 4111436"/>
                <a:gd name="connsiteX55" fmla="*/ 3709013 w 4111436"/>
                <a:gd name="connsiteY55" fmla="*/ 895087 h 4111436"/>
                <a:gd name="connsiteX56" fmla="*/ 3756339 w 4111436"/>
                <a:gd name="connsiteY56" fmla="*/ 1073865 h 4111436"/>
                <a:gd name="connsiteX57" fmla="*/ 3504825 w 4111436"/>
                <a:gd name="connsiteY57" fmla="*/ 1219077 h 4111436"/>
                <a:gd name="connsiteX58" fmla="*/ 3709013 w 4111436"/>
                <a:gd name="connsiteY58" fmla="*/ 895087 h 4111436"/>
                <a:gd name="connsiteX59" fmla="*/ 402423 w 4111436"/>
                <a:gd name="connsiteY59" fmla="*/ 895086 h 4111436"/>
                <a:gd name="connsiteX60" fmla="*/ 606612 w 4111436"/>
                <a:gd name="connsiteY60" fmla="*/ 1219076 h 4111436"/>
                <a:gd name="connsiteX61" fmla="*/ 355098 w 4111436"/>
                <a:gd name="connsiteY61" fmla="*/ 1073864 h 4111436"/>
                <a:gd name="connsiteX62" fmla="*/ 402423 w 4111436"/>
                <a:gd name="connsiteY62" fmla="*/ 895086 h 4111436"/>
                <a:gd name="connsiteX63" fmla="*/ 3379430 w 4111436"/>
                <a:gd name="connsiteY63" fmla="*/ 504060 h 4111436"/>
                <a:gd name="connsiteX64" fmla="*/ 3444269 w 4111436"/>
                <a:gd name="connsiteY64" fmla="*/ 667168 h 4111436"/>
                <a:gd name="connsiteX65" fmla="*/ 3238909 w 4111436"/>
                <a:gd name="connsiteY65" fmla="*/ 872528 h 4111436"/>
                <a:gd name="connsiteX66" fmla="*/ 3379430 w 4111436"/>
                <a:gd name="connsiteY66" fmla="*/ 504060 h 4111436"/>
                <a:gd name="connsiteX67" fmla="*/ 732007 w 4111436"/>
                <a:gd name="connsiteY67" fmla="*/ 504060 h 4111436"/>
                <a:gd name="connsiteX68" fmla="*/ 872528 w 4111436"/>
                <a:gd name="connsiteY68" fmla="*/ 872527 h 4111436"/>
                <a:gd name="connsiteX69" fmla="*/ 667167 w 4111436"/>
                <a:gd name="connsiteY69" fmla="*/ 667167 h 4111436"/>
                <a:gd name="connsiteX70" fmla="*/ 732007 w 4111436"/>
                <a:gd name="connsiteY70" fmla="*/ 504060 h 4111436"/>
                <a:gd name="connsiteX71" fmla="*/ 2958580 w 4111436"/>
                <a:gd name="connsiteY71" fmla="*/ 212554 h 4111436"/>
                <a:gd name="connsiteX72" fmla="*/ 3037573 w 4111436"/>
                <a:gd name="connsiteY72" fmla="*/ 355098 h 4111436"/>
                <a:gd name="connsiteX73" fmla="*/ 2892361 w 4111436"/>
                <a:gd name="connsiteY73" fmla="*/ 606612 h 4111436"/>
                <a:gd name="connsiteX74" fmla="*/ 2958580 w 4111436"/>
                <a:gd name="connsiteY74" fmla="*/ 212554 h 4111436"/>
                <a:gd name="connsiteX75" fmla="*/ 1152857 w 4111436"/>
                <a:gd name="connsiteY75" fmla="*/ 212554 h 4111436"/>
                <a:gd name="connsiteX76" fmla="*/ 1219077 w 4111436"/>
                <a:gd name="connsiteY76" fmla="*/ 606611 h 4111436"/>
                <a:gd name="connsiteX77" fmla="*/ 1073865 w 4111436"/>
                <a:gd name="connsiteY77" fmla="*/ 355098 h 4111436"/>
                <a:gd name="connsiteX78" fmla="*/ 1152857 w 4111436"/>
                <a:gd name="connsiteY78" fmla="*/ 212554 h 4111436"/>
                <a:gd name="connsiteX79" fmla="*/ 2476140 w 4111436"/>
                <a:gd name="connsiteY79" fmla="*/ 40943 h 4111436"/>
                <a:gd name="connsiteX80" fmla="*/ 2563964 w 4111436"/>
                <a:gd name="connsiteY80" fmla="*/ 158922 h 4111436"/>
                <a:gd name="connsiteX81" fmla="*/ 2488797 w 4111436"/>
                <a:gd name="connsiteY81" fmla="*/ 439449 h 4111436"/>
                <a:gd name="connsiteX82" fmla="*/ 2476140 w 4111436"/>
                <a:gd name="connsiteY82" fmla="*/ 40943 h 4111436"/>
                <a:gd name="connsiteX83" fmla="*/ 1635297 w 4111436"/>
                <a:gd name="connsiteY83" fmla="*/ 40941 h 4111436"/>
                <a:gd name="connsiteX84" fmla="*/ 1622640 w 4111436"/>
                <a:gd name="connsiteY84" fmla="*/ 439449 h 4111436"/>
                <a:gd name="connsiteX85" fmla="*/ 1547473 w 4111436"/>
                <a:gd name="connsiteY85" fmla="*/ 158922 h 4111436"/>
                <a:gd name="connsiteX86" fmla="*/ 1635297 w 4111436"/>
                <a:gd name="connsiteY86" fmla="*/ 40941 h 4111436"/>
                <a:gd name="connsiteX87" fmla="*/ 2171086 w 4111436"/>
                <a:gd name="connsiteY87" fmla="*/ 781 h 4111436"/>
                <a:gd name="connsiteX88" fmla="*/ 2055719 w 4111436"/>
                <a:gd name="connsiteY88" fmla="*/ 382434 h 4111436"/>
                <a:gd name="connsiteX89" fmla="*/ 1940352 w 4111436"/>
                <a:gd name="connsiteY89" fmla="*/ 783 h 4111436"/>
                <a:gd name="connsiteX90" fmla="*/ 2055719 w 4111436"/>
                <a:gd name="connsiteY90" fmla="*/ 92011 h 4111436"/>
                <a:gd name="connsiteX91" fmla="*/ 2171086 w 4111436"/>
                <a:gd name="connsiteY91" fmla="*/ 781 h 4111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111436" h="4111436">
                  <a:moveTo>
                    <a:pt x="2055718" y="3729003"/>
                  </a:moveTo>
                  <a:cubicBezTo>
                    <a:pt x="2451017" y="4019426"/>
                    <a:pt x="2136392" y="4245311"/>
                    <a:pt x="2055718" y="4019426"/>
                  </a:cubicBezTo>
                  <a:cubicBezTo>
                    <a:pt x="1975045" y="4245311"/>
                    <a:pt x="1660420" y="4019426"/>
                    <a:pt x="2055718" y="3729003"/>
                  </a:cubicBezTo>
                  <a:close/>
                  <a:moveTo>
                    <a:pt x="2488796" y="3671988"/>
                  </a:moveTo>
                  <a:cubicBezTo>
                    <a:pt x="2945792" y="3850204"/>
                    <a:pt x="2700351" y="4149823"/>
                    <a:pt x="2563963" y="3952515"/>
                  </a:cubicBezTo>
                  <a:cubicBezTo>
                    <a:pt x="2544502" y="4191583"/>
                    <a:pt x="2182134" y="4054825"/>
                    <a:pt x="2488796" y="3671988"/>
                  </a:cubicBezTo>
                  <a:close/>
                  <a:moveTo>
                    <a:pt x="1622639" y="3671987"/>
                  </a:moveTo>
                  <a:cubicBezTo>
                    <a:pt x="1929302" y="4054825"/>
                    <a:pt x="1566934" y="4191583"/>
                    <a:pt x="1547472" y="3952514"/>
                  </a:cubicBezTo>
                  <a:cubicBezTo>
                    <a:pt x="1411085" y="4149823"/>
                    <a:pt x="1165644" y="3850204"/>
                    <a:pt x="1622639" y="3671987"/>
                  </a:cubicBezTo>
                  <a:close/>
                  <a:moveTo>
                    <a:pt x="2892361" y="3504825"/>
                  </a:moveTo>
                  <a:cubicBezTo>
                    <a:pt x="3379911" y="3558689"/>
                    <a:pt x="3220380" y="3911624"/>
                    <a:pt x="3037572" y="3756339"/>
                  </a:cubicBezTo>
                  <a:cubicBezTo>
                    <a:pt x="3080650" y="3992297"/>
                    <a:pt x="2695234" y="3953988"/>
                    <a:pt x="2892361" y="3504825"/>
                  </a:cubicBezTo>
                  <a:close/>
                  <a:moveTo>
                    <a:pt x="1219076" y="3504825"/>
                  </a:moveTo>
                  <a:cubicBezTo>
                    <a:pt x="1416203" y="3953988"/>
                    <a:pt x="1030787" y="3992297"/>
                    <a:pt x="1073864" y="3756338"/>
                  </a:cubicBezTo>
                  <a:cubicBezTo>
                    <a:pt x="891057" y="3911624"/>
                    <a:pt x="731526" y="3558689"/>
                    <a:pt x="1219076" y="3504825"/>
                  </a:cubicBezTo>
                  <a:close/>
                  <a:moveTo>
                    <a:pt x="3323502" y="3230123"/>
                  </a:moveTo>
                  <a:cubicBezTo>
                    <a:pt x="3715342" y="3210632"/>
                    <a:pt x="3647491" y="3540532"/>
                    <a:pt x="3444269" y="3444269"/>
                  </a:cubicBezTo>
                  <a:cubicBezTo>
                    <a:pt x="3546949" y="3661039"/>
                    <a:pt x="3164751" y="3723787"/>
                    <a:pt x="3238909" y="3238909"/>
                  </a:cubicBezTo>
                  <a:cubicBezTo>
                    <a:pt x="3269214" y="3234274"/>
                    <a:pt x="3297379" y="3231422"/>
                    <a:pt x="3323502" y="3230123"/>
                  </a:cubicBezTo>
                  <a:close/>
                  <a:moveTo>
                    <a:pt x="787934" y="3230122"/>
                  </a:moveTo>
                  <a:cubicBezTo>
                    <a:pt x="814056" y="3231422"/>
                    <a:pt x="842222" y="3234274"/>
                    <a:pt x="872527" y="3238909"/>
                  </a:cubicBezTo>
                  <a:cubicBezTo>
                    <a:pt x="946685" y="3723787"/>
                    <a:pt x="564487" y="3661039"/>
                    <a:pt x="667167" y="3444269"/>
                  </a:cubicBezTo>
                  <a:cubicBezTo>
                    <a:pt x="463946" y="3540532"/>
                    <a:pt x="396094" y="3210632"/>
                    <a:pt x="787934" y="3230122"/>
                  </a:cubicBezTo>
                  <a:close/>
                  <a:moveTo>
                    <a:pt x="3715047" y="2836253"/>
                  </a:moveTo>
                  <a:cubicBezTo>
                    <a:pt x="3958712" y="2824701"/>
                    <a:pt x="3948055" y="3072573"/>
                    <a:pt x="3756338" y="3037573"/>
                  </a:cubicBezTo>
                  <a:cubicBezTo>
                    <a:pt x="3911624" y="3220380"/>
                    <a:pt x="3558689" y="3379911"/>
                    <a:pt x="3504825" y="2892361"/>
                  </a:cubicBezTo>
                  <a:cubicBezTo>
                    <a:pt x="3589043" y="2855400"/>
                    <a:pt x="3658817" y="2838918"/>
                    <a:pt x="3715047" y="2836253"/>
                  </a:cubicBezTo>
                  <a:close/>
                  <a:moveTo>
                    <a:pt x="396389" y="2836252"/>
                  </a:moveTo>
                  <a:cubicBezTo>
                    <a:pt x="452619" y="2838918"/>
                    <a:pt x="522393" y="2855399"/>
                    <a:pt x="606611" y="2892361"/>
                  </a:cubicBezTo>
                  <a:cubicBezTo>
                    <a:pt x="552747" y="3379911"/>
                    <a:pt x="199812" y="3220380"/>
                    <a:pt x="355097" y="3037572"/>
                  </a:cubicBezTo>
                  <a:cubicBezTo>
                    <a:pt x="163381" y="3072573"/>
                    <a:pt x="152725" y="2824701"/>
                    <a:pt x="396389" y="2836252"/>
                  </a:cubicBezTo>
                  <a:close/>
                  <a:moveTo>
                    <a:pt x="3954844" y="2366424"/>
                  </a:moveTo>
                  <a:cubicBezTo>
                    <a:pt x="4103597" y="2375127"/>
                    <a:pt x="4116874" y="2550584"/>
                    <a:pt x="3952514" y="2563964"/>
                  </a:cubicBezTo>
                  <a:cubicBezTo>
                    <a:pt x="4149823" y="2700351"/>
                    <a:pt x="3850204" y="2945792"/>
                    <a:pt x="3671987" y="2488797"/>
                  </a:cubicBezTo>
                  <a:cubicBezTo>
                    <a:pt x="3791624" y="2392965"/>
                    <a:pt x="3887230" y="2362468"/>
                    <a:pt x="3954844" y="2366424"/>
                  </a:cubicBezTo>
                  <a:close/>
                  <a:moveTo>
                    <a:pt x="156592" y="2366423"/>
                  </a:moveTo>
                  <a:cubicBezTo>
                    <a:pt x="224207" y="2362467"/>
                    <a:pt x="319813" y="2392964"/>
                    <a:pt x="439449" y="2488796"/>
                  </a:cubicBezTo>
                  <a:cubicBezTo>
                    <a:pt x="261233" y="2945792"/>
                    <a:pt x="-38385" y="2700351"/>
                    <a:pt x="158922" y="2563963"/>
                  </a:cubicBezTo>
                  <a:cubicBezTo>
                    <a:pt x="-5437" y="2550584"/>
                    <a:pt x="7840" y="2375127"/>
                    <a:pt x="156592" y="2366423"/>
                  </a:cubicBezTo>
                  <a:close/>
                  <a:moveTo>
                    <a:pt x="4008082" y="1860732"/>
                  </a:moveTo>
                  <a:cubicBezTo>
                    <a:pt x="4125310" y="1863490"/>
                    <a:pt x="4160604" y="2005298"/>
                    <a:pt x="4019426" y="2055719"/>
                  </a:cubicBezTo>
                  <a:cubicBezTo>
                    <a:pt x="4245311" y="2136392"/>
                    <a:pt x="4019426" y="2451017"/>
                    <a:pt x="3729003" y="2055719"/>
                  </a:cubicBezTo>
                  <a:cubicBezTo>
                    <a:pt x="3837912" y="1907482"/>
                    <a:pt x="3937745" y="1859078"/>
                    <a:pt x="4008082" y="1860732"/>
                  </a:cubicBezTo>
                  <a:close/>
                  <a:moveTo>
                    <a:pt x="103354" y="1860732"/>
                  </a:moveTo>
                  <a:cubicBezTo>
                    <a:pt x="173691" y="1859078"/>
                    <a:pt x="273524" y="1907481"/>
                    <a:pt x="382433" y="2055718"/>
                  </a:cubicBezTo>
                  <a:cubicBezTo>
                    <a:pt x="92010" y="2451017"/>
                    <a:pt x="-133875" y="2136392"/>
                    <a:pt x="92010" y="2055718"/>
                  </a:cubicBezTo>
                  <a:cubicBezTo>
                    <a:pt x="-49167" y="2005298"/>
                    <a:pt x="-13874" y="1863489"/>
                    <a:pt x="103354" y="1860732"/>
                  </a:cubicBezTo>
                  <a:close/>
                  <a:moveTo>
                    <a:pt x="3923829" y="1358232"/>
                  </a:moveTo>
                  <a:cubicBezTo>
                    <a:pt x="4017255" y="1359533"/>
                    <a:pt x="4063500" y="1470756"/>
                    <a:pt x="3952515" y="1547474"/>
                  </a:cubicBezTo>
                  <a:cubicBezTo>
                    <a:pt x="4191583" y="1566935"/>
                    <a:pt x="4054825" y="1929303"/>
                    <a:pt x="3671988" y="1622641"/>
                  </a:cubicBezTo>
                  <a:cubicBezTo>
                    <a:pt x="3749957" y="1422705"/>
                    <a:pt x="3851164" y="1357220"/>
                    <a:pt x="3923829" y="1358232"/>
                  </a:cubicBezTo>
                  <a:close/>
                  <a:moveTo>
                    <a:pt x="187608" y="1358232"/>
                  </a:moveTo>
                  <a:cubicBezTo>
                    <a:pt x="260273" y="1357220"/>
                    <a:pt x="361480" y="1422705"/>
                    <a:pt x="439450" y="1622641"/>
                  </a:cubicBezTo>
                  <a:cubicBezTo>
                    <a:pt x="56612" y="1929303"/>
                    <a:pt x="-80145" y="1566935"/>
                    <a:pt x="158923" y="1547474"/>
                  </a:cubicBezTo>
                  <a:cubicBezTo>
                    <a:pt x="47937" y="1470756"/>
                    <a:pt x="94182" y="1359532"/>
                    <a:pt x="187608" y="1358232"/>
                  </a:cubicBezTo>
                  <a:close/>
                  <a:moveTo>
                    <a:pt x="3709013" y="895087"/>
                  </a:moveTo>
                  <a:cubicBezTo>
                    <a:pt x="3784569" y="896877"/>
                    <a:pt x="3833981" y="982461"/>
                    <a:pt x="3756339" y="1073865"/>
                  </a:cubicBezTo>
                  <a:cubicBezTo>
                    <a:pt x="3992297" y="1030788"/>
                    <a:pt x="3953988" y="1416203"/>
                    <a:pt x="3504825" y="1219077"/>
                  </a:cubicBezTo>
                  <a:cubicBezTo>
                    <a:pt x="3531757" y="975302"/>
                    <a:pt x="3633457" y="893297"/>
                    <a:pt x="3709013" y="895087"/>
                  </a:cubicBezTo>
                  <a:close/>
                  <a:moveTo>
                    <a:pt x="402423" y="895086"/>
                  </a:moveTo>
                  <a:cubicBezTo>
                    <a:pt x="477979" y="893297"/>
                    <a:pt x="579679" y="975301"/>
                    <a:pt x="606612" y="1219076"/>
                  </a:cubicBezTo>
                  <a:cubicBezTo>
                    <a:pt x="157448" y="1416203"/>
                    <a:pt x="119139" y="1030788"/>
                    <a:pt x="355098" y="1073864"/>
                  </a:cubicBezTo>
                  <a:cubicBezTo>
                    <a:pt x="277455" y="982461"/>
                    <a:pt x="326867" y="896876"/>
                    <a:pt x="402423" y="895086"/>
                  </a:cubicBezTo>
                  <a:close/>
                  <a:moveTo>
                    <a:pt x="3379430" y="504060"/>
                  </a:moveTo>
                  <a:cubicBezTo>
                    <a:pt x="3441305" y="506975"/>
                    <a:pt x="3489192" y="572331"/>
                    <a:pt x="3444269" y="667168"/>
                  </a:cubicBezTo>
                  <a:cubicBezTo>
                    <a:pt x="3661039" y="564487"/>
                    <a:pt x="3723787" y="946686"/>
                    <a:pt x="3238909" y="872528"/>
                  </a:cubicBezTo>
                  <a:cubicBezTo>
                    <a:pt x="3197195" y="599784"/>
                    <a:pt x="3299875" y="500312"/>
                    <a:pt x="3379430" y="504060"/>
                  </a:cubicBezTo>
                  <a:close/>
                  <a:moveTo>
                    <a:pt x="732007" y="504060"/>
                  </a:moveTo>
                  <a:cubicBezTo>
                    <a:pt x="811561" y="500312"/>
                    <a:pt x="914241" y="599783"/>
                    <a:pt x="872528" y="872527"/>
                  </a:cubicBezTo>
                  <a:cubicBezTo>
                    <a:pt x="387649" y="946686"/>
                    <a:pt x="450398" y="564487"/>
                    <a:pt x="667167" y="667167"/>
                  </a:cubicBezTo>
                  <a:cubicBezTo>
                    <a:pt x="622245" y="572331"/>
                    <a:pt x="670131" y="506975"/>
                    <a:pt x="732007" y="504060"/>
                  </a:cubicBezTo>
                  <a:close/>
                  <a:moveTo>
                    <a:pt x="2958580" y="212554"/>
                  </a:moveTo>
                  <a:cubicBezTo>
                    <a:pt x="3009624" y="216698"/>
                    <a:pt x="3053727" y="266613"/>
                    <a:pt x="3037573" y="355098"/>
                  </a:cubicBezTo>
                  <a:cubicBezTo>
                    <a:pt x="3220380" y="199812"/>
                    <a:pt x="3379911" y="552747"/>
                    <a:pt x="2892361" y="606612"/>
                  </a:cubicBezTo>
                  <a:cubicBezTo>
                    <a:pt x="2769157" y="325885"/>
                    <a:pt x="2873508" y="205647"/>
                    <a:pt x="2958580" y="212554"/>
                  </a:cubicBezTo>
                  <a:close/>
                  <a:moveTo>
                    <a:pt x="1152857" y="212554"/>
                  </a:moveTo>
                  <a:cubicBezTo>
                    <a:pt x="1237929" y="205647"/>
                    <a:pt x="1342281" y="325885"/>
                    <a:pt x="1219077" y="606611"/>
                  </a:cubicBezTo>
                  <a:cubicBezTo>
                    <a:pt x="731526" y="552747"/>
                    <a:pt x="891057" y="199812"/>
                    <a:pt x="1073865" y="355098"/>
                  </a:cubicBezTo>
                  <a:cubicBezTo>
                    <a:pt x="1057711" y="266613"/>
                    <a:pt x="1101814" y="216698"/>
                    <a:pt x="1152857" y="212554"/>
                  </a:cubicBezTo>
                  <a:close/>
                  <a:moveTo>
                    <a:pt x="2476140" y="40943"/>
                  </a:moveTo>
                  <a:cubicBezTo>
                    <a:pt x="2518313" y="46208"/>
                    <a:pt x="2557882" y="84213"/>
                    <a:pt x="2563964" y="158922"/>
                  </a:cubicBezTo>
                  <a:cubicBezTo>
                    <a:pt x="2700351" y="-38385"/>
                    <a:pt x="2945792" y="261233"/>
                    <a:pt x="2488797" y="439449"/>
                  </a:cubicBezTo>
                  <a:cubicBezTo>
                    <a:pt x="2277966" y="176248"/>
                    <a:pt x="2383357" y="29360"/>
                    <a:pt x="2476140" y="40943"/>
                  </a:cubicBezTo>
                  <a:close/>
                  <a:moveTo>
                    <a:pt x="1635297" y="40941"/>
                  </a:moveTo>
                  <a:cubicBezTo>
                    <a:pt x="1728079" y="29358"/>
                    <a:pt x="1833470" y="176248"/>
                    <a:pt x="1622640" y="439449"/>
                  </a:cubicBezTo>
                  <a:cubicBezTo>
                    <a:pt x="1165644" y="261233"/>
                    <a:pt x="1411085" y="-38387"/>
                    <a:pt x="1547473" y="158922"/>
                  </a:cubicBezTo>
                  <a:cubicBezTo>
                    <a:pt x="1553555" y="84213"/>
                    <a:pt x="1593123" y="46206"/>
                    <a:pt x="1635297" y="40941"/>
                  </a:cubicBezTo>
                  <a:close/>
                  <a:moveTo>
                    <a:pt x="2171086" y="781"/>
                  </a:moveTo>
                  <a:cubicBezTo>
                    <a:pt x="2263704" y="13607"/>
                    <a:pt x="2327487" y="182768"/>
                    <a:pt x="2055719" y="382434"/>
                  </a:cubicBezTo>
                  <a:cubicBezTo>
                    <a:pt x="1783951" y="182768"/>
                    <a:pt x="1847733" y="13608"/>
                    <a:pt x="1940352" y="783"/>
                  </a:cubicBezTo>
                  <a:cubicBezTo>
                    <a:pt x="1982451" y="-5047"/>
                    <a:pt x="2030509" y="21423"/>
                    <a:pt x="2055719" y="92011"/>
                  </a:cubicBezTo>
                  <a:cubicBezTo>
                    <a:pt x="2080930" y="21423"/>
                    <a:pt x="2128987" y="-5049"/>
                    <a:pt x="2171086" y="7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8343897" y="807031"/>
            <a:ext cx="1244247" cy="1570718"/>
            <a:chOff x="8820354" y="951475"/>
            <a:chExt cx="1244247" cy="1570718"/>
          </a:xfrm>
        </p:grpSpPr>
        <p:sp useBgFill="1">
          <p:nvSpPr>
            <p:cNvPr id="125" name="文本框 124"/>
            <p:cNvSpPr txBox="1"/>
            <p:nvPr/>
          </p:nvSpPr>
          <p:spPr>
            <a:xfrm>
              <a:off x="9060446" y="1014840"/>
              <a:ext cx="608200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defRPr>
              </a:lvl1pPr>
            </a:lstStyle>
            <a:p>
              <a:r>
                <a:rPr lang="en-US" altLang="zh-CN" dirty="0">
                  <a:solidFill>
                    <a:srgbClr val="FFFFFF"/>
                  </a:solidFill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8</a:t>
              </a:r>
              <a:endParaRPr lang="zh-CN" altLang="en-US" dirty="0">
                <a:solidFill>
                  <a:srgbClr val="FFFFFF"/>
                </a:solidFill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126" name="KSO_Shape"/>
            <p:cNvSpPr/>
            <p:nvPr/>
          </p:nvSpPr>
          <p:spPr>
            <a:xfrm rot="849414">
              <a:off x="8820354" y="951475"/>
              <a:ext cx="1244247" cy="1570718"/>
            </a:xfrm>
            <a:custGeom>
              <a:avLst/>
              <a:gdLst>
                <a:gd name="connsiteX0" fmla="*/ 2055718 w 4111436"/>
                <a:gd name="connsiteY0" fmla="*/ 3729003 h 4111436"/>
                <a:gd name="connsiteX1" fmla="*/ 2055718 w 4111436"/>
                <a:gd name="connsiteY1" fmla="*/ 4019426 h 4111436"/>
                <a:gd name="connsiteX2" fmla="*/ 2055718 w 4111436"/>
                <a:gd name="connsiteY2" fmla="*/ 3729003 h 4111436"/>
                <a:gd name="connsiteX3" fmla="*/ 2488796 w 4111436"/>
                <a:gd name="connsiteY3" fmla="*/ 3671988 h 4111436"/>
                <a:gd name="connsiteX4" fmla="*/ 2563963 w 4111436"/>
                <a:gd name="connsiteY4" fmla="*/ 3952515 h 4111436"/>
                <a:gd name="connsiteX5" fmla="*/ 2488796 w 4111436"/>
                <a:gd name="connsiteY5" fmla="*/ 3671988 h 4111436"/>
                <a:gd name="connsiteX6" fmla="*/ 1622639 w 4111436"/>
                <a:gd name="connsiteY6" fmla="*/ 3671987 h 4111436"/>
                <a:gd name="connsiteX7" fmla="*/ 1547472 w 4111436"/>
                <a:gd name="connsiteY7" fmla="*/ 3952514 h 4111436"/>
                <a:gd name="connsiteX8" fmla="*/ 1622639 w 4111436"/>
                <a:gd name="connsiteY8" fmla="*/ 3671987 h 4111436"/>
                <a:gd name="connsiteX9" fmla="*/ 2892361 w 4111436"/>
                <a:gd name="connsiteY9" fmla="*/ 3504825 h 4111436"/>
                <a:gd name="connsiteX10" fmla="*/ 3037572 w 4111436"/>
                <a:gd name="connsiteY10" fmla="*/ 3756339 h 4111436"/>
                <a:gd name="connsiteX11" fmla="*/ 2892361 w 4111436"/>
                <a:gd name="connsiteY11" fmla="*/ 3504825 h 4111436"/>
                <a:gd name="connsiteX12" fmla="*/ 1219076 w 4111436"/>
                <a:gd name="connsiteY12" fmla="*/ 3504825 h 4111436"/>
                <a:gd name="connsiteX13" fmla="*/ 1073864 w 4111436"/>
                <a:gd name="connsiteY13" fmla="*/ 3756338 h 4111436"/>
                <a:gd name="connsiteX14" fmla="*/ 1219076 w 4111436"/>
                <a:gd name="connsiteY14" fmla="*/ 3504825 h 4111436"/>
                <a:gd name="connsiteX15" fmla="*/ 3323502 w 4111436"/>
                <a:gd name="connsiteY15" fmla="*/ 3230123 h 4111436"/>
                <a:gd name="connsiteX16" fmla="*/ 3444269 w 4111436"/>
                <a:gd name="connsiteY16" fmla="*/ 3444269 h 4111436"/>
                <a:gd name="connsiteX17" fmla="*/ 3238909 w 4111436"/>
                <a:gd name="connsiteY17" fmla="*/ 3238909 h 4111436"/>
                <a:gd name="connsiteX18" fmla="*/ 3323502 w 4111436"/>
                <a:gd name="connsiteY18" fmla="*/ 3230123 h 4111436"/>
                <a:gd name="connsiteX19" fmla="*/ 787934 w 4111436"/>
                <a:gd name="connsiteY19" fmla="*/ 3230122 h 4111436"/>
                <a:gd name="connsiteX20" fmla="*/ 872527 w 4111436"/>
                <a:gd name="connsiteY20" fmla="*/ 3238909 h 4111436"/>
                <a:gd name="connsiteX21" fmla="*/ 667167 w 4111436"/>
                <a:gd name="connsiteY21" fmla="*/ 3444269 h 4111436"/>
                <a:gd name="connsiteX22" fmla="*/ 787934 w 4111436"/>
                <a:gd name="connsiteY22" fmla="*/ 3230122 h 4111436"/>
                <a:gd name="connsiteX23" fmla="*/ 3715047 w 4111436"/>
                <a:gd name="connsiteY23" fmla="*/ 2836253 h 4111436"/>
                <a:gd name="connsiteX24" fmla="*/ 3756338 w 4111436"/>
                <a:gd name="connsiteY24" fmla="*/ 3037573 h 4111436"/>
                <a:gd name="connsiteX25" fmla="*/ 3504825 w 4111436"/>
                <a:gd name="connsiteY25" fmla="*/ 2892361 h 4111436"/>
                <a:gd name="connsiteX26" fmla="*/ 3715047 w 4111436"/>
                <a:gd name="connsiteY26" fmla="*/ 2836253 h 4111436"/>
                <a:gd name="connsiteX27" fmla="*/ 396389 w 4111436"/>
                <a:gd name="connsiteY27" fmla="*/ 2836252 h 4111436"/>
                <a:gd name="connsiteX28" fmla="*/ 606611 w 4111436"/>
                <a:gd name="connsiteY28" fmla="*/ 2892361 h 4111436"/>
                <a:gd name="connsiteX29" fmla="*/ 355097 w 4111436"/>
                <a:gd name="connsiteY29" fmla="*/ 3037572 h 4111436"/>
                <a:gd name="connsiteX30" fmla="*/ 396389 w 4111436"/>
                <a:gd name="connsiteY30" fmla="*/ 2836252 h 4111436"/>
                <a:gd name="connsiteX31" fmla="*/ 3954844 w 4111436"/>
                <a:gd name="connsiteY31" fmla="*/ 2366424 h 4111436"/>
                <a:gd name="connsiteX32" fmla="*/ 3952514 w 4111436"/>
                <a:gd name="connsiteY32" fmla="*/ 2563964 h 4111436"/>
                <a:gd name="connsiteX33" fmla="*/ 3671987 w 4111436"/>
                <a:gd name="connsiteY33" fmla="*/ 2488797 h 4111436"/>
                <a:gd name="connsiteX34" fmla="*/ 3954844 w 4111436"/>
                <a:gd name="connsiteY34" fmla="*/ 2366424 h 4111436"/>
                <a:gd name="connsiteX35" fmla="*/ 156592 w 4111436"/>
                <a:gd name="connsiteY35" fmla="*/ 2366423 h 4111436"/>
                <a:gd name="connsiteX36" fmla="*/ 439449 w 4111436"/>
                <a:gd name="connsiteY36" fmla="*/ 2488796 h 4111436"/>
                <a:gd name="connsiteX37" fmla="*/ 158922 w 4111436"/>
                <a:gd name="connsiteY37" fmla="*/ 2563963 h 4111436"/>
                <a:gd name="connsiteX38" fmla="*/ 156592 w 4111436"/>
                <a:gd name="connsiteY38" fmla="*/ 2366423 h 4111436"/>
                <a:gd name="connsiteX39" fmla="*/ 4008082 w 4111436"/>
                <a:gd name="connsiteY39" fmla="*/ 1860732 h 4111436"/>
                <a:gd name="connsiteX40" fmla="*/ 4019426 w 4111436"/>
                <a:gd name="connsiteY40" fmla="*/ 2055719 h 4111436"/>
                <a:gd name="connsiteX41" fmla="*/ 3729003 w 4111436"/>
                <a:gd name="connsiteY41" fmla="*/ 2055719 h 4111436"/>
                <a:gd name="connsiteX42" fmla="*/ 4008082 w 4111436"/>
                <a:gd name="connsiteY42" fmla="*/ 1860732 h 4111436"/>
                <a:gd name="connsiteX43" fmla="*/ 103354 w 4111436"/>
                <a:gd name="connsiteY43" fmla="*/ 1860732 h 4111436"/>
                <a:gd name="connsiteX44" fmla="*/ 382433 w 4111436"/>
                <a:gd name="connsiteY44" fmla="*/ 2055718 h 4111436"/>
                <a:gd name="connsiteX45" fmla="*/ 92010 w 4111436"/>
                <a:gd name="connsiteY45" fmla="*/ 2055718 h 4111436"/>
                <a:gd name="connsiteX46" fmla="*/ 103354 w 4111436"/>
                <a:gd name="connsiteY46" fmla="*/ 1860732 h 4111436"/>
                <a:gd name="connsiteX47" fmla="*/ 3923829 w 4111436"/>
                <a:gd name="connsiteY47" fmla="*/ 1358232 h 4111436"/>
                <a:gd name="connsiteX48" fmla="*/ 3952515 w 4111436"/>
                <a:gd name="connsiteY48" fmla="*/ 1547474 h 4111436"/>
                <a:gd name="connsiteX49" fmla="*/ 3671988 w 4111436"/>
                <a:gd name="connsiteY49" fmla="*/ 1622641 h 4111436"/>
                <a:gd name="connsiteX50" fmla="*/ 3923829 w 4111436"/>
                <a:gd name="connsiteY50" fmla="*/ 1358232 h 4111436"/>
                <a:gd name="connsiteX51" fmla="*/ 187608 w 4111436"/>
                <a:gd name="connsiteY51" fmla="*/ 1358232 h 4111436"/>
                <a:gd name="connsiteX52" fmla="*/ 439450 w 4111436"/>
                <a:gd name="connsiteY52" fmla="*/ 1622641 h 4111436"/>
                <a:gd name="connsiteX53" fmla="*/ 158923 w 4111436"/>
                <a:gd name="connsiteY53" fmla="*/ 1547474 h 4111436"/>
                <a:gd name="connsiteX54" fmla="*/ 187608 w 4111436"/>
                <a:gd name="connsiteY54" fmla="*/ 1358232 h 4111436"/>
                <a:gd name="connsiteX55" fmla="*/ 3709013 w 4111436"/>
                <a:gd name="connsiteY55" fmla="*/ 895087 h 4111436"/>
                <a:gd name="connsiteX56" fmla="*/ 3756339 w 4111436"/>
                <a:gd name="connsiteY56" fmla="*/ 1073865 h 4111436"/>
                <a:gd name="connsiteX57" fmla="*/ 3504825 w 4111436"/>
                <a:gd name="connsiteY57" fmla="*/ 1219077 h 4111436"/>
                <a:gd name="connsiteX58" fmla="*/ 3709013 w 4111436"/>
                <a:gd name="connsiteY58" fmla="*/ 895087 h 4111436"/>
                <a:gd name="connsiteX59" fmla="*/ 402423 w 4111436"/>
                <a:gd name="connsiteY59" fmla="*/ 895086 h 4111436"/>
                <a:gd name="connsiteX60" fmla="*/ 606612 w 4111436"/>
                <a:gd name="connsiteY60" fmla="*/ 1219076 h 4111436"/>
                <a:gd name="connsiteX61" fmla="*/ 355098 w 4111436"/>
                <a:gd name="connsiteY61" fmla="*/ 1073864 h 4111436"/>
                <a:gd name="connsiteX62" fmla="*/ 402423 w 4111436"/>
                <a:gd name="connsiteY62" fmla="*/ 895086 h 4111436"/>
                <a:gd name="connsiteX63" fmla="*/ 3379430 w 4111436"/>
                <a:gd name="connsiteY63" fmla="*/ 504060 h 4111436"/>
                <a:gd name="connsiteX64" fmla="*/ 3444269 w 4111436"/>
                <a:gd name="connsiteY64" fmla="*/ 667168 h 4111436"/>
                <a:gd name="connsiteX65" fmla="*/ 3238909 w 4111436"/>
                <a:gd name="connsiteY65" fmla="*/ 872528 h 4111436"/>
                <a:gd name="connsiteX66" fmla="*/ 3379430 w 4111436"/>
                <a:gd name="connsiteY66" fmla="*/ 504060 h 4111436"/>
                <a:gd name="connsiteX67" fmla="*/ 732007 w 4111436"/>
                <a:gd name="connsiteY67" fmla="*/ 504060 h 4111436"/>
                <a:gd name="connsiteX68" fmla="*/ 872528 w 4111436"/>
                <a:gd name="connsiteY68" fmla="*/ 872527 h 4111436"/>
                <a:gd name="connsiteX69" fmla="*/ 667167 w 4111436"/>
                <a:gd name="connsiteY69" fmla="*/ 667167 h 4111436"/>
                <a:gd name="connsiteX70" fmla="*/ 732007 w 4111436"/>
                <a:gd name="connsiteY70" fmla="*/ 504060 h 4111436"/>
                <a:gd name="connsiteX71" fmla="*/ 2958580 w 4111436"/>
                <a:gd name="connsiteY71" fmla="*/ 212554 h 4111436"/>
                <a:gd name="connsiteX72" fmla="*/ 3037573 w 4111436"/>
                <a:gd name="connsiteY72" fmla="*/ 355098 h 4111436"/>
                <a:gd name="connsiteX73" fmla="*/ 2892361 w 4111436"/>
                <a:gd name="connsiteY73" fmla="*/ 606612 h 4111436"/>
                <a:gd name="connsiteX74" fmla="*/ 2958580 w 4111436"/>
                <a:gd name="connsiteY74" fmla="*/ 212554 h 4111436"/>
                <a:gd name="connsiteX75" fmla="*/ 1152857 w 4111436"/>
                <a:gd name="connsiteY75" fmla="*/ 212554 h 4111436"/>
                <a:gd name="connsiteX76" fmla="*/ 1219077 w 4111436"/>
                <a:gd name="connsiteY76" fmla="*/ 606611 h 4111436"/>
                <a:gd name="connsiteX77" fmla="*/ 1073865 w 4111436"/>
                <a:gd name="connsiteY77" fmla="*/ 355098 h 4111436"/>
                <a:gd name="connsiteX78" fmla="*/ 1152857 w 4111436"/>
                <a:gd name="connsiteY78" fmla="*/ 212554 h 4111436"/>
                <a:gd name="connsiteX79" fmla="*/ 2476140 w 4111436"/>
                <a:gd name="connsiteY79" fmla="*/ 40943 h 4111436"/>
                <a:gd name="connsiteX80" fmla="*/ 2563964 w 4111436"/>
                <a:gd name="connsiteY80" fmla="*/ 158922 h 4111436"/>
                <a:gd name="connsiteX81" fmla="*/ 2488797 w 4111436"/>
                <a:gd name="connsiteY81" fmla="*/ 439449 h 4111436"/>
                <a:gd name="connsiteX82" fmla="*/ 2476140 w 4111436"/>
                <a:gd name="connsiteY82" fmla="*/ 40943 h 4111436"/>
                <a:gd name="connsiteX83" fmla="*/ 1635297 w 4111436"/>
                <a:gd name="connsiteY83" fmla="*/ 40941 h 4111436"/>
                <a:gd name="connsiteX84" fmla="*/ 1622640 w 4111436"/>
                <a:gd name="connsiteY84" fmla="*/ 439449 h 4111436"/>
                <a:gd name="connsiteX85" fmla="*/ 1547473 w 4111436"/>
                <a:gd name="connsiteY85" fmla="*/ 158922 h 4111436"/>
                <a:gd name="connsiteX86" fmla="*/ 1635297 w 4111436"/>
                <a:gd name="connsiteY86" fmla="*/ 40941 h 4111436"/>
                <a:gd name="connsiteX87" fmla="*/ 2171086 w 4111436"/>
                <a:gd name="connsiteY87" fmla="*/ 781 h 4111436"/>
                <a:gd name="connsiteX88" fmla="*/ 2055719 w 4111436"/>
                <a:gd name="connsiteY88" fmla="*/ 382434 h 4111436"/>
                <a:gd name="connsiteX89" fmla="*/ 1940352 w 4111436"/>
                <a:gd name="connsiteY89" fmla="*/ 783 h 4111436"/>
                <a:gd name="connsiteX90" fmla="*/ 2055719 w 4111436"/>
                <a:gd name="connsiteY90" fmla="*/ 92011 h 4111436"/>
                <a:gd name="connsiteX91" fmla="*/ 2171086 w 4111436"/>
                <a:gd name="connsiteY91" fmla="*/ 781 h 4111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111436" h="4111436">
                  <a:moveTo>
                    <a:pt x="2055718" y="3729003"/>
                  </a:moveTo>
                  <a:cubicBezTo>
                    <a:pt x="2451017" y="4019426"/>
                    <a:pt x="2136392" y="4245311"/>
                    <a:pt x="2055718" y="4019426"/>
                  </a:cubicBezTo>
                  <a:cubicBezTo>
                    <a:pt x="1975045" y="4245311"/>
                    <a:pt x="1660420" y="4019426"/>
                    <a:pt x="2055718" y="3729003"/>
                  </a:cubicBezTo>
                  <a:close/>
                  <a:moveTo>
                    <a:pt x="2488796" y="3671988"/>
                  </a:moveTo>
                  <a:cubicBezTo>
                    <a:pt x="2945792" y="3850204"/>
                    <a:pt x="2700351" y="4149823"/>
                    <a:pt x="2563963" y="3952515"/>
                  </a:cubicBezTo>
                  <a:cubicBezTo>
                    <a:pt x="2544502" y="4191583"/>
                    <a:pt x="2182134" y="4054825"/>
                    <a:pt x="2488796" y="3671988"/>
                  </a:cubicBezTo>
                  <a:close/>
                  <a:moveTo>
                    <a:pt x="1622639" y="3671987"/>
                  </a:moveTo>
                  <a:cubicBezTo>
                    <a:pt x="1929302" y="4054825"/>
                    <a:pt x="1566934" y="4191583"/>
                    <a:pt x="1547472" y="3952514"/>
                  </a:cubicBezTo>
                  <a:cubicBezTo>
                    <a:pt x="1411085" y="4149823"/>
                    <a:pt x="1165644" y="3850204"/>
                    <a:pt x="1622639" y="3671987"/>
                  </a:cubicBezTo>
                  <a:close/>
                  <a:moveTo>
                    <a:pt x="2892361" y="3504825"/>
                  </a:moveTo>
                  <a:cubicBezTo>
                    <a:pt x="3379911" y="3558689"/>
                    <a:pt x="3220380" y="3911624"/>
                    <a:pt x="3037572" y="3756339"/>
                  </a:cubicBezTo>
                  <a:cubicBezTo>
                    <a:pt x="3080650" y="3992297"/>
                    <a:pt x="2695234" y="3953988"/>
                    <a:pt x="2892361" y="3504825"/>
                  </a:cubicBezTo>
                  <a:close/>
                  <a:moveTo>
                    <a:pt x="1219076" y="3504825"/>
                  </a:moveTo>
                  <a:cubicBezTo>
                    <a:pt x="1416203" y="3953988"/>
                    <a:pt x="1030787" y="3992297"/>
                    <a:pt x="1073864" y="3756338"/>
                  </a:cubicBezTo>
                  <a:cubicBezTo>
                    <a:pt x="891057" y="3911624"/>
                    <a:pt x="731526" y="3558689"/>
                    <a:pt x="1219076" y="3504825"/>
                  </a:cubicBezTo>
                  <a:close/>
                  <a:moveTo>
                    <a:pt x="3323502" y="3230123"/>
                  </a:moveTo>
                  <a:cubicBezTo>
                    <a:pt x="3715342" y="3210632"/>
                    <a:pt x="3647491" y="3540532"/>
                    <a:pt x="3444269" y="3444269"/>
                  </a:cubicBezTo>
                  <a:cubicBezTo>
                    <a:pt x="3546949" y="3661039"/>
                    <a:pt x="3164751" y="3723787"/>
                    <a:pt x="3238909" y="3238909"/>
                  </a:cubicBezTo>
                  <a:cubicBezTo>
                    <a:pt x="3269214" y="3234274"/>
                    <a:pt x="3297379" y="3231422"/>
                    <a:pt x="3323502" y="3230123"/>
                  </a:cubicBezTo>
                  <a:close/>
                  <a:moveTo>
                    <a:pt x="787934" y="3230122"/>
                  </a:moveTo>
                  <a:cubicBezTo>
                    <a:pt x="814056" y="3231422"/>
                    <a:pt x="842222" y="3234274"/>
                    <a:pt x="872527" y="3238909"/>
                  </a:cubicBezTo>
                  <a:cubicBezTo>
                    <a:pt x="946685" y="3723787"/>
                    <a:pt x="564487" y="3661039"/>
                    <a:pt x="667167" y="3444269"/>
                  </a:cubicBezTo>
                  <a:cubicBezTo>
                    <a:pt x="463946" y="3540532"/>
                    <a:pt x="396094" y="3210632"/>
                    <a:pt x="787934" y="3230122"/>
                  </a:cubicBezTo>
                  <a:close/>
                  <a:moveTo>
                    <a:pt x="3715047" y="2836253"/>
                  </a:moveTo>
                  <a:cubicBezTo>
                    <a:pt x="3958712" y="2824701"/>
                    <a:pt x="3948055" y="3072573"/>
                    <a:pt x="3756338" y="3037573"/>
                  </a:cubicBezTo>
                  <a:cubicBezTo>
                    <a:pt x="3911624" y="3220380"/>
                    <a:pt x="3558689" y="3379911"/>
                    <a:pt x="3504825" y="2892361"/>
                  </a:cubicBezTo>
                  <a:cubicBezTo>
                    <a:pt x="3589043" y="2855400"/>
                    <a:pt x="3658817" y="2838918"/>
                    <a:pt x="3715047" y="2836253"/>
                  </a:cubicBezTo>
                  <a:close/>
                  <a:moveTo>
                    <a:pt x="396389" y="2836252"/>
                  </a:moveTo>
                  <a:cubicBezTo>
                    <a:pt x="452619" y="2838918"/>
                    <a:pt x="522393" y="2855399"/>
                    <a:pt x="606611" y="2892361"/>
                  </a:cubicBezTo>
                  <a:cubicBezTo>
                    <a:pt x="552747" y="3379911"/>
                    <a:pt x="199812" y="3220380"/>
                    <a:pt x="355097" y="3037572"/>
                  </a:cubicBezTo>
                  <a:cubicBezTo>
                    <a:pt x="163381" y="3072573"/>
                    <a:pt x="152725" y="2824701"/>
                    <a:pt x="396389" y="2836252"/>
                  </a:cubicBezTo>
                  <a:close/>
                  <a:moveTo>
                    <a:pt x="3954844" y="2366424"/>
                  </a:moveTo>
                  <a:cubicBezTo>
                    <a:pt x="4103597" y="2375127"/>
                    <a:pt x="4116874" y="2550584"/>
                    <a:pt x="3952514" y="2563964"/>
                  </a:cubicBezTo>
                  <a:cubicBezTo>
                    <a:pt x="4149823" y="2700351"/>
                    <a:pt x="3850204" y="2945792"/>
                    <a:pt x="3671987" y="2488797"/>
                  </a:cubicBezTo>
                  <a:cubicBezTo>
                    <a:pt x="3791624" y="2392965"/>
                    <a:pt x="3887230" y="2362468"/>
                    <a:pt x="3954844" y="2366424"/>
                  </a:cubicBezTo>
                  <a:close/>
                  <a:moveTo>
                    <a:pt x="156592" y="2366423"/>
                  </a:moveTo>
                  <a:cubicBezTo>
                    <a:pt x="224207" y="2362467"/>
                    <a:pt x="319813" y="2392964"/>
                    <a:pt x="439449" y="2488796"/>
                  </a:cubicBezTo>
                  <a:cubicBezTo>
                    <a:pt x="261233" y="2945792"/>
                    <a:pt x="-38385" y="2700351"/>
                    <a:pt x="158922" y="2563963"/>
                  </a:cubicBezTo>
                  <a:cubicBezTo>
                    <a:pt x="-5437" y="2550584"/>
                    <a:pt x="7840" y="2375127"/>
                    <a:pt x="156592" y="2366423"/>
                  </a:cubicBezTo>
                  <a:close/>
                  <a:moveTo>
                    <a:pt x="4008082" y="1860732"/>
                  </a:moveTo>
                  <a:cubicBezTo>
                    <a:pt x="4125310" y="1863490"/>
                    <a:pt x="4160604" y="2005298"/>
                    <a:pt x="4019426" y="2055719"/>
                  </a:cubicBezTo>
                  <a:cubicBezTo>
                    <a:pt x="4245311" y="2136392"/>
                    <a:pt x="4019426" y="2451017"/>
                    <a:pt x="3729003" y="2055719"/>
                  </a:cubicBezTo>
                  <a:cubicBezTo>
                    <a:pt x="3837912" y="1907482"/>
                    <a:pt x="3937745" y="1859078"/>
                    <a:pt x="4008082" y="1860732"/>
                  </a:cubicBezTo>
                  <a:close/>
                  <a:moveTo>
                    <a:pt x="103354" y="1860732"/>
                  </a:moveTo>
                  <a:cubicBezTo>
                    <a:pt x="173691" y="1859078"/>
                    <a:pt x="273524" y="1907481"/>
                    <a:pt x="382433" y="2055718"/>
                  </a:cubicBezTo>
                  <a:cubicBezTo>
                    <a:pt x="92010" y="2451017"/>
                    <a:pt x="-133875" y="2136392"/>
                    <a:pt x="92010" y="2055718"/>
                  </a:cubicBezTo>
                  <a:cubicBezTo>
                    <a:pt x="-49167" y="2005298"/>
                    <a:pt x="-13874" y="1863489"/>
                    <a:pt x="103354" y="1860732"/>
                  </a:cubicBezTo>
                  <a:close/>
                  <a:moveTo>
                    <a:pt x="3923829" y="1358232"/>
                  </a:moveTo>
                  <a:cubicBezTo>
                    <a:pt x="4017255" y="1359533"/>
                    <a:pt x="4063500" y="1470756"/>
                    <a:pt x="3952515" y="1547474"/>
                  </a:cubicBezTo>
                  <a:cubicBezTo>
                    <a:pt x="4191583" y="1566935"/>
                    <a:pt x="4054825" y="1929303"/>
                    <a:pt x="3671988" y="1622641"/>
                  </a:cubicBezTo>
                  <a:cubicBezTo>
                    <a:pt x="3749957" y="1422705"/>
                    <a:pt x="3851164" y="1357220"/>
                    <a:pt x="3923829" y="1358232"/>
                  </a:cubicBezTo>
                  <a:close/>
                  <a:moveTo>
                    <a:pt x="187608" y="1358232"/>
                  </a:moveTo>
                  <a:cubicBezTo>
                    <a:pt x="260273" y="1357220"/>
                    <a:pt x="361480" y="1422705"/>
                    <a:pt x="439450" y="1622641"/>
                  </a:cubicBezTo>
                  <a:cubicBezTo>
                    <a:pt x="56612" y="1929303"/>
                    <a:pt x="-80145" y="1566935"/>
                    <a:pt x="158923" y="1547474"/>
                  </a:cubicBezTo>
                  <a:cubicBezTo>
                    <a:pt x="47937" y="1470756"/>
                    <a:pt x="94182" y="1359532"/>
                    <a:pt x="187608" y="1358232"/>
                  </a:cubicBezTo>
                  <a:close/>
                  <a:moveTo>
                    <a:pt x="3709013" y="895087"/>
                  </a:moveTo>
                  <a:cubicBezTo>
                    <a:pt x="3784569" y="896877"/>
                    <a:pt x="3833981" y="982461"/>
                    <a:pt x="3756339" y="1073865"/>
                  </a:cubicBezTo>
                  <a:cubicBezTo>
                    <a:pt x="3992297" y="1030788"/>
                    <a:pt x="3953988" y="1416203"/>
                    <a:pt x="3504825" y="1219077"/>
                  </a:cubicBezTo>
                  <a:cubicBezTo>
                    <a:pt x="3531757" y="975302"/>
                    <a:pt x="3633457" y="893297"/>
                    <a:pt x="3709013" y="895087"/>
                  </a:cubicBezTo>
                  <a:close/>
                  <a:moveTo>
                    <a:pt x="402423" y="895086"/>
                  </a:moveTo>
                  <a:cubicBezTo>
                    <a:pt x="477979" y="893297"/>
                    <a:pt x="579679" y="975301"/>
                    <a:pt x="606612" y="1219076"/>
                  </a:cubicBezTo>
                  <a:cubicBezTo>
                    <a:pt x="157448" y="1416203"/>
                    <a:pt x="119139" y="1030788"/>
                    <a:pt x="355098" y="1073864"/>
                  </a:cubicBezTo>
                  <a:cubicBezTo>
                    <a:pt x="277455" y="982461"/>
                    <a:pt x="326867" y="896876"/>
                    <a:pt x="402423" y="895086"/>
                  </a:cubicBezTo>
                  <a:close/>
                  <a:moveTo>
                    <a:pt x="3379430" y="504060"/>
                  </a:moveTo>
                  <a:cubicBezTo>
                    <a:pt x="3441305" y="506975"/>
                    <a:pt x="3489192" y="572331"/>
                    <a:pt x="3444269" y="667168"/>
                  </a:cubicBezTo>
                  <a:cubicBezTo>
                    <a:pt x="3661039" y="564487"/>
                    <a:pt x="3723787" y="946686"/>
                    <a:pt x="3238909" y="872528"/>
                  </a:cubicBezTo>
                  <a:cubicBezTo>
                    <a:pt x="3197195" y="599784"/>
                    <a:pt x="3299875" y="500312"/>
                    <a:pt x="3379430" y="504060"/>
                  </a:cubicBezTo>
                  <a:close/>
                  <a:moveTo>
                    <a:pt x="732007" y="504060"/>
                  </a:moveTo>
                  <a:cubicBezTo>
                    <a:pt x="811561" y="500312"/>
                    <a:pt x="914241" y="599783"/>
                    <a:pt x="872528" y="872527"/>
                  </a:cubicBezTo>
                  <a:cubicBezTo>
                    <a:pt x="387649" y="946686"/>
                    <a:pt x="450398" y="564487"/>
                    <a:pt x="667167" y="667167"/>
                  </a:cubicBezTo>
                  <a:cubicBezTo>
                    <a:pt x="622245" y="572331"/>
                    <a:pt x="670131" y="506975"/>
                    <a:pt x="732007" y="504060"/>
                  </a:cubicBezTo>
                  <a:close/>
                  <a:moveTo>
                    <a:pt x="2958580" y="212554"/>
                  </a:moveTo>
                  <a:cubicBezTo>
                    <a:pt x="3009624" y="216698"/>
                    <a:pt x="3053727" y="266613"/>
                    <a:pt x="3037573" y="355098"/>
                  </a:cubicBezTo>
                  <a:cubicBezTo>
                    <a:pt x="3220380" y="199812"/>
                    <a:pt x="3379911" y="552747"/>
                    <a:pt x="2892361" y="606612"/>
                  </a:cubicBezTo>
                  <a:cubicBezTo>
                    <a:pt x="2769157" y="325885"/>
                    <a:pt x="2873508" y="205647"/>
                    <a:pt x="2958580" y="212554"/>
                  </a:cubicBezTo>
                  <a:close/>
                  <a:moveTo>
                    <a:pt x="1152857" y="212554"/>
                  </a:moveTo>
                  <a:cubicBezTo>
                    <a:pt x="1237929" y="205647"/>
                    <a:pt x="1342281" y="325885"/>
                    <a:pt x="1219077" y="606611"/>
                  </a:cubicBezTo>
                  <a:cubicBezTo>
                    <a:pt x="731526" y="552747"/>
                    <a:pt x="891057" y="199812"/>
                    <a:pt x="1073865" y="355098"/>
                  </a:cubicBezTo>
                  <a:cubicBezTo>
                    <a:pt x="1057711" y="266613"/>
                    <a:pt x="1101814" y="216698"/>
                    <a:pt x="1152857" y="212554"/>
                  </a:cubicBezTo>
                  <a:close/>
                  <a:moveTo>
                    <a:pt x="2476140" y="40943"/>
                  </a:moveTo>
                  <a:cubicBezTo>
                    <a:pt x="2518313" y="46208"/>
                    <a:pt x="2557882" y="84213"/>
                    <a:pt x="2563964" y="158922"/>
                  </a:cubicBezTo>
                  <a:cubicBezTo>
                    <a:pt x="2700351" y="-38385"/>
                    <a:pt x="2945792" y="261233"/>
                    <a:pt x="2488797" y="439449"/>
                  </a:cubicBezTo>
                  <a:cubicBezTo>
                    <a:pt x="2277966" y="176248"/>
                    <a:pt x="2383357" y="29360"/>
                    <a:pt x="2476140" y="40943"/>
                  </a:cubicBezTo>
                  <a:close/>
                  <a:moveTo>
                    <a:pt x="1635297" y="40941"/>
                  </a:moveTo>
                  <a:cubicBezTo>
                    <a:pt x="1728079" y="29358"/>
                    <a:pt x="1833470" y="176248"/>
                    <a:pt x="1622640" y="439449"/>
                  </a:cubicBezTo>
                  <a:cubicBezTo>
                    <a:pt x="1165644" y="261233"/>
                    <a:pt x="1411085" y="-38387"/>
                    <a:pt x="1547473" y="158922"/>
                  </a:cubicBezTo>
                  <a:cubicBezTo>
                    <a:pt x="1553555" y="84213"/>
                    <a:pt x="1593123" y="46206"/>
                    <a:pt x="1635297" y="40941"/>
                  </a:cubicBezTo>
                  <a:close/>
                  <a:moveTo>
                    <a:pt x="2171086" y="781"/>
                  </a:moveTo>
                  <a:cubicBezTo>
                    <a:pt x="2263704" y="13607"/>
                    <a:pt x="2327487" y="182768"/>
                    <a:pt x="2055719" y="382434"/>
                  </a:cubicBezTo>
                  <a:cubicBezTo>
                    <a:pt x="1783951" y="182768"/>
                    <a:pt x="1847733" y="13608"/>
                    <a:pt x="1940352" y="783"/>
                  </a:cubicBezTo>
                  <a:cubicBezTo>
                    <a:pt x="1982451" y="-5047"/>
                    <a:pt x="2030509" y="21423"/>
                    <a:pt x="2055719" y="92011"/>
                  </a:cubicBezTo>
                  <a:cubicBezTo>
                    <a:pt x="2080930" y="21423"/>
                    <a:pt x="2128987" y="-5049"/>
                    <a:pt x="2171086" y="7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pic>
        <p:nvPicPr>
          <p:cNvPr id="3" name="Masetti - Our Own Heaven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>
                  <p14:fade in="5000" out="5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3160" y="7686981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98851863"/>
      </p:ext>
    </p:extLst>
  </p:cSld>
  <p:clrMapOvr>
    <a:masterClrMapping/>
  </p:clrMapOvr>
  <p:transition spd="slow" advTm="7812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6" grpId="0"/>
      <p:bldP spid="13" grpId="0" animBg="1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868595" y="2729970"/>
            <a:ext cx="3613469" cy="830998"/>
            <a:chOff x="6339601" y="2733444"/>
            <a:chExt cx="3613469" cy="830998"/>
          </a:xfrm>
        </p:grpSpPr>
        <p:sp>
          <p:nvSpPr>
            <p:cNvPr id="8" name="矩形 7"/>
            <p:cNvSpPr/>
            <p:nvPr/>
          </p:nvSpPr>
          <p:spPr>
            <a:xfrm>
              <a:off x="7306192" y="2733445"/>
              <a:ext cx="2646878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教学目标</a:t>
              </a:r>
              <a:endParaRPr lang="zh-CN" altLang="en-US" sz="48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339601" y="2733444"/>
              <a:ext cx="79380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01</a:t>
              </a:r>
              <a:endParaRPr lang="zh-CN" altLang="en-US" sz="48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68595" y="3966293"/>
            <a:ext cx="3613469" cy="830998"/>
            <a:chOff x="6339601" y="2733444"/>
            <a:chExt cx="3613469" cy="830998"/>
          </a:xfrm>
        </p:grpSpPr>
        <p:sp>
          <p:nvSpPr>
            <p:cNvPr id="12" name="矩形 11"/>
            <p:cNvSpPr/>
            <p:nvPr/>
          </p:nvSpPr>
          <p:spPr>
            <a:xfrm>
              <a:off x="7306192" y="2733445"/>
              <a:ext cx="2646878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教学分析</a:t>
              </a:r>
              <a:endParaRPr lang="zh-CN" altLang="en-US" sz="48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339601" y="2733444"/>
              <a:ext cx="76815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02</a:t>
              </a:r>
              <a:endParaRPr lang="zh-CN" altLang="en-US" sz="48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868595" y="5201462"/>
            <a:ext cx="3613469" cy="830998"/>
            <a:chOff x="6339601" y="2733444"/>
            <a:chExt cx="3613469" cy="830998"/>
          </a:xfrm>
        </p:grpSpPr>
        <p:sp>
          <p:nvSpPr>
            <p:cNvPr id="15" name="矩形 14"/>
            <p:cNvSpPr/>
            <p:nvPr/>
          </p:nvSpPr>
          <p:spPr>
            <a:xfrm>
              <a:off x="7306192" y="2733445"/>
              <a:ext cx="2646878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教学方案</a:t>
              </a:r>
              <a:endParaRPr lang="zh-CN" altLang="en-US" sz="48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339601" y="2733444"/>
              <a:ext cx="76815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03</a:t>
              </a:r>
              <a:endParaRPr lang="zh-CN" altLang="en-US" sz="48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818417" y="2729969"/>
            <a:ext cx="3613469" cy="830998"/>
            <a:chOff x="6339601" y="2733444"/>
            <a:chExt cx="3613469" cy="830998"/>
          </a:xfrm>
        </p:grpSpPr>
        <p:sp>
          <p:nvSpPr>
            <p:cNvPr id="18" name="矩形 17"/>
            <p:cNvSpPr/>
            <p:nvPr/>
          </p:nvSpPr>
          <p:spPr>
            <a:xfrm>
              <a:off x="7306192" y="2733445"/>
              <a:ext cx="2646878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教学过程</a:t>
              </a:r>
              <a:endParaRPr lang="zh-CN" altLang="en-US" sz="48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339601" y="2733444"/>
              <a:ext cx="76815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04</a:t>
              </a:r>
              <a:endParaRPr lang="zh-CN" altLang="en-US" sz="48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789841" y="3966292"/>
            <a:ext cx="3613469" cy="830998"/>
            <a:chOff x="6339601" y="2733444"/>
            <a:chExt cx="3613469" cy="830998"/>
          </a:xfrm>
        </p:grpSpPr>
        <p:sp>
          <p:nvSpPr>
            <p:cNvPr id="21" name="矩形 20"/>
            <p:cNvSpPr/>
            <p:nvPr/>
          </p:nvSpPr>
          <p:spPr>
            <a:xfrm>
              <a:off x="7306192" y="2733445"/>
              <a:ext cx="2646878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教学总结</a:t>
              </a:r>
              <a:endParaRPr lang="zh-CN" altLang="en-US" sz="48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339601" y="2733444"/>
              <a:ext cx="76815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05</a:t>
              </a:r>
              <a:endParaRPr lang="zh-CN" altLang="en-US" sz="48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58195" y="1539090"/>
            <a:ext cx="3110400" cy="3628697"/>
            <a:chOff x="482715" y="1615440"/>
            <a:chExt cx="3110400" cy="3628697"/>
          </a:xfrm>
        </p:grpSpPr>
        <p:sp>
          <p:nvSpPr>
            <p:cNvPr id="26" name="KSO_Shape"/>
            <p:cNvSpPr>
              <a:spLocks/>
            </p:cNvSpPr>
            <p:nvPr/>
          </p:nvSpPr>
          <p:spPr bwMode="auto">
            <a:xfrm rot="20769834" flipH="1">
              <a:off x="482715" y="3005037"/>
              <a:ext cx="2787262" cy="2239100"/>
            </a:xfrm>
            <a:custGeom>
              <a:avLst/>
              <a:gdLst>
                <a:gd name="T0" fmla="*/ 2147483646 w 288"/>
                <a:gd name="T1" fmla="*/ 0 h 232"/>
                <a:gd name="T2" fmla="*/ 0 w 288"/>
                <a:gd name="T3" fmla="*/ 2147483646 h 232"/>
                <a:gd name="T4" fmla="*/ 2147483646 w 288"/>
                <a:gd name="T5" fmla="*/ 2147483646 h 232"/>
                <a:gd name="T6" fmla="*/ 2147483646 w 288"/>
                <a:gd name="T7" fmla="*/ 2147483646 h 232"/>
                <a:gd name="T8" fmla="*/ 2147483646 w 288"/>
                <a:gd name="T9" fmla="*/ 2147483646 h 232"/>
                <a:gd name="T10" fmla="*/ 2147483646 w 288"/>
                <a:gd name="T11" fmla="*/ 2147483646 h 232"/>
                <a:gd name="T12" fmla="*/ 2147483646 w 288"/>
                <a:gd name="T13" fmla="*/ 2147483646 h 232"/>
                <a:gd name="T14" fmla="*/ 2147483646 w 288"/>
                <a:gd name="T15" fmla="*/ 0 h 232"/>
                <a:gd name="T16" fmla="*/ 2147483646 w 288"/>
                <a:gd name="T17" fmla="*/ 2147483646 h 232"/>
                <a:gd name="T18" fmla="*/ 2147483646 w 288"/>
                <a:gd name="T19" fmla="*/ 2147483646 h 232"/>
                <a:gd name="T20" fmla="*/ 2147483646 w 288"/>
                <a:gd name="T21" fmla="*/ 2147483646 h 232"/>
                <a:gd name="T22" fmla="*/ 2147483646 w 288"/>
                <a:gd name="T23" fmla="*/ 2147483646 h 232"/>
                <a:gd name="T24" fmla="*/ 2147483646 w 288"/>
                <a:gd name="T25" fmla="*/ 2147483646 h 232"/>
                <a:gd name="T26" fmla="*/ 2147483646 w 288"/>
                <a:gd name="T27" fmla="*/ 2147483646 h 232"/>
                <a:gd name="T28" fmla="*/ 2147483646 w 288"/>
                <a:gd name="T29" fmla="*/ 2147483646 h 232"/>
                <a:gd name="T30" fmla="*/ 2147483646 w 288"/>
                <a:gd name="T31" fmla="*/ 2147483646 h 232"/>
                <a:gd name="T32" fmla="*/ 2147483646 w 288"/>
                <a:gd name="T33" fmla="*/ 2147483646 h 232"/>
                <a:gd name="T34" fmla="*/ 2147483646 w 288"/>
                <a:gd name="T35" fmla="*/ 2147483646 h 232"/>
                <a:gd name="T36" fmla="*/ 2147483646 w 288"/>
                <a:gd name="T37" fmla="*/ 2147483646 h 232"/>
                <a:gd name="T38" fmla="*/ 2147483646 w 288"/>
                <a:gd name="T39" fmla="*/ 2147483646 h 232"/>
                <a:gd name="T40" fmla="*/ 2147483646 w 288"/>
                <a:gd name="T41" fmla="*/ 2147483646 h 232"/>
                <a:gd name="T42" fmla="*/ 2147483646 w 288"/>
                <a:gd name="T43" fmla="*/ 2147483646 h 232"/>
                <a:gd name="T44" fmla="*/ 2147483646 w 288"/>
                <a:gd name="T45" fmla="*/ 2147483646 h 232"/>
                <a:gd name="T46" fmla="*/ 2147483646 w 288"/>
                <a:gd name="T47" fmla="*/ 2147483646 h 232"/>
                <a:gd name="T48" fmla="*/ 2147483646 w 288"/>
                <a:gd name="T49" fmla="*/ 2147483646 h 232"/>
                <a:gd name="T50" fmla="*/ 2147483646 w 288"/>
                <a:gd name="T51" fmla="*/ 2147483646 h 232"/>
                <a:gd name="T52" fmla="*/ 2147483646 w 288"/>
                <a:gd name="T53" fmla="*/ 2147483646 h 232"/>
                <a:gd name="T54" fmla="*/ 2147483646 w 288"/>
                <a:gd name="T55" fmla="*/ 2147483646 h 232"/>
                <a:gd name="T56" fmla="*/ 2147483646 w 288"/>
                <a:gd name="T57" fmla="*/ 2147483646 h 232"/>
                <a:gd name="T58" fmla="*/ 2147483646 w 288"/>
                <a:gd name="T59" fmla="*/ 2147483646 h 232"/>
                <a:gd name="T60" fmla="*/ 2147483646 w 288"/>
                <a:gd name="T61" fmla="*/ 2147483646 h 232"/>
                <a:gd name="T62" fmla="*/ 2147483646 w 288"/>
                <a:gd name="T63" fmla="*/ 2147483646 h 232"/>
                <a:gd name="T64" fmla="*/ 2147483646 w 288"/>
                <a:gd name="T65" fmla="*/ 2147483646 h 232"/>
                <a:gd name="T66" fmla="*/ 2147483646 w 288"/>
                <a:gd name="T67" fmla="*/ 2147483646 h 232"/>
                <a:gd name="T68" fmla="*/ 2147483646 w 288"/>
                <a:gd name="T69" fmla="*/ 2147483646 h 232"/>
                <a:gd name="T70" fmla="*/ 2147483646 w 288"/>
                <a:gd name="T71" fmla="*/ 2147483646 h 232"/>
                <a:gd name="T72" fmla="*/ 2147483646 w 288"/>
                <a:gd name="T73" fmla="*/ 2147483646 h 232"/>
                <a:gd name="T74" fmla="*/ 2147483646 w 288"/>
                <a:gd name="T75" fmla="*/ 2147483646 h 23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88" h="232">
                  <a:moveTo>
                    <a:pt x="144" y="0"/>
                  </a:moveTo>
                  <a:cubicBezTo>
                    <a:pt x="64" y="0"/>
                    <a:pt x="0" y="52"/>
                    <a:pt x="0" y="116"/>
                  </a:cubicBezTo>
                  <a:cubicBezTo>
                    <a:pt x="0" y="152"/>
                    <a:pt x="14" y="160"/>
                    <a:pt x="33" y="160"/>
                  </a:cubicBezTo>
                  <a:cubicBezTo>
                    <a:pt x="49" y="160"/>
                    <a:pt x="67" y="154"/>
                    <a:pt x="84" y="154"/>
                  </a:cubicBezTo>
                  <a:cubicBezTo>
                    <a:pt x="95" y="154"/>
                    <a:pt x="105" y="157"/>
                    <a:pt x="112" y="165"/>
                  </a:cubicBezTo>
                  <a:cubicBezTo>
                    <a:pt x="135" y="189"/>
                    <a:pt x="64" y="232"/>
                    <a:pt x="144" y="232"/>
                  </a:cubicBezTo>
                  <a:cubicBezTo>
                    <a:pt x="224" y="232"/>
                    <a:pt x="288" y="180"/>
                    <a:pt x="288" y="116"/>
                  </a:cubicBezTo>
                  <a:cubicBezTo>
                    <a:pt x="288" y="52"/>
                    <a:pt x="224" y="0"/>
                    <a:pt x="144" y="0"/>
                  </a:cubicBezTo>
                  <a:close/>
                  <a:moveTo>
                    <a:pt x="60" y="104"/>
                  </a:moveTo>
                  <a:cubicBezTo>
                    <a:pt x="49" y="104"/>
                    <a:pt x="40" y="95"/>
                    <a:pt x="40" y="84"/>
                  </a:cubicBezTo>
                  <a:cubicBezTo>
                    <a:pt x="40" y="73"/>
                    <a:pt x="49" y="64"/>
                    <a:pt x="60" y="64"/>
                  </a:cubicBezTo>
                  <a:cubicBezTo>
                    <a:pt x="71" y="64"/>
                    <a:pt x="80" y="73"/>
                    <a:pt x="80" y="84"/>
                  </a:cubicBezTo>
                  <a:cubicBezTo>
                    <a:pt x="80" y="95"/>
                    <a:pt x="71" y="104"/>
                    <a:pt x="60" y="104"/>
                  </a:cubicBezTo>
                  <a:close/>
                  <a:moveTo>
                    <a:pt x="116" y="64"/>
                  </a:moveTo>
                  <a:cubicBezTo>
                    <a:pt x="105" y="64"/>
                    <a:pt x="96" y="55"/>
                    <a:pt x="96" y="44"/>
                  </a:cubicBezTo>
                  <a:cubicBezTo>
                    <a:pt x="96" y="33"/>
                    <a:pt x="105" y="24"/>
                    <a:pt x="116" y="24"/>
                  </a:cubicBezTo>
                  <a:cubicBezTo>
                    <a:pt x="127" y="24"/>
                    <a:pt x="136" y="33"/>
                    <a:pt x="136" y="44"/>
                  </a:cubicBezTo>
                  <a:cubicBezTo>
                    <a:pt x="136" y="55"/>
                    <a:pt x="127" y="64"/>
                    <a:pt x="116" y="64"/>
                  </a:cubicBezTo>
                  <a:close/>
                  <a:moveTo>
                    <a:pt x="164" y="216"/>
                  </a:moveTo>
                  <a:cubicBezTo>
                    <a:pt x="149" y="216"/>
                    <a:pt x="136" y="207"/>
                    <a:pt x="136" y="196"/>
                  </a:cubicBezTo>
                  <a:cubicBezTo>
                    <a:pt x="136" y="185"/>
                    <a:pt x="149" y="176"/>
                    <a:pt x="164" y="176"/>
                  </a:cubicBezTo>
                  <a:cubicBezTo>
                    <a:pt x="179" y="176"/>
                    <a:pt x="192" y="185"/>
                    <a:pt x="192" y="196"/>
                  </a:cubicBezTo>
                  <a:cubicBezTo>
                    <a:pt x="192" y="207"/>
                    <a:pt x="179" y="216"/>
                    <a:pt x="164" y="216"/>
                  </a:cubicBezTo>
                  <a:close/>
                  <a:moveTo>
                    <a:pt x="172" y="64"/>
                  </a:moveTo>
                  <a:cubicBezTo>
                    <a:pt x="161" y="64"/>
                    <a:pt x="152" y="55"/>
                    <a:pt x="152" y="44"/>
                  </a:cubicBezTo>
                  <a:cubicBezTo>
                    <a:pt x="152" y="33"/>
                    <a:pt x="161" y="24"/>
                    <a:pt x="172" y="24"/>
                  </a:cubicBezTo>
                  <a:cubicBezTo>
                    <a:pt x="183" y="24"/>
                    <a:pt x="192" y="33"/>
                    <a:pt x="192" y="44"/>
                  </a:cubicBezTo>
                  <a:cubicBezTo>
                    <a:pt x="192" y="55"/>
                    <a:pt x="183" y="64"/>
                    <a:pt x="172" y="64"/>
                  </a:cubicBezTo>
                  <a:close/>
                  <a:moveTo>
                    <a:pt x="208" y="76"/>
                  </a:moveTo>
                  <a:cubicBezTo>
                    <a:pt x="208" y="65"/>
                    <a:pt x="217" y="56"/>
                    <a:pt x="228" y="56"/>
                  </a:cubicBezTo>
                  <a:cubicBezTo>
                    <a:pt x="239" y="56"/>
                    <a:pt x="248" y="65"/>
                    <a:pt x="248" y="76"/>
                  </a:cubicBezTo>
                  <a:cubicBezTo>
                    <a:pt x="248" y="87"/>
                    <a:pt x="239" y="96"/>
                    <a:pt x="228" y="96"/>
                  </a:cubicBezTo>
                  <a:cubicBezTo>
                    <a:pt x="217" y="96"/>
                    <a:pt x="208" y="87"/>
                    <a:pt x="208" y="76"/>
                  </a:cubicBezTo>
                  <a:close/>
                  <a:moveTo>
                    <a:pt x="264" y="132"/>
                  </a:moveTo>
                  <a:cubicBezTo>
                    <a:pt x="264" y="143"/>
                    <a:pt x="255" y="152"/>
                    <a:pt x="244" y="152"/>
                  </a:cubicBezTo>
                  <a:cubicBezTo>
                    <a:pt x="233" y="152"/>
                    <a:pt x="224" y="143"/>
                    <a:pt x="224" y="132"/>
                  </a:cubicBezTo>
                  <a:cubicBezTo>
                    <a:pt x="224" y="121"/>
                    <a:pt x="233" y="112"/>
                    <a:pt x="244" y="112"/>
                  </a:cubicBezTo>
                  <a:cubicBezTo>
                    <a:pt x="255" y="112"/>
                    <a:pt x="264" y="121"/>
                    <a:pt x="264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25" name="KSO_Shape"/>
            <p:cNvSpPr>
              <a:spLocks/>
            </p:cNvSpPr>
            <p:nvPr/>
          </p:nvSpPr>
          <p:spPr bwMode="auto">
            <a:xfrm>
              <a:off x="2369474" y="1615440"/>
              <a:ext cx="1223641" cy="1498018"/>
            </a:xfrm>
            <a:custGeom>
              <a:avLst/>
              <a:gdLst>
                <a:gd name="T0" fmla="*/ 1379902 w 634"/>
                <a:gd name="T1" fmla="*/ 41731 h 604"/>
                <a:gd name="T2" fmla="*/ 1379902 w 634"/>
                <a:gd name="T3" fmla="*/ 41731 h 604"/>
                <a:gd name="T4" fmla="*/ 1181500 w 634"/>
                <a:gd name="T5" fmla="*/ 41731 h 604"/>
                <a:gd name="T6" fmla="*/ 428015 w 634"/>
                <a:gd name="T7" fmla="*/ 1052219 h 604"/>
                <a:gd name="T8" fmla="*/ 164964 w 634"/>
                <a:gd name="T9" fmla="*/ 1317509 h 604"/>
                <a:gd name="T10" fmla="*/ 0 w 634"/>
                <a:gd name="T11" fmla="*/ 1448664 h 604"/>
                <a:gd name="T12" fmla="*/ 559540 w 634"/>
                <a:gd name="T13" fmla="*/ 1493376 h 604"/>
                <a:gd name="T14" fmla="*/ 624188 w 634"/>
                <a:gd name="T15" fmla="*/ 1272797 h 604"/>
                <a:gd name="T16" fmla="*/ 1379902 w 634"/>
                <a:gd name="T17" fmla="*/ 307021 h 604"/>
                <a:gd name="T18" fmla="*/ 1379902 w 634"/>
                <a:gd name="T19" fmla="*/ 41731 h 604"/>
                <a:gd name="T20" fmla="*/ 526102 w 634"/>
                <a:gd name="T21" fmla="*/ 1448664 h 604"/>
                <a:gd name="T22" fmla="*/ 526102 w 634"/>
                <a:gd name="T23" fmla="*/ 1448664 h 604"/>
                <a:gd name="T24" fmla="*/ 164964 w 634"/>
                <a:gd name="T25" fmla="*/ 1493376 h 604"/>
                <a:gd name="T26" fmla="*/ 229612 w 634"/>
                <a:gd name="T27" fmla="*/ 1359240 h 604"/>
                <a:gd name="T28" fmla="*/ 492663 w 634"/>
                <a:gd name="T29" fmla="*/ 1141642 h 604"/>
                <a:gd name="T30" fmla="*/ 559540 w 634"/>
                <a:gd name="T31" fmla="*/ 1228085 h 604"/>
                <a:gd name="T32" fmla="*/ 526102 w 634"/>
                <a:gd name="T33" fmla="*/ 1448664 h 604"/>
                <a:gd name="T34" fmla="*/ 590750 w 634"/>
                <a:gd name="T35" fmla="*/ 1141642 h 604"/>
                <a:gd name="T36" fmla="*/ 590750 w 634"/>
                <a:gd name="T37" fmla="*/ 1141642 h 604"/>
                <a:gd name="T38" fmla="*/ 559540 w 634"/>
                <a:gd name="T39" fmla="*/ 1052219 h 604"/>
                <a:gd name="T40" fmla="*/ 624188 w 634"/>
                <a:gd name="T41" fmla="*/ 921064 h 604"/>
                <a:gd name="T42" fmla="*/ 691066 w 634"/>
                <a:gd name="T43" fmla="*/ 1010488 h 604"/>
                <a:gd name="T44" fmla="*/ 590750 w 634"/>
                <a:gd name="T45" fmla="*/ 1141642 h 604"/>
                <a:gd name="T46" fmla="*/ 1313025 w 634"/>
                <a:gd name="T47" fmla="*/ 217598 h 604"/>
                <a:gd name="T48" fmla="*/ 1313025 w 634"/>
                <a:gd name="T49" fmla="*/ 217598 h 604"/>
                <a:gd name="T50" fmla="*/ 755714 w 634"/>
                <a:gd name="T51" fmla="*/ 921064 h 604"/>
                <a:gd name="T52" fmla="*/ 691066 w 634"/>
                <a:gd name="T53" fmla="*/ 876352 h 604"/>
                <a:gd name="T54" fmla="*/ 1248377 w 634"/>
                <a:gd name="T55" fmla="*/ 131155 h 604"/>
                <a:gd name="T56" fmla="*/ 1313025 w 634"/>
                <a:gd name="T57" fmla="*/ 131155 h 604"/>
                <a:gd name="T58" fmla="*/ 1313025 w 634"/>
                <a:gd name="T59" fmla="*/ 217598 h 60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634" h="604">
                  <a:moveTo>
                    <a:pt x="619" y="14"/>
                  </a:moveTo>
                  <a:lnTo>
                    <a:pt x="619" y="14"/>
                  </a:lnTo>
                  <a:cubicBezTo>
                    <a:pt x="589" y="0"/>
                    <a:pt x="560" y="0"/>
                    <a:pt x="530" y="14"/>
                  </a:cubicBezTo>
                  <a:cubicBezTo>
                    <a:pt x="192" y="353"/>
                    <a:pt x="192" y="353"/>
                    <a:pt x="192" y="353"/>
                  </a:cubicBezTo>
                  <a:cubicBezTo>
                    <a:pt x="162" y="353"/>
                    <a:pt x="103" y="368"/>
                    <a:pt x="74" y="442"/>
                  </a:cubicBezTo>
                  <a:cubicBezTo>
                    <a:pt x="59" y="486"/>
                    <a:pt x="0" y="486"/>
                    <a:pt x="0" y="486"/>
                  </a:cubicBezTo>
                  <a:cubicBezTo>
                    <a:pt x="103" y="603"/>
                    <a:pt x="236" y="530"/>
                    <a:pt x="251" y="501"/>
                  </a:cubicBezTo>
                  <a:cubicBezTo>
                    <a:pt x="280" y="486"/>
                    <a:pt x="280" y="456"/>
                    <a:pt x="280" y="427"/>
                  </a:cubicBezTo>
                  <a:cubicBezTo>
                    <a:pt x="619" y="103"/>
                    <a:pt x="619" y="103"/>
                    <a:pt x="619" y="103"/>
                  </a:cubicBezTo>
                  <a:cubicBezTo>
                    <a:pt x="633" y="73"/>
                    <a:pt x="633" y="44"/>
                    <a:pt x="619" y="14"/>
                  </a:cubicBezTo>
                  <a:close/>
                  <a:moveTo>
                    <a:pt x="236" y="486"/>
                  </a:moveTo>
                  <a:lnTo>
                    <a:pt x="236" y="486"/>
                  </a:lnTo>
                  <a:cubicBezTo>
                    <a:pt x="207" y="501"/>
                    <a:pt x="118" y="530"/>
                    <a:pt x="74" y="501"/>
                  </a:cubicBezTo>
                  <a:cubicBezTo>
                    <a:pt x="74" y="501"/>
                    <a:pt x="89" y="486"/>
                    <a:pt x="103" y="456"/>
                  </a:cubicBezTo>
                  <a:cubicBezTo>
                    <a:pt x="133" y="368"/>
                    <a:pt x="221" y="383"/>
                    <a:pt x="221" y="383"/>
                  </a:cubicBezTo>
                  <a:cubicBezTo>
                    <a:pt x="251" y="412"/>
                    <a:pt x="251" y="412"/>
                    <a:pt x="251" y="412"/>
                  </a:cubicBezTo>
                  <a:cubicBezTo>
                    <a:pt x="251" y="412"/>
                    <a:pt x="265" y="442"/>
                    <a:pt x="236" y="486"/>
                  </a:cubicBezTo>
                  <a:close/>
                  <a:moveTo>
                    <a:pt x="265" y="383"/>
                  </a:moveTo>
                  <a:lnTo>
                    <a:pt x="265" y="383"/>
                  </a:lnTo>
                  <a:lnTo>
                    <a:pt x="251" y="353"/>
                  </a:lnTo>
                  <a:cubicBezTo>
                    <a:pt x="280" y="309"/>
                    <a:pt x="280" y="309"/>
                    <a:pt x="280" y="309"/>
                  </a:cubicBezTo>
                  <a:cubicBezTo>
                    <a:pt x="310" y="339"/>
                    <a:pt x="310" y="339"/>
                    <a:pt x="310" y="339"/>
                  </a:cubicBezTo>
                  <a:lnTo>
                    <a:pt x="265" y="383"/>
                  </a:lnTo>
                  <a:close/>
                  <a:moveTo>
                    <a:pt x="589" y="73"/>
                  </a:moveTo>
                  <a:lnTo>
                    <a:pt x="589" y="73"/>
                  </a:lnTo>
                  <a:cubicBezTo>
                    <a:pt x="339" y="309"/>
                    <a:pt x="339" y="309"/>
                    <a:pt x="339" y="309"/>
                  </a:cubicBezTo>
                  <a:cubicBezTo>
                    <a:pt x="310" y="294"/>
                    <a:pt x="310" y="294"/>
                    <a:pt x="310" y="294"/>
                  </a:cubicBezTo>
                  <a:cubicBezTo>
                    <a:pt x="560" y="44"/>
                    <a:pt x="560" y="44"/>
                    <a:pt x="560" y="44"/>
                  </a:cubicBezTo>
                  <a:cubicBezTo>
                    <a:pt x="574" y="30"/>
                    <a:pt x="574" y="30"/>
                    <a:pt x="589" y="44"/>
                  </a:cubicBezTo>
                  <a:cubicBezTo>
                    <a:pt x="589" y="44"/>
                    <a:pt x="589" y="59"/>
                    <a:pt x="589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wrap="none" lIns="121908" tIns="60955" rIns="121908" bIns="60955"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402579" y="814081"/>
            <a:ext cx="3709814" cy="1881060"/>
            <a:chOff x="5402579" y="814081"/>
            <a:chExt cx="3709814" cy="1881060"/>
          </a:xfrm>
        </p:grpSpPr>
        <p:sp>
          <p:nvSpPr>
            <p:cNvPr id="7" name="矩形 6"/>
            <p:cNvSpPr/>
            <p:nvPr/>
          </p:nvSpPr>
          <p:spPr>
            <a:xfrm>
              <a:off x="5806024" y="814081"/>
              <a:ext cx="2917786" cy="1446550"/>
            </a:xfrm>
            <a:prstGeom prst="rect">
              <a:avLst/>
            </a:prstGeom>
            <a:ln w="28575">
              <a:noFill/>
              <a:prstDash val="sysDash"/>
            </a:ln>
          </p:spPr>
          <p:txBody>
            <a:bodyPr wrap="none">
              <a:spAutoFit/>
            </a:bodyPr>
            <a:lstStyle/>
            <a:p>
              <a:r>
                <a:rPr lang="zh-CN" altLang="en-US" sz="88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目 录</a:t>
              </a:r>
              <a:endParaRPr lang="zh-CN" altLang="en-US" sz="88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33" name="KSO_Shape"/>
            <p:cNvSpPr>
              <a:spLocks/>
            </p:cNvSpPr>
            <p:nvPr/>
          </p:nvSpPr>
          <p:spPr bwMode="auto">
            <a:xfrm>
              <a:off x="5402579" y="814081"/>
              <a:ext cx="3709814" cy="1881060"/>
            </a:xfrm>
            <a:custGeom>
              <a:avLst/>
              <a:gdLst>
                <a:gd name="T0" fmla="*/ 2147483646 w 21007"/>
                <a:gd name="T1" fmla="*/ 2147483646 h 6483"/>
                <a:gd name="T2" fmla="*/ 2147483646 w 21007"/>
                <a:gd name="T3" fmla="*/ 2147483646 h 6483"/>
                <a:gd name="T4" fmla="*/ 2147483646 w 21007"/>
                <a:gd name="T5" fmla="*/ 2147483646 h 6483"/>
                <a:gd name="T6" fmla="*/ 2147483646 w 21007"/>
                <a:gd name="T7" fmla="*/ 2147483646 h 6483"/>
                <a:gd name="T8" fmla="*/ 2147483646 w 21007"/>
                <a:gd name="T9" fmla="*/ 2147483646 h 6483"/>
                <a:gd name="T10" fmla="*/ 2147483646 w 21007"/>
                <a:gd name="T11" fmla="*/ 2147483646 h 6483"/>
                <a:gd name="T12" fmla="*/ 2147483646 w 21007"/>
                <a:gd name="T13" fmla="*/ 2147483646 h 6483"/>
                <a:gd name="T14" fmla="*/ 2147483646 w 21007"/>
                <a:gd name="T15" fmla="*/ 2147483646 h 6483"/>
                <a:gd name="T16" fmla="*/ 2147483646 w 21007"/>
                <a:gd name="T17" fmla="*/ 2147483646 h 6483"/>
                <a:gd name="T18" fmla="*/ 2147483646 w 21007"/>
                <a:gd name="T19" fmla="*/ 2147483646 h 6483"/>
                <a:gd name="T20" fmla="*/ 2147483646 w 21007"/>
                <a:gd name="T21" fmla="*/ 2147483646 h 6483"/>
                <a:gd name="T22" fmla="*/ 2147483646 w 21007"/>
                <a:gd name="T23" fmla="*/ 2147483646 h 6483"/>
                <a:gd name="T24" fmla="*/ 2147483646 w 21007"/>
                <a:gd name="T25" fmla="*/ 2147483646 h 6483"/>
                <a:gd name="T26" fmla="*/ 2147483646 w 21007"/>
                <a:gd name="T27" fmla="*/ 2147483646 h 6483"/>
                <a:gd name="T28" fmla="*/ 2147483646 w 21007"/>
                <a:gd name="T29" fmla="*/ 2147483646 h 6483"/>
                <a:gd name="T30" fmla="*/ 2147483646 w 21007"/>
                <a:gd name="T31" fmla="*/ 2147483646 h 6483"/>
                <a:gd name="T32" fmla="*/ 2147483646 w 21007"/>
                <a:gd name="T33" fmla="*/ 2147483646 h 6483"/>
                <a:gd name="T34" fmla="*/ 2147483646 w 21007"/>
                <a:gd name="T35" fmla="*/ 2147483646 h 6483"/>
                <a:gd name="T36" fmla="*/ 2147483646 w 21007"/>
                <a:gd name="T37" fmla="*/ 2147483646 h 6483"/>
                <a:gd name="T38" fmla="*/ 2147483646 w 21007"/>
                <a:gd name="T39" fmla="*/ 2147483646 h 6483"/>
                <a:gd name="T40" fmla="*/ 2147483646 w 21007"/>
                <a:gd name="T41" fmla="*/ 2147483646 h 6483"/>
                <a:gd name="T42" fmla="*/ 2147483646 w 21007"/>
                <a:gd name="T43" fmla="*/ 2147483646 h 6483"/>
                <a:gd name="T44" fmla="*/ 2147483646 w 21007"/>
                <a:gd name="T45" fmla="*/ 0 h 6483"/>
                <a:gd name="T46" fmla="*/ 2147483646 w 21007"/>
                <a:gd name="T47" fmla="*/ 2147483646 h 6483"/>
                <a:gd name="T48" fmla="*/ 2147483646 w 21007"/>
                <a:gd name="T49" fmla="*/ 2147483646 h 6483"/>
                <a:gd name="T50" fmla="*/ 2147483646 w 21007"/>
                <a:gd name="T51" fmla="*/ 2147483646 h 6483"/>
                <a:gd name="T52" fmla="*/ 2147483646 w 21007"/>
                <a:gd name="T53" fmla="*/ 2147483646 h 6483"/>
                <a:gd name="T54" fmla="*/ 2147483646 w 21007"/>
                <a:gd name="T55" fmla="*/ 2147483646 h 6483"/>
                <a:gd name="T56" fmla="*/ 2147483646 w 21007"/>
                <a:gd name="T57" fmla="*/ 2147483646 h 6483"/>
                <a:gd name="T58" fmla="*/ 2147483646 w 21007"/>
                <a:gd name="T59" fmla="*/ 2147483646 h 6483"/>
                <a:gd name="T60" fmla="*/ 2147483646 w 21007"/>
                <a:gd name="T61" fmla="*/ 2147483646 h 6483"/>
                <a:gd name="T62" fmla="*/ 2147483646 w 21007"/>
                <a:gd name="T63" fmla="*/ 2147483646 h 6483"/>
                <a:gd name="T64" fmla="*/ 2147483646 w 21007"/>
                <a:gd name="T65" fmla="*/ 2147483646 h 6483"/>
                <a:gd name="T66" fmla="*/ 2147483646 w 21007"/>
                <a:gd name="T67" fmla="*/ 2147483646 h 6483"/>
                <a:gd name="T68" fmla="*/ 0 w 21007"/>
                <a:gd name="T69" fmla="*/ 2147483646 h 6483"/>
                <a:gd name="T70" fmla="*/ 2147483646 w 21007"/>
                <a:gd name="T71" fmla="*/ 2147483646 h 6483"/>
                <a:gd name="T72" fmla="*/ 2147483646 w 21007"/>
                <a:gd name="T73" fmla="*/ 2147483646 h 6483"/>
                <a:gd name="T74" fmla="*/ 2147483646 w 21007"/>
                <a:gd name="T75" fmla="*/ 2147483646 h 6483"/>
                <a:gd name="T76" fmla="*/ 2147483646 w 21007"/>
                <a:gd name="T77" fmla="*/ 2147483646 h 6483"/>
                <a:gd name="T78" fmla="*/ 2147483646 w 21007"/>
                <a:gd name="T79" fmla="*/ 2147483646 h 6483"/>
                <a:gd name="T80" fmla="*/ 2147483646 w 21007"/>
                <a:gd name="T81" fmla="*/ 2147483646 h 6483"/>
                <a:gd name="T82" fmla="*/ 2147483646 w 21007"/>
                <a:gd name="T83" fmla="*/ 2147483646 h 6483"/>
                <a:gd name="T84" fmla="*/ 2147483646 w 21007"/>
                <a:gd name="T85" fmla="*/ 2147483646 h 6483"/>
                <a:gd name="T86" fmla="*/ 2147483646 w 21007"/>
                <a:gd name="T87" fmla="*/ 2147483646 h 6483"/>
                <a:gd name="T88" fmla="*/ 2147483646 w 21007"/>
                <a:gd name="T89" fmla="*/ 2147483646 h 6483"/>
                <a:gd name="T90" fmla="*/ 2147483646 w 21007"/>
                <a:gd name="T91" fmla="*/ 2147483646 h 648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1007" h="6483">
                  <a:moveTo>
                    <a:pt x="18923" y="4653"/>
                  </a:moveTo>
                  <a:lnTo>
                    <a:pt x="20252" y="4653"/>
                  </a:lnTo>
                  <a:lnTo>
                    <a:pt x="20291" y="4652"/>
                  </a:lnTo>
                  <a:lnTo>
                    <a:pt x="20329" y="4649"/>
                  </a:lnTo>
                  <a:lnTo>
                    <a:pt x="20366" y="4645"/>
                  </a:lnTo>
                  <a:lnTo>
                    <a:pt x="20404" y="4638"/>
                  </a:lnTo>
                  <a:lnTo>
                    <a:pt x="20440" y="4630"/>
                  </a:lnTo>
                  <a:lnTo>
                    <a:pt x="20476" y="4619"/>
                  </a:lnTo>
                  <a:lnTo>
                    <a:pt x="20511" y="4607"/>
                  </a:lnTo>
                  <a:lnTo>
                    <a:pt x="20546" y="4593"/>
                  </a:lnTo>
                  <a:lnTo>
                    <a:pt x="20578" y="4578"/>
                  </a:lnTo>
                  <a:lnTo>
                    <a:pt x="20611" y="4562"/>
                  </a:lnTo>
                  <a:lnTo>
                    <a:pt x="20642" y="4543"/>
                  </a:lnTo>
                  <a:lnTo>
                    <a:pt x="20674" y="4524"/>
                  </a:lnTo>
                  <a:lnTo>
                    <a:pt x="20703" y="4503"/>
                  </a:lnTo>
                  <a:lnTo>
                    <a:pt x="20732" y="4481"/>
                  </a:lnTo>
                  <a:lnTo>
                    <a:pt x="20759" y="4456"/>
                  </a:lnTo>
                  <a:lnTo>
                    <a:pt x="20786" y="4432"/>
                  </a:lnTo>
                  <a:lnTo>
                    <a:pt x="20810" y="4405"/>
                  </a:lnTo>
                  <a:lnTo>
                    <a:pt x="20834" y="4378"/>
                  </a:lnTo>
                  <a:lnTo>
                    <a:pt x="20857" y="4349"/>
                  </a:lnTo>
                  <a:lnTo>
                    <a:pt x="20878" y="4320"/>
                  </a:lnTo>
                  <a:lnTo>
                    <a:pt x="20897" y="4290"/>
                  </a:lnTo>
                  <a:lnTo>
                    <a:pt x="20915" y="4258"/>
                  </a:lnTo>
                  <a:lnTo>
                    <a:pt x="20932" y="4226"/>
                  </a:lnTo>
                  <a:lnTo>
                    <a:pt x="20947" y="4192"/>
                  </a:lnTo>
                  <a:lnTo>
                    <a:pt x="20960" y="4158"/>
                  </a:lnTo>
                  <a:lnTo>
                    <a:pt x="20973" y="4122"/>
                  </a:lnTo>
                  <a:lnTo>
                    <a:pt x="20982" y="4087"/>
                  </a:lnTo>
                  <a:lnTo>
                    <a:pt x="20992" y="4050"/>
                  </a:lnTo>
                  <a:lnTo>
                    <a:pt x="20997" y="4013"/>
                  </a:lnTo>
                  <a:lnTo>
                    <a:pt x="21002" y="3975"/>
                  </a:lnTo>
                  <a:lnTo>
                    <a:pt x="21006" y="3937"/>
                  </a:lnTo>
                  <a:lnTo>
                    <a:pt x="21007" y="3898"/>
                  </a:lnTo>
                  <a:lnTo>
                    <a:pt x="21007" y="754"/>
                  </a:lnTo>
                  <a:lnTo>
                    <a:pt x="21006" y="715"/>
                  </a:lnTo>
                  <a:lnTo>
                    <a:pt x="21002" y="677"/>
                  </a:lnTo>
                  <a:lnTo>
                    <a:pt x="20997" y="639"/>
                  </a:lnTo>
                  <a:lnTo>
                    <a:pt x="20992" y="603"/>
                  </a:lnTo>
                  <a:lnTo>
                    <a:pt x="20982" y="565"/>
                  </a:lnTo>
                  <a:lnTo>
                    <a:pt x="20973" y="529"/>
                  </a:lnTo>
                  <a:lnTo>
                    <a:pt x="20960" y="494"/>
                  </a:lnTo>
                  <a:lnTo>
                    <a:pt x="20947" y="461"/>
                  </a:lnTo>
                  <a:lnTo>
                    <a:pt x="20932" y="427"/>
                  </a:lnTo>
                  <a:lnTo>
                    <a:pt x="20915" y="394"/>
                  </a:lnTo>
                  <a:lnTo>
                    <a:pt x="20897" y="363"/>
                  </a:lnTo>
                  <a:lnTo>
                    <a:pt x="20878" y="332"/>
                  </a:lnTo>
                  <a:lnTo>
                    <a:pt x="20857" y="302"/>
                  </a:lnTo>
                  <a:lnTo>
                    <a:pt x="20834" y="274"/>
                  </a:lnTo>
                  <a:lnTo>
                    <a:pt x="20810" y="246"/>
                  </a:lnTo>
                  <a:lnTo>
                    <a:pt x="20786" y="221"/>
                  </a:lnTo>
                  <a:lnTo>
                    <a:pt x="20759" y="195"/>
                  </a:lnTo>
                  <a:lnTo>
                    <a:pt x="20732" y="172"/>
                  </a:lnTo>
                  <a:lnTo>
                    <a:pt x="20703" y="150"/>
                  </a:lnTo>
                  <a:lnTo>
                    <a:pt x="20674" y="129"/>
                  </a:lnTo>
                  <a:lnTo>
                    <a:pt x="20642" y="109"/>
                  </a:lnTo>
                  <a:lnTo>
                    <a:pt x="20611" y="90"/>
                  </a:lnTo>
                  <a:lnTo>
                    <a:pt x="20578" y="74"/>
                  </a:lnTo>
                  <a:lnTo>
                    <a:pt x="20546" y="59"/>
                  </a:lnTo>
                  <a:lnTo>
                    <a:pt x="20511" y="45"/>
                  </a:lnTo>
                  <a:lnTo>
                    <a:pt x="20476" y="33"/>
                  </a:lnTo>
                  <a:lnTo>
                    <a:pt x="20440" y="23"/>
                  </a:lnTo>
                  <a:lnTo>
                    <a:pt x="20404" y="15"/>
                  </a:lnTo>
                  <a:lnTo>
                    <a:pt x="20366" y="8"/>
                  </a:lnTo>
                  <a:lnTo>
                    <a:pt x="20329" y="3"/>
                  </a:lnTo>
                  <a:lnTo>
                    <a:pt x="20291" y="1"/>
                  </a:lnTo>
                  <a:lnTo>
                    <a:pt x="20252" y="0"/>
                  </a:lnTo>
                  <a:lnTo>
                    <a:pt x="754" y="0"/>
                  </a:lnTo>
                  <a:lnTo>
                    <a:pt x="716" y="1"/>
                  </a:lnTo>
                  <a:lnTo>
                    <a:pt x="678" y="3"/>
                  </a:lnTo>
                  <a:lnTo>
                    <a:pt x="640" y="8"/>
                  </a:lnTo>
                  <a:lnTo>
                    <a:pt x="603" y="15"/>
                  </a:lnTo>
                  <a:lnTo>
                    <a:pt x="566" y="23"/>
                  </a:lnTo>
                  <a:lnTo>
                    <a:pt x="531" y="33"/>
                  </a:lnTo>
                  <a:lnTo>
                    <a:pt x="496" y="45"/>
                  </a:lnTo>
                  <a:lnTo>
                    <a:pt x="461" y="59"/>
                  </a:lnTo>
                  <a:lnTo>
                    <a:pt x="428" y="74"/>
                  </a:lnTo>
                  <a:lnTo>
                    <a:pt x="396" y="90"/>
                  </a:lnTo>
                  <a:lnTo>
                    <a:pt x="363" y="109"/>
                  </a:lnTo>
                  <a:lnTo>
                    <a:pt x="333" y="129"/>
                  </a:lnTo>
                  <a:lnTo>
                    <a:pt x="304" y="150"/>
                  </a:lnTo>
                  <a:lnTo>
                    <a:pt x="275" y="172"/>
                  </a:lnTo>
                  <a:lnTo>
                    <a:pt x="248" y="195"/>
                  </a:lnTo>
                  <a:lnTo>
                    <a:pt x="221" y="221"/>
                  </a:lnTo>
                  <a:lnTo>
                    <a:pt x="197" y="246"/>
                  </a:lnTo>
                  <a:lnTo>
                    <a:pt x="172" y="274"/>
                  </a:lnTo>
                  <a:lnTo>
                    <a:pt x="150" y="302"/>
                  </a:lnTo>
                  <a:lnTo>
                    <a:pt x="129" y="332"/>
                  </a:lnTo>
                  <a:lnTo>
                    <a:pt x="109" y="363"/>
                  </a:lnTo>
                  <a:lnTo>
                    <a:pt x="91" y="394"/>
                  </a:lnTo>
                  <a:lnTo>
                    <a:pt x="75" y="427"/>
                  </a:lnTo>
                  <a:lnTo>
                    <a:pt x="59" y="461"/>
                  </a:lnTo>
                  <a:lnTo>
                    <a:pt x="45" y="494"/>
                  </a:lnTo>
                  <a:lnTo>
                    <a:pt x="34" y="529"/>
                  </a:lnTo>
                  <a:lnTo>
                    <a:pt x="24" y="565"/>
                  </a:lnTo>
                  <a:lnTo>
                    <a:pt x="15" y="603"/>
                  </a:lnTo>
                  <a:lnTo>
                    <a:pt x="9" y="639"/>
                  </a:lnTo>
                  <a:lnTo>
                    <a:pt x="3" y="677"/>
                  </a:lnTo>
                  <a:lnTo>
                    <a:pt x="1" y="715"/>
                  </a:lnTo>
                  <a:lnTo>
                    <a:pt x="0" y="754"/>
                  </a:lnTo>
                  <a:lnTo>
                    <a:pt x="0" y="3898"/>
                  </a:lnTo>
                  <a:lnTo>
                    <a:pt x="1" y="3937"/>
                  </a:lnTo>
                  <a:lnTo>
                    <a:pt x="3" y="3975"/>
                  </a:lnTo>
                  <a:lnTo>
                    <a:pt x="9" y="4013"/>
                  </a:lnTo>
                  <a:lnTo>
                    <a:pt x="15" y="4050"/>
                  </a:lnTo>
                  <a:lnTo>
                    <a:pt x="24" y="4087"/>
                  </a:lnTo>
                  <a:lnTo>
                    <a:pt x="34" y="4122"/>
                  </a:lnTo>
                  <a:lnTo>
                    <a:pt x="45" y="4158"/>
                  </a:lnTo>
                  <a:lnTo>
                    <a:pt x="59" y="4192"/>
                  </a:lnTo>
                  <a:lnTo>
                    <a:pt x="75" y="4226"/>
                  </a:lnTo>
                  <a:lnTo>
                    <a:pt x="91" y="4258"/>
                  </a:lnTo>
                  <a:lnTo>
                    <a:pt x="109" y="4290"/>
                  </a:lnTo>
                  <a:lnTo>
                    <a:pt x="129" y="4320"/>
                  </a:lnTo>
                  <a:lnTo>
                    <a:pt x="150" y="4349"/>
                  </a:lnTo>
                  <a:lnTo>
                    <a:pt x="172" y="4378"/>
                  </a:lnTo>
                  <a:lnTo>
                    <a:pt x="197" y="4405"/>
                  </a:lnTo>
                  <a:lnTo>
                    <a:pt x="221" y="4432"/>
                  </a:lnTo>
                  <a:lnTo>
                    <a:pt x="248" y="4456"/>
                  </a:lnTo>
                  <a:lnTo>
                    <a:pt x="275" y="4481"/>
                  </a:lnTo>
                  <a:lnTo>
                    <a:pt x="304" y="4503"/>
                  </a:lnTo>
                  <a:lnTo>
                    <a:pt x="333" y="4524"/>
                  </a:lnTo>
                  <a:lnTo>
                    <a:pt x="363" y="4543"/>
                  </a:lnTo>
                  <a:lnTo>
                    <a:pt x="396" y="4562"/>
                  </a:lnTo>
                  <a:lnTo>
                    <a:pt x="428" y="4578"/>
                  </a:lnTo>
                  <a:lnTo>
                    <a:pt x="461" y="4593"/>
                  </a:lnTo>
                  <a:lnTo>
                    <a:pt x="496" y="4607"/>
                  </a:lnTo>
                  <a:lnTo>
                    <a:pt x="531" y="4619"/>
                  </a:lnTo>
                  <a:lnTo>
                    <a:pt x="566" y="4630"/>
                  </a:lnTo>
                  <a:lnTo>
                    <a:pt x="603" y="4638"/>
                  </a:lnTo>
                  <a:lnTo>
                    <a:pt x="640" y="4645"/>
                  </a:lnTo>
                  <a:lnTo>
                    <a:pt x="678" y="4649"/>
                  </a:lnTo>
                  <a:lnTo>
                    <a:pt x="716" y="4652"/>
                  </a:lnTo>
                  <a:lnTo>
                    <a:pt x="754" y="4653"/>
                  </a:lnTo>
                  <a:lnTo>
                    <a:pt x="17359" y="4653"/>
                  </a:lnTo>
                  <a:lnTo>
                    <a:pt x="17359" y="6483"/>
                  </a:lnTo>
                  <a:lnTo>
                    <a:pt x="18923" y="4653"/>
                  </a:lnTo>
                  <a:close/>
                </a:path>
              </a:pathLst>
            </a:custGeom>
            <a:noFill/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bIns="216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cxnSp>
        <p:nvCxnSpPr>
          <p:cNvPr id="42" name="直接连接符 41"/>
          <p:cNvCxnSpPr/>
          <p:nvPr/>
        </p:nvCxnSpPr>
        <p:spPr>
          <a:xfrm>
            <a:off x="7649704" y="2890862"/>
            <a:ext cx="0" cy="3141597"/>
          </a:xfrm>
          <a:prstGeom prst="line">
            <a:avLst/>
          </a:prstGeom>
          <a:ln w="38100">
            <a:solidFill>
              <a:schemeClr val="bg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1640281"/>
      </p:ext>
    </p:extLst>
  </p:cSld>
  <p:clrMapOvr>
    <a:masterClrMapping/>
  </p:clrMapOvr>
  <p:transition spd="slow" advTm="584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hape"/>
          <p:cNvSpPr>
            <a:spLocks/>
          </p:cNvSpPr>
          <p:nvPr/>
        </p:nvSpPr>
        <p:spPr bwMode="auto">
          <a:xfrm>
            <a:off x="1885168" y="2154836"/>
            <a:ext cx="2476969" cy="2582680"/>
          </a:xfrm>
          <a:custGeom>
            <a:avLst/>
            <a:gdLst>
              <a:gd name="T0" fmla="*/ 2147483646 w 5438"/>
              <a:gd name="T1" fmla="*/ 0 h 5494"/>
              <a:gd name="T2" fmla="*/ 0 w 5438"/>
              <a:gd name="T3" fmla="*/ 2147483646 h 5494"/>
              <a:gd name="T4" fmla="*/ 2147483646 w 5438"/>
              <a:gd name="T5" fmla="*/ 2147483646 h 5494"/>
              <a:gd name="T6" fmla="*/ 2147483646 w 5438"/>
              <a:gd name="T7" fmla="*/ 2147483646 h 5494"/>
              <a:gd name="T8" fmla="*/ 2147483646 w 5438"/>
              <a:gd name="T9" fmla="*/ 2147483646 h 5494"/>
              <a:gd name="T10" fmla="*/ 2147483646 w 5438"/>
              <a:gd name="T11" fmla="*/ 2147483646 h 5494"/>
              <a:gd name="T12" fmla="*/ 2147483646 w 5438"/>
              <a:gd name="T13" fmla="*/ 2147483646 h 5494"/>
              <a:gd name="T14" fmla="*/ 2147483646 w 5438"/>
              <a:gd name="T15" fmla="*/ 2147483646 h 5494"/>
              <a:gd name="T16" fmla="*/ 2147483646 w 5438"/>
              <a:gd name="T17" fmla="*/ 2147483646 h 5494"/>
              <a:gd name="T18" fmla="*/ 2147483646 w 5438"/>
              <a:gd name="T19" fmla="*/ 2147483646 h 5494"/>
              <a:gd name="T20" fmla="*/ 2147483646 w 5438"/>
              <a:gd name="T21" fmla="*/ 2147483646 h 5494"/>
              <a:gd name="T22" fmla="*/ 2147483646 w 5438"/>
              <a:gd name="T23" fmla="*/ 2147483646 h 5494"/>
              <a:gd name="T24" fmla="*/ 2147483646 w 5438"/>
              <a:gd name="T25" fmla="*/ 2147483646 h 5494"/>
              <a:gd name="T26" fmla="*/ 2147483646 w 5438"/>
              <a:gd name="T27" fmla="*/ 2147483646 h 5494"/>
              <a:gd name="T28" fmla="*/ 2147483646 w 5438"/>
              <a:gd name="T29" fmla="*/ 2147483646 h 5494"/>
              <a:gd name="T30" fmla="*/ 2147483646 w 5438"/>
              <a:gd name="T31" fmla="*/ 2147483646 h 5494"/>
              <a:gd name="T32" fmla="*/ 2147483646 w 5438"/>
              <a:gd name="T33" fmla="*/ 2147483646 h 5494"/>
              <a:gd name="T34" fmla="*/ 2147483646 w 5438"/>
              <a:gd name="T35" fmla="*/ 2147483646 h 5494"/>
              <a:gd name="T36" fmla="*/ 2147483646 w 5438"/>
              <a:gd name="T37" fmla="*/ 2147483646 h 5494"/>
              <a:gd name="T38" fmla="*/ 2147483646 w 5438"/>
              <a:gd name="T39" fmla="*/ 2147483646 h 5494"/>
              <a:gd name="T40" fmla="*/ 2147483646 w 5438"/>
              <a:gd name="T41" fmla="*/ 2147483646 h 5494"/>
              <a:gd name="T42" fmla="*/ 2147483646 w 5438"/>
              <a:gd name="T43" fmla="*/ 2147483646 h 5494"/>
              <a:gd name="T44" fmla="*/ 2147483646 w 5438"/>
              <a:gd name="T45" fmla="*/ 2147483646 h 5494"/>
              <a:gd name="T46" fmla="*/ 2147483646 w 5438"/>
              <a:gd name="T47" fmla="*/ 2147483646 h 5494"/>
              <a:gd name="T48" fmla="*/ 2147483646 w 5438"/>
              <a:gd name="T49" fmla="*/ 2147483646 h 5494"/>
              <a:gd name="T50" fmla="*/ 2147483646 w 5438"/>
              <a:gd name="T51" fmla="*/ 2147483646 h 5494"/>
              <a:gd name="T52" fmla="*/ 2147483646 w 5438"/>
              <a:gd name="T53" fmla="*/ 2147483646 h 5494"/>
              <a:gd name="T54" fmla="*/ 2147483646 w 5438"/>
              <a:gd name="T55" fmla="*/ 2147483646 h 5494"/>
              <a:gd name="T56" fmla="*/ 2147483646 w 5438"/>
              <a:gd name="T57" fmla="*/ 2147483646 h 5494"/>
              <a:gd name="T58" fmla="*/ 2147483646 w 5438"/>
              <a:gd name="T59" fmla="*/ 2147483646 h 5494"/>
              <a:gd name="T60" fmla="*/ 2147483646 w 5438"/>
              <a:gd name="T61" fmla="*/ 2147483646 h 5494"/>
              <a:gd name="T62" fmla="*/ 2147483646 w 5438"/>
              <a:gd name="T63" fmla="*/ 2147483646 h 5494"/>
              <a:gd name="T64" fmla="*/ 2147483646 w 5438"/>
              <a:gd name="T65" fmla="*/ 2147483646 h 5494"/>
              <a:gd name="T66" fmla="*/ 2147483646 w 5438"/>
              <a:gd name="T67" fmla="*/ 2147483646 h 5494"/>
              <a:gd name="T68" fmla="*/ 2147483646 w 5438"/>
              <a:gd name="T69" fmla="*/ 2147483646 h 5494"/>
              <a:gd name="T70" fmla="*/ 2147483646 w 5438"/>
              <a:gd name="T71" fmla="*/ 2147483646 h 5494"/>
              <a:gd name="T72" fmla="*/ 2147483646 w 5438"/>
              <a:gd name="T73" fmla="*/ 2147483646 h 5494"/>
              <a:gd name="T74" fmla="*/ 2147483646 w 5438"/>
              <a:gd name="T75" fmla="*/ 2147483646 h 5494"/>
              <a:gd name="T76" fmla="*/ 2147483646 w 5438"/>
              <a:gd name="T77" fmla="*/ 2147483646 h 5494"/>
              <a:gd name="T78" fmla="*/ 2147483646 w 5438"/>
              <a:gd name="T79" fmla="*/ 2147483646 h 5494"/>
              <a:gd name="T80" fmla="*/ 2147483646 w 5438"/>
              <a:gd name="T81" fmla="*/ 2147483646 h 5494"/>
              <a:gd name="T82" fmla="*/ 2147483646 w 5438"/>
              <a:gd name="T83" fmla="*/ 2147483646 h 5494"/>
              <a:gd name="T84" fmla="*/ 2147483646 w 5438"/>
              <a:gd name="T85" fmla="*/ 2147483646 h 5494"/>
              <a:gd name="T86" fmla="*/ 2147483646 w 5438"/>
              <a:gd name="T87" fmla="*/ 2147483646 h 5494"/>
              <a:gd name="T88" fmla="*/ 2147483646 w 5438"/>
              <a:gd name="T89" fmla="*/ 2147483646 h 5494"/>
              <a:gd name="T90" fmla="*/ 2147483646 w 5438"/>
              <a:gd name="T91" fmla="*/ 2147483646 h 5494"/>
              <a:gd name="T92" fmla="*/ 2147483646 w 5438"/>
              <a:gd name="T93" fmla="*/ 2147483646 h 5494"/>
              <a:gd name="T94" fmla="*/ 2147483646 w 5438"/>
              <a:gd name="T95" fmla="*/ 2147483646 h 5494"/>
              <a:gd name="T96" fmla="*/ 2147483646 w 5438"/>
              <a:gd name="T97" fmla="*/ 2147483646 h 5494"/>
              <a:gd name="T98" fmla="*/ 2147483646 w 5438"/>
              <a:gd name="T99" fmla="*/ 2147483646 h 5494"/>
              <a:gd name="T100" fmla="*/ 2147483646 w 5438"/>
              <a:gd name="T101" fmla="*/ 2147483646 h 5494"/>
              <a:gd name="T102" fmla="*/ 2147483646 w 5438"/>
              <a:gd name="T103" fmla="*/ 2147483646 h 5494"/>
              <a:gd name="T104" fmla="*/ 2147483646 w 5438"/>
              <a:gd name="T105" fmla="*/ 2147483646 h 5494"/>
              <a:gd name="T106" fmla="*/ 2147483646 w 5438"/>
              <a:gd name="T107" fmla="*/ 2147483646 h 5494"/>
              <a:gd name="T108" fmla="*/ 2147483646 w 5438"/>
              <a:gd name="T109" fmla="*/ 2147483646 h 5494"/>
              <a:gd name="T110" fmla="*/ 2147483646 w 5438"/>
              <a:gd name="T111" fmla="*/ 2147483646 h 5494"/>
              <a:gd name="T112" fmla="*/ 2147483646 w 5438"/>
              <a:gd name="T113" fmla="*/ 2147483646 h 5494"/>
              <a:gd name="T114" fmla="*/ 2147483646 w 5438"/>
              <a:gd name="T115" fmla="*/ 2147483646 h 5494"/>
              <a:gd name="T116" fmla="*/ 2147483646 w 5438"/>
              <a:gd name="T117" fmla="*/ 2147483646 h 5494"/>
              <a:gd name="T118" fmla="*/ 2147483646 w 5438"/>
              <a:gd name="T119" fmla="*/ 2147483646 h 54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38" h="5494">
                <a:moveTo>
                  <a:pt x="2825" y="454"/>
                </a:moveTo>
                <a:lnTo>
                  <a:pt x="2825" y="0"/>
                </a:lnTo>
                <a:lnTo>
                  <a:pt x="2514" y="0"/>
                </a:lnTo>
                <a:lnTo>
                  <a:pt x="2514" y="454"/>
                </a:lnTo>
                <a:lnTo>
                  <a:pt x="0" y="454"/>
                </a:lnTo>
                <a:lnTo>
                  <a:pt x="0" y="1259"/>
                </a:lnTo>
                <a:lnTo>
                  <a:pt x="276" y="1259"/>
                </a:lnTo>
                <a:lnTo>
                  <a:pt x="276" y="4295"/>
                </a:lnTo>
                <a:lnTo>
                  <a:pt x="2197" y="4295"/>
                </a:lnTo>
                <a:lnTo>
                  <a:pt x="1028" y="5252"/>
                </a:lnTo>
                <a:lnTo>
                  <a:pt x="1225" y="5494"/>
                </a:lnTo>
                <a:lnTo>
                  <a:pt x="2689" y="4295"/>
                </a:lnTo>
                <a:lnTo>
                  <a:pt x="2699" y="4295"/>
                </a:lnTo>
                <a:lnTo>
                  <a:pt x="4163" y="5494"/>
                </a:lnTo>
                <a:lnTo>
                  <a:pt x="4360" y="5252"/>
                </a:lnTo>
                <a:lnTo>
                  <a:pt x="3192" y="4295"/>
                </a:lnTo>
                <a:lnTo>
                  <a:pt x="5105" y="4295"/>
                </a:lnTo>
                <a:lnTo>
                  <a:pt x="5105" y="1259"/>
                </a:lnTo>
                <a:lnTo>
                  <a:pt x="5438" y="1259"/>
                </a:lnTo>
                <a:lnTo>
                  <a:pt x="5438" y="454"/>
                </a:lnTo>
                <a:lnTo>
                  <a:pt x="2825" y="454"/>
                </a:lnTo>
                <a:close/>
                <a:moveTo>
                  <a:pt x="4793" y="3983"/>
                </a:moveTo>
                <a:lnTo>
                  <a:pt x="587" y="3983"/>
                </a:lnTo>
                <a:lnTo>
                  <a:pt x="587" y="1259"/>
                </a:lnTo>
                <a:lnTo>
                  <a:pt x="4793" y="1259"/>
                </a:lnTo>
                <a:lnTo>
                  <a:pt x="4793" y="3983"/>
                </a:lnTo>
                <a:close/>
                <a:moveTo>
                  <a:pt x="1611" y="3281"/>
                </a:moveTo>
                <a:lnTo>
                  <a:pt x="1611" y="2471"/>
                </a:lnTo>
                <a:lnTo>
                  <a:pt x="2422" y="2471"/>
                </a:lnTo>
                <a:lnTo>
                  <a:pt x="2420" y="2429"/>
                </a:lnTo>
                <a:lnTo>
                  <a:pt x="2417" y="2388"/>
                </a:lnTo>
                <a:lnTo>
                  <a:pt x="2412" y="2347"/>
                </a:lnTo>
                <a:lnTo>
                  <a:pt x="2405" y="2308"/>
                </a:lnTo>
                <a:lnTo>
                  <a:pt x="2396" y="2268"/>
                </a:lnTo>
                <a:lnTo>
                  <a:pt x="2385" y="2230"/>
                </a:lnTo>
                <a:lnTo>
                  <a:pt x="2373" y="2192"/>
                </a:lnTo>
                <a:lnTo>
                  <a:pt x="2358" y="2156"/>
                </a:lnTo>
                <a:lnTo>
                  <a:pt x="2341" y="2120"/>
                </a:lnTo>
                <a:lnTo>
                  <a:pt x="2324" y="2085"/>
                </a:lnTo>
                <a:lnTo>
                  <a:pt x="2304" y="2051"/>
                </a:lnTo>
                <a:lnTo>
                  <a:pt x="2284" y="2018"/>
                </a:lnTo>
                <a:lnTo>
                  <a:pt x="2260" y="1986"/>
                </a:lnTo>
                <a:lnTo>
                  <a:pt x="2237" y="1956"/>
                </a:lnTo>
                <a:lnTo>
                  <a:pt x="2210" y="1926"/>
                </a:lnTo>
                <a:lnTo>
                  <a:pt x="2184" y="1898"/>
                </a:lnTo>
                <a:lnTo>
                  <a:pt x="2156" y="1871"/>
                </a:lnTo>
                <a:lnTo>
                  <a:pt x="2126" y="1846"/>
                </a:lnTo>
                <a:lnTo>
                  <a:pt x="2096" y="1822"/>
                </a:lnTo>
                <a:lnTo>
                  <a:pt x="2064" y="1799"/>
                </a:lnTo>
                <a:lnTo>
                  <a:pt x="2031" y="1778"/>
                </a:lnTo>
                <a:lnTo>
                  <a:pt x="1997" y="1759"/>
                </a:lnTo>
                <a:lnTo>
                  <a:pt x="1962" y="1741"/>
                </a:lnTo>
                <a:lnTo>
                  <a:pt x="1926" y="1724"/>
                </a:lnTo>
                <a:lnTo>
                  <a:pt x="1890" y="1710"/>
                </a:lnTo>
                <a:lnTo>
                  <a:pt x="1852" y="1697"/>
                </a:lnTo>
                <a:lnTo>
                  <a:pt x="1814" y="1686"/>
                </a:lnTo>
                <a:lnTo>
                  <a:pt x="1774" y="1677"/>
                </a:lnTo>
                <a:lnTo>
                  <a:pt x="1735" y="1670"/>
                </a:lnTo>
                <a:lnTo>
                  <a:pt x="1694" y="1665"/>
                </a:lnTo>
                <a:lnTo>
                  <a:pt x="1653" y="1662"/>
                </a:lnTo>
                <a:lnTo>
                  <a:pt x="1611" y="1660"/>
                </a:lnTo>
                <a:lnTo>
                  <a:pt x="1569" y="1662"/>
                </a:lnTo>
                <a:lnTo>
                  <a:pt x="1528" y="1665"/>
                </a:lnTo>
                <a:lnTo>
                  <a:pt x="1487" y="1670"/>
                </a:lnTo>
                <a:lnTo>
                  <a:pt x="1448" y="1677"/>
                </a:lnTo>
                <a:lnTo>
                  <a:pt x="1408" y="1686"/>
                </a:lnTo>
                <a:lnTo>
                  <a:pt x="1369" y="1697"/>
                </a:lnTo>
                <a:lnTo>
                  <a:pt x="1332" y="1710"/>
                </a:lnTo>
                <a:lnTo>
                  <a:pt x="1295" y="1724"/>
                </a:lnTo>
                <a:lnTo>
                  <a:pt x="1260" y="1741"/>
                </a:lnTo>
                <a:lnTo>
                  <a:pt x="1224" y="1759"/>
                </a:lnTo>
                <a:lnTo>
                  <a:pt x="1191" y="1778"/>
                </a:lnTo>
                <a:lnTo>
                  <a:pt x="1157" y="1799"/>
                </a:lnTo>
                <a:lnTo>
                  <a:pt x="1126" y="1822"/>
                </a:lnTo>
                <a:lnTo>
                  <a:pt x="1096" y="1846"/>
                </a:lnTo>
                <a:lnTo>
                  <a:pt x="1066" y="1871"/>
                </a:lnTo>
                <a:lnTo>
                  <a:pt x="1038" y="1898"/>
                </a:lnTo>
                <a:lnTo>
                  <a:pt x="1011" y="1926"/>
                </a:lnTo>
                <a:lnTo>
                  <a:pt x="986" y="1956"/>
                </a:lnTo>
                <a:lnTo>
                  <a:pt x="962" y="1986"/>
                </a:lnTo>
                <a:lnTo>
                  <a:pt x="939" y="2018"/>
                </a:lnTo>
                <a:lnTo>
                  <a:pt x="918" y="2051"/>
                </a:lnTo>
                <a:lnTo>
                  <a:pt x="899" y="2085"/>
                </a:lnTo>
                <a:lnTo>
                  <a:pt x="881" y="2120"/>
                </a:lnTo>
                <a:lnTo>
                  <a:pt x="864" y="2156"/>
                </a:lnTo>
                <a:lnTo>
                  <a:pt x="850" y="2192"/>
                </a:lnTo>
                <a:lnTo>
                  <a:pt x="837" y="2230"/>
                </a:lnTo>
                <a:lnTo>
                  <a:pt x="826" y="2268"/>
                </a:lnTo>
                <a:lnTo>
                  <a:pt x="817" y="2308"/>
                </a:lnTo>
                <a:lnTo>
                  <a:pt x="809" y="2347"/>
                </a:lnTo>
                <a:lnTo>
                  <a:pt x="804" y="2388"/>
                </a:lnTo>
                <a:lnTo>
                  <a:pt x="801" y="2429"/>
                </a:lnTo>
                <a:lnTo>
                  <a:pt x="800" y="2471"/>
                </a:lnTo>
                <a:lnTo>
                  <a:pt x="801" y="2513"/>
                </a:lnTo>
                <a:lnTo>
                  <a:pt x="804" y="2554"/>
                </a:lnTo>
                <a:lnTo>
                  <a:pt x="809" y="2595"/>
                </a:lnTo>
                <a:lnTo>
                  <a:pt x="817" y="2634"/>
                </a:lnTo>
                <a:lnTo>
                  <a:pt x="826" y="2674"/>
                </a:lnTo>
                <a:lnTo>
                  <a:pt x="837" y="2712"/>
                </a:lnTo>
                <a:lnTo>
                  <a:pt x="850" y="2750"/>
                </a:lnTo>
                <a:lnTo>
                  <a:pt x="864" y="2786"/>
                </a:lnTo>
                <a:lnTo>
                  <a:pt x="881" y="2822"/>
                </a:lnTo>
                <a:lnTo>
                  <a:pt x="899" y="2857"/>
                </a:lnTo>
                <a:lnTo>
                  <a:pt x="918" y="2891"/>
                </a:lnTo>
                <a:lnTo>
                  <a:pt x="939" y="2924"/>
                </a:lnTo>
                <a:lnTo>
                  <a:pt x="962" y="2956"/>
                </a:lnTo>
                <a:lnTo>
                  <a:pt x="986" y="2986"/>
                </a:lnTo>
                <a:lnTo>
                  <a:pt x="1011" y="3016"/>
                </a:lnTo>
                <a:lnTo>
                  <a:pt x="1038" y="3044"/>
                </a:lnTo>
                <a:lnTo>
                  <a:pt x="1066" y="3070"/>
                </a:lnTo>
                <a:lnTo>
                  <a:pt x="1096" y="3097"/>
                </a:lnTo>
                <a:lnTo>
                  <a:pt x="1126" y="3120"/>
                </a:lnTo>
                <a:lnTo>
                  <a:pt x="1157" y="3144"/>
                </a:lnTo>
                <a:lnTo>
                  <a:pt x="1191" y="3164"/>
                </a:lnTo>
                <a:lnTo>
                  <a:pt x="1224" y="3184"/>
                </a:lnTo>
                <a:lnTo>
                  <a:pt x="1260" y="3201"/>
                </a:lnTo>
                <a:lnTo>
                  <a:pt x="1295" y="3218"/>
                </a:lnTo>
                <a:lnTo>
                  <a:pt x="1332" y="3233"/>
                </a:lnTo>
                <a:lnTo>
                  <a:pt x="1369" y="3245"/>
                </a:lnTo>
                <a:lnTo>
                  <a:pt x="1408" y="3256"/>
                </a:lnTo>
                <a:lnTo>
                  <a:pt x="1448" y="3265"/>
                </a:lnTo>
                <a:lnTo>
                  <a:pt x="1487" y="3272"/>
                </a:lnTo>
                <a:lnTo>
                  <a:pt x="1528" y="3277"/>
                </a:lnTo>
                <a:lnTo>
                  <a:pt x="1569" y="3280"/>
                </a:lnTo>
                <a:lnTo>
                  <a:pt x="1611" y="3281"/>
                </a:lnTo>
                <a:close/>
                <a:moveTo>
                  <a:pt x="1838" y="3503"/>
                </a:moveTo>
                <a:lnTo>
                  <a:pt x="1838" y="3503"/>
                </a:lnTo>
                <a:lnTo>
                  <a:pt x="1881" y="3502"/>
                </a:lnTo>
                <a:lnTo>
                  <a:pt x="1921" y="3499"/>
                </a:lnTo>
                <a:lnTo>
                  <a:pt x="1962" y="3493"/>
                </a:lnTo>
                <a:lnTo>
                  <a:pt x="2002" y="3486"/>
                </a:lnTo>
                <a:lnTo>
                  <a:pt x="2041" y="3477"/>
                </a:lnTo>
                <a:lnTo>
                  <a:pt x="2080" y="3466"/>
                </a:lnTo>
                <a:lnTo>
                  <a:pt x="2117" y="3453"/>
                </a:lnTo>
                <a:lnTo>
                  <a:pt x="2154" y="3439"/>
                </a:lnTo>
                <a:lnTo>
                  <a:pt x="2190" y="3422"/>
                </a:lnTo>
                <a:lnTo>
                  <a:pt x="2225" y="3404"/>
                </a:lnTo>
                <a:lnTo>
                  <a:pt x="2259" y="3385"/>
                </a:lnTo>
                <a:lnTo>
                  <a:pt x="2292" y="3364"/>
                </a:lnTo>
                <a:lnTo>
                  <a:pt x="2323" y="3341"/>
                </a:lnTo>
                <a:lnTo>
                  <a:pt x="2355" y="3317"/>
                </a:lnTo>
                <a:lnTo>
                  <a:pt x="2384" y="3292"/>
                </a:lnTo>
                <a:lnTo>
                  <a:pt x="2411" y="3265"/>
                </a:lnTo>
                <a:lnTo>
                  <a:pt x="2439" y="3237"/>
                </a:lnTo>
                <a:lnTo>
                  <a:pt x="2464" y="3207"/>
                </a:lnTo>
                <a:lnTo>
                  <a:pt x="2488" y="3177"/>
                </a:lnTo>
                <a:lnTo>
                  <a:pt x="2511" y="3146"/>
                </a:lnTo>
                <a:lnTo>
                  <a:pt x="2532" y="3112"/>
                </a:lnTo>
                <a:lnTo>
                  <a:pt x="2551" y="3079"/>
                </a:lnTo>
                <a:lnTo>
                  <a:pt x="2570" y="3043"/>
                </a:lnTo>
                <a:lnTo>
                  <a:pt x="2586" y="3008"/>
                </a:lnTo>
                <a:lnTo>
                  <a:pt x="2600" y="2971"/>
                </a:lnTo>
                <a:lnTo>
                  <a:pt x="2612" y="2933"/>
                </a:lnTo>
                <a:lnTo>
                  <a:pt x="2623" y="2895"/>
                </a:lnTo>
                <a:lnTo>
                  <a:pt x="2633" y="2855"/>
                </a:lnTo>
                <a:lnTo>
                  <a:pt x="2640" y="2816"/>
                </a:lnTo>
                <a:lnTo>
                  <a:pt x="2645" y="2775"/>
                </a:lnTo>
                <a:lnTo>
                  <a:pt x="2648" y="2734"/>
                </a:lnTo>
                <a:lnTo>
                  <a:pt x="2649" y="2692"/>
                </a:lnTo>
                <a:lnTo>
                  <a:pt x="1838" y="2692"/>
                </a:lnTo>
                <a:lnTo>
                  <a:pt x="1838" y="3503"/>
                </a:lnTo>
                <a:close/>
                <a:moveTo>
                  <a:pt x="4318" y="1839"/>
                </a:moveTo>
                <a:lnTo>
                  <a:pt x="3281" y="1839"/>
                </a:lnTo>
                <a:lnTo>
                  <a:pt x="3281" y="2150"/>
                </a:lnTo>
                <a:lnTo>
                  <a:pt x="4318" y="2150"/>
                </a:lnTo>
                <a:lnTo>
                  <a:pt x="4318" y="1839"/>
                </a:lnTo>
                <a:close/>
                <a:moveTo>
                  <a:pt x="4318" y="2411"/>
                </a:moveTo>
                <a:lnTo>
                  <a:pt x="3281" y="2411"/>
                </a:lnTo>
                <a:lnTo>
                  <a:pt x="3281" y="2723"/>
                </a:lnTo>
                <a:lnTo>
                  <a:pt x="4318" y="2723"/>
                </a:lnTo>
                <a:lnTo>
                  <a:pt x="4318" y="2411"/>
                </a:lnTo>
                <a:close/>
                <a:moveTo>
                  <a:pt x="4318" y="2983"/>
                </a:moveTo>
                <a:lnTo>
                  <a:pt x="3281" y="2983"/>
                </a:lnTo>
                <a:lnTo>
                  <a:pt x="3281" y="3295"/>
                </a:lnTo>
                <a:lnTo>
                  <a:pt x="4318" y="3295"/>
                </a:lnTo>
                <a:lnTo>
                  <a:pt x="4318" y="29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96551" y="1839834"/>
            <a:ext cx="319670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PART 1</a:t>
            </a:r>
            <a:endParaRPr lang="zh-CN" altLang="en-US" sz="88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496551" y="3446176"/>
            <a:ext cx="469872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8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教学目标</a:t>
            </a:r>
            <a:endParaRPr lang="zh-CN" altLang="en-US" sz="88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496551" y="3286384"/>
            <a:ext cx="4698722" cy="0"/>
          </a:xfrm>
          <a:prstGeom prst="line">
            <a:avLst/>
          </a:prstGeom>
          <a:ln w="38100">
            <a:solidFill>
              <a:schemeClr val="bg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9669464"/>
      </p:ext>
    </p:extLst>
  </p:cSld>
  <p:clrMapOvr>
    <a:masterClrMapping/>
  </p:clrMapOvr>
  <p:transition spd="slow" advTm="341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B210D09D-47AE-4B3C-9AC8-328BDEBB6E44}"/>
              </a:ext>
            </a:extLst>
          </p:cNvPr>
          <p:cNvGrpSpPr/>
          <p:nvPr/>
        </p:nvGrpSpPr>
        <p:grpSpPr>
          <a:xfrm>
            <a:off x="-164891" y="2217694"/>
            <a:ext cx="4324211" cy="1477328"/>
            <a:chOff x="196939" y="2462103"/>
            <a:chExt cx="3502232" cy="147767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25D75E92-C03A-40D5-96E3-66B7044D6A29}"/>
                </a:ext>
              </a:extLst>
            </p:cNvPr>
            <p:cNvSpPr/>
            <p:nvPr/>
          </p:nvSpPr>
          <p:spPr>
            <a:xfrm>
              <a:off x="196939" y="2462103"/>
              <a:ext cx="2973573" cy="1477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zh-CN" altLang="en-US" b="1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加入标题描述</a:t>
              </a:r>
              <a:endParaRPr lang="en-US" altLang="zh-CN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  <a:p>
              <a:pPr lvl="0" algn="r"/>
              <a:r>
                <a:rPr lang="zh-CN" altLang="en-US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pPr lvl="0" algn="r"/>
              <a:r>
                <a:rPr lang="zh-CN" altLang="en-US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pPr lvl="0" algn="r"/>
              <a:r>
                <a:rPr lang="zh-CN" altLang="en-US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pPr lvl="0" algn="r"/>
              <a:endParaRPr lang="en-US" altLang="zh-CN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</p:txBody>
        </p:sp>
        <p:sp>
          <p:nvSpPr>
            <p:cNvPr id="5" name="文本框 42">
              <a:extLst>
                <a:ext uri="{FF2B5EF4-FFF2-40B4-BE49-F238E27FC236}">
                  <a16:creationId xmlns:a16="http://schemas.microsoft.com/office/drawing/2014/main" xmlns="" id="{D485F9B9-19D8-4BFF-8275-17550CE72930}"/>
                </a:ext>
              </a:extLst>
            </p:cNvPr>
            <p:cNvSpPr txBox="1"/>
            <p:nvPr/>
          </p:nvSpPr>
          <p:spPr>
            <a:xfrm>
              <a:off x="3138049" y="2625738"/>
              <a:ext cx="561122" cy="7080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i="1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01</a:t>
              </a:r>
              <a:endParaRPr lang="zh-CN" altLang="en-US" sz="4000" i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8F7EE094-A710-4BD2-A0DF-0F6306932CCD}"/>
              </a:ext>
            </a:extLst>
          </p:cNvPr>
          <p:cNvGrpSpPr/>
          <p:nvPr/>
        </p:nvGrpSpPr>
        <p:grpSpPr>
          <a:xfrm>
            <a:off x="7826378" y="2238092"/>
            <a:ext cx="4056858" cy="1477328"/>
            <a:chOff x="8219501" y="2606491"/>
            <a:chExt cx="2931308" cy="147767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FC890E57-6FAA-4F43-ACD3-41F73310E7CD}"/>
                </a:ext>
              </a:extLst>
            </p:cNvPr>
            <p:cNvSpPr/>
            <p:nvPr/>
          </p:nvSpPr>
          <p:spPr>
            <a:xfrm>
              <a:off x="8862666" y="2606491"/>
              <a:ext cx="2288143" cy="1477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加入标题描述</a:t>
              </a:r>
              <a:endParaRPr lang="en-US" altLang="zh-CN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endParaRPr lang="en-US" altLang="zh-CN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</p:txBody>
        </p:sp>
        <p:sp>
          <p:nvSpPr>
            <p:cNvPr id="8" name="文本框 47">
              <a:extLst>
                <a:ext uri="{FF2B5EF4-FFF2-40B4-BE49-F238E27FC236}">
                  <a16:creationId xmlns:a16="http://schemas.microsoft.com/office/drawing/2014/main" xmlns="" id="{FC545BED-C142-4287-AB14-2D97DC83F3BF}"/>
                </a:ext>
              </a:extLst>
            </p:cNvPr>
            <p:cNvSpPr txBox="1"/>
            <p:nvPr/>
          </p:nvSpPr>
          <p:spPr>
            <a:xfrm>
              <a:off x="8219501" y="2624704"/>
              <a:ext cx="483226" cy="7080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i="1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02</a:t>
              </a:r>
              <a:endParaRPr lang="zh-CN" altLang="en-US" sz="4000" i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D44C3B77-94DE-4F34-A9DC-06914867B35B}"/>
              </a:ext>
            </a:extLst>
          </p:cNvPr>
          <p:cNvGrpSpPr/>
          <p:nvPr/>
        </p:nvGrpSpPr>
        <p:grpSpPr>
          <a:xfrm>
            <a:off x="-164891" y="4369677"/>
            <a:ext cx="4174230" cy="1477328"/>
            <a:chOff x="542701" y="4614584"/>
            <a:chExt cx="3090490" cy="1477670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28425ED1-D558-4D9D-B8FF-14AC45FA76E8}"/>
                </a:ext>
              </a:extLst>
            </p:cNvPr>
            <p:cNvSpPr/>
            <p:nvPr/>
          </p:nvSpPr>
          <p:spPr>
            <a:xfrm>
              <a:off x="542701" y="4614584"/>
              <a:ext cx="2744078" cy="1477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加入标题描述</a:t>
              </a:r>
              <a:endParaRPr lang="en-US" altLang="zh-CN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pPr algn="r"/>
              <a:r>
                <a:rPr lang="zh-CN" altLang="en-US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pPr algn="r"/>
              <a:endParaRPr lang="en-US" altLang="zh-CN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</p:txBody>
        </p:sp>
        <p:sp>
          <p:nvSpPr>
            <p:cNvPr id="11" name="文本框 52">
              <a:extLst>
                <a:ext uri="{FF2B5EF4-FFF2-40B4-BE49-F238E27FC236}">
                  <a16:creationId xmlns:a16="http://schemas.microsoft.com/office/drawing/2014/main" xmlns="" id="{347303B2-C1DA-48BA-A032-4B3BA4A0C6D6}"/>
                </a:ext>
              </a:extLst>
            </p:cNvPr>
            <p:cNvSpPr txBox="1"/>
            <p:nvPr/>
          </p:nvSpPr>
          <p:spPr>
            <a:xfrm>
              <a:off x="3138049" y="4728932"/>
              <a:ext cx="495142" cy="7080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i="1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03</a:t>
              </a:r>
              <a:endParaRPr lang="zh-CN" altLang="en-US" sz="4000" i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46885A00-54D5-4313-9386-08FF8029BF44}"/>
              </a:ext>
            </a:extLst>
          </p:cNvPr>
          <p:cNvGrpSpPr/>
          <p:nvPr/>
        </p:nvGrpSpPr>
        <p:grpSpPr>
          <a:xfrm>
            <a:off x="7826381" y="4342167"/>
            <a:ext cx="3969993" cy="1477328"/>
            <a:chOff x="8219501" y="4711056"/>
            <a:chExt cx="3970912" cy="1477671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21514711-BDC3-40CF-9BAD-2C16FE9EF70D}"/>
                </a:ext>
              </a:extLst>
            </p:cNvPr>
            <p:cNvSpPr/>
            <p:nvPr/>
          </p:nvSpPr>
          <p:spPr>
            <a:xfrm>
              <a:off x="9109939" y="4711056"/>
              <a:ext cx="3080474" cy="14776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b="1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加入标题描述</a:t>
              </a:r>
              <a:endParaRPr lang="en-US" altLang="zh-CN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  <a:p>
              <a:pPr lvl="0"/>
              <a:r>
                <a:rPr lang="zh-CN" altLang="en-US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pPr lvl="0"/>
              <a:r>
                <a:rPr lang="zh-CN" altLang="en-US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pPr lvl="0"/>
              <a:r>
                <a:rPr lang="zh-CN" altLang="en-US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pPr lvl="0"/>
              <a:endParaRPr lang="en-US" altLang="zh-CN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</p:txBody>
        </p:sp>
        <p:sp>
          <p:nvSpPr>
            <p:cNvPr id="14" name="文本框 57">
              <a:extLst>
                <a:ext uri="{FF2B5EF4-FFF2-40B4-BE49-F238E27FC236}">
                  <a16:creationId xmlns:a16="http://schemas.microsoft.com/office/drawing/2014/main" xmlns="" id="{1A49A036-2CAF-4ACC-940D-CFBDB2B1A95F}"/>
                </a:ext>
              </a:extLst>
            </p:cNvPr>
            <p:cNvSpPr txBox="1"/>
            <p:nvPr/>
          </p:nvSpPr>
          <p:spPr>
            <a:xfrm>
              <a:off x="8219501" y="4728932"/>
              <a:ext cx="668928" cy="7080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i="1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04</a:t>
              </a:r>
              <a:endParaRPr lang="zh-CN" altLang="en-US" sz="4000" i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A3E8A375-8F1A-4618-8599-2BE50268229E}"/>
              </a:ext>
            </a:extLst>
          </p:cNvPr>
          <p:cNvGrpSpPr/>
          <p:nvPr/>
        </p:nvGrpSpPr>
        <p:grpSpPr>
          <a:xfrm rot="18900000">
            <a:off x="4236753" y="1840666"/>
            <a:ext cx="3751098" cy="3751098"/>
            <a:chOff x="4682550" y="2463961"/>
            <a:chExt cx="2994022" cy="2994022"/>
          </a:xfrm>
          <a:solidFill>
            <a:schemeClr val="bg1"/>
          </a:solidFill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xmlns="" id="{2A6984A4-7010-4BEE-B64D-46444AF606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48803" y="3454710"/>
              <a:ext cx="1056072" cy="1039742"/>
            </a:xfrm>
            <a:custGeom>
              <a:avLst/>
              <a:gdLst>
                <a:gd name="T0" fmla="*/ 0 w 206"/>
                <a:gd name="T1" fmla="*/ 200 h 203"/>
                <a:gd name="T2" fmla="*/ 19 w 206"/>
                <a:gd name="T3" fmla="*/ 166 h 203"/>
                <a:gd name="T4" fmla="*/ 65 w 206"/>
                <a:gd name="T5" fmla="*/ 82 h 203"/>
                <a:gd name="T6" fmla="*/ 78 w 206"/>
                <a:gd name="T7" fmla="*/ 66 h 203"/>
                <a:gd name="T8" fmla="*/ 206 w 206"/>
                <a:gd name="T9" fmla="*/ 0 h 203"/>
                <a:gd name="T10" fmla="*/ 186 w 206"/>
                <a:gd name="T11" fmla="*/ 37 h 203"/>
                <a:gd name="T12" fmla="*/ 131 w 206"/>
                <a:gd name="T13" fmla="*/ 131 h 203"/>
                <a:gd name="T14" fmla="*/ 39 w 206"/>
                <a:gd name="T15" fmla="*/ 185 h 203"/>
                <a:gd name="T16" fmla="*/ 4 w 206"/>
                <a:gd name="T17" fmla="*/ 203 h 203"/>
                <a:gd name="T18" fmla="*/ 0 w 206"/>
                <a:gd name="T19" fmla="*/ 200 h 203"/>
                <a:gd name="T20" fmla="*/ 104 w 206"/>
                <a:gd name="T21" fmla="*/ 126 h 203"/>
                <a:gd name="T22" fmla="*/ 128 w 206"/>
                <a:gd name="T23" fmla="*/ 99 h 203"/>
                <a:gd name="T24" fmla="*/ 101 w 206"/>
                <a:gd name="T25" fmla="*/ 76 h 203"/>
                <a:gd name="T26" fmla="*/ 78 w 206"/>
                <a:gd name="T27" fmla="*/ 101 h 203"/>
                <a:gd name="T28" fmla="*/ 104 w 206"/>
                <a:gd name="T29" fmla="*/ 12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6" h="203">
                  <a:moveTo>
                    <a:pt x="0" y="200"/>
                  </a:moveTo>
                  <a:cubicBezTo>
                    <a:pt x="6" y="189"/>
                    <a:pt x="13" y="177"/>
                    <a:pt x="19" y="166"/>
                  </a:cubicBezTo>
                  <a:cubicBezTo>
                    <a:pt x="34" y="138"/>
                    <a:pt x="49" y="110"/>
                    <a:pt x="65" y="82"/>
                  </a:cubicBezTo>
                  <a:cubicBezTo>
                    <a:pt x="68" y="76"/>
                    <a:pt x="73" y="69"/>
                    <a:pt x="78" y="66"/>
                  </a:cubicBezTo>
                  <a:cubicBezTo>
                    <a:pt x="119" y="43"/>
                    <a:pt x="161" y="21"/>
                    <a:pt x="206" y="0"/>
                  </a:cubicBezTo>
                  <a:cubicBezTo>
                    <a:pt x="199" y="13"/>
                    <a:pt x="193" y="25"/>
                    <a:pt x="186" y="37"/>
                  </a:cubicBezTo>
                  <a:cubicBezTo>
                    <a:pt x="168" y="69"/>
                    <a:pt x="156" y="106"/>
                    <a:pt x="131" y="131"/>
                  </a:cubicBezTo>
                  <a:cubicBezTo>
                    <a:pt x="107" y="156"/>
                    <a:pt x="70" y="168"/>
                    <a:pt x="39" y="185"/>
                  </a:cubicBezTo>
                  <a:cubicBezTo>
                    <a:pt x="27" y="191"/>
                    <a:pt x="15" y="197"/>
                    <a:pt x="4" y="203"/>
                  </a:cubicBezTo>
                  <a:cubicBezTo>
                    <a:pt x="2" y="202"/>
                    <a:pt x="1" y="201"/>
                    <a:pt x="0" y="200"/>
                  </a:cubicBezTo>
                  <a:close/>
                  <a:moveTo>
                    <a:pt x="104" y="126"/>
                  </a:moveTo>
                  <a:cubicBezTo>
                    <a:pt x="118" y="125"/>
                    <a:pt x="128" y="114"/>
                    <a:pt x="128" y="99"/>
                  </a:cubicBezTo>
                  <a:cubicBezTo>
                    <a:pt x="127" y="85"/>
                    <a:pt x="115" y="74"/>
                    <a:pt x="101" y="76"/>
                  </a:cubicBezTo>
                  <a:cubicBezTo>
                    <a:pt x="86" y="77"/>
                    <a:pt x="78" y="86"/>
                    <a:pt x="78" y="101"/>
                  </a:cubicBezTo>
                  <a:cubicBezTo>
                    <a:pt x="78" y="115"/>
                    <a:pt x="90" y="126"/>
                    <a:pt x="104" y="12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xmlns="" id="{A9805538-6D57-444C-A873-E0EF4B652D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2453" y="4431850"/>
              <a:ext cx="775724" cy="718564"/>
            </a:xfrm>
            <a:custGeom>
              <a:avLst/>
              <a:gdLst>
                <a:gd name="T0" fmla="*/ 0 w 151"/>
                <a:gd name="T1" fmla="*/ 140 h 140"/>
                <a:gd name="T2" fmla="*/ 151 w 151"/>
                <a:gd name="T3" fmla="*/ 0 h 140"/>
                <a:gd name="T4" fmla="*/ 0 w 151"/>
                <a:gd name="T5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140">
                  <a:moveTo>
                    <a:pt x="0" y="140"/>
                  </a:moveTo>
                  <a:cubicBezTo>
                    <a:pt x="73" y="118"/>
                    <a:pt x="126" y="72"/>
                    <a:pt x="151" y="0"/>
                  </a:cubicBezTo>
                  <a:cubicBezTo>
                    <a:pt x="125" y="66"/>
                    <a:pt x="69" y="118"/>
                    <a:pt x="0" y="1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xmlns="" id="{AF8C36B8-429A-4D12-8319-33D1C6450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9271" y="5172189"/>
              <a:ext cx="601527" cy="285794"/>
            </a:xfrm>
            <a:custGeom>
              <a:avLst/>
              <a:gdLst>
                <a:gd name="T0" fmla="*/ 0 w 117"/>
                <a:gd name="T1" fmla="*/ 0 h 56"/>
                <a:gd name="T2" fmla="*/ 57 w 117"/>
                <a:gd name="T3" fmla="*/ 54 h 56"/>
                <a:gd name="T4" fmla="*/ 62 w 117"/>
                <a:gd name="T5" fmla="*/ 56 h 56"/>
                <a:gd name="T6" fmla="*/ 76 w 117"/>
                <a:gd name="T7" fmla="*/ 33 h 56"/>
                <a:gd name="T8" fmla="*/ 117 w 117"/>
                <a:gd name="T9" fmla="*/ 1 h 56"/>
                <a:gd name="T10" fmla="*/ 60 w 117"/>
                <a:gd name="T11" fmla="*/ 7 h 56"/>
                <a:gd name="T12" fmla="*/ 0 w 11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56">
                  <a:moveTo>
                    <a:pt x="0" y="0"/>
                  </a:moveTo>
                  <a:cubicBezTo>
                    <a:pt x="26" y="10"/>
                    <a:pt x="46" y="25"/>
                    <a:pt x="57" y="54"/>
                  </a:cubicBezTo>
                  <a:cubicBezTo>
                    <a:pt x="57" y="55"/>
                    <a:pt x="59" y="55"/>
                    <a:pt x="62" y="56"/>
                  </a:cubicBezTo>
                  <a:cubicBezTo>
                    <a:pt x="66" y="49"/>
                    <a:pt x="72" y="42"/>
                    <a:pt x="76" y="33"/>
                  </a:cubicBezTo>
                  <a:cubicBezTo>
                    <a:pt x="83" y="14"/>
                    <a:pt x="97" y="6"/>
                    <a:pt x="117" y="1"/>
                  </a:cubicBezTo>
                  <a:cubicBezTo>
                    <a:pt x="99" y="5"/>
                    <a:pt x="80" y="7"/>
                    <a:pt x="60" y="7"/>
                  </a:cubicBezTo>
                  <a:cubicBezTo>
                    <a:pt x="39" y="7"/>
                    <a:pt x="19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xmlns="" id="{0FD0AC07-EA5B-488D-BBD9-853D274F0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2550" y="3612576"/>
              <a:ext cx="302125" cy="650520"/>
            </a:xfrm>
            <a:custGeom>
              <a:avLst/>
              <a:gdLst>
                <a:gd name="T0" fmla="*/ 59 w 59"/>
                <a:gd name="T1" fmla="*/ 0 h 127"/>
                <a:gd name="T2" fmla="*/ 1 w 59"/>
                <a:gd name="T3" fmla="*/ 68 h 127"/>
                <a:gd name="T4" fmla="*/ 0 w 59"/>
                <a:gd name="T5" fmla="*/ 71 h 127"/>
                <a:gd name="T6" fmla="*/ 18 w 59"/>
                <a:gd name="T7" fmla="*/ 82 h 127"/>
                <a:gd name="T8" fmla="*/ 56 w 59"/>
                <a:gd name="T9" fmla="*/ 127 h 127"/>
                <a:gd name="T10" fmla="*/ 49 w 59"/>
                <a:gd name="T11" fmla="*/ 70 h 127"/>
                <a:gd name="T12" fmla="*/ 59 w 59"/>
                <a:gd name="T13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127">
                  <a:moveTo>
                    <a:pt x="59" y="0"/>
                  </a:moveTo>
                  <a:cubicBezTo>
                    <a:pt x="48" y="30"/>
                    <a:pt x="35" y="56"/>
                    <a:pt x="1" y="68"/>
                  </a:cubicBezTo>
                  <a:cubicBezTo>
                    <a:pt x="1" y="68"/>
                    <a:pt x="1" y="69"/>
                    <a:pt x="0" y="71"/>
                  </a:cubicBezTo>
                  <a:cubicBezTo>
                    <a:pt x="6" y="75"/>
                    <a:pt x="12" y="79"/>
                    <a:pt x="18" y="82"/>
                  </a:cubicBezTo>
                  <a:cubicBezTo>
                    <a:pt x="39" y="91"/>
                    <a:pt x="49" y="105"/>
                    <a:pt x="56" y="127"/>
                  </a:cubicBezTo>
                  <a:cubicBezTo>
                    <a:pt x="52" y="108"/>
                    <a:pt x="49" y="89"/>
                    <a:pt x="49" y="70"/>
                  </a:cubicBezTo>
                  <a:cubicBezTo>
                    <a:pt x="49" y="46"/>
                    <a:pt x="53" y="22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xmlns="" id="{218F6DDC-0440-4D74-B5A6-675D2F3D40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2780" y="4418240"/>
              <a:ext cx="666851" cy="691346"/>
            </a:xfrm>
            <a:custGeom>
              <a:avLst/>
              <a:gdLst>
                <a:gd name="T0" fmla="*/ 0 w 130"/>
                <a:gd name="T1" fmla="*/ 0 h 135"/>
                <a:gd name="T2" fmla="*/ 130 w 130"/>
                <a:gd name="T3" fmla="*/ 135 h 135"/>
                <a:gd name="T4" fmla="*/ 0 w 130"/>
                <a:gd name="T5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135">
                  <a:moveTo>
                    <a:pt x="0" y="0"/>
                  </a:moveTo>
                  <a:cubicBezTo>
                    <a:pt x="23" y="64"/>
                    <a:pt x="65" y="112"/>
                    <a:pt x="130" y="135"/>
                  </a:cubicBezTo>
                  <a:cubicBezTo>
                    <a:pt x="71" y="110"/>
                    <a:pt x="23" y="6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xmlns="" id="{EB01669C-7C83-4AC7-8158-0448A1A4A6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1065" y="4263096"/>
              <a:ext cx="51715" cy="155146"/>
            </a:xfrm>
            <a:custGeom>
              <a:avLst/>
              <a:gdLst>
                <a:gd name="T0" fmla="*/ 0 w 10"/>
                <a:gd name="T1" fmla="*/ 0 h 30"/>
                <a:gd name="T2" fmla="*/ 10 w 10"/>
                <a:gd name="T3" fmla="*/ 30 h 30"/>
                <a:gd name="T4" fmla="*/ 1 w 10"/>
                <a:gd name="T5" fmla="*/ 5 h 30"/>
                <a:gd name="T6" fmla="*/ 0 w 10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30">
                  <a:moveTo>
                    <a:pt x="0" y="0"/>
                  </a:moveTo>
                  <a:cubicBezTo>
                    <a:pt x="3" y="10"/>
                    <a:pt x="6" y="20"/>
                    <a:pt x="10" y="30"/>
                  </a:cubicBezTo>
                  <a:cubicBezTo>
                    <a:pt x="7" y="22"/>
                    <a:pt x="4" y="13"/>
                    <a:pt x="1" y="5"/>
                  </a:cubicBez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xmlns="" id="{091100A1-751C-46D5-803C-0750D99C48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4675" y="3457432"/>
              <a:ext cx="62603" cy="155146"/>
            </a:xfrm>
            <a:custGeom>
              <a:avLst/>
              <a:gdLst>
                <a:gd name="T0" fmla="*/ 12 w 12"/>
                <a:gd name="T1" fmla="*/ 0 h 30"/>
                <a:gd name="T2" fmla="*/ 0 w 12"/>
                <a:gd name="T3" fmla="*/ 30 h 30"/>
                <a:gd name="T4" fmla="*/ 7 w 12"/>
                <a:gd name="T5" fmla="*/ 12 h 30"/>
                <a:gd name="T6" fmla="*/ 12 w 12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0">
                  <a:moveTo>
                    <a:pt x="12" y="0"/>
                  </a:moveTo>
                  <a:cubicBezTo>
                    <a:pt x="7" y="10"/>
                    <a:pt x="4" y="20"/>
                    <a:pt x="0" y="30"/>
                  </a:cubicBezTo>
                  <a:cubicBezTo>
                    <a:pt x="3" y="24"/>
                    <a:pt x="5" y="18"/>
                    <a:pt x="7" y="12"/>
                  </a:cubicBezTo>
                  <a:cubicBezTo>
                    <a:pt x="9" y="8"/>
                    <a:pt x="10" y="4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xmlns="" id="{D2C82743-97B8-49F1-941F-5FEA0ED8D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8175" y="4290314"/>
              <a:ext cx="46272" cy="141536"/>
            </a:xfrm>
            <a:custGeom>
              <a:avLst/>
              <a:gdLst>
                <a:gd name="T0" fmla="*/ 0 w 9"/>
                <a:gd name="T1" fmla="*/ 28 h 28"/>
                <a:gd name="T2" fmla="*/ 9 w 9"/>
                <a:gd name="T3" fmla="*/ 0 h 28"/>
                <a:gd name="T4" fmla="*/ 4 w 9"/>
                <a:gd name="T5" fmla="*/ 17 h 28"/>
                <a:gd name="T6" fmla="*/ 0 w 9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8">
                  <a:moveTo>
                    <a:pt x="0" y="28"/>
                  </a:moveTo>
                  <a:cubicBezTo>
                    <a:pt x="4" y="19"/>
                    <a:pt x="7" y="10"/>
                    <a:pt x="9" y="0"/>
                  </a:cubicBezTo>
                  <a:cubicBezTo>
                    <a:pt x="7" y="6"/>
                    <a:pt x="6" y="11"/>
                    <a:pt x="4" y="17"/>
                  </a:cubicBezTo>
                  <a:cubicBezTo>
                    <a:pt x="3" y="21"/>
                    <a:pt x="1" y="24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xmlns="" id="{6489C227-FC10-4A93-9175-92A13F0030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9629" y="5109586"/>
              <a:ext cx="179641" cy="62603"/>
            </a:xfrm>
            <a:custGeom>
              <a:avLst/>
              <a:gdLst>
                <a:gd name="T0" fmla="*/ 0 w 35"/>
                <a:gd name="T1" fmla="*/ 0 h 12"/>
                <a:gd name="T2" fmla="*/ 35 w 35"/>
                <a:gd name="T3" fmla="*/ 12 h 12"/>
                <a:gd name="T4" fmla="*/ 14 w 35"/>
                <a:gd name="T5" fmla="*/ 5 h 12"/>
                <a:gd name="T6" fmla="*/ 0 w 35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2">
                  <a:moveTo>
                    <a:pt x="0" y="0"/>
                  </a:moveTo>
                  <a:cubicBezTo>
                    <a:pt x="12" y="5"/>
                    <a:pt x="23" y="9"/>
                    <a:pt x="35" y="12"/>
                  </a:cubicBezTo>
                  <a:cubicBezTo>
                    <a:pt x="29" y="9"/>
                    <a:pt x="21" y="7"/>
                    <a:pt x="14" y="5"/>
                  </a:cubicBezTo>
                  <a:cubicBezTo>
                    <a:pt x="9" y="3"/>
                    <a:pt x="5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xmlns="" id="{F54D7185-D241-45C8-8C1F-509626DC4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0797" y="5150414"/>
              <a:ext cx="81655" cy="27218"/>
            </a:xfrm>
            <a:custGeom>
              <a:avLst/>
              <a:gdLst>
                <a:gd name="T0" fmla="*/ 0 w 16"/>
                <a:gd name="T1" fmla="*/ 5 h 5"/>
                <a:gd name="T2" fmla="*/ 16 w 16"/>
                <a:gd name="T3" fmla="*/ 0 h 5"/>
                <a:gd name="T4" fmla="*/ 1 w 16"/>
                <a:gd name="T5" fmla="*/ 4 h 5"/>
                <a:gd name="T6" fmla="*/ 0 w 16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5">
                  <a:moveTo>
                    <a:pt x="0" y="5"/>
                  </a:moveTo>
                  <a:cubicBezTo>
                    <a:pt x="6" y="3"/>
                    <a:pt x="11" y="2"/>
                    <a:pt x="16" y="0"/>
                  </a:cubicBezTo>
                  <a:cubicBezTo>
                    <a:pt x="11" y="2"/>
                    <a:pt x="6" y="3"/>
                    <a:pt x="1" y="4"/>
                  </a:cubicBezTo>
                  <a:cubicBezTo>
                    <a:pt x="1" y="4"/>
                    <a:pt x="0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xmlns="" id="{69870A03-F454-4BC3-8B3C-6329C2CA90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7557" y="2463961"/>
              <a:ext cx="729452" cy="323899"/>
            </a:xfrm>
            <a:custGeom>
              <a:avLst/>
              <a:gdLst>
                <a:gd name="T0" fmla="*/ 116 w 142"/>
                <a:gd name="T1" fmla="*/ 55 h 63"/>
                <a:gd name="T2" fmla="*/ 93 w 142"/>
                <a:gd name="T3" fmla="*/ 38 h 63"/>
                <a:gd name="T4" fmla="*/ 70 w 142"/>
                <a:gd name="T5" fmla="*/ 0 h 63"/>
                <a:gd name="T6" fmla="*/ 55 w 142"/>
                <a:gd name="T7" fmla="*/ 26 h 63"/>
                <a:gd name="T8" fmla="*/ 12 w 142"/>
                <a:gd name="T9" fmla="*/ 59 h 63"/>
                <a:gd name="T10" fmla="*/ 0 w 142"/>
                <a:gd name="T11" fmla="*/ 62 h 63"/>
                <a:gd name="T12" fmla="*/ 0 w 142"/>
                <a:gd name="T13" fmla="*/ 62 h 63"/>
                <a:gd name="T14" fmla="*/ 70 w 142"/>
                <a:gd name="T15" fmla="*/ 52 h 63"/>
                <a:gd name="T16" fmla="*/ 141 w 142"/>
                <a:gd name="T17" fmla="*/ 63 h 63"/>
                <a:gd name="T18" fmla="*/ 142 w 142"/>
                <a:gd name="T19" fmla="*/ 62 h 63"/>
                <a:gd name="T20" fmla="*/ 116 w 142"/>
                <a:gd name="T21" fmla="*/ 5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2" h="63">
                  <a:moveTo>
                    <a:pt x="116" y="55"/>
                  </a:moveTo>
                  <a:cubicBezTo>
                    <a:pt x="107" y="53"/>
                    <a:pt x="99" y="45"/>
                    <a:pt x="93" y="38"/>
                  </a:cubicBezTo>
                  <a:cubicBezTo>
                    <a:pt x="85" y="27"/>
                    <a:pt x="78" y="14"/>
                    <a:pt x="70" y="0"/>
                  </a:cubicBezTo>
                  <a:cubicBezTo>
                    <a:pt x="63" y="11"/>
                    <a:pt x="58" y="18"/>
                    <a:pt x="55" y="26"/>
                  </a:cubicBezTo>
                  <a:cubicBezTo>
                    <a:pt x="47" y="46"/>
                    <a:pt x="32" y="54"/>
                    <a:pt x="12" y="59"/>
                  </a:cubicBezTo>
                  <a:cubicBezTo>
                    <a:pt x="8" y="60"/>
                    <a:pt x="4" y="61"/>
                    <a:pt x="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2" y="56"/>
                    <a:pt x="46" y="52"/>
                    <a:pt x="70" y="52"/>
                  </a:cubicBezTo>
                  <a:cubicBezTo>
                    <a:pt x="95" y="52"/>
                    <a:pt x="119" y="56"/>
                    <a:pt x="141" y="63"/>
                  </a:cubicBezTo>
                  <a:cubicBezTo>
                    <a:pt x="142" y="62"/>
                    <a:pt x="142" y="62"/>
                    <a:pt x="142" y="62"/>
                  </a:cubicBezTo>
                  <a:cubicBezTo>
                    <a:pt x="133" y="60"/>
                    <a:pt x="125" y="57"/>
                    <a:pt x="116" y="5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xmlns="" id="{9004097A-B759-43D4-AD22-E1C422B7F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7276" y="2782416"/>
              <a:ext cx="770281" cy="675016"/>
            </a:xfrm>
            <a:custGeom>
              <a:avLst/>
              <a:gdLst>
                <a:gd name="T0" fmla="*/ 0 w 150"/>
                <a:gd name="T1" fmla="*/ 132 h 132"/>
                <a:gd name="T2" fmla="*/ 150 w 150"/>
                <a:gd name="T3" fmla="*/ 0 h 132"/>
                <a:gd name="T4" fmla="*/ 150 w 150"/>
                <a:gd name="T5" fmla="*/ 0 h 132"/>
                <a:gd name="T6" fmla="*/ 0 w 150"/>
                <a:gd name="T7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" h="132">
                  <a:moveTo>
                    <a:pt x="0" y="132"/>
                  </a:moveTo>
                  <a:cubicBezTo>
                    <a:pt x="29" y="69"/>
                    <a:pt x="83" y="2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80" y="20"/>
                    <a:pt x="28" y="65"/>
                    <a:pt x="0" y="13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xmlns="" id="{FC2675A9-FD51-488B-907D-1C3D039FD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1565" y="2782416"/>
              <a:ext cx="846492" cy="900929"/>
            </a:xfrm>
            <a:custGeom>
              <a:avLst/>
              <a:gdLst>
                <a:gd name="T0" fmla="*/ 1 w 165"/>
                <a:gd name="T1" fmla="*/ 0 h 176"/>
                <a:gd name="T2" fmla="*/ 0 w 165"/>
                <a:gd name="T3" fmla="*/ 1 h 176"/>
                <a:gd name="T4" fmla="*/ 164 w 165"/>
                <a:gd name="T5" fmla="*/ 176 h 176"/>
                <a:gd name="T6" fmla="*/ 165 w 165"/>
                <a:gd name="T7" fmla="*/ 175 h 176"/>
                <a:gd name="T8" fmla="*/ 1 w 165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76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81" y="26"/>
                    <a:pt x="144" y="92"/>
                    <a:pt x="164" y="176"/>
                  </a:cubicBezTo>
                  <a:cubicBezTo>
                    <a:pt x="165" y="175"/>
                    <a:pt x="165" y="175"/>
                    <a:pt x="165" y="175"/>
                  </a:cubicBezTo>
                  <a:cubicBezTo>
                    <a:pt x="140" y="86"/>
                    <a:pt x="86" y="28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xmlns="" id="{7299DC6A-4222-485A-BA03-3540CDABC3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4447" y="3677900"/>
              <a:ext cx="302125" cy="612414"/>
            </a:xfrm>
            <a:custGeom>
              <a:avLst/>
              <a:gdLst>
                <a:gd name="T0" fmla="*/ 24 w 59"/>
                <a:gd name="T1" fmla="*/ 34 h 119"/>
                <a:gd name="T2" fmla="*/ 5 w 59"/>
                <a:gd name="T3" fmla="*/ 9 h 119"/>
                <a:gd name="T4" fmla="*/ 3 w 59"/>
                <a:gd name="T5" fmla="*/ 0 h 119"/>
                <a:gd name="T6" fmla="*/ 2 w 59"/>
                <a:gd name="T7" fmla="*/ 1 h 119"/>
                <a:gd name="T8" fmla="*/ 9 w 59"/>
                <a:gd name="T9" fmla="*/ 57 h 119"/>
                <a:gd name="T10" fmla="*/ 0 w 59"/>
                <a:gd name="T11" fmla="*/ 119 h 119"/>
                <a:gd name="T12" fmla="*/ 55 w 59"/>
                <a:gd name="T13" fmla="*/ 60 h 119"/>
                <a:gd name="T14" fmla="*/ 59 w 59"/>
                <a:gd name="T15" fmla="*/ 55 h 119"/>
                <a:gd name="T16" fmla="*/ 24 w 59"/>
                <a:gd name="T17" fmla="*/ 3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19">
                  <a:moveTo>
                    <a:pt x="24" y="34"/>
                  </a:moveTo>
                  <a:cubicBezTo>
                    <a:pt x="16" y="28"/>
                    <a:pt x="8" y="18"/>
                    <a:pt x="5" y="9"/>
                  </a:cubicBezTo>
                  <a:cubicBezTo>
                    <a:pt x="5" y="6"/>
                    <a:pt x="4" y="3"/>
                    <a:pt x="3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6" y="19"/>
                    <a:pt x="9" y="37"/>
                    <a:pt x="9" y="57"/>
                  </a:cubicBezTo>
                  <a:cubicBezTo>
                    <a:pt x="9" y="78"/>
                    <a:pt x="6" y="99"/>
                    <a:pt x="0" y="119"/>
                  </a:cubicBezTo>
                  <a:cubicBezTo>
                    <a:pt x="11" y="92"/>
                    <a:pt x="25" y="71"/>
                    <a:pt x="55" y="60"/>
                  </a:cubicBezTo>
                  <a:cubicBezTo>
                    <a:pt x="56" y="60"/>
                    <a:pt x="57" y="58"/>
                    <a:pt x="59" y="55"/>
                  </a:cubicBezTo>
                  <a:cubicBezTo>
                    <a:pt x="47" y="48"/>
                    <a:pt x="34" y="42"/>
                    <a:pt x="24" y="3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235309"/>
      </p:ext>
    </p:extLst>
  </p:cSld>
  <p:clrMapOvr>
    <a:masterClrMapping/>
  </p:clrMapOvr>
  <p:transition spd="slow" advTm="320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xmlns="" id="{98C83800-DDF5-4984-B30D-9EE0CD4ACAEC}"/>
              </a:ext>
            </a:extLst>
          </p:cNvPr>
          <p:cNvSpPr/>
          <p:nvPr/>
        </p:nvSpPr>
        <p:spPr bwMode="auto">
          <a:xfrm>
            <a:off x="2300940" y="1781378"/>
            <a:ext cx="1052269" cy="384086"/>
          </a:xfrm>
          <a:custGeom>
            <a:avLst/>
            <a:gdLst>
              <a:gd name="T0" fmla="*/ 88 w 663"/>
              <a:gd name="T1" fmla="*/ 242 h 242"/>
              <a:gd name="T2" fmla="*/ 575 w 663"/>
              <a:gd name="T3" fmla="*/ 242 h 242"/>
              <a:gd name="T4" fmla="*/ 663 w 663"/>
              <a:gd name="T5" fmla="*/ 0 h 242"/>
              <a:gd name="T6" fmla="*/ 0 w 663"/>
              <a:gd name="T7" fmla="*/ 0 h 242"/>
              <a:gd name="T8" fmla="*/ 88 w 663"/>
              <a:gd name="T9" fmla="*/ 242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3" h="242">
                <a:moveTo>
                  <a:pt x="88" y="242"/>
                </a:moveTo>
                <a:lnTo>
                  <a:pt x="575" y="242"/>
                </a:lnTo>
                <a:lnTo>
                  <a:pt x="663" y="0"/>
                </a:lnTo>
                <a:lnTo>
                  <a:pt x="0" y="0"/>
                </a:lnTo>
                <a:lnTo>
                  <a:pt x="88" y="2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xmlns="" id="{AD436A0A-4F03-4630-8988-942E589E9859}"/>
              </a:ext>
            </a:extLst>
          </p:cNvPr>
          <p:cNvSpPr/>
          <p:nvPr/>
        </p:nvSpPr>
        <p:spPr bwMode="auto">
          <a:xfrm>
            <a:off x="1862891" y="1781378"/>
            <a:ext cx="879271" cy="1525235"/>
          </a:xfrm>
          <a:custGeom>
            <a:avLst/>
            <a:gdLst>
              <a:gd name="T0" fmla="*/ 0 w 233"/>
              <a:gd name="T1" fmla="*/ 102 h 405"/>
              <a:gd name="T2" fmla="*/ 131 w 233"/>
              <a:gd name="T3" fmla="*/ 405 h 405"/>
              <a:gd name="T4" fmla="*/ 233 w 233"/>
              <a:gd name="T5" fmla="*/ 360 h 405"/>
              <a:gd name="T6" fmla="*/ 139 w 233"/>
              <a:gd name="T7" fmla="*/ 102 h 405"/>
              <a:gd name="T8" fmla="*/ 102 w 233"/>
              <a:gd name="T9" fmla="*/ 0 h 405"/>
              <a:gd name="T10" fmla="*/ 0 w 233"/>
              <a:gd name="T11" fmla="*/ 102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3" h="405">
                <a:moveTo>
                  <a:pt x="0" y="102"/>
                </a:moveTo>
                <a:cubicBezTo>
                  <a:pt x="131" y="405"/>
                  <a:pt x="131" y="405"/>
                  <a:pt x="131" y="405"/>
                </a:cubicBezTo>
                <a:cubicBezTo>
                  <a:pt x="159" y="381"/>
                  <a:pt x="194" y="365"/>
                  <a:pt x="233" y="360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02" y="0"/>
                  <a:pt x="102" y="0"/>
                  <a:pt x="102" y="0"/>
                </a:cubicBezTo>
                <a:lnTo>
                  <a:pt x="0" y="1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xmlns="" id="{C3A3713F-7EB0-46BD-8DB0-35AF80BEEF1D}"/>
              </a:ext>
            </a:extLst>
          </p:cNvPr>
          <p:cNvSpPr/>
          <p:nvPr/>
        </p:nvSpPr>
        <p:spPr bwMode="auto">
          <a:xfrm>
            <a:off x="2908811" y="1781378"/>
            <a:ext cx="877685" cy="1520473"/>
          </a:xfrm>
          <a:custGeom>
            <a:avLst/>
            <a:gdLst>
              <a:gd name="T0" fmla="*/ 131 w 233"/>
              <a:gd name="T1" fmla="*/ 0 h 404"/>
              <a:gd name="T2" fmla="*/ 94 w 233"/>
              <a:gd name="T3" fmla="*/ 102 h 404"/>
              <a:gd name="T4" fmla="*/ 0 w 233"/>
              <a:gd name="T5" fmla="*/ 360 h 404"/>
              <a:gd name="T6" fmla="*/ 103 w 233"/>
              <a:gd name="T7" fmla="*/ 404 h 404"/>
              <a:gd name="T8" fmla="*/ 233 w 233"/>
              <a:gd name="T9" fmla="*/ 102 h 404"/>
              <a:gd name="T10" fmla="*/ 131 w 233"/>
              <a:gd name="T11" fmla="*/ 0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3" h="404">
                <a:moveTo>
                  <a:pt x="131" y="0"/>
                </a:moveTo>
                <a:cubicBezTo>
                  <a:pt x="94" y="102"/>
                  <a:pt x="94" y="102"/>
                  <a:pt x="94" y="102"/>
                </a:cubicBezTo>
                <a:cubicBezTo>
                  <a:pt x="0" y="360"/>
                  <a:pt x="0" y="360"/>
                  <a:pt x="0" y="360"/>
                </a:cubicBezTo>
                <a:cubicBezTo>
                  <a:pt x="39" y="364"/>
                  <a:pt x="74" y="380"/>
                  <a:pt x="103" y="404"/>
                </a:cubicBezTo>
                <a:cubicBezTo>
                  <a:pt x="233" y="102"/>
                  <a:pt x="233" y="102"/>
                  <a:pt x="233" y="102"/>
                </a:cubicBezTo>
                <a:lnTo>
                  <a:pt x="13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5" name="任意多边形 10">
            <a:extLst>
              <a:ext uri="{FF2B5EF4-FFF2-40B4-BE49-F238E27FC236}">
                <a16:creationId xmlns:a16="http://schemas.microsoft.com/office/drawing/2014/main" xmlns="" id="{C8998E1C-38EA-434E-880F-046F13A3F62A}"/>
              </a:ext>
            </a:extLst>
          </p:cNvPr>
          <p:cNvSpPr/>
          <p:nvPr/>
        </p:nvSpPr>
        <p:spPr bwMode="auto">
          <a:xfrm>
            <a:off x="2150162" y="3178055"/>
            <a:ext cx="1358586" cy="1355411"/>
          </a:xfrm>
          <a:custGeom>
            <a:avLst/>
            <a:gdLst>
              <a:gd name="connsiteX0" fmla="*/ 637447 w 1358900"/>
              <a:gd name="connsiteY0" fmla="*/ 104775 h 1355725"/>
              <a:gd name="connsiteX1" fmla="*/ 618579 w 1358900"/>
              <a:gd name="connsiteY1" fmla="*/ 108545 h 1355725"/>
              <a:gd name="connsiteX2" fmla="*/ 297826 w 1358900"/>
              <a:gd name="connsiteY2" fmla="*/ 248047 h 1355725"/>
              <a:gd name="connsiteX3" fmla="*/ 282731 w 1358900"/>
              <a:gd name="connsiteY3" fmla="*/ 263128 h 1355725"/>
              <a:gd name="connsiteX4" fmla="*/ 267637 w 1358900"/>
              <a:gd name="connsiteY4" fmla="*/ 278210 h 1355725"/>
              <a:gd name="connsiteX5" fmla="*/ 101600 w 1358900"/>
              <a:gd name="connsiteY5" fmla="*/ 677863 h 1355725"/>
              <a:gd name="connsiteX6" fmla="*/ 678956 w 1358900"/>
              <a:gd name="connsiteY6" fmla="*/ 1250950 h 1355725"/>
              <a:gd name="connsiteX7" fmla="*/ 1252538 w 1358900"/>
              <a:gd name="connsiteY7" fmla="*/ 677863 h 1355725"/>
              <a:gd name="connsiteX8" fmla="*/ 1086501 w 1358900"/>
              <a:gd name="connsiteY8" fmla="*/ 274439 h 1355725"/>
              <a:gd name="connsiteX9" fmla="*/ 1071407 w 1358900"/>
              <a:gd name="connsiteY9" fmla="*/ 259358 h 1355725"/>
              <a:gd name="connsiteX10" fmla="*/ 1056313 w 1358900"/>
              <a:gd name="connsiteY10" fmla="*/ 248047 h 1355725"/>
              <a:gd name="connsiteX11" fmla="*/ 731786 w 1358900"/>
              <a:gd name="connsiteY11" fmla="*/ 104775 h 1355725"/>
              <a:gd name="connsiteX12" fmla="*/ 712918 w 1358900"/>
              <a:gd name="connsiteY12" fmla="*/ 104775 h 1355725"/>
              <a:gd name="connsiteX13" fmla="*/ 690277 w 1358900"/>
              <a:gd name="connsiteY13" fmla="*/ 104775 h 1355725"/>
              <a:gd name="connsiteX14" fmla="*/ 678956 w 1358900"/>
              <a:gd name="connsiteY14" fmla="*/ 104775 h 1355725"/>
              <a:gd name="connsiteX15" fmla="*/ 660088 w 1358900"/>
              <a:gd name="connsiteY15" fmla="*/ 104775 h 1355725"/>
              <a:gd name="connsiteX16" fmla="*/ 637447 w 1358900"/>
              <a:gd name="connsiteY16" fmla="*/ 104775 h 1355725"/>
              <a:gd name="connsiteX17" fmla="*/ 656802 w 1358900"/>
              <a:gd name="connsiteY17" fmla="*/ 0 h 1355725"/>
              <a:gd name="connsiteX18" fmla="*/ 679450 w 1358900"/>
              <a:gd name="connsiteY18" fmla="*/ 0 h 1355725"/>
              <a:gd name="connsiteX19" fmla="*/ 694549 w 1358900"/>
              <a:gd name="connsiteY19" fmla="*/ 0 h 1355725"/>
              <a:gd name="connsiteX20" fmla="*/ 720972 w 1358900"/>
              <a:gd name="connsiteY20" fmla="*/ 0 h 1355725"/>
              <a:gd name="connsiteX21" fmla="*/ 743620 w 1358900"/>
              <a:gd name="connsiteY21" fmla="*/ 3766 h 1355725"/>
              <a:gd name="connsiteX22" fmla="*/ 1124867 w 1358900"/>
              <a:gd name="connsiteY22" fmla="*/ 169466 h 1355725"/>
              <a:gd name="connsiteX23" fmla="*/ 1143741 w 1358900"/>
              <a:gd name="connsiteY23" fmla="*/ 184529 h 1355725"/>
              <a:gd name="connsiteX24" fmla="*/ 1162615 w 1358900"/>
              <a:gd name="connsiteY24" fmla="*/ 203359 h 1355725"/>
              <a:gd name="connsiteX25" fmla="*/ 1358900 w 1358900"/>
              <a:gd name="connsiteY25" fmla="*/ 677863 h 1355725"/>
              <a:gd name="connsiteX26" fmla="*/ 679450 w 1358900"/>
              <a:gd name="connsiteY26" fmla="*/ 1355725 h 1355725"/>
              <a:gd name="connsiteX27" fmla="*/ 0 w 1358900"/>
              <a:gd name="connsiteY27" fmla="*/ 677863 h 1355725"/>
              <a:gd name="connsiteX28" fmla="*/ 192511 w 1358900"/>
              <a:gd name="connsiteY28" fmla="*/ 207125 h 1355725"/>
              <a:gd name="connsiteX29" fmla="*/ 207610 w 1358900"/>
              <a:gd name="connsiteY29" fmla="*/ 188295 h 1355725"/>
              <a:gd name="connsiteX30" fmla="*/ 226483 w 1358900"/>
              <a:gd name="connsiteY30" fmla="*/ 173232 h 1355725"/>
              <a:gd name="connsiteX31" fmla="*/ 607730 w 1358900"/>
              <a:gd name="connsiteY31" fmla="*/ 3766 h 1355725"/>
              <a:gd name="connsiteX32" fmla="*/ 634153 w 1358900"/>
              <a:gd name="connsiteY32" fmla="*/ 3766 h 1355725"/>
              <a:gd name="connsiteX33" fmla="*/ 656802 w 1358900"/>
              <a:gd name="connsiteY33" fmla="*/ 0 h 135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358900" h="1355725">
                <a:moveTo>
                  <a:pt x="637447" y="104775"/>
                </a:moveTo>
                <a:cubicBezTo>
                  <a:pt x="633673" y="104775"/>
                  <a:pt x="626126" y="104775"/>
                  <a:pt x="618579" y="108545"/>
                </a:cubicBezTo>
                <a:cubicBezTo>
                  <a:pt x="494051" y="119856"/>
                  <a:pt x="384618" y="172641"/>
                  <a:pt x="297826" y="248047"/>
                </a:cubicBezTo>
                <a:cubicBezTo>
                  <a:pt x="290278" y="255588"/>
                  <a:pt x="286505" y="259358"/>
                  <a:pt x="282731" y="263128"/>
                </a:cubicBezTo>
                <a:cubicBezTo>
                  <a:pt x="275184" y="266899"/>
                  <a:pt x="271411" y="274439"/>
                  <a:pt x="267637" y="278210"/>
                </a:cubicBezTo>
                <a:cubicBezTo>
                  <a:pt x="165751" y="380008"/>
                  <a:pt x="101600" y="523280"/>
                  <a:pt x="101600" y="677863"/>
                </a:cubicBezTo>
                <a:cubicBezTo>
                  <a:pt x="101600" y="994569"/>
                  <a:pt x="361976" y="1250950"/>
                  <a:pt x="678956" y="1250950"/>
                </a:cubicBezTo>
                <a:cubicBezTo>
                  <a:pt x="995936" y="1250950"/>
                  <a:pt x="1252538" y="994569"/>
                  <a:pt x="1252538" y="677863"/>
                </a:cubicBezTo>
                <a:cubicBezTo>
                  <a:pt x="1252538" y="519510"/>
                  <a:pt x="1188388" y="380008"/>
                  <a:pt x="1086501" y="274439"/>
                </a:cubicBezTo>
                <a:cubicBezTo>
                  <a:pt x="1082728" y="270669"/>
                  <a:pt x="1078954" y="266899"/>
                  <a:pt x="1071407" y="259358"/>
                </a:cubicBezTo>
                <a:cubicBezTo>
                  <a:pt x="1067633" y="255588"/>
                  <a:pt x="1060086" y="251817"/>
                  <a:pt x="1056313" y="248047"/>
                </a:cubicBezTo>
                <a:cubicBezTo>
                  <a:pt x="969521" y="168870"/>
                  <a:pt x="856314" y="119856"/>
                  <a:pt x="731786" y="104775"/>
                </a:cubicBezTo>
                <a:cubicBezTo>
                  <a:pt x="728012" y="104775"/>
                  <a:pt x="720465" y="104775"/>
                  <a:pt x="712918" y="104775"/>
                </a:cubicBezTo>
                <a:cubicBezTo>
                  <a:pt x="705371" y="104775"/>
                  <a:pt x="697824" y="104775"/>
                  <a:pt x="690277" y="104775"/>
                </a:cubicBezTo>
                <a:cubicBezTo>
                  <a:pt x="686503" y="104775"/>
                  <a:pt x="682729" y="104775"/>
                  <a:pt x="678956" y="104775"/>
                </a:cubicBezTo>
                <a:cubicBezTo>
                  <a:pt x="671409" y="104775"/>
                  <a:pt x="667635" y="104775"/>
                  <a:pt x="660088" y="104775"/>
                </a:cubicBezTo>
                <a:cubicBezTo>
                  <a:pt x="652541" y="104775"/>
                  <a:pt x="644994" y="104775"/>
                  <a:pt x="637447" y="104775"/>
                </a:cubicBezTo>
                <a:close/>
                <a:moveTo>
                  <a:pt x="656802" y="0"/>
                </a:moveTo>
                <a:cubicBezTo>
                  <a:pt x="664351" y="0"/>
                  <a:pt x="671901" y="0"/>
                  <a:pt x="679450" y="0"/>
                </a:cubicBezTo>
                <a:cubicBezTo>
                  <a:pt x="683225" y="0"/>
                  <a:pt x="690774" y="0"/>
                  <a:pt x="694549" y="0"/>
                </a:cubicBezTo>
                <a:cubicBezTo>
                  <a:pt x="702098" y="0"/>
                  <a:pt x="709648" y="0"/>
                  <a:pt x="720972" y="0"/>
                </a:cubicBezTo>
                <a:cubicBezTo>
                  <a:pt x="728522" y="3766"/>
                  <a:pt x="736071" y="3766"/>
                  <a:pt x="743620" y="3766"/>
                </a:cubicBezTo>
                <a:cubicBezTo>
                  <a:pt x="890835" y="15064"/>
                  <a:pt x="1022950" y="75318"/>
                  <a:pt x="1124867" y="169466"/>
                </a:cubicBezTo>
                <a:cubicBezTo>
                  <a:pt x="1132417" y="173232"/>
                  <a:pt x="1139966" y="180763"/>
                  <a:pt x="1143741" y="184529"/>
                </a:cubicBezTo>
                <a:cubicBezTo>
                  <a:pt x="1151290" y="192061"/>
                  <a:pt x="1155065" y="195827"/>
                  <a:pt x="1162615" y="203359"/>
                </a:cubicBezTo>
                <a:cubicBezTo>
                  <a:pt x="1283406" y="323868"/>
                  <a:pt x="1358900" y="493333"/>
                  <a:pt x="1358900" y="677863"/>
                </a:cubicBezTo>
                <a:cubicBezTo>
                  <a:pt x="1358900" y="1054453"/>
                  <a:pt x="1053148" y="1355725"/>
                  <a:pt x="679450" y="1355725"/>
                </a:cubicBezTo>
                <a:cubicBezTo>
                  <a:pt x="301978" y="1355725"/>
                  <a:pt x="0" y="1054453"/>
                  <a:pt x="0" y="677863"/>
                </a:cubicBezTo>
                <a:cubicBezTo>
                  <a:pt x="0" y="493333"/>
                  <a:pt x="71720" y="327634"/>
                  <a:pt x="192511" y="207125"/>
                </a:cubicBezTo>
                <a:cubicBezTo>
                  <a:pt x="196286" y="199593"/>
                  <a:pt x="203835" y="195827"/>
                  <a:pt x="207610" y="188295"/>
                </a:cubicBezTo>
                <a:cubicBezTo>
                  <a:pt x="215159" y="180763"/>
                  <a:pt x="222709" y="176998"/>
                  <a:pt x="226483" y="173232"/>
                </a:cubicBezTo>
                <a:cubicBezTo>
                  <a:pt x="332176" y="79084"/>
                  <a:pt x="464291" y="18830"/>
                  <a:pt x="607730" y="3766"/>
                </a:cubicBezTo>
                <a:cubicBezTo>
                  <a:pt x="615280" y="3766"/>
                  <a:pt x="622829" y="3766"/>
                  <a:pt x="634153" y="3766"/>
                </a:cubicBezTo>
                <a:cubicBezTo>
                  <a:pt x="641703" y="0"/>
                  <a:pt x="649252" y="0"/>
                  <a:pt x="65680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solidFill>
                <a:prstClr val="white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xmlns="" id="{468374EE-C17D-4776-90A3-F228AFD8E3F0}"/>
              </a:ext>
            </a:extLst>
          </p:cNvPr>
          <p:cNvSpPr/>
          <p:nvPr/>
        </p:nvSpPr>
        <p:spPr bwMode="auto">
          <a:xfrm>
            <a:off x="5598867" y="1781378"/>
            <a:ext cx="1052269" cy="384086"/>
          </a:xfrm>
          <a:custGeom>
            <a:avLst/>
            <a:gdLst>
              <a:gd name="T0" fmla="*/ 88 w 663"/>
              <a:gd name="T1" fmla="*/ 242 h 242"/>
              <a:gd name="T2" fmla="*/ 575 w 663"/>
              <a:gd name="T3" fmla="*/ 242 h 242"/>
              <a:gd name="T4" fmla="*/ 663 w 663"/>
              <a:gd name="T5" fmla="*/ 0 h 242"/>
              <a:gd name="T6" fmla="*/ 0 w 663"/>
              <a:gd name="T7" fmla="*/ 0 h 242"/>
              <a:gd name="T8" fmla="*/ 88 w 663"/>
              <a:gd name="T9" fmla="*/ 242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3" h="242">
                <a:moveTo>
                  <a:pt x="88" y="242"/>
                </a:moveTo>
                <a:lnTo>
                  <a:pt x="575" y="242"/>
                </a:lnTo>
                <a:lnTo>
                  <a:pt x="663" y="0"/>
                </a:lnTo>
                <a:lnTo>
                  <a:pt x="0" y="0"/>
                </a:lnTo>
                <a:lnTo>
                  <a:pt x="88" y="2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7" name="Freeform 12">
            <a:extLst>
              <a:ext uri="{FF2B5EF4-FFF2-40B4-BE49-F238E27FC236}">
                <a16:creationId xmlns:a16="http://schemas.microsoft.com/office/drawing/2014/main" xmlns="" id="{05C63221-B17C-4F6E-9DA2-F8068A28FE41}"/>
              </a:ext>
            </a:extLst>
          </p:cNvPr>
          <p:cNvSpPr/>
          <p:nvPr/>
        </p:nvSpPr>
        <p:spPr bwMode="auto">
          <a:xfrm>
            <a:off x="5160818" y="1781378"/>
            <a:ext cx="879271" cy="1525235"/>
          </a:xfrm>
          <a:custGeom>
            <a:avLst/>
            <a:gdLst>
              <a:gd name="T0" fmla="*/ 0 w 233"/>
              <a:gd name="T1" fmla="*/ 102 h 405"/>
              <a:gd name="T2" fmla="*/ 131 w 233"/>
              <a:gd name="T3" fmla="*/ 405 h 405"/>
              <a:gd name="T4" fmla="*/ 233 w 233"/>
              <a:gd name="T5" fmla="*/ 360 h 405"/>
              <a:gd name="T6" fmla="*/ 139 w 233"/>
              <a:gd name="T7" fmla="*/ 102 h 405"/>
              <a:gd name="T8" fmla="*/ 102 w 233"/>
              <a:gd name="T9" fmla="*/ 0 h 405"/>
              <a:gd name="T10" fmla="*/ 0 w 233"/>
              <a:gd name="T11" fmla="*/ 102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3" h="405">
                <a:moveTo>
                  <a:pt x="0" y="102"/>
                </a:moveTo>
                <a:cubicBezTo>
                  <a:pt x="131" y="405"/>
                  <a:pt x="131" y="405"/>
                  <a:pt x="131" y="405"/>
                </a:cubicBezTo>
                <a:cubicBezTo>
                  <a:pt x="159" y="381"/>
                  <a:pt x="194" y="365"/>
                  <a:pt x="233" y="360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02" y="0"/>
                  <a:pt x="102" y="0"/>
                  <a:pt x="102" y="0"/>
                </a:cubicBezTo>
                <a:lnTo>
                  <a:pt x="0" y="1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8" name="Freeform 13">
            <a:extLst>
              <a:ext uri="{FF2B5EF4-FFF2-40B4-BE49-F238E27FC236}">
                <a16:creationId xmlns:a16="http://schemas.microsoft.com/office/drawing/2014/main" xmlns="" id="{03ADE798-6D38-4839-92F2-CF564DB38CAE}"/>
              </a:ext>
            </a:extLst>
          </p:cNvPr>
          <p:cNvSpPr/>
          <p:nvPr/>
        </p:nvSpPr>
        <p:spPr bwMode="auto">
          <a:xfrm>
            <a:off x="6206738" y="1781378"/>
            <a:ext cx="877685" cy="1520473"/>
          </a:xfrm>
          <a:custGeom>
            <a:avLst/>
            <a:gdLst>
              <a:gd name="T0" fmla="*/ 131 w 233"/>
              <a:gd name="T1" fmla="*/ 0 h 404"/>
              <a:gd name="T2" fmla="*/ 94 w 233"/>
              <a:gd name="T3" fmla="*/ 102 h 404"/>
              <a:gd name="T4" fmla="*/ 0 w 233"/>
              <a:gd name="T5" fmla="*/ 360 h 404"/>
              <a:gd name="T6" fmla="*/ 103 w 233"/>
              <a:gd name="T7" fmla="*/ 404 h 404"/>
              <a:gd name="T8" fmla="*/ 233 w 233"/>
              <a:gd name="T9" fmla="*/ 102 h 404"/>
              <a:gd name="T10" fmla="*/ 131 w 233"/>
              <a:gd name="T11" fmla="*/ 0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3" h="404">
                <a:moveTo>
                  <a:pt x="131" y="0"/>
                </a:moveTo>
                <a:cubicBezTo>
                  <a:pt x="94" y="102"/>
                  <a:pt x="94" y="102"/>
                  <a:pt x="94" y="102"/>
                </a:cubicBezTo>
                <a:cubicBezTo>
                  <a:pt x="0" y="360"/>
                  <a:pt x="0" y="360"/>
                  <a:pt x="0" y="360"/>
                </a:cubicBezTo>
                <a:cubicBezTo>
                  <a:pt x="39" y="364"/>
                  <a:pt x="74" y="380"/>
                  <a:pt x="103" y="404"/>
                </a:cubicBezTo>
                <a:cubicBezTo>
                  <a:pt x="233" y="102"/>
                  <a:pt x="233" y="102"/>
                  <a:pt x="233" y="102"/>
                </a:cubicBezTo>
                <a:lnTo>
                  <a:pt x="13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9" name="任意多边形 14">
            <a:extLst>
              <a:ext uri="{FF2B5EF4-FFF2-40B4-BE49-F238E27FC236}">
                <a16:creationId xmlns:a16="http://schemas.microsoft.com/office/drawing/2014/main" xmlns="" id="{BC766319-209B-4D9A-8929-6ECAE7DA718B}"/>
              </a:ext>
            </a:extLst>
          </p:cNvPr>
          <p:cNvSpPr/>
          <p:nvPr/>
        </p:nvSpPr>
        <p:spPr bwMode="auto">
          <a:xfrm>
            <a:off x="5448088" y="3178055"/>
            <a:ext cx="1358586" cy="1355411"/>
          </a:xfrm>
          <a:custGeom>
            <a:avLst/>
            <a:gdLst>
              <a:gd name="connsiteX0" fmla="*/ 637447 w 1358900"/>
              <a:gd name="connsiteY0" fmla="*/ 104775 h 1355725"/>
              <a:gd name="connsiteX1" fmla="*/ 618579 w 1358900"/>
              <a:gd name="connsiteY1" fmla="*/ 108545 h 1355725"/>
              <a:gd name="connsiteX2" fmla="*/ 297826 w 1358900"/>
              <a:gd name="connsiteY2" fmla="*/ 248047 h 1355725"/>
              <a:gd name="connsiteX3" fmla="*/ 282731 w 1358900"/>
              <a:gd name="connsiteY3" fmla="*/ 263128 h 1355725"/>
              <a:gd name="connsiteX4" fmla="*/ 267637 w 1358900"/>
              <a:gd name="connsiteY4" fmla="*/ 278210 h 1355725"/>
              <a:gd name="connsiteX5" fmla="*/ 101600 w 1358900"/>
              <a:gd name="connsiteY5" fmla="*/ 677863 h 1355725"/>
              <a:gd name="connsiteX6" fmla="*/ 678956 w 1358900"/>
              <a:gd name="connsiteY6" fmla="*/ 1250950 h 1355725"/>
              <a:gd name="connsiteX7" fmla="*/ 1252538 w 1358900"/>
              <a:gd name="connsiteY7" fmla="*/ 677863 h 1355725"/>
              <a:gd name="connsiteX8" fmla="*/ 1086501 w 1358900"/>
              <a:gd name="connsiteY8" fmla="*/ 274439 h 1355725"/>
              <a:gd name="connsiteX9" fmla="*/ 1071407 w 1358900"/>
              <a:gd name="connsiteY9" fmla="*/ 259358 h 1355725"/>
              <a:gd name="connsiteX10" fmla="*/ 1056313 w 1358900"/>
              <a:gd name="connsiteY10" fmla="*/ 248047 h 1355725"/>
              <a:gd name="connsiteX11" fmla="*/ 731786 w 1358900"/>
              <a:gd name="connsiteY11" fmla="*/ 104775 h 1355725"/>
              <a:gd name="connsiteX12" fmla="*/ 712918 w 1358900"/>
              <a:gd name="connsiteY12" fmla="*/ 104775 h 1355725"/>
              <a:gd name="connsiteX13" fmla="*/ 690277 w 1358900"/>
              <a:gd name="connsiteY13" fmla="*/ 104775 h 1355725"/>
              <a:gd name="connsiteX14" fmla="*/ 678956 w 1358900"/>
              <a:gd name="connsiteY14" fmla="*/ 104775 h 1355725"/>
              <a:gd name="connsiteX15" fmla="*/ 660088 w 1358900"/>
              <a:gd name="connsiteY15" fmla="*/ 104775 h 1355725"/>
              <a:gd name="connsiteX16" fmla="*/ 637447 w 1358900"/>
              <a:gd name="connsiteY16" fmla="*/ 104775 h 1355725"/>
              <a:gd name="connsiteX17" fmla="*/ 656802 w 1358900"/>
              <a:gd name="connsiteY17" fmla="*/ 0 h 1355725"/>
              <a:gd name="connsiteX18" fmla="*/ 679450 w 1358900"/>
              <a:gd name="connsiteY18" fmla="*/ 0 h 1355725"/>
              <a:gd name="connsiteX19" fmla="*/ 694549 w 1358900"/>
              <a:gd name="connsiteY19" fmla="*/ 0 h 1355725"/>
              <a:gd name="connsiteX20" fmla="*/ 720972 w 1358900"/>
              <a:gd name="connsiteY20" fmla="*/ 0 h 1355725"/>
              <a:gd name="connsiteX21" fmla="*/ 743620 w 1358900"/>
              <a:gd name="connsiteY21" fmla="*/ 3766 h 1355725"/>
              <a:gd name="connsiteX22" fmla="*/ 1124867 w 1358900"/>
              <a:gd name="connsiteY22" fmla="*/ 169466 h 1355725"/>
              <a:gd name="connsiteX23" fmla="*/ 1143741 w 1358900"/>
              <a:gd name="connsiteY23" fmla="*/ 184529 h 1355725"/>
              <a:gd name="connsiteX24" fmla="*/ 1162615 w 1358900"/>
              <a:gd name="connsiteY24" fmla="*/ 203359 h 1355725"/>
              <a:gd name="connsiteX25" fmla="*/ 1358900 w 1358900"/>
              <a:gd name="connsiteY25" fmla="*/ 677863 h 1355725"/>
              <a:gd name="connsiteX26" fmla="*/ 679450 w 1358900"/>
              <a:gd name="connsiteY26" fmla="*/ 1355725 h 1355725"/>
              <a:gd name="connsiteX27" fmla="*/ 0 w 1358900"/>
              <a:gd name="connsiteY27" fmla="*/ 677863 h 1355725"/>
              <a:gd name="connsiteX28" fmla="*/ 192511 w 1358900"/>
              <a:gd name="connsiteY28" fmla="*/ 207125 h 1355725"/>
              <a:gd name="connsiteX29" fmla="*/ 207610 w 1358900"/>
              <a:gd name="connsiteY29" fmla="*/ 188295 h 1355725"/>
              <a:gd name="connsiteX30" fmla="*/ 226484 w 1358900"/>
              <a:gd name="connsiteY30" fmla="*/ 173232 h 1355725"/>
              <a:gd name="connsiteX31" fmla="*/ 607730 w 1358900"/>
              <a:gd name="connsiteY31" fmla="*/ 3766 h 1355725"/>
              <a:gd name="connsiteX32" fmla="*/ 634154 w 1358900"/>
              <a:gd name="connsiteY32" fmla="*/ 3766 h 1355725"/>
              <a:gd name="connsiteX33" fmla="*/ 656802 w 1358900"/>
              <a:gd name="connsiteY33" fmla="*/ 0 h 135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358900" h="1355725">
                <a:moveTo>
                  <a:pt x="637447" y="104775"/>
                </a:moveTo>
                <a:cubicBezTo>
                  <a:pt x="633673" y="104775"/>
                  <a:pt x="626126" y="104775"/>
                  <a:pt x="618579" y="108545"/>
                </a:cubicBezTo>
                <a:cubicBezTo>
                  <a:pt x="494051" y="119856"/>
                  <a:pt x="384618" y="172641"/>
                  <a:pt x="297826" y="248047"/>
                </a:cubicBezTo>
                <a:cubicBezTo>
                  <a:pt x="290279" y="255588"/>
                  <a:pt x="286505" y="259358"/>
                  <a:pt x="282731" y="263128"/>
                </a:cubicBezTo>
                <a:cubicBezTo>
                  <a:pt x="275184" y="266899"/>
                  <a:pt x="271411" y="274439"/>
                  <a:pt x="267637" y="278210"/>
                </a:cubicBezTo>
                <a:cubicBezTo>
                  <a:pt x="165751" y="380008"/>
                  <a:pt x="101600" y="523280"/>
                  <a:pt x="101600" y="677863"/>
                </a:cubicBezTo>
                <a:cubicBezTo>
                  <a:pt x="101600" y="994569"/>
                  <a:pt x="361976" y="1250950"/>
                  <a:pt x="678956" y="1250950"/>
                </a:cubicBezTo>
                <a:cubicBezTo>
                  <a:pt x="995936" y="1250950"/>
                  <a:pt x="1252538" y="994569"/>
                  <a:pt x="1252538" y="677863"/>
                </a:cubicBezTo>
                <a:cubicBezTo>
                  <a:pt x="1252538" y="519510"/>
                  <a:pt x="1188388" y="380008"/>
                  <a:pt x="1086501" y="274439"/>
                </a:cubicBezTo>
                <a:cubicBezTo>
                  <a:pt x="1082728" y="270669"/>
                  <a:pt x="1078954" y="266899"/>
                  <a:pt x="1071407" y="259358"/>
                </a:cubicBezTo>
                <a:cubicBezTo>
                  <a:pt x="1067633" y="255588"/>
                  <a:pt x="1060086" y="251817"/>
                  <a:pt x="1056313" y="248047"/>
                </a:cubicBezTo>
                <a:cubicBezTo>
                  <a:pt x="969521" y="168870"/>
                  <a:pt x="856314" y="119856"/>
                  <a:pt x="731786" y="104775"/>
                </a:cubicBezTo>
                <a:cubicBezTo>
                  <a:pt x="728012" y="104775"/>
                  <a:pt x="720465" y="104775"/>
                  <a:pt x="712918" y="104775"/>
                </a:cubicBezTo>
                <a:cubicBezTo>
                  <a:pt x="705371" y="104775"/>
                  <a:pt x="697824" y="104775"/>
                  <a:pt x="690277" y="104775"/>
                </a:cubicBezTo>
                <a:cubicBezTo>
                  <a:pt x="686503" y="104775"/>
                  <a:pt x="682730" y="104775"/>
                  <a:pt x="678956" y="104775"/>
                </a:cubicBezTo>
                <a:cubicBezTo>
                  <a:pt x="671409" y="104775"/>
                  <a:pt x="667635" y="104775"/>
                  <a:pt x="660088" y="104775"/>
                </a:cubicBezTo>
                <a:cubicBezTo>
                  <a:pt x="652541" y="104775"/>
                  <a:pt x="644994" y="104775"/>
                  <a:pt x="637447" y="104775"/>
                </a:cubicBezTo>
                <a:close/>
                <a:moveTo>
                  <a:pt x="656802" y="0"/>
                </a:moveTo>
                <a:cubicBezTo>
                  <a:pt x="664351" y="0"/>
                  <a:pt x="671901" y="0"/>
                  <a:pt x="679450" y="0"/>
                </a:cubicBezTo>
                <a:cubicBezTo>
                  <a:pt x="683225" y="0"/>
                  <a:pt x="690774" y="0"/>
                  <a:pt x="694549" y="0"/>
                </a:cubicBezTo>
                <a:cubicBezTo>
                  <a:pt x="702099" y="0"/>
                  <a:pt x="709648" y="0"/>
                  <a:pt x="720972" y="0"/>
                </a:cubicBezTo>
                <a:cubicBezTo>
                  <a:pt x="728522" y="3766"/>
                  <a:pt x="736071" y="3766"/>
                  <a:pt x="743620" y="3766"/>
                </a:cubicBezTo>
                <a:cubicBezTo>
                  <a:pt x="890835" y="15064"/>
                  <a:pt x="1022950" y="75318"/>
                  <a:pt x="1124867" y="169466"/>
                </a:cubicBezTo>
                <a:cubicBezTo>
                  <a:pt x="1132417" y="173232"/>
                  <a:pt x="1139966" y="180763"/>
                  <a:pt x="1143741" y="184529"/>
                </a:cubicBezTo>
                <a:cubicBezTo>
                  <a:pt x="1151290" y="192061"/>
                  <a:pt x="1155065" y="195827"/>
                  <a:pt x="1162615" y="203359"/>
                </a:cubicBezTo>
                <a:cubicBezTo>
                  <a:pt x="1283406" y="323868"/>
                  <a:pt x="1358900" y="493333"/>
                  <a:pt x="1358900" y="677863"/>
                </a:cubicBezTo>
                <a:cubicBezTo>
                  <a:pt x="1358900" y="1054453"/>
                  <a:pt x="1053148" y="1355725"/>
                  <a:pt x="679450" y="1355725"/>
                </a:cubicBezTo>
                <a:cubicBezTo>
                  <a:pt x="301978" y="1355725"/>
                  <a:pt x="0" y="1054453"/>
                  <a:pt x="0" y="677863"/>
                </a:cubicBezTo>
                <a:cubicBezTo>
                  <a:pt x="0" y="493333"/>
                  <a:pt x="71720" y="327634"/>
                  <a:pt x="192511" y="207125"/>
                </a:cubicBezTo>
                <a:cubicBezTo>
                  <a:pt x="196286" y="199593"/>
                  <a:pt x="203835" y="195827"/>
                  <a:pt x="207610" y="188295"/>
                </a:cubicBezTo>
                <a:cubicBezTo>
                  <a:pt x="215159" y="180763"/>
                  <a:pt x="222709" y="176998"/>
                  <a:pt x="226484" y="173232"/>
                </a:cubicBezTo>
                <a:cubicBezTo>
                  <a:pt x="332176" y="79084"/>
                  <a:pt x="464291" y="18830"/>
                  <a:pt x="607730" y="3766"/>
                </a:cubicBezTo>
                <a:cubicBezTo>
                  <a:pt x="615280" y="3766"/>
                  <a:pt x="622829" y="3766"/>
                  <a:pt x="634154" y="3766"/>
                </a:cubicBezTo>
                <a:cubicBezTo>
                  <a:pt x="641703" y="0"/>
                  <a:pt x="649252" y="0"/>
                  <a:pt x="65680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solidFill>
                <a:prstClr val="white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xmlns="" id="{A85F68FA-09E4-47C0-85D1-23C39079961D}"/>
              </a:ext>
            </a:extLst>
          </p:cNvPr>
          <p:cNvSpPr/>
          <p:nvPr/>
        </p:nvSpPr>
        <p:spPr bwMode="auto">
          <a:xfrm>
            <a:off x="8979837" y="1781378"/>
            <a:ext cx="1052269" cy="384086"/>
          </a:xfrm>
          <a:custGeom>
            <a:avLst/>
            <a:gdLst>
              <a:gd name="T0" fmla="*/ 88 w 663"/>
              <a:gd name="T1" fmla="*/ 242 h 242"/>
              <a:gd name="T2" fmla="*/ 575 w 663"/>
              <a:gd name="T3" fmla="*/ 242 h 242"/>
              <a:gd name="T4" fmla="*/ 663 w 663"/>
              <a:gd name="T5" fmla="*/ 0 h 242"/>
              <a:gd name="T6" fmla="*/ 0 w 663"/>
              <a:gd name="T7" fmla="*/ 0 h 242"/>
              <a:gd name="T8" fmla="*/ 88 w 663"/>
              <a:gd name="T9" fmla="*/ 242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3" h="242">
                <a:moveTo>
                  <a:pt x="88" y="242"/>
                </a:moveTo>
                <a:lnTo>
                  <a:pt x="575" y="242"/>
                </a:lnTo>
                <a:lnTo>
                  <a:pt x="663" y="0"/>
                </a:lnTo>
                <a:lnTo>
                  <a:pt x="0" y="0"/>
                </a:lnTo>
                <a:lnTo>
                  <a:pt x="88" y="2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11" name="Freeform 12">
            <a:extLst>
              <a:ext uri="{FF2B5EF4-FFF2-40B4-BE49-F238E27FC236}">
                <a16:creationId xmlns:a16="http://schemas.microsoft.com/office/drawing/2014/main" xmlns="" id="{C76CDFA8-C90E-499C-AAAC-3AE799215FB5}"/>
              </a:ext>
            </a:extLst>
          </p:cNvPr>
          <p:cNvSpPr/>
          <p:nvPr/>
        </p:nvSpPr>
        <p:spPr bwMode="auto">
          <a:xfrm>
            <a:off x="8541788" y="1781378"/>
            <a:ext cx="879271" cy="1525235"/>
          </a:xfrm>
          <a:custGeom>
            <a:avLst/>
            <a:gdLst>
              <a:gd name="T0" fmla="*/ 0 w 233"/>
              <a:gd name="T1" fmla="*/ 102 h 405"/>
              <a:gd name="T2" fmla="*/ 131 w 233"/>
              <a:gd name="T3" fmla="*/ 405 h 405"/>
              <a:gd name="T4" fmla="*/ 233 w 233"/>
              <a:gd name="T5" fmla="*/ 360 h 405"/>
              <a:gd name="T6" fmla="*/ 139 w 233"/>
              <a:gd name="T7" fmla="*/ 102 h 405"/>
              <a:gd name="T8" fmla="*/ 102 w 233"/>
              <a:gd name="T9" fmla="*/ 0 h 405"/>
              <a:gd name="T10" fmla="*/ 0 w 233"/>
              <a:gd name="T11" fmla="*/ 102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3" h="405">
                <a:moveTo>
                  <a:pt x="0" y="102"/>
                </a:moveTo>
                <a:cubicBezTo>
                  <a:pt x="131" y="405"/>
                  <a:pt x="131" y="405"/>
                  <a:pt x="131" y="405"/>
                </a:cubicBezTo>
                <a:cubicBezTo>
                  <a:pt x="159" y="381"/>
                  <a:pt x="194" y="365"/>
                  <a:pt x="233" y="360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02" y="0"/>
                  <a:pt x="102" y="0"/>
                  <a:pt x="102" y="0"/>
                </a:cubicBezTo>
                <a:lnTo>
                  <a:pt x="0" y="1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xmlns="" id="{78D70E6A-BA17-4A8F-A1AF-C4CA21472B8F}"/>
              </a:ext>
            </a:extLst>
          </p:cNvPr>
          <p:cNvSpPr/>
          <p:nvPr/>
        </p:nvSpPr>
        <p:spPr bwMode="auto">
          <a:xfrm>
            <a:off x="9587709" y="1781378"/>
            <a:ext cx="877685" cy="1520473"/>
          </a:xfrm>
          <a:custGeom>
            <a:avLst/>
            <a:gdLst>
              <a:gd name="T0" fmla="*/ 131 w 233"/>
              <a:gd name="T1" fmla="*/ 0 h 404"/>
              <a:gd name="T2" fmla="*/ 94 w 233"/>
              <a:gd name="T3" fmla="*/ 102 h 404"/>
              <a:gd name="T4" fmla="*/ 0 w 233"/>
              <a:gd name="T5" fmla="*/ 360 h 404"/>
              <a:gd name="T6" fmla="*/ 103 w 233"/>
              <a:gd name="T7" fmla="*/ 404 h 404"/>
              <a:gd name="T8" fmla="*/ 233 w 233"/>
              <a:gd name="T9" fmla="*/ 102 h 404"/>
              <a:gd name="T10" fmla="*/ 131 w 233"/>
              <a:gd name="T11" fmla="*/ 0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3" h="404">
                <a:moveTo>
                  <a:pt x="131" y="0"/>
                </a:moveTo>
                <a:cubicBezTo>
                  <a:pt x="94" y="102"/>
                  <a:pt x="94" y="102"/>
                  <a:pt x="94" y="102"/>
                </a:cubicBezTo>
                <a:cubicBezTo>
                  <a:pt x="0" y="360"/>
                  <a:pt x="0" y="360"/>
                  <a:pt x="0" y="360"/>
                </a:cubicBezTo>
                <a:cubicBezTo>
                  <a:pt x="39" y="364"/>
                  <a:pt x="74" y="380"/>
                  <a:pt x="103" y="404"/>
                </a:cubicBezTo>
                <a:cubicBezTo>
                  <a:pt x="233" y="102"/>
                  <a:pt x="233" y="102"/>
                  <a:pt x="233" y="102"/>
                </a:cubicBezTo>
                <a:lnTo>
                  <a:pt x="13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13" name="任意多边形 19">
            <a:extLst>
              <a:ext uri="{FF2B5EF4-FFF2-40B4-BE49-F238E27FC236}">
                <a16:creationId xmlns:a16="http://schemas.microsoft.com/office/drawing/2014/main" xmlns="" id="{6F51052C-0EB6-4B61-8E8C-89796B1A1879}"/>
              </a:ext>
            </a:extLst>
          </p:cNvPr>
          <p:cNvSpPr/>
          <p:nvPr/>
        </p:nvSpPr>
        <p:spPr bwMode="auto">
          <a:xfrm>
            <a:off x="8829059" y="3178055"/>
            <a:ext cx="1358586" cy="1355411"/>
          </a:xfrm>
          <a:custGeom>
            <a:avLst/>
            <a:gdLst>
              <a:gd name="connsiteX0" fmla="*/ 637447 w 1358900"/>
              <a:gd name="connsiteY0" fmla="*/ 104775 h 1355725"/>
              <a:gd name="connsiteX1" fmla="*/ 618579 w 1358900"/>
              <a:gd name="connsiteY1" fmla="*/ 108545 h 1355725"/>
              <a:gd name="connsiteX2" fmla="*/ 297826 w 1358900"/>
              <a:gd name="connsiteY2" fmla="*/ 248047 h 1355725"/>
              <a:gd name="connsiteX3" fmla="*/ 282731 w 1358900"/>
              <a:gd name="connsiteY3" fmla="*/ 263128 h 1355725"/>
              <a:gd name="connsiteX4" fmla="*/ 267637 w 1358900"/>
              <a:gd name="connsiteY4" fmla="*/ 278210 h 1355725"/>
              <a:gd name="connsiteX5" fmla="*/ 101600 w 1358900"/>
              <a:gd name="connsiteY5" fmla="*/ 677863 h 1355725"/>
              <a:gd name="connsiteX6" fmla="*/ 678956 w 1358900"/>
              <a:gd name="connsiteY6" fmla="*/ 1250950 h 1355725"/>
              <a:gd name="connsiteX7" fmla="*/ 1252538 w 1358900"/>
              <a:gd name="connsiteY7" fmla="*/ 677863 h 1355725"/>
              <a:gd name="connsiteX8" fmla="*/ 1086501 w 1358900"/>
              <a:gd name="connsiteY8" fmla="*/ 274439 h 1355725"/>
              <a:gd name="connsiteX9" fmla="*/ 1071407 w 1358900"/>
              <a:gd name="connsiteY9" fmla="*/ 259358 h 1355725"/>
              <a:gd name="connsiteX10" fmla="*/ 1056313 w 1358900"/>
              <a:gd name="connsiteY10" fmla="*/ 248047 h 1355725"/>
              <a:gd name="connsiteX11" fmla="*/ 731786 w 1358900"/>
              <a:gd name="connsiteY11" fmla="*/ 104775 h 1355725"/>
              <a:gd name="connsiteX12" fmla="*/ 712918 w 1358900"/>
              <a:gd name="connsiteY12" fmla="*/ 104775 h 1355725"/>
              <a:gd name="connsiteX13" fmla="*/ 690277 w 1358900"/>
              <a:gd name="connsiteY13" fmla="*/ 104775 h 1355725"/>
              <a:gd name="connsiteX14" fmla="*/ 678956 w 1358900"/>
              <a:gd name="connsiteY14" fmla="*/ 104775 h 1355725"/>
              <a:gd name="connsiteX15" fmla="*/ 660088 w 1358900"/>
              <a:gd name="connsiteY15" fmla="*/ 104775 h 1355725"/>
              <a:gd name="connsiteX16" fmla="*/ 637447 w 1358900"/>
              <a:gd name="connsiteY16" fmla="*/ 104775 h 1355725"/>
              <a:gd name="connsiteX17" fmla="*/ 656802 w 1358900"/>
              <a:gd name="connsiteY17" fmla="*/ 0 h 1355725"/>
              <a:gd name="connsiteX18" fmla="*/ 679450 w 1358900"/>
              <a:gd name="connsiteY18" fmla="*/ 0 h 1355725"/>
              <a:gd name="connsiteX19" fmla="*/ 694549 w 1358900"/>
              <a:gd name="connsiteY19" fmla="*/ 0 h 1355725"/>
              <a:gd name="connsiteX20" fmla="*/ 720972 w 1358900"/>
              <a:gd name="connsiteY20" fmla="*/ 0 h 1355725"/>
              <a:gd name="connsiteX21" fmla="*/ 743620 w 1358900"/>
              <a:gd name="connsiteY21" fmla="*/ 3766 h 1355725"/>
              <a:gd name="connsiteX22" fmla="*/ 1124867 w 1358900"/>
              <a:gd name="connsiteY22" fmla="*/ 169466 h 1355725"/>
              <a:gd name="connsiteX23" fmla="*/ 1143741 w 1358900"/>
              <a:gd name="connsiteY23" fmla="*/ 184529 h 1355725"/>
              <a:gd name="connsiteX24" fmla="*/ 1162615 w 1358900"/>
              <a:gd name="connsiteY24" fmla="*/ 203359 h 1355725"/>
              <a:gd name="connsiteX25" fmla="*/ 1358900 w 1358900"/>
              <a:gd name="connsiteY25" fmla="*/ 677863 h 1355725"/>
              <a:gd name="connsiteX26" fmla="*/ 679450 w 1358900"/>
              <a:gd name="connsiteY26" fmla="*/ 1355725 h 1355725"/>
              <a:gd name="connsiteX27" fmla="*/ 0 w 1358900"/>
              <a:gd name="connsiteY27" fmla="*/ 677863 h 1355725"/>
              <a:gd name="connsiteX28" fmla="*/ 192511 w 1358900"/>
              <a:gd name="connsiteY28" fmla="*/ 207125 h 1355725"/>
              <a:gd name="connsiteX29" fmla="*/ 207610 w 1358900"/>
              <a:gd name="connsiteY29" fmla="*/ 188295 h 1355725"/>
              <a:gd name="connsiteX30" fmla="*/ 226484 w 1358900"/>
              <a:gd name="connsiteY30" fmla="*/ 173232 h 1355725"/>
              <a:gd name="connsiteX31" fmla="*/ 607730 w 1358900"/>
              <a:gd name="connsiteY31" fmla="*/ 3766 h 1355725"/>
              <a:gd name="connsiteX32" fmla="*/ 634154 w 1358900"/>
              <a:gd name="connsiteY32" fmla="*/ 3766 h 1355725"/>
              <a:gd name="connsiteX33" fmla="*/ 656802 w 1358900"/>
              <a:gd name="connsiteY33" fmla="*/ 0 h 135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358900" h="1355725">
                <a:moveTo>
                  <a:pt x="637447" y="104775"/>
                </a:moveTo>
                <a:cubicBezTo>
                  <a:pt x="633673" y="104775"/>
                  <a:pt x="626126" y="104775"/>
                  <a:pt x="618579" y="108545"/>
                </a:cubicBezTo>
                <a:cubicBezTo>
                  <a:pt x="494051" y="119856"/>
                  <a:pt x="384618" y="172641"/>
                  <a:pt x="297826" y="248047"/>
                </a:cubicBezTo>
                <a:cubicBezTo>
                  <a:pt x="290279" y="255588"/>
                  <a:pt x="286505" y="259358"/>
                  <a:pt x="282731" y="263128"/>
                </a:cubicBezTo>
                <a:cubicBezTo>
                  <a:pt x="275184" y="266899"/>
                  <a:pt x="271411" y="274439"/>
                  <a:pt x="267637" y="278210"/>
                </a:cubicBezTo>
                <a:cubicBezTo>
                  <a:pt x="165751" y="380008"/>
                  <a:pt x="101600" y="523280"/>
                  <a:pt x="101600" y="677863"/>
                </a:cubicBezTo>
                <a:cubicBezTo>
                  <a:pt x="101600" y="994569"/>
                  <a:pt x="361976" y="1250950"/>
                  <a:pt x="678956" y="1250950"/>
                </a:cubicBezTo>
                <a:cubicBezTo>
                  <a:pt x="995936" y="1250950"/>
                  <a:pt x="1252538" y="994569"/>
                  <a:pt x="1252538" y="677863"/>
                </a:cubicBezTo>
                <a:cubicBezTo>
                  <a:pt x="1252538" y="519510"/>
                  <a:pt x="1188388" y="380008"/>
                  <a:pt x="1086501" y="274439"/>
                </a:cubicBezTo>
                <a:cubicBezTo>
                  <a:pt x="1082728" y="270669"/>
                  <a:pt x="1078954" y="266899"/>
                  <a:pt x="1071407" y="259358"/>
                </a:cubicBezTo>
                <a:cubicBezTo>
                  <a:pt x="1067633" y="255588"/>
                  <a:pt x="1060086" y="251817"/>
                  <a:pt x="1056313" y="248047"/>
                </a:cubicBezTo>
                <a:cubicBezTo>
                  <a:pt x="969521" y="168870"/>
                  <a:pt x="856314" y="119856"/>
                  <a:pt x="731786" y="104775"/>
                </a:cubicBezTo>
                <a:cubicBezTo>
                  <a:pt x="728012" y="104775"/>
                  <a:pt x="720465" y="104775"/>
                  <a:pt x="712918" y="104775"/>
                </a:cubicBezTo>
                <a:cubicBezTo>
                  <a:pt x="705371" y="104775"/>
                  <a:pt x="697824" y="104775"/>
                  <a:pt x="690277" y="104775"/>
                </a:cubicBezTo>
                <a:cubicBezTo>
                  <a:pt x="686503" y="104775"/>
                  <a:pt x="682730" y="104775"/>
                  <a:pt x="678956" y="104775"/>
                </a:cubicBezTo>
                <a:cubicBezTo>
                  <a:pt x="671409" y="104775"/>
                  <a:pt x="667635" y="104775"/>
                  <a:pt x="660088" y="104775"/>
                </a:cubicBezTo>
                <a:cubicBezTo>
                  <a:pt x="652541" y="104775"/>
                  <a:pt x="644994" y="104775"/>
                  <a:pt x="637447" y="104775"/>
                </a:cubicBezTo>
                <a:close/>
                <a:moveTo>
                  <a:pt x="656802" y="0"/>
                </a:moveTo>
                <a:cubicBezTo>
                  <a:pt x="664351" y="0"/>
                  <a:pt x="671901" y="0"/>
                  <a:pt x="679450" y="0"/>
                </a:cubicBezTo>
                <a:cubicBezTo>
                  <a:pt x="683225" y="0"/>
                  <a:pt x="690774" y="0"/>
                  <a:pt x="694549" y="0"/>
                </a:cubicBezTo>
                <a:cubicBezTo>
                  <a:pt x="702099" y="0"/>
                  <a:pt x="709648" y="0"/>
                  <a:pt x="720972" y="0"/>
                </a:cubicBezTo>
                <a:cubicBezTo>
                  <a:pt x="728522" y="3766"/>
                  <a:pt x="736071" y="3766"/>
                  <a:pt x="743620" y="3766"/>
                </a:cubicBezTo>
                <a:cubicBezTo>
                  <a:pt x="890835" y="15064"/>
                  <a:pt x="1022950" y="75318"/>
                  <a:pt x="1124867" y="169466"/>
                </a:cubicBezTo>
                <a:cubicBezTo>
                  <a:pt x="1132417" y="173232"/>
                  <a:pt x="1139966" y="180763"/>
                  <a:pt x="1143741" y="184529"/>
                </a:cubicBezTo>
                <a:cubicBezTo>
                  <a:pt x="1151290" y="192061"/>
                  <a:pt x="1155065" y="195827"/>
                  <a:pt x="1162615" y="203359"/>
                </a:cubicBezTo>
                <a:cubicBezTo>
                  <a:pt x="1283406" y="323868"/>
                  <a:pt x="1358900" y="493333"/>
                  <a:pt x="1358900" y="677863"/>
                </a:cubicBezTo>
                <a:cubicBezTo>
                  <a:pt x="1358900" y="1054453"/>
                  <a:pt x="1053148" y="1355725"/>
                  <a:pt x="679450" y="1355725"/>
                </a:cubicBezTo>
                <a:cubicBezTo>
                  <a:pt x="301978" y="1355725"/>
                  <a:pt x="0" y="1054453"/>
                  <a:pt x="0" y="677863"/>
                </a:cubicBezTo>
                <a:cubicBezTo>
                  <a:pt x="0" y="493333"/>
                  <a:pt x="71720" y="327634"/>
                  <a:pt x="192511" y="207125"/>
                </a:cubicBezTo>
                <a:cubicBezTo>
                  <a:pt x="196286" y="199593"/>
                  <a:pt x="203835" y="195827"/>
                  <a:pt x="207610" y="188295"/>
                </a:cubicBezTo>
                <a:cubicBezTo>
                  <a:pt x="215159" y="180763"/>
                  <a:pt x="222709" y="176998"/>
                  <a:pt x="226484" y="173232"/>
                </a:cubicBezTo>
                <a:cubicBezTo>
                  <a:pt x="332176" y="79084"/>
                  <a:pt x="464291" y="18830"/>
                  <a:pt x="607730" y="3766"/>
                </a:cubicBezTo>
                <a:cubicBezTo>
                  <a:pt x="615280" y="3766"/>
                  <a:pt x="622829" y="3766"/>
                  <a:pt x="634154" y="3766"/>
                </a:cubicBezTo>
                <a:cubicBezTo>
                  <a:pt x="641703" y="0"/>
                  <a:pt x="649252" y="0"/>
                  <a:pt x="65680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solidFill>
                <a:prstClr val="white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A220C6AD-B028-43D0-8ACC-D18BE5FAE2DF}"/>
              </a:ext>
            </a:extLst>
          </p:cNvPr>
          <p:cNvSpPr/>
          <p:nvPr/>
        </p:nvSpPr>
        <p:spPr>
          <a:xfrm>
            <a:off x="2425166" y="3507441"/>
            <a:ext cx="744319" cy="58464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3199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01</a:t>
            </a:r>
            <a:endParaRPr lang="zh-CN" altLang="en-US" sz="3199" b="1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A3268FDF-D867-4DF9-8E79-935F95350FC3}"/>
              </a:ext>
            </a:extLst>
          </p:cNvPr>
          <p:cNvSpPr/>
          <p:nvPr/>
        </p:nvSpPr>
        <p:spPr>
          <a:xfrm>
            <a:off x="5598867" y="3510493"/>
            <a:ext cx="1039152" cy="58464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3199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02</a:t>
            </a:r>
            <a:endParaRPr lang="zh-CN" altLang="en-US" sz="3199" b="1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F14240EB-8B04-4693-820D-6E20124CFCCF}"/>
              </a:ext>
            </a:extLst>
          </p:cNvPr>
          <p:cNvSpPr/>
          <p:nvPr/>
        </p:nvSpPr>
        <p:spPr>
          <a:xfrm>
            <a:off x="8963593" y="3505849"/>
            <a:ext cx="1039152" cy="58464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3199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03</a:t>
            </a:r>
            <a:endParaRPr lang="zh-CN" altLang="en-US" sz="3199" b="1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17" name="文本框 60">
            <a:extLst>
              <a:ext uri="{FF2B5EF4-FFF2-40B4-BE49-F238E27FC236}">
                <a16:creationId xmlns:a16="http://schemas.microsoft.com/office/drawing/2014/main" xmlns="" id="{9896C1DC-0BC4-42F4-9078-0A5FCB0C33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1743" y="4683280"/>
            <a:ext cx="18261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algn="ctr"/>
            <a:r>
              <a:rPr lang="zh-CN" altLang="en-US" sz="16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加入标题描述</a:t>
            </a:r>
            <a:endParaRPr lang="en-US" altLang="zh-CN" sz="1600" b="1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sz="16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sz="16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sz="16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endParaRPr lang="en-US" altLang="zh-CN" sz="16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</p:txBody>
      </p:sp>
      <p:sp>
        <p:nvSpPr>
          <p:cNvPr id="18" name="文本框 60">
            <a:extLst>
              <a:ext uri="{FF2B5EF4-FFF2-40B4-BE49-F238E27FC236}">
                <a16:creationId xmlns:a16="http://schemas.microsoft.com/office/drawing/2014/main" xmlns="" id="{BEBC96A1-CC20-4BF9-8DEA-A5BAA21333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0568" y="4683280"/>
            <a:ext cx="183896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加入标题描述</a:t>
            </a:r>
            <a:endParaRPr lang="en-US" altLang="zh-CN" sz="1600" b="1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点击此处更换</a:t>
            </a:r>
            <a:r>
              <a:rPr lang="zh-CN" altLang="en-US" sz="1600" b="1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文本</a:t>
            </a:r>
            <a:endParaRPr lang="en-US" altLang="zh-CN" sz="1600" b="1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点击此处更换</a:t>
            </a:r>
            <a:r>
              <a:rPr lang="zh-CN" altLang="en-US" sz="1600" b="1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文本</a:t>
            </a:r>
            <a:endParaRPr lang="en-US" altLang="zh-CN" sz="1600" b="1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点击此处更换</a:t>
            </a:r>
            <a:r>
              <a:rPr lang="zh-CN" altLang="en-US" sz="1600" b="1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文本</a:t>
            </a:r>
            <a:endParaRPr lang="en-US" altLang="zh-CN" sz="1600" b="1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  <a:p>
            <a:pPr algn="ctr"/>
            <a:endParaRPr lang="en-US" altLang="zh-CN" sz="1600" b="1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19" name="文本框 60">
            <a:extLst>
              <a:ext uri="{FF2B5EF4-FFF2-40B4-BE49-F238E27FC236}">
                <a16:creationId xmlns:a16="http://schemas.microsoft.com/office/drawing/2014/main" xmlns="" id="{1B72E3EB-49ED-4124-96D7-E0DCA94A2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2354" y="4683280"/>
            <a:ext cx="18261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algn="ctr"/>
            <a:r>
              <a:rPr lang="zh-CN" altLang="en-US" sz="16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加入标题描述</a:t>
            </a:r>
            <a:endParaRPr lang="en-US" altLang="zh-CN" sz="1600" b="1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sz="16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sz="16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sz="16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endParaRPr lang="en-US" altLang="zh-CN" sz="16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1401017"/>
      </p:ext>
    </p:extLst>
  </p:cSld>
  <p:clrMapOvr>
    <a:masterClrMapping/>
  </p:clrMapOvr>
  <p:transition spd="slow" advTm="263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12">
            <a:extLst>
              <a:ext uri="{FF2B5EF4-FFF2-40B4-BE49-F238E27FC236}">
                <a16:creationId xmlns:a16="http://schemas.microsoft.com/office/drawing/2014/main" xmlns="" id="{F444BB2D-0EAA-49B4-AEFE-59BB827BFDA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157984" y="2263759"/>
            <a:ext cx="2107712" cy="1815680"/>
          </a:xfrm>
          <a:prstGeom prst="triangle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chemeClr val="bg1"/>
            </a:solidFill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>
              <a:solidFill>
                <a:srgbClr val="FFFFFF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6" name="等腰三角形 13">
            <a:extLst>
              <a:ext uri="{FF2B5EF4-FFF2-40B4-BE49-F238E27FC236}">
                <a16:creationId xmlns:a16="http://schemas.microsoft.com/office/drawing/2014/main" xmlns="" id="{4D706557-8CA2-4B27-9ABC-E26C9E4CDA1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326921" y="2262966"/>
            <a:ext cx="2107712" cy="1817266"/>
          </a:xfrm>
          <a:prstGeom prst="triangle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chemeClr val="bg1"/>
            </a:solidFill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>
              <a:solidFill>
                <a:srgbClr val="FFFFFF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7" name="等腰三角形 14">
            <a:extLst>
              <a:ext uri="{FF2B5EF4-FFF2-40B4-BE49-F238E27FC236}">
                <a16:creationId xmlns:a16="http://schemas.microsoft.com/office/drawing/2014/main" xmlns="" id="{1209FF25-5A25-4CD1-BEDE-3CAFD748501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440195" y="2262965"/>
            <a:ext cx="2107712" cy="1817267"/>
          </a:xfrm>
          <a:prstGeom prst="triangle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chemeClr val="bg1"/>
            </a:solidFill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>
              <a:solidFill>
                <a:srgbClr val="FFFFFF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pic>
        <p:nvPicPr>
          <p:cNvPr id="8" name="图片 16">
            <a:extLst>
              <a:ext uri="{FF2B5EF4-FFF2-40B4-BE49-F238E27FC236}">
                <a16:creationId xmlns:a16="http://schemas.microsoft.com/office/drawing/2014/main" xmlns="" id="{994D44C8-B28D-4A94-BDFD-87E8D93C8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5065" y="2854172"/>
            <a:ext cx="569781" cy="54121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</p:pic>
      <p:pic>
        <p:nvPicPr>
          <p:cNvPr id="9" name="图片 17">
            <a:extLst>
              <a:ext uri="{FF2B5EF4-FFF2-40B4-BE49-F238E27FC236}">
                <a16:creationId xmlns:a16="http://schemas.microsoft.com/office/drawing/2014/main" xmlns="" id="{7E3C2511-0ED1-46FF-AC6C-5DEB2CFB1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991" y="2854172"/>
            <a:ext cx="601524" cy="59041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</p:pic>
      <p:pic>
        <p:nvPicPr>
          <p:cNvPr id="10" name="图片 19">
            <a:extLst>
              <a:ext uri="{FF2B5EF4-FFF2-40B4-BE49-F238E27FC236}">
                <a16:creationId xmlns:a16="http://schemas.microsoft.com/office/drawing/2014/main" xmlns="" id="{4FB78B89-EBA1-411F-8C51-F4B4415AD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033" y="2870044"/>
            <a:ext cx="574542" cy="5745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</p:pic>
      <p:sp>
        <p:nvSpPr>
          <p:cNvPr id="11" name="文本框 21">
            <a:extLst>
              <a:ext uri="{FF2B5EF4-FFF2-40B4-BE49-F238E27FC236}">
                <a16:creationId xmlns:a16="http://schemas.microsoft.com/office/drawing/2014/main" xmlns="" id="{C4C72F5F-F23C-4512-91AE-02FE7E7E8FC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113459" y="4401627"/>
            <a:ext cx="203132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algn="ctr"/>
            <a:r>
              <a:rPr lang="zh-CN" altLang="en-US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加入标题描述</a:t>
            </a:r>
            <a:endParaRPr lang="en-US" altLang="zh-CN" b="1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</p:txBody>
      </p:sp>
      <p:sp>
        <p:nvSpPr>
          <p:cNvPr id="12" name="文本框 22">
            <a:extLst>
              <a:ext uri="{FF2B5EF4-FFF2-40B4-BE49-F238E27FC236}">
                <a16:creationId xmlns:a16="http://schemas.microsoft.com/office/drawing/2014/main" xmlns="" id="{CD73BCF6-BDB7-4E6C-BD2E-07BAD33D80D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021497" y="4401627"/>
            <a:ext cx="203132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algn="ctr"/>
            <a:r>
              <a:rPr lang="zh-CN" altLang="en-US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加入标题描述</a:t>
            </a:r>
            <a:endParaRPr lang="en-US" altLang="zh-CN" b="1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</p:txBody>
      </p:sp>
      <p:sp>
        <p:nvSpPr>
          <p:cNvPr id="13" name="文本框 23">
            <a:extLst>
              <a:ext uri="{FF2B5EF4-FFF2-40B4-BE49-F238E27FC236}">
                <a16:creationId xmlns:a16="http://schemas.microsoft.com/office/drawing/2014/main" xmlns="" id="{2A139B7B-6E86-4C16-9B05-5FFE26D6F0C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829547" y="4401627"/>
            <a:ext cx="203132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algn="ctr"/>
            <a:r>
              <a:rPr lang="zh-CN" altLang="en-US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加入标题描述</a:t>
            </a:r>
            <a:endParaRPr lang="en-US" altLang="zh-CN" b="1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2638629"/>
      </p:ext>
    </p:extLst>
  </p:cSld>
  <p:clrMapOvr>
    <a:masterClrMapping/>
  </p:clrMapOvr>
  <p:transition spd="slow" advTm="360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hape"/>
          <p:cNvSpPr>
            <a:spLocks/>
          </p:cNvSpPr>
          <p:nvPr/>
        </p:nvSpPr>
        <p:spPr bwMode="auto">
          <a:xfrm>
            <a:off x="1885168" y="2154836"/>
            <a:ext cx="2476969" cy="2582680"/>
          </a:xfrm>
          <a:custGeom>
            <a:avLst/>
            <a:gdLst>
              <a:gd name="T0" fmla="*/ 2147483646 w 5438"/>
              <a:gd name="T1" fmla="*/ 0 h 5494"/>
              <a:gd name="T2" fmla="*/ 0 w 5438"/>
              <a:gd name="T3" fmla="*/ 2147483646 h 5494"/>
              <a:gd name="T4" fmla="*/ 2147483646 w 5438"/>
              <a:gd name="T5" fmla="*/ 2147483646 h 5494"/>
              <a:gd name="T6" fmla="*/ 2147483646 w 5438"/>
              <a:gd name="T7" fmla="*/ 2147483646 h 5494"/>
              <a:gd name="T8" fmla="*/ 2147483646 w 5438"/>
              <a:gd name="T9" fmla="*/ 2147483646 h 5494"/>
              <a:gd name="T10" fmla="*/ 2147483646 w 5438"/>
              <a:gd name="T11" fmla="*/ 2147483646 h 5494"/>
              <a:gd name="T12" fmla="*/ 2147483646 w 5438"/>
              <a:gd name="T13" fmla="*/ 2147483646 h 5494"/>
              <a:gd name="T14" fmla="*/ 2147483646 w 5438"/>
              <a:gd name="T15" fmla="*/ 2147483646 h 5494"/>
              <a:gd name="T16" fmla="*/ 2147483646 w 5438"/>
              <a:gd name="T17" fmla="*/ 2147483646 h 5494"/>
              <a:gd name="T18" fmla="*/ 2147483646 w 5438"/>
              <a:gd name="T19" fmla="*/ 2147483646 h 5494"/>
              <a:gd name="T20" fmla="*/ 2147483646 w 5438"/>
              <a:gd name="T21" fmla="*/ 2147483646 h 5494"/>
              <a:gd name="T22" fmla="*/ 2147483646 w 5438"/>
              <a:gd name="T23" fmla="*/ 2147483646 h 5494"/>
              <a:gd name="T24" fmla="*/ 2147483646 w 5438"/>
              <a:gd name="T25" fmla="*/ 2147483646 h 5494"/>
              <a:gd name="T26" fmla="*/ 2147483646 w 5438"/>
              <a:gd name="T27" fmla="*/ 2147483646 h 5494"/>
              <a:gd name="T28" fmla="*/ 2147483646 w 5438"/>
              <a:gd name="T29" fmla="*/ 2147483646 h 5494"/>
              <a:gd name="T30" fmla="*/ 2147483646 w 5438"/>
              <a:gd name="T31" fmla="*/ 2147483646 h 5494"/>
              <a:gd name="T32" fmla="*/ 2147483646 w 5438"/>
              <a:gd name="T33" fmla="*/ 2147483646 h 5494"/>
              <a:gd name="T34" fmla="*/ 2147483646 w 5438"/>
              <a:gd name="T35" fmla="*/ 2147483646 h 5494"/>
              <a:gd name="T36" fmla="*/ 2147483646 w 5438"/>
              <a:gd name="T37" fmla="*/ 2147483646 h 5494"/>
              <a:gd name="T38" fmla="*/ 2147483646 w 5438"/>
              <a:gd name="T39" fmla="*/ 2147483646 h 5494"/>
              <a:gd name="T40" fmla="*/ 2147483646 w 5438"/>
              <a:gd name="T41" fmla="*/ 2147483646 h 5494"/>
              <a:gd name="T42" fmla="*/ 2147483646 w 5438"/>
              <a:gd name="T43" fmla="*/ 2147483646 h 5494"/>
              <a:gd name="T44" fmla="*/ 2147483646 w 5438"/>
              <a:gd name="T45" fmla="*/ 2147483646 h 5494"/>
              <a:gd name="T46" fmla="*/ 2147483646 w 5438"/>
              <a:gd name="T47" fmla="*/ 2147483646 h 5494"/>
              <a:gd name="T48" fmla="*/ 2147483646 w 5438"/>
              <a:gd name="T49" fmla="*/ 2147483646 h 5494"/>
              <a:gd name="T50" fmla="*/ 2147483646 w 5438"/>
              <a:gd name="T51" fmla="*/ 2147483646 h 5494"/>
              <a:gd name="T52" fmla="*/ 2147483646 w 5438"/>
              <a:gd name="T53" fmla="*/ 2147483646 h 5494"/>
              <a:gd name="T54" fmla="*/ 2147483646 w 5438"/>
              <a:gd name="T55" fmla="*/ 2147483646 h 5494"/>
              <a:gd name="T56" fmla="*/ 2147483646 w 5438"/>
              <a:gd name="T57" fmla="*/ 2147483646 h 5494"/>
              <a:gd name="T58" fmla="*/ 2147483646 w 5438"/>
              <a:gd name="T59" fmla="*/ 2147483646 h 5494"/>
              <a:gd name="T60" fmla="*/ 2147483646 w 5438"/>
              <a:gd name="T61" fmla="*/ 2147483646 h 5494"/>
              <a:gd name="T62" fmla="*/ 2147483646 w 5438"/>
              <a:gd name="T63" fmla="*/ 2147483646 h 5494"/>
              <a:gd name="T64" fmla="*/ 2147483646 w 5438"/>
              <a:gd name="T65" fmla="*/ 2147483646 h 5494"/>
              <a:gd name="T66" fmla="*/ 2147483646 w 5438"/>
              <a:gd name="T67" fmla="*/ 2147483646 h 5494"/>
              <a:gd name="T68" fmla="*/ 2147483646 w 5438"/>
              <a:gd name="T69" fmla="*/ 2147483646 h 5494"/>
              <a:gd name="T70" fmla="*/ 2147483646 w 5438"/>
              <a:gd name="T71" fmla="*/ 2147483646 h 5494"/>
              <a:gd name="T72" fmla="*/ 2147483646 w 5438"/>
              <a:gd name="T73" fmla="*/ 2147483646 h 5494"/>
              <a:gd name="T74" fmla="*/ 2147483646 w 5438"/>
              <a:gd name="T75" fmla="*/ 2147483646 h 5494"/>
              <a:gd name="T76" fmla="*/ 2147483646 w 5438"/>
              <a:gd name="T77" fmla="*/ 2147483646 h 5494"/>
              <a:gd name="T78" fmla="*/ 2147483646 w 5438"/>
              <a:gd name="T79" fmla="*/ 2147483646 h 5494"/>
              <a:gd name="T80" fmla="*/ 2147483646 w 5438"/>
              <a:gd name="T81" fmla="*/ 2147483646 h 5494"/>
              <a:gd name="T82" fmla="*/ 2147483646 w 5438"/>
              <a:gd name="T83" fmla="*/ 2147483646 h 5494"/>
              <a:gd name="T84" fmla="*/ 2147483646 w 5438"/>
              <a:gd name="T85" fmla="*/ 2147483646 h 5494"/>
              <a:gd name="T86" fmla="*/ 2147483646 w 5438"/>
              <a:gd name="T87" fmla="*/ 2147483646 h 5494"/>
              <a:gd name="T88" fmla="*/ 2147483646 w 5438"/>
              <a:gd name="T89" fmla="*/ 2147483646 h 5494"/>
              <a:gd name="T90" fmla="*/ 2147483646 w 5438"/>
              <a:gd name="T91" fmla="*/ 2147483646 h 5494"/>
              <a:gd name="T92" fmla="*/ 2147483646 w 5438"/>
              <a:gd name="T93" fmla="*/ 2147483646 h 5494"/>
              <a:gd name="T94" fmla="*/ 2147483646 w 5438"/>
              <a:gd name="T95" fmla="*/ 2147483646 h 5494"/>
              <a:gd name="T96" fmla="*/ 2147483646 w 5438"/>
              <a:gd name="T97" fmla="*/ 2147483646 h 5494"/>
              <a:gd name="T98" fmla="*/ 2147483646 w 5438"/>
              <a:gd name="T99" fmla="*/ 2147483646 h 5494"/>
              <a:gd name="T100" fmla="*/ 2147483646 w 5438"/>
              <a:gd name="T101" fmla="*/ 2147483646 h 5494"/>
              <a:gd name="T102" fmla="*/ 2147483646 w 5438"/>
              <a:gd name="T103" fmla="*/ 2147483646 h 5494"/>
              <a:gd name="T104" fmla="*/ 2147483646 w 5438"/>
              <a:gd name="T105" fmla="*/ 2147483646 h 5494"/>
              <a:gd name="T106" fmla="*/ 2147483646 w 5438"/>
              <a:gd name="T107" fmla="*/ 2147483646 h 5494"/>
              <a:gd name="T108" fmla="*/ 2147483646 w 5438"/>
              <a:gd name="T109" fmla="*/ 2147483646 h 5494"/>
              <a:gd name="T110" fmla="*/ 2147483646 w 5438"/>
              <a:gd name="T111" fmla="*/ 2147483646 h 5494"/>
              <a:gd name="T112" fmla="*/ 2147483646 w 5438"/>
              <a:gd name="T113" fmla="*/ 2147483646 h 5494"/>
              <a:gd name="T114" fmla="*/ 2147483646 w 5438"/>
              <a:gd name="T115" fmla="*/ 2147483646 h 5494"/>
              <a:gd name="T116" fmla="*/ 2147483646 w 5438"/>
              <a:gd name="T117" fmla="*/ 2147483646 h 5494"/>
              <a:gd name="T118" fmla="*/ 2147483646 w 5438"/>
              <a:gd name="T119" fmla="*/ 2147483646 h 54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38" h="5494">
                <a:moveTo>
                  <a:pt x="2825" y="454"/>
                </a:moveTo>
                <a:lnTo>
                  <a:pt x="2825" y="0"/>
                </a:lnTo>
                <a:lnTo>
                  <a:pt x="2514" y="0"/>
                </a:lnTo>
                <a:lnTo>
                  <a:pt x="2514" y="454"/>
                </a:lnTo>
                <a:lnTo>
                  <a:pt x="0" y="454"/>
                </a:lnTo>
                <a:lnTo>
                  <a:pt x="0" y="1259"/>
                </a:lnTo>
                <a:lnTo>
                  <a:pt x="276" y="1259"/>
                </a:lnTo>
                <a:lnTo>
                  <a:pt x="276" y="4295"/>
                </a:lnTo>
                <a:lnTo>
                  <a:pt x="2197" y="4295"/>
                </a:lnTo>
                <a:lnTo>
                  <a:pt x="1028" y="5252"/>
                </a:lnTo>
                <a:lnTo>
                  <a:pt x="1225" y="5494"/>
                </a:lnTo>
                <a:lnTo>
                  <a:pt x="2689" y="4295"/>
                </a:lnTo>
                <a:lnTo>
                  <a:pt x="2699" y="4295"/>
                </a:lnTo>
                <a:lnTo>
                  <a:pt x="4163" y="5494"/>
                </a:lnTo>
                <a:lnTo>
                  <a:pt x="4360" y="5252"/>
                </a:lnTo>
                <a:lnTo>
                  <a:pt x="3192" y="4295"/>
                </a:lnTo>
                <a:lnTo>
                  <a:pt x="5105" y="4295"/>
                </a:lnTo>
                <a:lnTo>
                  <a:pt x="5105" y="1259"/>
                </a:lnTo>
                <a:lnTo>
                  <a:pt x="5438" y="1259"/>
                </a:lnTo>
                <a:lnTo>
                  <a:pt x="5438" y="454"/>
                </a:lnTo>
                <a:lnTo>
                  <a:pt x="2825" y="454"/>
                </a:lnTo>
                <a:close/>
                <a:moveTo>
                  <a:pt x="4793" y="3983"/>
                </a:moveTo>
                <a:lnTo>
                  <a:pt x="587" y="3983"/>
                </a:lnTo>
                <a:lnTo>
                  <a:pt x="587" y="1259"/>
                </a:lnTo>
                <a:lnTo>
                  <a:pt x="4793" y="1259"/>
                </a:lnTo>
                <a:lnTo>
                  <a:pt x="4793" y="3983"/>
                </a:lnTo>
                <a:close/>
                <a:moveTo>
                  <a:pt x="1611" y="3281"/>
                </a:moveTo>
                <a:lnTo>
                  <a:pt x="1611" y="2471"/>
                </a:lnTo>
                <a:lnTo>
                  <a:pt x="2422" y="2471"/>
                </a:lnTo>
                <a:lnTo>
                  <a:pt x="2420" y="2429"/>
                </a:lnTo>
                <a:lnTo>
                  <a:pt x="2417" y="2388"/>
                </a:lnTo>
                <a:lnTo>
                  <a:pt x="2412" y="2347"/>
                </a:lnTo>
                <a:lnTo>
                  <a:pt x="2405" y="2308"/>
                </a:lnTo>
                <a:lnTo>
                  <a:pt x="2396" y="2268"/>
                </a:lnTo>
                <a:lnTo>
                  <a:pt x="2385" y="2230"/>
                </a:lnTo>
                <a:lnTo>
                  <a:pt x="2373" y="2192"/>
                </a:lnTo>
                <a:lnTo>
                  <a:pt x="2358" y="2156"/>
                </a:lnTo>
                <a:lnTo>
                  <a:pt x="2341" y="2120"/>
                </a:lnTo>
                <a:lnTo>
                  <a:pt x="2324" y="2085"/>
                </a:lnTo>
                <a:lnTo>
                  <a:pt x="2304" y="2051"/>
                </a:lnTo>
                <a:lnTo>
                  <a:pt x="2284" y="2018"/>
                </a:lnTo>
                <a:lnTo>
                  <a:pt x="2260" y="1986"/>
                </a:lnTo>
                <a:lnTo>
                  <a:pt x="2237" y="1956"/>
                </a:lnTo>
                <a:lnTo>
                  <a:pt x="2210" y="1926"/>
                </a:lnTo>
                <a:lnTo>
                  <a:pt x="2184" y="1898"/>
                </a:lnTo>
                <a:lnTo>
                  <a:pt x="2156" y="1871"/>
                </a:lnTo>
                <a:lnTo>
                  <a:pt x="2126" y="1846"/>
                </a:lnTo>
                <a:lnTo>
                  <a:pt x="2096" y="1822"/>
                </a:lnTo>
                <a:lnTo>
                  <a:pt x="2064" y="1799"/>
                </a:lnTo>
                <a:lnTo>
                  <a:pt x="2031" y="1778"/>
                </a:lnTo>
                <a:lnTo>
                  <a:pt x="1997" y="1759"/>
                </a:lnTo>
                <a:lnTo>
                  <a:pt x="1962" y="1741"/>
                </a:lnTo>
                <a:lnTo>
                  <a:pt x="1926" y="1724"/>
                </a:lnTo>
                <a:lnTo>
                  <a:pt x="1890" y="1710"/>
                </a:lnTo>
                <a:lnTo>
                  <a:pt x="1852" y="1697"/>
                </a:lnTo>
                <a:lnTo>
                  <a:pt x="1814" y="1686"/>
                </a:lnTo>
                <a:lnTo>
                  <a:pt x="1774" y="1677"/>
                </a:lnTo>
                <a:lnTo>
                  <a:pt x="1735" y="1670"/>
                </a:lnTo>
                <a:lnTo>
                  <a:pt x="1694" y="1665"/>
                </a:lnTo>
                <a:lnTo>
                  <a:pt x="1653" y="1662"/>
                </a:lnTo>
                <a:lnTo>
                  <a:pt x="1611" y="1660"/>
                </a:lnTo>
                <a:lnTo>
                  <a:pt x="1569" y="1662"/>
                </a:lnTo>
                <a:lnTo>
                  <a:pt x="1528" y="1665"/>
                </a:lnTo>
                <a:lnTo>
                  <a:pt x="1487" y="1670"/>
                </a:lnTo>
                <a:lnTo>
                  <a:pt x="1448" y="1677"/>
                </a:lnTo>
                <a:lnTo>
                  <a:pt x="1408" y="1686"/>
                </a:lnTo>
                <a:lnTo>
                  <a:pt x="1369" y="1697"/>
                </a:lnTo>
                <a:lnTo>
                  <a:pt x="1332" y="1710"/>
                </a:lnTo>
                <a:lnTo>
                  <a:pt x="1295" y="1724"/>
                </a:lnTo>
                <a:lnTo>
                  <a:pt x="1260" y="1741"/>
                </a:lnTo>
                <a:lnTo>
                  <a:pt x="1224" y="1759"/>
                </a:lnTo>
                <a:lnTo>
                  <a:pt x="1191" y="1778"/>
                </a:lnTo>
                <a:lnTo>
                  <a:pt x="1157" y="1799"/>
                </a:lnTo>
                <a:lnTo>
                  <a:pt x="1126" y="1822"/>
                </a:lnTo>
                <a:lnTo>
                  <a:pt x="1096" y="1846"/>
                </a:lnTo>
                <a:lnTo>
                  <a:pt x="1066" y="1871"/>
                </a:lnTo>
                <a:lnTo>
                  <a:pt x="1038" y="1898"/>
                </a:lnTo>
                <a:lnTo>
                  <a:pt x="1011" y="1926"/>
                </a:lnTo>
                <a:lnTo>
                  <a:pt x="986" y="1956"/>
                </a:lnTo>
                <a:lnTo>
                  <a:pt x="962" y="1986"/>
                </a:lnTo>
                <a:lnTo>
                  <a:pt x="939" y="2018"/>
                </a:lnTo>
                <a:lnTo>
                  <a:pt x="918" y="2051"/>
                </a:lnTo>
                <a:lnTo>
                  <a:pt x="899" y="2085"/>
                </a:lnTo>
                <a:lnTo>
                  <a:pt x="881" y="2120"/>
                </a:lnTo>
                <a:lnTo>
                  <a:pt x="864" y="2156"/>
                </a:lnTo>
                <a:lnTo>
                  <a:pt x="850" y="2192"/>
                </a:lnTo>
                <a:lnTo>
                  <a:pt x="837" y="2230"/>
                </a:lnTo>
                <a:lnTo>
                  <a:pt x="826" y="2268"/>
                </a:lnTo>
                <a:lnTo>
                  <a:pt x="817" y="2308"/>
                </a:lnTo>
                <a:lnTo>
                  <a:pt x="809" y="2347"/>
                </a:lnTo>
                <a:lnTo>
                  <a:pt x="804" y="2388"/>
                </a:lnTo>
                <a:lnTo>
                  <a:pt x="801" y="2429"/>
                </a:lnTo>
                <a:lnTo>
                  <a:pt x="800" y="2471"/>
                </a:lnTo>
                <a:lnTo>
                  <a:pt x="801" y="2513"/>
                </a:lnTo>
                <a:lnTo>
                  <a:pt x="804" y="2554"/>
                </a:lnTo>
                <a:lnTo>
                  <a:pt x="809" y="2595"/>
                </a:lnTo>
                <a:lnTo>
                  <a:pt x="817" y="2634"/>
                </a:lnTo>
                <a:lnTo>
                  <a:pt x="826" y="2674"/>
                </a:lnTo>
                <a:lnTo>
                  <a:pt x="837" y="2712"/>
                </a:lnTo>
                <a:lnTo>
                  <a:pt x="850" y="2750"/>
                </a:lnTo>
                <a:lnTo>
                  <a:pt x="864" y="2786"/>
                </a:lnTo>
                <a:lnTo>
                  <a:pt x="881" y="2822"/>
                </a:lnTo>
                <a:lnTo>
                  <a:pt x="899" y="2857"/>
                </a:lnTo>
                <a:lnTo>
                  <a:pt x="918" y="2891"/>
                </a:lnTo>
                <a:lnTo>
                  <a:pt x="939" y="2924"/>
                </a:lnTo>
                <a:lnTo>
                  <a:pt x="962" y="2956"/>
                </a:lnTo>
                <a:lnTo>
                  <a:pt x="986" y="2986"/>
                </a:lnTo>
                <a:lnTo>
                  <a:pt x="1011" y="3016"/>
                </a:lnTo>
                <a:lnTo>
                  <a:pt x="1038" y="3044"/>
                </a:lnTo>
                <a:lnTo>
                  <a:pt x="1066" y="3070"/>
                </a:lnTo>
                <a:lnTo>
                  <a:pt x="1096" y="3097"/>
                </a:lnTo>
                <a:lnTo>
                  <a:pt x="1126" y="3120"/>
                </a:lnTo>
                <a:lnTo>
                  <a:pt x="1157" y="3144"/>
                </a:lnTo>
                <a:lnTo>
                  <a:pt x="1191" y="3164"/>
                </a:lnTo>
                <a:lnTo>
                  <a:pt x="1224" y="3184"/>
                </a:lnTo>
                <a:lnTo>
                  <a:pt x="1260" y="3201"/>
                </a:lnTo>
                <a:lnTo>
                  <a:pt x="1295" y="3218"/>
                </a:lnTo>
                <a:lnTo>
                  <a:pt x="1332" y="3233"/>
                </a:lnTo>
                <a:lnTo>
                  <a:pt x="1369" y="3245"/>
                </a:lnTo>
                <a:lnTo>
                  <a:pt x="1408" y="3256"/>
                </a:lnTo>
                <a:lnTo>
                  <a:pt x="1448" y="3265"/>
                </a:lnTo>
                <a:lnTo>
                  <a:pt x="1487" y="3272"/>
                </a:lnTo>
                <a:lnTo>
                  <a:pt x="1528" y="3277"/>
                </a:lnTo>
                <a:lnTo>
                  <a:pt x="1569" y="3280"/>
                </a:lnTo>
                <a:lnTo>
                  <a:pt x="1611" y="3281"/>
                </a:lnTo>
                <a:close/>
                <a:moveTo>
                  <a:pt x="1838" y="3503"/>
                </a:moveTo>
                <a:lnTo>
                  <a:pt x="1838" y="3503"/>
                </a:lnTo>
                <a:lnTo>
                  <a:pt x="1881" y="3502"/>
                </a:lnTo>
                <a:lnTo>
                  <a:pt x="1921" y="3499"/>
                </a:lnTo>
                <a:lnTo>
                  <a:pt x="1962" y="3493"/>
                </a:lnTo>
                <a:lnTo>
                  <a:pt x="2002" y="3486"/>
                </a:lnTo>
                <a:lnTo>
                  <a:pt x="2041" y="3477"/>
                </a:lnTo>
                <a:lnTo>
                  <a:pt x="2080" y="3466"/>
                </a:lnTo>
                <a:lnTo>
                  <a:pt x="2117" y="3453"/>
                </a:lnTo>
                <a:lnTo>
                  <a:pt x="2154" y="3439"/>
                </a:lnTo>
                <a:lnTo>
                  <a:pt x="2190" y="3422"/>
                </a:lnTo>
                <a:lnTo>
                  <a:pt x="2225" y="3404"/>
                </a:lnTo>
                <a:lnTo>
                  <a:pt x="2259" y="3385"/>
                </a:lnTo>
                <a:lnTo>
                  <a:pt x="2292" y="3364"/>
                </a:lnTo>
                <a:lnTo>
                  <a:pt x="2323" y="3341"/>
                </a:lnTo>
                <a:lnTo>
                  <a:pt x="2355" y="3317"/>
                </a:lnTo>
                <a:lnTo>
                  <a:pt x="2384" y="3292"/>
                </a:lnTo>
                <a:lnTo>
                  <a:pt x="2411" y="3265"/>
                </a:lnTo>
                <a:lnTo>
                  <a:pt x="2439" y="3237"/>
                </a:lnTo>
                <a:lnTo>
                  <a:pt x="2464" y="3207"/>
                </a:lnTo>
                <a:lnTo>
                  <a:pt x="2488" y="3177"/>
                </a:lnTo>
                <a:lnTo>
                  <a:pt x="2511" y="3146"/>
                </a:lnTo>
                <a:lnTo>
                  <a:pt x="2532" y="3112"/>
                </a:lnTo>
                <a:lnTo>
                  <a:pt x="2551" y="3079"/>
                </a:lnTo>
                <a:lnTo>
                  <a:pt x="2570" y="3043"/>
                </a:lnTo>
                <a:lnTo>
                  <a:pt x="2586" y="3008"/>
                </a:lnTo>
                <a:lnTo>
                  <a:pt x="2600" y="2971"/>
                </a:lnTo>
                <a:lnTo>
                  <a:pt x="2612" y="2933"/>
                </a:lnTo>
                <a:lnTo>
                  <a:pt x="2623" y="2895"/>
                </a:lnTo>
                <a:lnTo>
                  <a:pt x="2633" y="2855"/>
                </a:lnTo>
                <a:lnTo>
                  <a:pt x="2640" y="2816"/>
                </a:lnTo>
                <a:lnTo>
                  <a:pt x="2645" y="2775"/>
                </a:lnTo>
                <a:lnTo>
                  <a:pt x="2648" y="2734"/>
                </a:lnTo>
                <a:lnTo>
                  <a:pt x="2649" y="2692"/>
                </a:lnTo>
                <a:lnTo>
                  <a:pt x="1838" y="2692"/>
                </a:lnTo>
                <a:lnTo>
                  <a:pt x="1838" y="3503"/>
                </a:lnTo>
                <a:close/>
                <a:moveTo>
                  <a:pt x="4318" y="1839"/>
                </a:moveTo>
                <a:lnTo>
                  <a:pt x="3281" y="1839"/>
                </a:lnTo>
                <a:lnTo>
                  <a:pt x="3281" y="2150"/>
                </a:lnTo>
                <a:lnTo>
                  <a:pt x="4318" y="2150"/>
                </a:lnTo>
                <a:lnTo>
                  <a:pt x="4318" y="1839"/>
                </a:lnTo>
                <a:close/>
                <a:moveTo>
                  <a:pt x="4318" y="2411"/>
                </a:moveTo>
                <a:lnTo>
                  <a:pt x="3281" y="2411"/>
                </a:lnTo>
                <a:lnTo>
                  <a:pt x="3281" y="2723"/>
                </a:lnTo>
                <a:lnTo>
                  <a:pt x="4318" y="2723"/>
                </a:lnTo>
                <a:lnTo>
                  <a:pt x="4318" y="2411"/>
                </a:lnTo>
                <a:close/>
                <a:moveTo>
                  <a:pt x="4318" y="2983"/>
                </a:moveTo>
                <a:lnTo>
                  <a:pt x="3281" y="2983"/>
                </a:lnTo>
                <a:lnTo>
                  <a:pt x="3281" y="3295"/>
                </a:lnTo>
                <a:lnTo>
                  <a:pt x="4318" y="3295"/>
                </a:lnTo>
                <a:lnTo>
                  <a:pt x="4318" y="29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96551" y="1839834"/>
            <a:ext cx="319670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PART 2</a:t>
            </a:r>
            <a:endParaRPr lang="zh-CN" altLang="en-US" sz="88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496551" y="3446176"/>
            <a:ext cx="469872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8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教学分析</a:t>
            </a:r>
            <a:endParaRPr lang="zh-CN" altLang="en-US" sz="88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496551" y="3286384"/>
            <a:ext cx="4698722" cy="0"/>
          </a:xfrm>
          <a:prstGeom prst="line">
            <a:avLst/>
          </a:prstGeom>
          <a:ln w="38100">
            <a:solidFill>
              <a:schemeClr val="bg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346156"/>
      </p:ext>
    </p:extLst>
  </p:cSld>
  <p:clrMapOvr>
    <a:masterClrMapping/>
  </p:clrMapOvr>
  <p:transition spd="slow" advTm="3366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A288B65-2717-4260-996D-149CCABA397D}"/>
              </a:ext>
            </a:extLst>
          </p:cNvPr>
          <p:cNvGrpSpPr/>
          <p:nvPr/>
        </p:nvGrpSpPr>
        <p:grpSpPr>
          <a:xfrm>
            <a:off x="1702414" y="2429983"/>
            <a:ext cx="5317920" cy="3066066"/>
            <a:chOff x="1043608" y="1682322"/>
            <a:chExt cx="4410961" cy="2543157"/>
          </a:xfrm>
        </p:grpSpPr>
        <p:sp>
          <p:nvSpPr>
            <p:cNvPr id="3" name="矩形 1">
              <a:extLst>
                <a:ext uri="{FF2B5EF4-FFF2-40B4-BE49-F238E27FC236}">
                  <a16:creationId xmlns:a16="http://schemas.microsoft.com/office/drawing/2014/main" xmlns="" id="{AD0CEA2A-8DB2-4472-ACF2-FC4CDBDE72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3608" y="1682322"/>
              <a:ext cx="3528392" cy="536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此处添加详细文本描述，建议与标题相关并符合整体语言风格，语言描述尽量。</a:t>
              </a: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xmlns="" id="{B6F53C97-3427-47E2-88BD-96057B3B8C51}"/>
                </a:ext>
              </a:extLst>
            </p:cNvPr>
            <p:cNvCxnSpPr/>
            <p:nvPr/>
          </p:nvCxnSpPr>
          <p:spPr>
            <a:xfrm flipH="1">
              <a:off x="4662482" y="1897626"/>
              <a:ext cx="792087" cy="0"/>
            </a:xfrm>
            <a:prstGeom prst="line">
              <a:avLst/>
            </a:prstGeom>
            <a:ln w="6350">
              <a:solidFill>
                <a:schemeClr val="bg1"/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xmlns="" id="{F0E7CBD1-1F31-431E-A6B0-06FB3CE14372}"/>
                </a:ext>
              </a:extLst>
            </p:cNvPr>
            <p:cNvCxnSpPr/>
            <p:nvPr/>
          </p:nvCxnSpPr>
          <p:spPr>
            <a:xfrm flipH="1">
              <a:off x="4662482" y="2624638"/>
              <a:ext cx="792087" cy="0"/>
            </a:xfrm>
            <a:prstGeom prst="line">
              <a:avLst/>
            </a:prstGeom>
            <a:ln w="6350">
              <a:solidFill>
                <a:schemeClr val="bg1"/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xmlns="" id="{9C804015-97C9-4CE8-93B7-4C7A7050EEA1}"/>
                </a:ext>
              </a:extLst>
            </p:cNvPr>
            <p:cNvCxnSpPr/>
            <p:nvPr/>
          </p:nvCxnSpPr>
          <p:spPr>
            <a:xfrm flipH="1">
              <a:off x="4662482" y="3351650"/>
              <a:ext cx="792087" cy="0"/>
            </a:xfrm>
            <a:prstGeom prst="line">
              <a:avLst/>
            </a:prstGeom>
            <a:ln w="6350">
              <a:solidFill>
                <a:schemeClr val="bg1"/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2B8C4A98-F98B-403C-89EF-786F32D08DFC}"/>
                </a:ext>
              </a:extLst>
            </p:cNvPr>
            <p:cNvCxnSpPr/>
            <p:nvPr/>
          </p:nvCxnSpPr>
          <p:spPr>
            <a:xfrm flipH="1">
              <a:off x="4662482" y="4078663"/>
              <a:ext cx="792087" cy="0"/>
            </a:xfrm>
            <a:prstGeom prst="line">
              <a:avLst/>
            </a:prstGeom>
            <a:ln w="6350">
              <a:solidFill>
                <a:schemeClr val="bg1"/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">
              <a:extLst>
                <a:ext uri="{FF2B5EF4-FFF2-40B4-BE49-F238E27FC236}">
                  <a16:creationId xmlns:a16="http://schemas.microsoft.com/office/drawing/2014/main" xmlns="" id="{AD0CEA2A-8DB2-4472-ACF2-FC4CDBDE72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3608" y="2345088"/>
              <a:ext cx="3528392" cy="536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此处添加详细文本描述，建议与标题相关并符合整体语言风格，语言描述尽量。</a:t>
              </a:r>
            </a:p>
          </p:txBody>
        </p:sp>
        <p:sp>
          <p:nvSpPr>
            <p:cNvPr id="18" name="矩形 1">
              <a:extLst>
                <a:ext uri="{FF2B5EF4-FFF2-40B4-BE49-F238E27FC236}">
                  <a16:creationId xmlns:a16="http://schemas.microsoft.com/office/drawing/2014/main" xmlns="" id="{AD0CEA2A-8DB2-4472-ACF2-FC4CDBDE72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3608" y="2967439"/>
              <a:ext cx="3528392" cy="536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此处添加详细文本描述，建议与标题相关并符合整体语言风格，语言描述尽量。</a:t>
              </a:r>
            </a:p>
          </p:txBody>
        </p:sp>
        <p:sp>
          <p:nvSpPr>
            <p:cNvPr id="19" name="矩形 1">
              <a:extLst>
                <a:ext uri="{FF2B5EF4-FFF2-40B4-BE49-F238E27FC236}">
                  <a16:creationId xmlns:a16="http://schemas.microsoft.com/office/drawing/2014/main" xmlns="" id="{AD0CEA2A-8DB2-4472-ACF2-FC4CDBDE72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3608" y="3689378"/>
              <a:ext cx="3528392" cy="536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此处添加详细文本描述，建议与标题相关并符合整体语言风格，语言描述尽量。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D7620B56-8CA7-44C9-978D-44D8ECA4CEC4}"/>
              </a:ext>
            </a:extLst>
          </p:cNvPr>
          <p:cNvGrpSpPr/>
          <p:nvPr/>
        </p:nvGrpSpPr>
        <p:grpSpPr>
          <a:xfrm>
            <a:off x="7732731" y="1763862"/>
            <a:ext cx="2580280" cy="4195420"/>
            <a:chOff x="7570622" y="1457460"/>
            <a:chExt cx="2580877" cy="4196391"/>
          </a:xfrm>
          <a:solidFill>
            <a:schemeClr val="bg1"/>
          </a:solidFill>
        </p:grpSpPr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xmlns="" id="{444B38A2-EA9B-4EC2-B971-82718096DF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70622" y="1457460"/>
              <a:ext cx="2580877" cy="3051270"/>
            </a:xfrm>
            <a:custGeom>
              <a:avLst/>
              <a:gdLst>
                <a:gd name="T0" fmla="*/ 774 w 1058"/>
                <a:gd name="T1" fmla="*/ 1252 h 1252"/>
                <a:gd name="T2" fmla="*/ 283 w 1058"/>
                <a:gd name="T3" fmla="*/ 1252 h 1252"/>
                <a:gd name="T4" fmla="*/ 248 w 1058"/>
                <a:gd name="T5" fmla="*/ 1218 h 1252"/>
                <a:gd name="T6" fmla="*/ 142 w 1058"/>
                <a:gd name="T7" fmla="*/ 887 h 1252"/>
                <a:gd name="T8" fmla="*/ 110 w 1058"/>
                <a:gd name="T9" fmla="*/ 831 h 1252"/>
                <a:gd name="T10" fmla="*/ 0 w 1058"/>
                <a:gd name="T11" fmla="*/ 529 h 1252"/>
                <a:gd name="T12" fmla="*/ 529 w 1058"/>
                <a:gd name="T13" fmla="*/ 0 h 1252"/>
                <a:gd name="T14" fmla="*/ 1058 w 1058"/>
                <a:gd name="T15" fmla="*/ 529 h 1252"/>
                <a:gd name="T16" fmla="*/ 947 w 1058"/>
                <a:gd name="T17" fmla="*/ 831 h 1252"/>
                <a:gd name="T18" fmla="*/ 916 w 1058"/>
                <a:gd name="T19" fmla="*/ 887 h 1252"/>
                <a:gd name="T20" fmla="*/ 810 w 1058"/>
                <a:gd name="T21" fmla="*/ 1218 h 1252"/>
                <a:gd name="T22" fmla="*/ 774 w 1058"/>
                <a:gd name="T23" fmla="*/ 1252 h 1252"/>
                <a:gd name="T24" fmla="*/ 315 w 1058"/>
                <a:gd name="T25" fmla="*/ 1180 h 1252"/>
                <a:gd name="T26" fmla="*/ 742 w 1058"/>
                <a:gd name="T27" fmla="*/ 1180 h 1252"/>
                <a:gd name="T28" fmla="*/ 851 w 1058"/>
                <a:gd name="T29" fmla="*/ 857 h 1252"/>
                <a:gd name="T30" fmla="*/ 885 w 1058"/>
                <a:gd name="T31" fmla="*/ 794 h 1252"/>
                <a:gd name="T32" fmla="*/ 986 w 1058"/>
                <a:gd name="T33" fmla="*/ 529 h 1252"/>
                <a:gd name="T34" fmla="*/ 529 w 1058"/>
                <a:gd name="T35" fmla="*/ 72 h 1252"/>
                <a:gd name="T36" fmla="*/ 72 w 1058"/>
                <a:gd name="T37" fmla="*/ 529 h 1252"/>
                <a:gd name="T38" fmla="*/ 172 w 1058"/>
                <a:gd name="T39" fmla="*/ 794 h 1252"/>
                <a:gd name="T40" fmla="*/ 207 w 1058"/>
                <a:gd name="T41" fmla="*/ 857 h 1252"/>
                <a:gd name="T42" fmla="*/ 315 w 1058"/>
                <a:gd name="T43" fmla="*/ 1180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58" h="1252">
                  <a:moveTo>
                    <a:pt x="774" y="1252"/>
                  </a:moveTo>
                  <a:cubicBezTo>
                    <a:pt x="283" y="1252"/>
                    <a:pt x="283" y="1252"/>
                    <a:pt x="283" y="1252"/>
                  </a:cubicBezTo>
                  <a:cubicBezTo>
                    <a:pt x="264" y="1252"/>
                    <a:pt x="249" y="1237"/>
                    <a:pt x="248" y="1218"/>
                  </a:cubicBezTo>
                  <a:cubicBezTo>
                    <a:pt x="247" y="1217"/>
                    <a:pt x="239" y="1097"/>
                    <a:pt x="142" y="887"/>
                  </a:cubicBezTo>
                  <a:cubicBezTo>
                    <a:pt x="135" y="873"/>
                    <a:pt x="123" y="853"/>
                    <a:pt x="110" y="831"/>
                  </a:cubicBezTo>
                  <a:cubicBezTo>
                    <a:pt x="66" y="755"/>
                    <a:pt x="0" y="640"/>
                    <a:pt x="0" y="529"/>
                  </a:cubicBezTo>
                  <a:cubicBezTo>
                    <a:pt x="0" y="238"/>
                    <a:pt x="237" y="0"/>
                    <a:pt x="529" y="0"/>
                  </a:cubicBezTo>
                  <a:cubicBezTo>
                    <a:pt x="820" y="0"/>
                    <a:pt x="1058" y="238"/>
                    <a:pt x="1058" y="529"/>
                  </a:cubicBezTo>
                  <a:cubicBezTo>
                    <a:pt x="1058" y="640"/>
                    <a:pt x="991" y="755"/>
                    <a:pt x="947" y="831"/>
                  </a:cubicBezTo>
                  <a:cubicBezTo>
                    <a:pt x="934" y="853"/>
                    <a:pt x="923" y="873"/>
                    <a:pt x="916" y="887"/>
                  </a:cubicBezTo>
                  <a:cubicBezTo>
                    <a:pt x="818" y="1097"/>
                    <a:pt x="810" y="1217"/>
                    <a:pt x="810" y="1218"/>
                  </a:cubicBezTo>
                  <a:cubicBezTo>
                    <a:pt x="809" y="1237"/>
                    <a:pt x="793" y="1252"/>
                    <a:pt x="774" y="1252"/>
                  </a:cubicBezTo>
                  <a:close/>
                  <a:moveTo>
                    <a:pt x="315" y="1180"/>
                  </a:moveTo>
                  <a:cubicBezTo>
                    <a:pt x="742" y="1180"/>
                    <a:pt x="742" y="1180"/>
                    <a:pt x="742" y="1180"/>
                  </a:cubicBezTo>
                  <a:cubicBezTo>
                    <a:pt x="751" y="1127"/>
                    <a:pt x="776" y="1017"/>
                    <a:pt x="851" y="857"/>
                  </a:cubicBezTo>
                  <a:cubicBezTo>
                    <a:pt x="859" y="840"/>
                    <a:pt x="871" y="819"/>
                    <a:pt x="885" y="794"/>
                  </a:cubicBezTo>
                  <a:cubicBezTo>
                    <a:pt x="928" y="721"/>
                    <a:pt x="986" y="621"/>
                    <a:pt x="986" y="529"/>
                  </a:cubicBezTo>
                  <a:cubicBezTo>
                    <a:pt x="986" y="277"/>
                    <a:pt x="781" y="72"/>
                    <a:pt x="529" y="72"/>
                  </a:cubicBezTo>
                  <a:cubicBezTo>
                    <a:pt x="277" y="72"/>
                    <a:pt x="72" y="277"/>
                    <a:pt x="72" y="529"/>
                  </a:cubicBezTo>
                  <a:cubicBezTo>
                    <a:pt x="72" y="621"/>
                    <a:pt x="130" y="721"/>
                    <a:pt x="172" y="794"/>
                  </a:cubicBezTo>
                  <a:cubicBezTo>
                    <a:pt x="187" y="819"/>
                    <a:pt x="199" y="840"/>
                    <a:pt x="207" y="857"/>
                  </a:cubicBezTo>
                  <a:cubicBezTo>
                    <a:pt x="281" y="1017"/>
                    <a:pt x="307" y="1127"/>
                    <a:pt x="315" y="1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3" tIns="48207" rIns="96413" bIns="4820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13" name="Freeform 16">
              <a:extLst>
                <a:ext uri="{FF2B5EF4-FFF2-40B4-BE49-F238E27FC236}">
                  <a16:creationId xmlns:a16="http://schemas.microsoft.com/office/drawing/2014/main" xmlns="" id="{6343A5C8-F044-4AAD-8B5E-D627873CD8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01534" y="4595817"/>
              <a:ext cx="1319053" cy="1058034"/>
            </a:xfrm>
            <a:custGeom>
              <a:avLst/>
              <a:gdLst>
                <a:gd name="T0" fmla="*/ 495 w 541"/>
                <a:gd name="T1" fmla="*/ 223 h 434"/>
                <a:gd name="T2" fmla="*/ 540 w 541"/>
                <a:gd name="T3" fmla="*/ 168 h 434"/>
                <a:gd name="T4" fmla="*/ 494 w 541"/>
                <a:gd name="T5" fmla="*/ 112 h 434"/>
                <a:gd name="T6" fmla="*/ 540 w 541"/>
                <a:gd name="T7" fmla="*/ 57 h 434"/>
                <a:gd name="T8" fmla="*/ 483 w 541"/>
                <a:gd name="T9" fmla="*/ 0 h 434"/>
                <a:gd name="T10" fmla="*/ 56 w 541"/>
                <a:gd name="T11" fmla="*/ 0 h 434"/>
                <a:gd name="T12" fmla="*/ 0 w 541"/>
                <a:gd name="T13" fmla="*/ 56 h 434"/>
                <a:gd name="T14" fmla="*/ 46 w 541"/>
                <a:gd name="T15" fmla="*/ 112 h 434"/>
                <a:gd name="T16" fmla="*/ 0 w 541"/>
                <a:gd name="T17" fmla="*/ 167 h 434"/>
                <a:gd name="T18" fmla="*/ 46 w 541"/>
                <a:gd name="T19" fmla="*/ 223 h 434"/>
                <a:gd name="T20" fmla="*/ 1 w 541"/>
                <a:gd name="T21" fmla="*/ 278 h 434"/>
                <a:gd name="T22" fmla="*/ 57 w 541"/>
                <a:gd name="T23" fmla="*/ 334 h 434"/>
                <a:gd name="T24" fmla="*/ 157 w 541"/>
                <a:gd name="T25" fmla="*/ 334 h 434"/>
                <a:gd name="T26" fmla="*/ 161 w 541"/>
                <a:gd name="T27" fmla="*/ 351 h 434"/>
                <a:gd name="T28" fmla="*/ 272 w 541"/>
                <a:gd name="T29" fmla="*/ 433 h 434"/>
                <a:gd name="T30" fmla="*/ 383 w 541"/>
                <a:gd name="T31" fmla="*/ 335 h 434"/>
                <a:gd name="T32" fmla="*/ 484 w 541"/>
                <a:gd name="T33" fmla="*/ 335 h 434"/>
                <a:gd name="T34" fmla="*/ 541 w 541"/>
                <a:gd name="T35" fmla="*/ 278 h 434"/>
                <a:gd name="T36" fmla="*/ 495 w 541"/>
                <a:gd name="T37" fmla="*/ 223 h 434"/>
                <a:gd name="T38" fmla="*/ 423 w 541"/>
                <a:gd name="T39" fmla="*/ 241 h 434"/>
                <a:gd name="T40" fmla="*/ 118 w 541"/>
                <a:gd name="T41" fmla="*/ 241 h 434"/>
                <a:gd name="T42" fmla="*/ 104 w 541"/>
                <a:gd name="T43" fmla="*/ 227 h 434"/>
                <a:gd name="T44" fmla="*/ 118 w 541"/>
                <a:gd name="T45" fmla="*/ 213 h 434"/>
                <a:gd name="T46" fmla="*/ 423 w 541"/>
                <a:gd name="T47" fmla="*/ 213 h 434"/>
                <a:gd name="T48" fmla="*/ 437 w 541"/>
                <a:gd name="T49" fmla="*/ 227 h 434"/>
                <a:gd name="T50" fmla="*/ 423 w 541"/>
                <a:gd name="T51" fmla="*/ 241 h 434"/>
                <a:gd name="T52" fmla="*/ 423 w 541"/>
                <a:gd name="T53" fmla="*/ 116 h 434"/>
                <a:gd name="T54" fmla="*/ 118 w 541"/>
                <a:gd name="T55" fmla="*/ 116 h 434"/>
                <a:gd name="T56" fmla="*/ 104 w 541"/>
                <a:gd name="T57" fmla="*/ 102 h 434"/>
                <a:gd name="T58" fmla="*/ 118 w 541"/>
                <a:gd name="T59" fmla="*/ 88 h 434"/>
                <a:gd name="T60" fmla="*/ 423 w 541"/>
                <a:gd name="T61" fmla="*/ 88 h 434"/>
                <a:gd name="T62" fmla="*/ 437 w 541"/>
                <a:gd name="T63" fmla="*/ 102 h 434"/>
                <a:gd name="T64" fmla="*/ 423 w 541"/>
                <a:gd name="T65" fmla="*/ 116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1" h="434">
                  <a:moveTo>
                    <a:pt x="495" y="223"/>
                  </a:moveTo>
                  <a:cubicBezTo>
                    <a:pt x="521" y="218"/>
                    <a:pt x="540" y="195"/>
                    <a:pt x="540" y="168"/>
                  </a:cubicBezTo>
                  <a:cubicBezTo>
                    <a:pt x="540" y="140"/>
                    <a:pt x="520" y="117"/>
                    <a:pt x="494" y="112"/>
                  </a:cubicBezTo>
                  <a:cubicBezTo>
                    <a:pt x="520" y="107"/>
                    <a:pt x="540" y="84"/>
                    <a:pt x="540" y="57"/>
                  </a:cubicBezTo>
                  <a:cubicBezTo>
                    <a:pt x="540" y="26"/>
                    <a:pt x="514" y="0"/>
                    <a:pt x="483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25" y="0"/>
                    <a:pt x="0" y="25"/>
                    <a:pt x="0" y="56"/>
                  </a:cubicBezTo>
                  <a:cubicBezTo>
                    <a:pt x="0" y="84"/>
                    <a:pt x="20" y="107"/>
                    <a:pt x="46" y="112"/>
                  </a:cubicBezTo>
                  <a:cubicBezTo>
                    <a:pt x="20" y="117"/>
                    <a:pt x="0" y="140"/>
                    <a:pt x="0" y="167"/>
                  </a:cubicBezTo>
                  <a:cubicBezTo>
                    <a:pt x="0" y="195"/>
                    <a:pt x="20" y="218"/>
                    <a:pt x="46" y="223"/>
                  </a:cubicBezTo>
                  <a:cubicBezTo>
                    <a:pt x="20" y="228"/>
                    <a:pt x="1" y="250"/>
                    <a:pt x="1" y="278"/>
                  </a:cubicBezTo>
                  <a:cubicBezTo>
                    <a:pt x="1" y="309"/>
                    <a:pt x="26" y="334"/>
                    <a:pt x="57" y="334"/>
                  </a:cubicBezTo>
                  <a:cubicBezTo>
                    <a:pt x="157" y="334"/>
                    <a:pt x="157" y="334"/>
                    <a:pt x="157" y="334"/>
                  </a:cubicBezTo>
                  <a:cubicBezTo>
                    <a:pt x="158" y="340"/>
                    <a:pt x="159" y="345"/>
                    <a:pt x="161" y="351"/>
                  </a:cubicBezTo>
                  <a:cubicBezTo>
                    <a:pt x="175" y="399"/>
                    <a:pt x="219" y="434"/>
                    <a:pt x="272" y="433"/>
                  </a:cubicBezTo>
                  <a:cubicBezTo>
                    <a:pt x="331" y="433"/>
                    <a:pt x="380" y="392"/>
                    <a:pt x="383" y="335"/>
                  </a:cubicBezTo>
                  <a:cubicBezTo>
                    <a:pt x="484" y="335"/>
                    <a:pt x="484" y="335"/>
                    <a:pt x="484" y="335"/>
                  </a:cubicBezTo>
                  <a:cubicBezTo>
                    <a:pt x="515" y="335"/>
                    <a:pt x="541" y="309"/>
                    <a:pt x="541" y="278"/>
                  </a:cubicBezTo>
                  <a:cubicBezTo>
                    <a:pt x="541" y="251"/>
                    <a:pt x="521" y="228"/>
                    <a:pt x="495" y="223"/>
                  </a:cubicBezTo>
                  <a:close/>
                  <a:moveTo>
                    <a:pt x="423" y="241"/>
                  </a:moveTo>
                  <a:cubicBezTo>
                    <a:pt x="118" y="241"/>
                    <a:pt x="118" y="241"/>
                    <a:pt x="118" y="241"/>
                  </a:cubicBezTo>
                  <a:cubicBezTo>
                    <a:pt x="110" y="241"/>
                    <a:pt x="104" y="234"/>
                    <a:pt x="104" y="227"/>
                  </a:cubicBezTo>
                  <a:cubicBezTo>
                    <a:pt x="104" y="219"/>
                    <a:pt x="110" y="213"/>
                    <a:pt x="118" y="213"/>
                  </a:cubicBezTo>
                  <a:cubicBezTo>
                    <a:pt x="423" y="213"/>
                    <a:pt x="423" y="213"/>
                    <a:pt x="423" y="213"/>
                  </a:cubicBezTo>
                  <a:cubicBezTo>
                    <a:pt x="431" y="213"/>
                    <a:pt x="437" y="219"/>
                    <a:pt x="437" y="227"/>
                  </a:cubicBezTo>
                  <a:cubicBezTo>
                    <a:pt x="437" y="234"/>
                    <a:pt x="431" y="241"/>
                    <a:pt x="423" y="241"/>
                  </a:cubicBezTo>
                  <a:close/>
                  <a:moveTo>
                    <a:pt x="423" y="116"/>
                  </a:moveTo>
                  <a:cubicBezTo>
                    <a:pt x="118" y="116"/>
                    <a:pt x="118" y="116"/>
                    <a:pt x="118" y="116"/>
                  </a:cubicBezTo>
                  <a:cubicBezTo>
                    <a:pt x="110" y="116"/>
                    <a:pt x="104" y="110"/>
                    <a:pt x="104" y="102"/>
                  </a:cubicBezTo>
                  <a:cubicBezTo>
                    <a:pt x="104" y="95"/>
                    <a:pt x="110" y="88"/>
                    <a:pt x="118" y="88"/>
                  </a:cubicBezTo>
                  <a:cubicBezTo>
                    <a:pt x="423" y="88"/>
                    <a:pt x="423" y="88"/>
                    <a:pt x="423" y="88"/>
                  </a:cubicBezTo>
                  <a:cubicBezTo>
                    <a:pt x="431" y="88"/>
                    <a:pt x="437" y="95"/>
                    <a:pt x="437" y="102"/>
                  </a:cubicBezTo>
                  <a:cubicBezTo>
                    <a:pt x="437" y="110"/>
                    <a:pt x="431" y="116"/>
                    <a:pt x="423" y="1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3" tIns="48207" rIns="96413" bIns="4820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xmlns="" id="{09C22A1F-5E05-4106-B08C-1C191156CE7C}"/>
                </a:ext>
              </a:extLst>
            </p:cNvPr>
            <p:cNvGrpSpPr/>
            <p:nvPr/>
          </p:nvGrpSpPr>
          <p:grpSpPr>
            <a:xfrm>
              <a:off x="7794210" y="1659679"/>
              <a:ext cx="2133701" cy="1909762"/>
              <a:chOff x="8169276" y="952501"/>
              <a:chExt cx="3781424" cy="3384550"/>
            </a:xfrm>
            <a:grpFill/>
          </p:grpSpPr>
          <p:sp>
            <p:nvSpPr>
              <p:cNvPr id="15" name="Freeform 10">
                <a:extLst>
                  <a:ext uri="{FF2B5EF4-FFF2-40B4-BE49-F238E27FC236}">
                    <a16:creationId xmlns:a16="http://schemas.microsoft.com/office/drawing/2014/main" xmlns="" id="{8BEDD4DE-8B6E-4B7A-A4E0-EF7AE8D842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97988" y="1533526"/>
                <a:ext cx="1392237" cy="1004888"/>
              </a:xfrm>
              <a:custGeom>
                <a:avLst/>
                <a:gdLst>
                  <a:gd name="T0" fmla="*/ 142 w 370"/>
                  <a:gd name="T1" fmla="*/ 228 h 267"/>
                  <a:gd name="T2" fmla="*/ 241 w 370"/>
                  <a:gd name="T3" fmla="*/ 248 h 267"/>
                  <a:gd name="T4" fmla="*/ 303 w 370"/>
                  <a:gd name="T5" fmla="*/ 226 h 267"/>
                  <a:gd name="T6" fmla="*/ 368 w 370"/>
                  <a:gd name="T7" fmla="*/ 107 h 267"/>
                  <a:gd name="T8" fmla="*/ 278 w 370"/>
                  <a:gd name="T9" fmla="*/ 11 h 267"/>
                  <a:gd name="T10" fmla="*/ 179 w 370"/>
                  <a:gd name="T11" fmla="*/ 58 h 267"/>
                  <a:gd name="T12" fmla="*/ 168 w 370"/>
                  <a:gd name="T13" fmla="*/ 65 h 267"/>
                  <a:gd name="T14" fmla="*/ 155 w 370"/>
                  <a:gd name="T15" fmla="*/ 60 h 267"/>
                  <a:gd name="T16" fmla="*/ 67 w 370"/>
                  <a:gd name="T17" fmla="*/ 47 h 267"/>
                  <a:gd name="T18" fmla="*/ 0 w 370"/>
                  <a:gd name="T19" fmla="*/ 116 h 267"/>
                  <a:gd name="T20" fmla="*/ 9 w 370"/>
                  <a:gd name="T21" fmla="*/ 121 h 267"/>
                  <a:gd name="T22" fmla="*/ 84 w 370"/>
                  <a:gd name="T23" fmla="*/ 267 h 267"/>
                  <a:gd name="T24" fmla="*/ 142 w 370"/>
                  <a:gd name="T25" fmla="*/ 228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0" h="267">
                    <a:moveTo>
                      <a:pt x="142" y="228"/>
                    </a:moveTo>
                    <a:cubicBezTo>
                      <a:pt x="189" y="219"/>
                      <a:pt x="225" y="237"/>
                      <a:pt x="241" y="248"/>
                    </a:cubicBezTo>
                    <a:cubicBezTo>
                      <a:pt x="253" y="241"/>
                      <a:pt x="275" y="230"/>
                      <a:pt x="303" y="226"/>
                    </a:cubicBezTo>
                    <a:cubicBezTo>
                      <a:pt x="304" y="191"/>
                      <a:pt x="319" y="134"/>
                      <a:pt x="368" y="107"/>
                    </a:cubicBezTo>
                    <a:cubicBezTo>
                      <a:pt x="370" y="82"/>
                      <a:pt x="350" y="22"/>
                      <a:pt x="278" y="11"/>
                    </a:cubicBezTo>
                    <a:cubicBezTo>
                      <a:pt x="211" y="0"/>
                      <a:pt x="181" y="56"/>
                      <a:pt x="179" y="58"/>
                    </a:cubicBezTo>
                    <a:cubicBezTo>
                      <a:pt x="177" y="62"/>
                      <a:pt x="173" y="65"/>
                      <a:pt x="168" y="65"/>
                    </a:cubicBezTo>
                    <a:cubicBezTo>
                      <a:pt x="163" y="66"/>
                      <a:pt x="158" y="64"/>
                      <a:pt x="155" y="60"/>
                    </a:cubicBezTo>
                    <a:cubicBezTo>
                      <a:pt x="155" y="59"/>
                      <a:pt x="133" y="32"/>
                      <a:pt x="67" y="47"/>
                    </a:cubicBezTo>
                    <a:cubicBezTo>
                      <a:pt x="14" y="60"/>
                      <a:pt x="2" y="101"/>
                      <a:pt x="0" y="116"/>
                    </a:cubicBezTo>
                    <a:cubicBezTo>
                      <a:pt x="3" y="117"/>
                      <a:pt x="6" y="119"/>
                      <a:pt x="9" y="121"/>
                    </a:cubicBezTo>
                    <a:cubicBezTo>
                      <a:pt x="63" y="161"/>
                      <a:pt x="80" y="224"/>
                      <a:pt x="84" y="267"/>
                    </a:cubicBezTo>
                    <a:cubicBezTo>
                      <a:pt x="96" y="250"/>
                      <a:pt x="114" y="234"/>
                      <a:pt x="142" y="2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13" tIns="48207" rIns="96413" bIns="48207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  <p:sp>
            <p:nvSpPr>
              <p:cNvPr id="16" name="Freeform 11">
                <a:extLst>
                  <a:ext uri="{FF2B5EF4-FFF2-40B4-BE49-F238E27FC236}">
                    <a16:creationId xmlns:a16="http://schemas.microsoft.com/office/drawing/2014/main" xmlns="" id="{5D80C7F7-FB88-418B-B7F9-A24B92DB7D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9276" y="952501"/>
                <a:ext cx="3781424" cy="3384550"/>
              </a:xfrm>
              <a:custGeom>
                <a:avLst/>
                <a:gdLst>
                  <a:gd name="T0" fmla="*/ 932 w 1005"/>
                  <a:gd name="T1" fmla="*/ 313 h 899"/>
                  <a:gd name="T2" fmla="*/ 693 w 1005"/>
                  <a:gd name="T3" fmla="*/ 126 h 899"/>
                  <a:gd name="T4" fmla="*/ 192 w 1005"/>
                  <a:gd name="T5" fmla="*/ 181 h 899"/>
                  <a:gd name="T6" fmla="*/ 261 w 1005"/>
                  <a:gd name="T7" fmla="*/ 549 h 899"/>
                  <a:gd name="T8" fmla="*/ 292 w 1005"/>
                  <a:gd name="T9" fmla="*/ 298 h 899"/>
                  <a:gd name="T10" fmla="*/ 155 w 1005"/>
                  <a:gd name="T11" fmla="*/ 377 h 899"/>
                  <a:gd name="T12" fmla="*/ 244 w 1005"/>
                  <a:gd name="T13" fmla="*/ 409 h 899"/>
                  <a:gd name="T14" fmla="*/ 255 w 1005"/>
                  <a:gd name="T15" fmla="*/ 435 h 899"/>
                  <a:gd name="T16" fmla="*/ 128 w 1005"/>
                  <a:gd name="T17" fmla="*/ 388 h 899"/>
                  <a:gd name="T18" fmla="*/ 274 w 1005"/>
                  <a:gd name="T19" fmla="*/ 257 h 899"/>
                  <a:gd name="T20" fmla="*/ 464 w 1005"/>
                  <a:gd name="T21" fmla="*/ 184 h 899"/>
                  <a:gd name="T22" fmla="*/ 673 w 1005"/>
                  <a:gd name="T23" fmla="*/ 190 h 899"/>
                  <a:gd name="T24" fmla="*/ 851 w 1005"/>
                  <a:gd name="T25" fmla="*/ 291 h 899"/>
                  <a:gd name="T26" fmla="*/ 914 w 1005"/>
                  <a:gd name="T27" fmla="*/ 518 h 899"/>
                  <a:gd name="T28" fmla="*/ 747 w 1005"/>
                  <a:gd name="T29" fmla="*/ 572 h 899"/>
                  <a:gd name="T30" fmla="*/ 474 w 1005"/>
                  <a:gd name="T31" fmla="*/ 615 h 899"/>
                  <a:gd name="T32" fmla="*/ 421 w 1005"/>
                  <a:gd name="T33" fmla="*/ 572 h 899"/>
                  <a:gd name="T34" fmla="*/ 446 w 1005"/>
                  <a:gd name="T35" fmla="*/ 560 h 899"/>
                  <a:gd name="T36" fmla="*/ 553 w 1005"/>
                  <a:gd name="T37" fmla="*/ 547 h 899"/>
                  <a:gd name="T38" fmla="*/ 854 w 1005"/>
                  <a:gd name="T39" fmla="*/ 560 h 899"/>
                  <a:gd name="T40" fmla="*/ 857 w 1005"/>
                  <a:gd name="T41" fmla="*/ 427 h 899"/>
                  <a:gd name="T42" fmla="*/ 831 w 1005"/>
                  <a:gd name="T43" fmla="*/ 311 h 899"/>
                  <a:gd name="T44" fmla="*/ 632 w 1005"/>
                  <a:gd name="T45" fmla="*/ 378 h 899"/>
                  <a:gd name="T46" fmla="*/ 742 w 1005"/>
                  <a:gd name="T47" fmla="*/ 461 h 899"/>
                  <a:gd name="T48" fmla="*/ 549 w 1005"/>
                  <a:gd name="T49" fmla="*/ 430 h 899"/>
                  <a:gd name="T50" fmla="*/ 447 w 1005"/>
                  <a:gd name="T51" fmla="*/ 410 h 899"/>
                  <a:gd name="T52" fmla="*/ 381 w 1005"/>
                  <a:gd name="T53" fmla="*/ 488 h 899"/>
                  <a:gd name="T54" fmla="*/ 300 w 1005"/>
                  <a:gd name="T55" fmla="*/ 535 h 899"/>
                  <a:gd name="T56" fmla="*/ 298 w 1005"/>
                  <a:gd name="T57" fmla="*/ 538 h 899"/>
                  <a:gd name="T58" fmla="*/ 274 w 1005"/>
                  <a:gd name="T59" fmla="*/ 618 h 899"/>
                  <a:gd name="T60" fmla="*/ 288 w 1005"/>
                  <a:gd name="T61" fmla="*/ 665 h 899"/>
                  <a:gd name="T62" fmla="*/ 352 w 1005"/>
                  <a:gd name="T63" fmla="*/ 724 h 899"/>
                  <a:gd name="T64" fmla="*/ 571 w 1005"/>
                  <a:gd name="T65" fmla="*/ 769 h 899"/>
                  <a:gd name="T66" fmla="*/ 570 w 1005"/>
                  <a:gd name="T67" fmla="*/ 769 h 899"/>
                  <a:gd name="T68" fmla="*/ 681 w 1005"/>
                  <a:gd name="T69" fmla="*/ 675 h 899"/>
                  <a:gd name="T70" fmla="*/ 650 w 1005"/>
                  <a:gd name="T71" fmla="*/ 634 h 899"/>
                  <a:gd name="T72" fmla="*/ 708 w 1005"/>
                  <a:gd name="T73" fmla="*/ 665 h 899"/>
                  <a:gd name="T74" fmla="*/ 691 w 1005"/>
                  <a:gd name="T75" fmla="*/ 750 h 899"/>
                  <a:gd name="T76" fmla="*/ 491 w 1005"/>
                  <a:gd name="T77" fmla="*/ 785 h 899"/>
                  <a:gd name="T78" fmla="*/ 787 w 1005"/>
                  <a:gd name="T79" fmla="*/ 830 h 899"/>
                  <a:gd name="T80" fmla="*/ 1001 w 1005"/>
                  <a:gd name="T81" fmla="*/ 474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5" h="899">
                    <a:moveTo>
                      <a:pt x="1001" y="474"/>
                    </a:moveTo>
                    <a:cubicBezTo>
                      <a:pt x="997" y="357"/>
                      <a:pt x="932" y="313"/>
                      <a:pt x="932" y="313"/>
                    </a:cubicBezTo>
                    <a:cubicBezTo>
                      <a:pt x="932" y="313"/>
                      <a:pt x="924" y="257"/>
                      <a:pt x="873" y="197"/>
                    </a:cubicBezTo>
                    <a:cubicBezTo>
                      <a:pt x="794" y="111"/>
                      <a:pt x="693" y="126"/>
                      <a:pt x="693" y="126"/>
                    </a:cubicBezTo>
                    <a:cubicBezTo>
                      <a:pt x="563" y="0"/>
                      <a:pt x="430" y="97"/>
                      <a:pt x="430" y="97"/>
                    </a:cubicBezTo>
                    <a:cubicBezTo>
                      <a:pt x="245" y="36"/>
                      <a:pt x="192" y="181"/>
                      <a:pt x="192" y="181"/>
                    </a:cubicBezTo>
                    <a:cubicBezTo>
                      <a:pt x="86" y="193"/>
                      <a:pt x="0" y="317"/>
                      <a:pt x="77" y="450"/>
                    </a:cubicBezTo>
                    <a:cubicBezTo>
                      <a:pt x="136" y="552"/>
                      <a:pt x="224" y="554"/>
                      <a:pt x="261" y="549"/>
                    </a:cubicBezTo>
                    <a:cubicBezTo>
                      <a:pt x="274" y="517"/>
                      <a:pt x="300" y="481"/>
                      <a:pt x="357" y="465"/>
                    </a:cubicBezTo>
                    <a:cubicBezTo>
                      <a:pt x="358" y="459"/>
                      <a:pt x="365" y="350"/>
                      <a:pt x="292" y="298"/>
                    </a:cubicBezTo>
                    <a:cubicBezTo>
                      <a:pt x="249" y="267"/>
                      <a:pt x="201" y="275"/>
                      <a:pt x="174" y="295"/>
                    </a:cubicBezTo>
                    <a:cubicBezTo>
                      <a:pt x="149" y="315"/>
                      <a:pt x="142" y="345"/>
                      <a:pt x="155" y="377"/>
                    </a:cubicBezTo>
                    <a:cubicBezTo>
                      <a:pt x="161" y="394"/>
                      <a:pt x="171" y="405"/>
                      <a:pt x="185" y="411"/>
                    </a:cubicBezTo>
                    <a:cubicBezTo>
                      <a:pt x="212" y="422"/>
                      <a:pt x="243" y="409"/>
                      <a:pt x="244" y="409"/>
                    </a:cubicBezTo>
                    <a:cubicBezTo>
                      <a:pt x="251" y="406"/>
                      <a:pt x="259" y="410"/>
                      <a:pt x="262" y="417"/>
                    </a:cubicBezTo>
                    <a:cubicBezTo>
                      <a:pt x="265" y="424"/>
                      <a:pt x="262" y="432"/>
                      <a:pt x="255" y="435"/>
                    </a:cubicBezTo>
                    <a:cubicBezTo>
                      <a:pt x="253" y="436"/>
                      <a:pt x="212" y="453"/>
                      <a:pt x="174" y="437"/>
                    </a:cubicBezTo>
                    <a:cubicBezTo>
                      <a:pt x="154" y="429"/>
                      <a:pt x="138" y="412"/>
                      <a:pt x="128" y="388"/>
                    </a:cubicBezTo>
                    <a:cubicBezTo>
                      <a:pt x="111" y="343"/>
                      <a:pt x="122" y="300"/>
                      <a:pt x="157" y="273"/>
                    </a:cubicBezTo>
                    <a:cubicBezTo>
                      <a:pt x="189" y="248"/>
                      <a:pt x="234" y="243"/>
                      <a:pt x="274" y="257"/>
                    </a:cubicBezTo>
                    <a:cubicBezTo>
                      <a:pt x="281" y="227"/>
                      <a:pt x="304" y="187"/>
                      <a:pt x="361" y="174"/>
                    </a:cubicBezTo>
                    <a:cubicBezTo>
                      <a:pt x="415" y="161"/>
                      <a:pt x="447" y="173"/>
                      <a:pt x="464" y="184"/>
                    </a:cubicBezTo>
                    <a:cubicBezTo>
                      <a:pt x="484" y="158"/>
                      <a:pt x="524" y="127"/>
                      <a:pt x="582" y="137"/>
                    </a:cubicBezTo>
                    <a:cubicBezTo>
                      <a:pt x="631" y="145"/>
                      <a:pt x="658" y="170"/>
                      <a:pt x="673" y="190"/>
                    </a:cubicBezTo>
                    <a:cubicBezTo>
                      <a:pt x="686" y="208"/>
                      <a:pt x="694" y="230"/>
                      <a:pt x="696" y="250"/>
                    </a:cubicBezTo>
                    <a:cubicBezTo>
                      <a:pt x="751" y="237"/>
                      <a:pt x="814" y="253"/>
                      <a:pt x="851" y="291"/>
                    </a:cubicBezTo>
                    <a:cubicBezTo>
                      <a:pt x="881" y="322"/>
                      <a:pt x="892" y="365"/>
                      <a:pt x="881" y="411"/>
                    </a:cubicBezTo>
                    <a:cubicBezTo>
                      <a:pt x="895" y="424"/>
                      <a:pt x="922" y="459"/>
                      <a:pt x="914" y="518"/>
                    </a:cubicBezTo>
                    <a:cubicBezTo>
                      <a:pt x="910" y="549"/>
                      <a:pt x="893" y="573"/>
                      <a:pt x="866" y="586"/>
                    </a:cubicBezTo>
                    <a:cubicBezTo>
                      <a:pt x="831" y="602"/>
                      <a:pt x="785" y="596"/>
                      <a:pt x="747" y="572"/>
                    </a:cubicBezTo>
                    <a:cubicBezTo>
                      <a:pt x="693" y="538"/>
                      <a:pt x="609" y="536"/>
                      <a:pt x="571" y="568"/>
                    </a:cubicBezTo>
                    <a:cubicBezTo>
                      <a:pt x="541" y="593"/>
                      <a:pt x="507" y="618"/>
                      <a:pt x="474" y="615"/>
                    </a:cubicBezTo>
                    <a:cubicBezTo>
                      <a:pt x="472" y="615"/>
                      <a:pt x="469" y="615"/>
                      <a:pt x="466" y="614"/>
                    </a:cubicBezTo>
                    <a:cubicBezTo>
                      <a:pt x="447" y="610"/>
                      <a:pt x="432" y="596"/>
                      <a:pt x="421" y="572"/>
                    </a:cubicBezTo>
                    <a:cubicBezTo>
                      <a:pt x="417" y="565"/>
                      <a:pt x="420" y="557"/>
                      <a:pt x="427" y="554"/>
                    </a:cubicBezTo>
                    <a:cubicBezTo>
                      <a:pt x="434" y="550"/>
                      <a:pt x="443" y="553"/>
                      <a:pt x="446" y="560"/>
                    </a:cubicBezTo>
                    <a:cubicBezTo>
                      <a:pt x="453" y="576"/>
                      <a:pt x="462" y="584"/>
                      <a:pt x="473" y="586"/>
                    </a:cubicBezTo>
                    <a:cubicBezTo>
                      <a:pt x="496" y="592"/>
                      <a:pt x="530" y="566"/>
                      <a:pt x="553" y="547"/>
                    </a:cubicBezTo>
                    <a:cubicBezTo>
                      <a:pt x="601" y="506"/>
                      <a:pt x="697" y="507"/>
                      <a:pt x="762" y="548"/>
                    </a:cubicBezTo>
                    <a:cubicBezTo>
                      <a:pt x="792" y="567"/>
                      <a:pt x="828" y="572"/>
                      <a:pt x="854" y="560"/>
                    </a:cubicBezTo>
                    <a:cubicBezTo>
                      <a:pt x="872" y="552"/>
                      <a:pt x="883" y="536"/>
                      <a:pt x="886" y="514"/>
                    </a:cubicBezTo>
                    <a:cubicBezTo>
                      <a:pt x="895" y="455"/>
                      <a:pt x="858" y="427"/>
                      <a:pt x="857" y="427"/>
                    </a:cubicBezTo>
                    <a:cubicBezTo>
                      <a:pt x="852" y="424"/>
                      <a:pt x="850" y="418"/>
                      <a:pt x="852" y="412"/>
                    </a:cubicBezTo>
                    <a:cubicBezTo>
                      <a:pt x="863" y="372"/>
                      <a:pt x="856" y="337"/>
                      <a:pt x="831" y="311"/>
                    </a:cubicBezTo>
                    <a:cubicBezTo>
                      <a:pt x="800" y="280"/>
                      <a:pt x="747" y="266"/>
                      <a:pt x="702" y="278"/>
                    </a:cubicBezTo>
                    <a:cubicBezTo>
                      <a:pt x="642" y="293"/>
                      <a:pt x="633" y="357"/>
                      <a:pt x="632" y="378"/>
                    </a:cubicBezTo>
                    <a:cubicBezTo>
                      <a:pt x="667" y="380"/>
                      <a:pt x="707" y="396"/>
                      <a:pt x="744" y="441"/>
                    </a:cubicBezTo>
                    <a:cubicBezTo>
                      <a:pt x="749" y="447"/>
                      <a:pt x="748" y="456"/>
                      <a:pt x="742" y="461"/>
                    </a:cubicBezTo>
                    <a:cubicBezTo>
                      <a:pt x="736" y="466"/>
                      <a:pt x="727" y="465"/>
                      <a:pt x="722" y="459"/>
                    </a:cubicBezTo>
                    <a:cubicBezTo>
                      <a:pt x="643" y="362"/>
                      <a:pt x="552" y="428"/>
                      <a:pt x="549" y="430"/>
                    </a:cubicBezTo>
                    <a:cubicBezTo>
                      <a:pt x="543" y="434"/>
                      <a:pt x="536" y="434"/>
                      <a:pt x="531" y="430"/>
                    </a:cubicBezTo>
                    <a:cubicBezTo>
                      <a:pt x="529" y="429"/>
                      <a:pt x="496" y="400"/>
                      <a:pt x="447" y="410"/>
                    </a:cubicBezTo>
                    <a:cubicBezTo>
                      <a:pt x="401" y="419"/>
                      <a:pt x="393" y="476"/>
                      <a:pt x="393" y="476"/>
                    </a:cubicBezTo>
                    <a:cubicBezTo>
                      <a:pt x="392" y="482"/>
                      <a:pt x="387" y="487"/>
                      <a:pt x="381" y="488"/>
                    </a:cubicBezTo>
                    <a:cubicBezTo>
                      <a:pt x="339" y="496"/>
                      <a:pt x="315" y="514"/>
                      <a:pt x="300" y="535"/>
                    </a:cubicBezTo>
                    <a:cubicBezTo>
                      <a:pt x="300" y="535"/>
                      <a:pt x="300" y="535"/>
                      <a:pt x="300" y="535"/>
                    </a:cubicBezTo>
                    <a:cubicBezTo>
                      <a:pt x="300" y="535"/>
                      <a:pt x="300" y="535"/>
                      <a:pt x="300" y="535"/>
                    </a:cubicBezTo>
                    <a:cubicBezTo>
                      <a:pt x="299" y="536"/>
                      <a:pt x="299" y="537"/>
                      <a:pt x="298" y="538"/>
                    </a:cubicBezTo>
                    <a:cubicBezTo>
                      <a:pt x="278" y="568"/>
                      <a:pt x="273" y="596"/>
                      <a:pt x="275" y="618"/>
                    </a:cubicBezTo>
                    <a:cubicBezTo>
                      <a:pt x="275" y="618"/>
                      <a:pt x="274" y="618"/>
                      <a:pt x="274" y="618"/>
                    </a:cubicBezTo>
                    <a:cubicBezTo>
                      <a:pt x="275" y="625"/>
                      <a:pt x="276" y="631"/>
                      <a:pt x="278" y="637"/>
                    </a:cubicBezTo>
                    <a:cubicBezTo>
                      <a:pt x="281" y="654"/>
                      <a:pt x="288" y="664"/>
                      <a:pt x="288" y="665"/>
                    </a:cubicBezTo>
                    <a:cubicBezTo>
                      <a:pt x="302" y="693"/>
                      <a:pt x="326" y="711"/>
                      <a:pt x="352" y="724"/>
                    </a:cubicBezTo>
                    <a:cubicBezTo>
                      <a:pt x="352" y="724"/>
                      <a:pt x="352" y="724"/>
                      <a:pt x="352" y="724"/>
                    </a:cubicBezTo>
                    <a:cubicBezTo>
                      <a:pt x="352" y="724"/>
                      <a:pt x="418" y="758"/>
                      <a:pt x="552" y="768"/>
                    </a:cubicBezTo>
                    <a:cubicBezTo>
                      <a:pt x="558" y="768"/>
                      <a:pt x="565" y="769"/>
                      <a:pt x="571" y="769"/>
                    </a:cubicBezTo>
                    <a:cubicBezTo>
                      <a:pt x="571" y="769"/>
                      <a:pt x="570" y="769"/>
                      <a:pt x="570" y="769"/>
                    </a:cubicBezTo>
                    <a:cubicBezTo>
                      <a:pt x="570" y="769"/>
                      <a:pt x="570" y="769"/>
                      <a:pt x="570" y="769"/>
                    </a:cubicBezTo>
                    <a:cubicBezTo>
                      <a:pt x="606" y="770"/>
                      <a:pt x="643" y="762"/>
                      <a:pt x="668" y="733"/>
                    </a:cubicBezTo>
                    <a:cubicBezTo>
                      <a:pt x="682" y="710"/>
                      <a:pt x="687" y="689"/>
                      <a:pt x="681" y="675"/>
                    </a:cubicBezTo>
                    <a:cubicBezTo>
                      <a:pt x="675" y="658"/>
                      <a:pt x="659" y="652"/>
                      <a:pt x="659" y="652"/>
                    </a:cubicBezTo>
                    <a:cubicBezTo>
                      <a:pt x="651" y="649"/>
                      <a:pt x="648" y="641"/>
                      <a:pt x="650" y="634"/>
                    </a:cubicBezTo>
                    <a:cubicBezTo>
                      <a:pt x="653" y="627"/>
                      <a:pt x="661" y="623"/>
                      <a:pt x="668" y="625"/>
                    </a:cubicBezTo>
                    <a:cubicBezTo>
                      <a:pt x="669" y="626"/>
                      <a:pt x="698" y="636"/>
                      <a:pt x="708" y="665"/>
                    </a:cubicBezTo>
                    <a:cubicBezTo>
                      <a:pt x="717" y="689"/>
                      <a:pt x="711" y="717"/>
                      <a:pt x="692" y="749"/>
                    </a:cubicBezTo>
                    <a:cubicBezTo>
                      <a:pt x="691" y="749"/>
                      <a:pt x="691" y="750"/>
                      <a:pt x="691" y="750"/>
                    </a:cubicBezTo>
                    <a:cubicBezTo>
                      <a:pt x="655" y="793"/>
                      <a:pt x="601" y="800"/>
                      <a:pt x="556" y="797"/>
                    </a:cubicBezTo>
                    <a:cubicBezTo>
                      <a:pt x="530" y="795"/>
                      <a:pt x="507" y="789"/>
                      <a:pt x="491" y="785"/>
                    </a:cubicBezTo>
                    <a:cubicBezTo>
                      <a:pt x="524" y="857"/>
                      <a:pt x="598" y="891"/>
                      <a:pt x="677" y="895"/>
                    </a:cubicBezTo>
                    <a:cubicBezTo>
                      <a:pt x="769" y="899"/>
                      <a:pt x="787" y="830"/>
                      <a:pt x="787" y="830"/>
                    </a:cubicBezTo>
                    <a:cubicBezTo>
                      <a:pt x="911" y="781"/>
                      <a:pt x="884" y="656"/>
                      <a:pt x="884" y="656"/>
                    </a:cubicBezTo>
                    <a:cubicBezTo>
                      <a:pt x="936" y="648"/>
                      <a:pt x="1005" y="590"/>
                      <a:pt x="1001" y="47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13" tIns="48207" rIns="96413" bIns="48207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0899376"/>
      </p:ext>
    </p:extLst>
  </p:cSld>
  <p:clrMapOvr>
    <a:masterClrMapping/>
  </p:clrMapOvr>
  <p:transition spd="slow" advTm="2882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41">
            <a:extLst>
              <a:ext uri="{FF2B5EF4-FFF2-40B4-BE49-F238E27FC236}">
                <a16:creationId xmlns:a16="http://schemas.microsoft.com/office/drawing/2014/main" xmlns="" id="{294897DC-1908-460A-B75E-26D03C8831FC}"/>
              </a:ext>
            </a:extLst>
          </p:cNvPr>
          <p:cNvSpPr/>
          <p:nvPr/>
        </p:nvSpPr>
        <p:spPr>
          <a:xfrm>
            <a:off x="9098980" y="2020190"/>
            <a:ext cx="1623498" cy="16234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3" name="Rectángulo redondeado 40">
            <a:extLst>
              <a:ext uri="{FF2B5EF4-FFF2-40B4-BE49-F238E27FC236}">
                <a16:creationId xmlns:a16="http://schemas.microsoft.com/office/drawing/2014/main" xmlns="" id="{EA00ACBF-AFE2-47CD-8017-89BDB63137A0}"/>
              </a:ext>
            </a:extLst>
          </p:cNvPr>
          <p:cNvSpPr/>
          <p:nvPr/>
        </p:nvSpPr>
        <p:spPr>
          <a:xfrm>
            <a:off x="6603161" y="2035460"/>
            <a:ext cx="1623498" cy="16234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16" name="Rectángulo redondeado 44">
            <a:extLst>
              <a:ext uri="{FF2B5EF4-FFF2-40B4-BE49-F238E27FC236}">
                <a16:creationId xmlns:a16="http://schemas.microsoft.com/office/drawing/2014/main" xmlns="" id="{D0AAEA32-987F-43DD-9CF2-A4F0324651D1}"/>
              </a:ext>
            </a:extLst>
          </p:cNvPr>
          <p:cNvSpPr/>
          <p:nvPr/>
        </p:nvSpPr>
        <p:spPr>
          <a:xfrm>
            <a:off x="6708340" y="2110498"/>
            <a:ext cx="1408675" cy="1468838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4" name="Rectángulo redondeado 39">
            <a:extLst>
              <a:ext uri="{FF2B5EF4-FFF2-40B4-BE49-F238E27FC236}">
                <a16:creationId xmlns:a16="http://schemas.microsoft.com/office/drawing/2014/main" xmlns="" id="{B15EC3EB-29CC-4E2D-92B7-3654F32AD1A5}"/>
              </a:ext>
            </a:extLst>
          </p:cNvPr>
          <p:cNvSpPr/>
          <p:nvPr/>
        </p:nvSpPr>
        <p:spPr>
          <a:xfrm>
            <a:off x="4081787" y="2091336"/>
            <a:ext cx="1623498" cy="16234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5" name="Rectángulo redondeado 38">
            <a:extLst>
              <a:ext uri="{FF2B5EF4-FFF2-40B4-BE49-F238E27FC236}">
                <a16:creationId xmlns:a16="http://schemas.microsoft.com/office/drawing/2014/main" xmlns="" id="{5D64767D-BC24-4245-A929-3ACEA0550C41}"/>
              </a:ext>
            </a:extLst>
          </p:cNvPr>
          <p:cNvSpPr/>
          <p:nvPr/>
        </p:nvSpPr>
        <p:spPr>
          <a:xfrm>
            <a:off x="1560413" y="2091336"/>
            <a:ext cx="1623498" cy="16234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6" name="Rectángulo 22">
            <a:extLst>
              <a:ext uri="{FF2B5EF4-FFF2-40B4-BE49-F238E27FC236}">
                <a16:creationId xmlns:a16="http://schemas.microsoft.com/office/drawing/2014/main" xmlns="" id="{A278E52E-EA1E-4448-81E9-B7EF14747BA3}"/>
              </a:ext>
            </a:extLst>
          </p:cNvPr>
          <p:cNvSpPr/>
          <p:nvPr/>
        </p:nvSpPr>
        <p:spPr>
          <a:xfrm>
            <a:off x="1156785" y="3932117"/>
            <a:ext cx="25515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加入标题描述</a:t>
            </a:r>
            <a:endParaRPr lang="en-US" altLang="zh-CN" b="1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</p:txBody>
      </p:sp>
      <p:sp>
        <p:nvSpPr>
          <p:cNvPr id="7" name="Rectángulo 23">
            <a:extLst>
              <a:ext uri="{FF2B5EF4-FFF2-40B4-BE49-F238E27FC236}">
                <a16:creationId xmlns:a16="http://schemas.microsoft.com/office/drawing/2014/main" xmlns="" id="{521C56FD-A81B-4FD9-8BE2-B756A272F6BD}"/>
              </a:ext>
            </a:extLst>
          </p:cNvPr>
          <p:cNvSpPr/>
          <p:nvPr/>
        </p:nvSpPr>
        <p:spPr>
          <a:xfrm>
            <a:off x="3520593" y="3932117"/>
            <a:ext cx="26188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加入标题描述</a:t>
            </a:r>
            <a:endParaRPr lang="en-US" altLang="zh-CN" b="1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</p:txBody>
      </p:sp>
      <p:sp>
        <p:nvSpPr>
          <p:cNvPr id="8" name="Rectángulo 24">
            <a:extLst>
              <a:ext uri="{FF2B5EF4-FFF2-40B4-BE49-F238E27FC236}">
                <a16:creationId xmlns:a16="http://schemas.microsoft.com/office/drawing/2014/main" xmlns="" id="{EAA4A733-25A0-4777-9F00-D3C8919C11D6}"/>
              </a:ext>
            </a:extLst>
          </p:cNvPr>
          <p:cNvSpPr/>
          <p:nvPr/>
        </p:nvSpPr>
        <p:spPr>
          <a:xfrm>
            <a:off x="5951724" y="3932117"/>
            <a:ext cx="26188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加入标题描述</a:t>
            </a:r>
            <a:endParaRPr lang="en-US" altLang="zh-CN" b="1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</p:txBody>
      </p:sp>
      <p:sp>
        <p:nvSpPr>
          <p:cNvPr id="9" name="Rectángulo 25">
            <a:extLst>
              <a:ext uri="{FF2B5EF4-FFF2-40B4-BE49-F238E27FC236}">
                <a16:creationId xmlns:a16="http://schemas.microsoft.com/office/drawing/2014/main" xmlns="" id="{0CAF6105-2300-403D-A447-800C6569B5BE}"/>
              </a:ext>
            </a:extLst>
          </p:cNvPr>
          <p:cNvSpPr/>
          <p:nvPr/>
        </p:nvSpPr>
        <p:spPr>
          <a:xfrm>
            <a:off x="8382856" y="3932117"/>
            <a:ext cx="26188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加入标题描述</a:t>
            </a:r>
            <a:endParaRPr lang="en-US" altLang="zh-CN" b="1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  <a:p>
            <a:pPr lvl="0" algn="ctr"/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  <a:sym typeface="站酷快乐体 " panose="02010600030101010101" pitchFamily="2" charset="-122"/>
            </a:endParaRPr>
          </a:p>
        </p:txBody>
      </p:sp>
      <p:sp>
        <p:nvSpPr>
          <p:cNvPr id="10" name="CuadroTexto 30">
            <a:extLst>
              <a:ext uri="{FF2B5EF4-FFF2-40B4-BE49-F238E27FC236}">
                <a16:creationId xmlns:a16="http://schemas.microsoft.com/office/drawing/2014/main" xmlns="" id="{0CB21DC5-7615-463C-9370-836ECD128637}"/>
              </a:ext>
            </a:extLst>
          </p:cNvPr>
          <p:cNvSpPr txBox="1"/>
          <p:nvPr/>
        </p:nvSpPr>
        <p:spPr>
          <a:xfrm>
            <a:off x="1697906" y="2812959"/>
            <a:ext cx="134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加入标题</a:t>
            </a:r>
            <a:endParaRPr lang="es-E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11" name="CuadroTexto 31">
            <a:extLst>
              <a:ext uri="{FF2B5EF4-FFF2-40B4-BE49-F238E27FC236}">
                <a16:creationId xmlns:a16="http://schemas.microsoft.com/office/drawing/2014/main" xmlns="" id="{E31B24EC-9FD3-4999-A21B-C868CA9BB65D}"/>
              </a:ext>
            </a:extLst>
          </p:cNvPr>
          <p:cNvSpPr txBox="1"/>
          <p:nvPr/>
        </p:nvSpPr>
        <p:spPr>
          <a:xfrm>
            <a:off x="4219280" y="2812963"/>
            <a:ext cx="134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加入标题</a:t>
            </a:r>
            <a:endParaRPr lang="es-E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12" name="CuadroTexto 32">
            <a:extLst>
              <a:ext uri="{FF2B5EF4-FFF2-40B4-BE49-F238E27FC236}">
                <a16:creationId xmlns:a16="http://schemas.microsoft.com/office/drawing/2014/main" xmlns="" id="{AA7DFAB8-06D0-472E-8081-E2DD696F0EE7}"/>
              </a:ext>
            </a:extLst>
          </p:cNvPr>
          <p:cNvSpPr txBox="1"/>
          <p:nvPr/>
        </p:nvSpPr>
        <p:spPr>
          <a:xfrm>
            <a:off x="6746033" y="2757086"/>
            <a:ext cx="134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加入标题</a:t>
            </a:r>
            <a:endParaRPr lang="es-E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13" name="CuadroTexto 33">
            <a:extLst>
              <a:ext uri="{FF2B5EF4-FFF2-40B4-BE49-F238E27FC236}">
                <a16:creationId xmlns:a16="http://schemas.microsoft.com/office/drawing/2014/main" xmlns="" id="{53FFA9CB-F543-410D-9576-7D06353F66F4}"/>
              </a:ext>
            </a:extLst>
          </p:cNvPr>
          <p:cNvSpPr txBox="1"/>
          <p:nvPr/>
        </p:nvSpPr>
        <p:spPr>
          <a:xfrm>
            <a:off x="9236473" y="2744107"/>
            <a:ext cx="134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加入标题</a:t>
            </a:r>
            <a:endParaRPr lang="es-E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14" name="Rectángulo redondeado 42">
            <a:extLst>
              <a:ext uri="{FF2B5EF4-FFF2-40B4-BE49-F238E27FC236}">
                <a16:creationId xmlns:a16="http://schemas.microsoft.com/office/drawing/2014/main" xmlns="" id="{B5C116DA-D18A-42B3-ADB7-117FB45BFA34}"/>
              </a:ext>
            </a:extLst>
          </p:cNvPr>
          <p:cNvSpPr/>
          <p:nvPr/>
        </p:nvSpPr>
        <p:spPr>
          <a:xfrm>
            <a:off x="1670454" y="2166370"/>
            <a:ext cx="1408675" cy="1468838"/>
          </a:xfrm>
          <a:prstGeom prst="round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15" name="Rectángulo redondeado 43">
            <a:extLst>
              <a:ext uri="{FF2B5EF4-FFF2-40B4-BE49-F238E27FC236}">
                <a16:creationId xmlns:a16="http://schemas.microsoft.com/office/drawing/2014/main" xmlns="" id="{AF56B156-969F-48FB-8BE9-A3A40F00C0BE}"/>
              </a:ext>
            </a:extLst>
          </p:cNvPr>
          <p:cNvSpPr/>
          <p:nvPr/>
        </p:nvSpPr>
        <p:spPr>
          <a:xfrm>
            <a:off x="4189199" y="2167635"/>
            <a:ext cx="1408675" cy="1468838"/>
          </a:xfrm>
          <a:prstGeom prst="round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17" name="Rectángulo redondeado 45">
            <a:extLst>
              <a:ext uri="{FF2B5EF4-FFF2-40B4-BE49-F238E27FC236}">
                <a16:creationId xmlns:a16="http://schemas.microsoft.com/office/drawing/2014/main" xmlns="" id="{C34377B1-F0AE-4E4C-A725-396C96F6C538}"/>
              </a:ext>
            </a:extLst>
          </p:cNvPr>
          <p:cNvSpPr/>
          <p:nvPr/>
        </p:nvSpPr>
        <p:spPr>
          <a:xfrm>
            <a:off x="9209021" y="2098489"/>
            <a:ext cx="1408675" cy="1468838"/>
          </a:xfrm>
          <a:prstGeom prst="round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18" name="Freeform 90">
            <a:extLst>
              <a:ext uri="{FF2B5EF4-FFF2-40B4-BE49-F238E27FC236}">
                <a16:creationId xmlns:a16="http://schemas.microsoft.com/office/drawing/2014/main" xmlns="" id="{C2CA082F-44F1-447D-92AF-FDB16B569087}"/>
              </a:ext>
            </a:extLst>
          </p:cNvPr>
          <p:cNvSpPr>
            <a:spLocks/>
          </p:cNvSpPr>
          <p:nvPr/>
        </p:nvSpPr>
        <p:spPr bwMode="auto">
          <a:xfrm>
            <a:off x="2238766" y="2355135"/>
            <a:ext cx="193773" cy="388961"/>
          </a:xfrm>
          <a:custGeom>
            <a:avLst/>
            <a:gdLst>
              <a:gd name="T0" fmla="*/ 32 w 58"/>
              <a:gd name="T1" fmla="*/ 0 h 116"/>
              <a:gd name="T2" fmla="*/ 38 w 58"/>
              <a:gd name="T3" fmla="*/ 1 h 116"/>
              <a:gd name="T4" fmla="*/ 38 w 58"/>
              <a:gd name="T5" fmla="*/ 12 h 116"/>
              <a:gd name="T6" fmla="*/ 44 w 58"/>
              <a:gd name="T7" fmla="*/ 12 h 116"/>
              <a:gd name="T8" fmla="*/ 44 w 58"/>
              <a:gd name="T9" fmla="*/ 4 h 116"/>
              <a:gd name="T10" fmla="*/ 57 w 58"/>
              <a:gd name="T11" fmla="*/ 22 h 116"/>
              <a:gd name="T12" fmla="*/ 43 w 58"/>
              <a:gd name="T13" fmla="*/ 22 h 116"/>
              <a:gd name="T14" fmla="*/ 43 w 58"/>
              <a:gd name="T15" fmla="*/ 31 h 116"/>
              <a:gd name="T16" fmla="*/ 58 w 58"/>
              <a:gd name="T17" fmla="*/ 31 h 116"/>
              <a:gd name="T18" fmla="*/ 58 w 58"/>
              <a:gd name="T19" fmla="*/ 38 h 116"/>
              <a:gd name="T20" fmla="*/ 43 w 58"/>
              <a:gd name="T21" fmla="*/ 38 h 116"/>
              <a:gd name="T22" fmla="*/ 43 w 58"/>
              <a:gd name="T23" fmla="*/ 47 h 116"/>
              <a:gd name="T24" fmla="*/ 58 w 58"/>
              <a:gd name="T25" fmla="*/ 47 h 116"/>
              <a:gd name="T26" fmla="*/ 58 w 58"/>
              <a:gd name="T27" fmla="*/ 55 h 116"/>
              <a:gd name="T28" fmla="*/ 43 w 58"/>
              <a:gd name="T29" fmla="*/ 55 h 116"/>
              <a:gd name="T30" fmla="*/ 43 w 58"/>
              <a:gd name="T31" fmla="*/ 64 h 116"/>
              <a:gd name="T32" fmla="*/ 57 w 58"/>
              <a:gd name="T33" fmla="*/ 64 h 116"/>
              <a:gd name="T34" fmla="*/ 37 w 58"/>
              <a:gd name="T35" fmla="*/ 85 h 116"/>
              <a:gd name="T36" fmla="*/ 37 w 58"/>
              <a:gd name="T37" fmla="*/ 106 h 116"/>
              <a:gd name="T38" fmla="*/ 57 w 58"/>
              <a:gd name="T39" fmla="*/ 106 h 116"/>
              <a:gd name="T40" fmla="*/ 57 w 58"/>
              <a:gd name="T41" fmla="*/ 116 h 116"/>
              <a:gd name="T42" fmla="*/ 1 w 58"/>
              <a:gd name="T43" fmla="*/ 116 h 116"/>
              <a:gd name="T44" fmla="*/ 1 w 58"/>
              <a:gd name="T45" fmla="*/ 106 h 116"/>
              <a:gd name="T46" fmla="*/ 22 w 58"/>
              <a:gd name="T47" fmla="*/ 106 h 116"/>
              <a:gd name="T48" fmla="*/ 22 w 58"/>
              <a:gd name="T49" fmla="*/ 85 h 116"/>
              <a:gd name="T50" fmla="*/ 1 w 58"/>
              <a:gd name="T51" fmla="*/ 64 h 116"/>
              <a:gd name="T52" fmla="*/ 16 w 58"/>
              <a:gd name="T53" fmla="*/ 64 h 116"/>
              <a:gd name="T54" fmla="*/ 16 w 58"/>
              <a:gd name="T55" fmla="*/ 55 h 116"/>
              <a:gd name="T56" fmla="*/ 0 w 58"/>
              <a:gd name="T57" fmla="*/ 55 h 116"/>
              <a:gd name="T58" fmla="*/ 0 w 58"/>
              <a:gd name="T59" fmla="*/ 47 h 116"/>
              <a:gd name="T60" fmla="*/ 16 w 58"/>
              <a:gd name="T61" fmla="*/ 47 h 116"/>
              <a:gd name="T62" fmla="*/ 16 w 58"/>
              <a:gd name="T63" fmla="*/ 38 h 116"/>
              <a:gd name="T64" fmla="*/ 0 w 58"/>
              <a:gd name="T65" fmla="*/ 38 h 116"/>
              <a:gd name="T66" fmla="*/ 0 w 58"/>
              <a:gd name="T67" fmla="*/ 31 h 116"/>
              <a:gd name="T68" fmla="*/ 16 w 58"/>
              <a:gd name="T69" fmla="*/ 31 h 116"/>
              <a:gd name="T70" fmla="*/ 16 w 58"/>
              <a:gd name="T71" fmla="*/ 22 h 116"/>
              <a:gd name="T72" fmla="*/ 1 w 58"/>
              <a:gd name="T73" fmla="*/ 22 h 116"/>
              <a:gd name="T74" fmla="*/ 13 w 58"/>
              <a:gd name="T75" fmla="*/ 4 h 116"/>
              <a:gd name="T76" fmla="*/ 13 w 58"/>
              <a:gd name="T77" fmla="*/ 12 h 116"/>
              <a:gd name="T78" fmla="*/ 20 w 58"/>
              <a:gd name="T79" fmla="*/ 12 h 116"/>
              <a:gd name="T80" fmla="*/ 20 w 58"/>
              <a:gd name="T81" fmla="*/ 1 h 116"/>
              <a:gd name="T82" fmla="*/ 26 w 58"/>
              <a:gd name="T83" fmla="*/ 0 h 116"/>
              <a:gd name="T84" fmla="*/ 26 w 58"/>
              <a:gd name="T85" fmla="*/ 12 h 116"/>
              <a:gd name="T86" fmla="*/ 32 w 58"/>
              <a:gd name="T87" fmla="*/ 12 h 116"/>
              <a:gd name="T88" fmla="*/ 32 w 58"/>
              <a:gd name="T8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58" h="116">
                <a:moveTo>
                  <a:pt x="32" y="0"/>
                </a:moveTo>
                <a:cubicBezTo>
                  <a:pt x="34" y="0"/>
                  <a:pt x="36" y="0"/>
                  <a:pt x="38" y="1"/>
                </a:cubicBezTo>
                <a:cubicBezTo>
                  <a:pt x="38" y="12"/>
                  <a:pt x="38" y="12"/>
                  <a:pt x="38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4"/>
                  <a:pt x="44" y="4"/>
                  <a:pt x="44" y="4"/>
                </a:cubicBezTo>
                <a:cubicBezTo>
                  <a:pt x="51" y="8"/>
                  <a:pt x="55" y="15"/>
                  <a:pt x="57" y="22"/>
                </a:cubicBezTo>
                <a:cubicBezTo>
                  <a:pt x="43" y="22"/>
                  <a:pt x="43" y="22"/>
                  <a:pt x="43" y="22"/>
                </a:cubicBezTo>
                <a:cubicBezTo>
                  <a:pt x="43" y="31"/>
                  <a:pt x="43" y="31"/>
                  <a:pt x="43" y="31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38"/>
                  <a:pt x="58" y="38"/>
                  <a:pt x="58" y="38"/>
                </a:cubicBezTo>
                <a:cubicBezTo>
                  <a:pt x="43" y="38"/>
                  <a:pt x="43" y="38"/>
                  <a:pt x="43" y="38"/>
                </a:cubicBezTo>
                <a:cubicBezTo>
                  <a:pt x="43" y="47"/>
                  <a:pt x="43" y="47"/>
                  <a:pt x="43" y="47"/>
                </a:cubicBezTo>
                <a:cubicBezTo>
                  <a:pt x="58" y="47"/>
                  <a:pt x="58" y="47"/>
                  <a:pt x="58" y="47"/>
                </a:cubicBezTo>
                <a:cubicBezTo>
                  <a:pt x="58" y="55"/>
                  <a:pt x="58" y="55"/>
                  <a:pt x="58" y="55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64"/>
                  <a:pt x="43" y="64"/>
                  <a:pt x="43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5" y="74"/>
                  <a:pt x="47" y="82"/>
                  <a:pt x="37" y="85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57" y="106"/>
                  <a:pt x="57" y="106"/>
                  <a:pt x="57" y="106"/>
                </a:cubicBezTo>
                <a:cubicBezTo>
                  <a:pt x="57" y="116"/>
                  <a:pt x="57" y="116"/>
                  <a:pt x="57" y="116"/>
                </a:cubicBezTo>
                <a:cubicBezTo>
                  <a:pt x="1" y="116"/>
                  <a:pt x="1" y="116"/>
                  <a:pt x="1" y="116"/>
                </a:cubicBezTo>
                <a:cubicBezTo>
                  <a:pt x="1" y="106"/>
                  <a:pt x="1" y="106"/>
                  <a:pt x="1" y="106"/>
                </a:cubicBezTo>
                <a:cubicBezTo>
                  <a:pt x="22" y="106"/>
                  <a:pt x="22" y="106"/>
                  <a:pt x="22" y="106"/>
                </a:cubicBezTo>
                <a:cubicBezTo>
                  <a:pt x="22" y="85"/>
                  <a:pt x="22" y="85"/>
                  <a:pt x="22" y="85"/>
                </a:cubicBezTo>
                <a:cubicBezTo>
                  <a:pt x="11" y="83"/>
                  <a:pt x="3" y="74"/>
                  <a:pt x="1" y="64"/>
                </a:cubicBezTo>
                <a:cubicBezTo>
                  <a:pt x="16" y="64"/>
                  <a:pt x="16" y="64"/>
                  <a:pt x="16" y="64"/>
                </a:cubicBezTo>
                <a:cubicBezTo>
                  <a:pt x="16" y="55"/>
                  <a:pt x="16" y="55"/>
                  <a:pt x="16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47"/>
                  <a:pt x="0" y="47"/>
                  <a:pt x="0" y="47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38"/>
                  <a:pt x="16" y="38"/>
                  <a:pt x="16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1"/>
                  <a:pt x="0" y="31"/>
                  <a:pt x="0" y="31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22"/>
                  <a:pt x="16" y="22"/>
                  <a:pt x="16" y="22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15"/>
                  <a:pt x="7" y="8"/>
                  <a:pt x="13" y="4"/>
                </a:cubicBezTo>
                <a:cubicBezTo>
                  <a:pt x="13" y="12"/>
                  <a:pt x="13" y="12"/>
                  <a:pt x="13" y="12"/>
                </a:cubicBezTo>
                <a:cubicBezTo>
                  <a:pt x="20" y="12"/>
                  <a:pt x="20" y="12"/>
                  <a:pt x="20" y="12"/>
                </a:cubicBezTo>
                <a:cubicBezTo>
                  <a:pt x="20" y="1"/>
                  <a:pt x="20" y="1"/>
                  <a:pt x="20" y="1"/>
                </a:cubicBezTo>
                <a:cubicBezTo>
                  <a:pt x="22" y="0"/>
                  <a:pt x="24" y="0"/>
                  <a:pt x="26" y="0"/>
                </a:cubicBezTo>
                <a:cubicBezTo>
                  <a:pt x="26" y="12"/>
                  <a:pt x="26" y="12"/>
                  <a:pt x="26" y="12"/>
                </a:cubicBezTo>
                <a:cubicBezTo>
                  <a:pt x="32" y="12"/>
                  <a:pt x="32" y="12"/>
                  <a:pt x="32" y="12"/>
                </a:cubicBezTo>
                <a:lnTo>
                  <a:pt x="32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xtLst/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19" name="Freeform 11">
            <a:extLst>
              <a:ext uri="{FF2B5EF4-FFF2-40B4-BE49-F238E27FC236}">
                <a16:creationId xmlns:a16="http://schemas.microsoft.com/office/drawing/2014/main" xmlns="" id="{778F463A-6ACA-4CC2-A3D3-F450079C6036}"/>
              </a:ext>
            </a:extLst>
          </p:cNvPr>
          <p:cNvSpPr>
            <a:spLocks noEditPoints="1"/>
          </p:cNvSpPr>
          <p:nvPr/>
        </p:nvSpPr>
        <p:spPr bwMode="auto">
          <a:xfrm>
            <a:off x="7240405" y="2317154"/>
            <a:ext cx="329884" cy="322454"/>
          </a:xfrm>
          <a:custGeom>
            <a:avLst/>
            <a:gdLst>
              <a:gd name="T0" fmla="*/ 90 w 94"/>
              <a:gd name="T1" fmla="*/ 55 h 92"/>
              <a:gd name="T2" fmla="*/ 90 w 94"/>
              <a:gd name="T3" fmla="*/ 85 h 92"/>
              <a:gd name="T4" fmla="*/ 53 w 94"/>
              <a:gd name="T5" fmla="*/ 89 h 92"/>
              <a:gd name="T6" fmla="*/ 54 w 94"/>
              <a:gd name="T7" fmla="*/ 59 h 92"/>
              <a:gd name="T8" fmla="*/ 46 w 94"/>
              <a:gd name="T9" fmla="*/ 0 h 92"/>
              <a:gd name="T10" fmla="*/ 0 w 94"/>
              <a:gd name="T11" fmla="*/ 46 h 92"/>
              <a:gd name="T12" fmla="*/ 46 w 94"/>
              <a:gd name="T13" fmla="*/ 92 h 92"/>
              <a:gd name="T14" fmla="*/ 45 w 94"/>
              <a:gd name="T15" fmla="*/ 84 h 92"/>
              <a:gd name="T16" fmla="*/ 20 w 94"/>
              <a:gd name="T17" fmla="*/ 72 h 92"/>
              <a:gd name="T18" fmla="*/ 20 w 94"/>
              <a:gd name="T19" fmla="*/ 20 h 92"/>
              <a:gd name="T20" fmla="*/ 72 w 94"/>
              <a:gd name="T21" fmla="*/ 20 h 92"/>
              <a:gd name="T22" fmla="*/ 83 w 94"/>
              <a:gd name="T23" fmla="*/ 50 h 92"/>
              <a:gd name="T24" fmla="*/ 92 w 94"/>
              <a:gd name="T25" fmla="*/ 50 h 92"/>
              <a:gd name="T26" fmla="*/ 79 w 94"/>
              <a:gd name="T27" fmla="*/ 13 h 92"/>
              <a:gd name="T28" fmla="*/ 47 w 94"/>
              <a:gd name="T29" fmla="*/ 41 h 92"/>
              <a:gd name="T30" fmla="*/ 31 w 94"/>
              <a:gd name="T31" fmla="*/ 19 h 92"/>
              <a:gd name="T32" fmla="*/ 41 w 94"/>
              <a:gd name="T33" fmla="*/ 44 h 92"/>
              <a:gd name="T34" fmla="*/ 47 w 94"/>
              <a:gd name="T35" fmla="*/ 55 h 92"/>
              <a:gd name="T36" fmla="*/ 54 w 94"/>
              <a:gd name="T37" fmla="*/ 47 h 92"/>
              <a:gd name="T38" fmla="*/ 62 w 94"/>
              <a:gd name="T39" fmla="*/ 30 h 92"/>
              <a:gd name="T40" fmla="*/ 47 w 94"/>
              <a:gd name="T41" fmla="*/ 41 h 92"/>
              <a:gd name="T42" fmla="*/ 88 w 94"/>
              <a:gd name="T43" fmla="*/ 75 h 92"/>
              <a:gd name="T44" fmla="*/ 87 w 94"/>
              <a:gd name="T45" fmla="*/ 74 h 92"/>
              <a:gd name="T46" fmla="*/ 86 w 94"/>
              <a:gd name="T47" fmla="*/ 71 h 92"/>
              <a:gd name="T48" fmla="*/ 81 w 94"/>
              <a:gd name="T49" fmla="*/ 83 h 92"/>
              <a:gd name="T50" fmla="*/ 85 w 94"/>
              <a:gd name="T51" fmla="*/ 76 h 92"/>
              <a:gd name="T52" fmla="*/ 86 w 94"/>
              <a:gd name="T53" fmla="*/ 76 h 92"/>
              <a:gd name="T54" fmla="*/ 87 w 94"/>
              <a:gd name="T55" fmla="*/ 83 h 92"/>
              <a:gd name="T56" fmla="*/ 66 w 94"/>
              <a:gd name="T57" fmla="*/ 80 h 92"/>
              <a:gd name="T58" fmla="*/ 67 w 94"/>
              <a:gd name="T59" fmla="*/ 69 h 92"/>
              <a:gd name="T60" fmla="*/ 68 w 94"/>
              <a:gd name="T61" fmla="*/ 61 h 92"/>
              <a:gd name="T62" fmla="*/ 57 w 94"/>
              <a:gd name="T63" fmla="*/ 64 h 92"/>
              <a:gd name="T64" fmla="*/ 61 w 94"/>
              <a:gd name="T65" fmla="*/ 68 h 92"/>
              <a:gd name="T66" fmla="*/ 63 w 94"/>
              <a:gd name="T67" fmla="*/ 63 h 92"/>
              <a:gd name="T68" fmla="*/ 62 w 94"/>
              <a:gd name="T69" fmla="*/ 69 h 92"/>
              <a:gd name="T70" fmla="*/ 54 w 94"/>
              <a:gd name="T71" fmla="*/ 83 h 92"/>
              <a:gd name="T72" fmla="*/ 81 w 94"/>
              <a:gd name="T73" fmla="*/ 80 h 92"/>
              <a:gd name="T74" fmla="*/ 79 w 94"/>
              <a:gd name="T75" fmla="*/ 76 h 92"/>
              <a:gd name="T76" fmla="*/ 75 w 94"/>
              <a:gd name="T77" fmla="*/ 60 h 92"/>
              <a:gd name="T78" fmla="*/ 66 w 94"/>
              <a:gd name="T79" fmla="*/ 80 h 92"/>
              <a:gd name="T80" fmla="*/ 73 w 94"/>
              <a:gd name="T81" fmla="*/ 83 h 92"/>
              <a:gd name="T82" fmla="*/ 78 w 94"/>
              <a:gd name="T83" fmla="*/ 80 h 92"/>
              <a:gd name="T84" fmla="*/ 74 w 94"/>
              <a:gd name="T85" fmla="*/ 76 h 92"/>
              <a:gd name="T86" fmla="*/ 72 w 94"/>
              <a:gd name="T87" fmla="*/ 76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4" h="92">
                <a:moveTo>
                  <a:pt x="58" y="55"/>
                </a:moveTo>
                <a:cubicBezTo>
                  <a:pt x="90" y="55"/>
                  <a:pt x="90" y="55"/>
                  <a:pt x="90" y="55"/>
                </a:cubicBezTo>
                <a:cubicBezTo>
                  <a:pt x="92" y="55"/>
                  <a:pt x="94" y="56"/>
                  <a:pt x="93" y="59"/>
                </a:cubicBezTo>
                <a:cubicBezTo>
                  <a:pt x="90" y="85"/>
                  <a:pt x="90" y="85"/>
                  <a:pt x="90" y="85"/>
                </a:cubicBezTo>
                <a:cubicBezTo>
                  <a:pt x="89" y="87"/>
                  <a:pt x="87" y="89"/>
                  <a:pt x="85" y="89"/>
                </a:cubicBezTo>
                <a:cubicBezTo>
                  <a:pt x="53" y="89"/>
                  <a:pt x="53" y="89"/>
                  <a:pt x="53" y="89"/>
                </a:cubicBezTo>
                <a:cubicBezTo>
                  <a:pt x="51" y="89"/>
                  <a:pt x="49" y="87"/>
                  <a:pt x="50" y="85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6"/>
                  <a:pt x="56" y="55"/>
                  <a:pt x="58" y="55"/>
                </a:cubicBezTo>
                <a:close/>
                <a:moveTo>
                  <a:pt x="46" y="0"/>
                </a:moveTo>
                <a:cubicBezTo>
                  <a:pt x="34" y="0"/>
                  <a:pt x="22" y="5"/>
                  <a:pt x="14" y="13"/>
                </a:cubicBezTo>
                <a:cubicBezTo>
                  <a:pt x="6" y="22"/>
                  <a:pt x="0" y="33"/>
                  <a:pt x="0" y="46"/>
                </a:cubicBezTo>
                <a:cubicBezTo>
                  <a:pt x="0" y="58"/>
                  <a:pt x="6" y="70"/>
                  <a:pt x="14" y="78"/>
                </a:cubicBezTo>
                <a:cubicBezTo>
                  <a:pt x="22" y="86"/>
                  <a:pt x="34" y="92"/>
                  <a:pt x="46" y="92"/>
                </a:cubicBezTo>
                <a:cubicBezTo>
                  <a:pt x="47" y="92"/>
                  <a:pt x="47" y="92"/>
                  <a:pt x="48" y="91"/>
                </a:cubicBezTo>
                <a:cubicBezTo>
                  <a:pt x="46" y="90"/>
                  <a:pt x="45" y="87"/>
                  <a:pt x="45" y="84"/>
                </a:cubicBezTo>
                <a:cubicBezTo>
                  <a:pt x="46" y="82"/>
                  <a:pt x="46" y="82"/>
                  <a:pt x="46" y="82"/>
                </a:cubicBezTo>
                <a:cubicBezTo>
                  <a:pt x="36" y="82"/>
                  <a:pt x="27" y="78"/>
                  <a:pt x="20" y="72"/>
                </a:cubicBezTo>
                <a:cubicBezTo>
                  <a:pt x="14" y="65"/>
                  <a:pt x="10" y="56"/>
                  <a:pt x="10" y="46"/>
                </a:cubicBezTo>
                <a:cubicBezTo>
                  <a:pt x="10" y="36"/>
                  <a:pt x="14" y="26"/>
                  <a:pt x="20" y="20"/>
                </a:cubicBezTo>
                <a:cubicBezTo>
                  <a:pt x="27" y="13"/>
                  <a:pt x="36" y="9"/>
                  <a:pt x="46" y="9"/>
                </a:cubicBezTo>
                <a:cubicBezTo>
                  <a:pt x="56" y="9"/>
                  <a:pt x="66" y="13"/>
                  <a:pt x="72" y="20"/>
                </a:cubicBezTo>
                <a:cubicBezTo>
                  <a:pt x="79" y="26"/>
                  <a:pt x="83" y="36"/>
                  <a:pt x="83" y="46"/>
                </a:cubicBezTo>
                <a:cubicBezTo>
                  <a:pt x="83" y="47"/>
                  <a:pt x="83" y="49"/>
                  <a:pt x="83" y="50"/>
                </a:cubicBezTo>
                <a:cubicBezTo>
                  <a:pt x="90" y="50"/>
                  <a:pt x="90" y="50"/>
                  <a:pt x="90" y="50"/>
                </a:cubicBezTo>
                <a:cubicBezTo>
                  <a:pt x="91" y="50"/>
                  <a:pt x="91" y="50"/>
                  <a:pt x="92" y="50"/>
                </a:cubicBezTo>
                <a:cubicBezTo>
                  <a:pt x="92" y="49"/>
                  <a:pt x="92" y="47"/>
                  <a:pt x="92" y="46"/>
                </a:cubicBezTo>
                <a:cubicBezTo>
                  <a:pt x="92" y="33"/>
                  <a:pt x="87" y="22"/>
                  <a:pt x="79" y="13"/>
                </a:cubicBezTo>
                <a:cubicBezTo>
                  <a:pt x="70" y="5"/>
                  <a:pt x="59" y="0"/>
                  <a:pt x="46" y="0"/>
                </a:cubicBezTo>
                <a:close/>
                <a:moveTo>
                  <a:pt x="47" y="41"/>
                </a:moveTo>
                <a:cubicBezTo>
                  <a:pt x="46" y="41"/>
                  <a:pt x="45" y="41"/>
                  <a:pt x="45" y="41"/>
                </a:cubicBezTo>
                <a:cubicBezTo>
                  <a:pt x="41" y="34"/>
                  <a:pt x="36" y="26"/>
                  <a:pt x="31" y="19"/>
                </a:cubicBezTo>
                <a:cubicBezTo>
                  <a:pt x="30" y="20"/>
                  <a:pt x="29" y="21"/>
                  <a:pt x="27" y="21"/>
                </a:cubicBezTo>
                <a:cubicBezTo>
                  <a:pt x="31" y="30"/>
                  <a:pt x="36" y="37"/>
                  <a:pt x="41" y="44"/>
                </a:cubicBezTo>
                <a:cubicBezTo>
                  <a:pt x="40" y="45"/>
                  <a:pt x="40" y="47"/>
                  <a:pt x="40" y="48"/>
                </a:cubicBezTo>
                <a:cubicBezTo>
                  <a:pt x="40" y="52"/>
                  <a:pt x="43" y="55"/>
                  <a:pt x="47" y="55"/>
                </a:cubicBezTo>
                <a:cubicBezTo>
                  <a:pt x="51" y="55"/>
                  <a:pt x="54" y="52"/>
                  <a:pt x="54" y="48"/>
                </a:cubicBezTo>
                <a:cubicBezTo>
                  <a:pt x="54" y="48"/>
                  <a:pt x="54" y="47"/>
                  <a:pt x="54" y="47"/>
                </a:cubicBezTo>
                <a:cubicBezTo>
                  <a:pt x="58" y="43"/>
                  <a:pt x="62" y="39"/>
                  <a:pt x="65" y="33"/>
                </a:cubicBezTo>
                <a:cubicBezTo>
                  <a:pt x="64" y="32"/>
                  <a:pt x="63" y="31"/>
                  <a:pt x="62" y="30"/>
                </a:cubicBezTo>
                <a:cubicBezTo>
                  <a:pt x="57" y="34"/>
                  <a:pt x="53" y="38"/>
                  <a:pt x="50" y="42"/>
                </a:cubicBezTo>
                <a:cubicBezTo>
                  <a:pt x="49" y="41"/>
                  <a:pt x="48" y="41"/>
                  <a:pt x="47" y="41"/>
                </a:cubicBezTo>
                <a:close/>
                <a:moveTo>
                  <a:pt x="87" y="83"/>
                </a:moveTo>
                <a:cubicBezTo>
                  <a:pt x="88" y="75"/>
                  <a:pt x="88" y="75"/>
                  <a:pt x="88" y="75"/>
                </a:cubicBezTo>
                <a:cubicBezTo>
                  <a:pt x="88" y="75"/>
                  <a:pt x="88" y="74"/>
                  <a:pt x="88" y="74"/>
                </a:cubicBezTo>
                <a:cubicBezTo>
                  <a:pt x="87" y="74"/>
                  <a:pt x="87" y="74"/>
                  <a:pt x="87" y="74"/>
                </a:cubicBezTo>
                <a:cubicBezTo>
                  <a:pt x="86" y="74"/>
                  <a:pt x="85" y="74"/>
                  <a:pt x="85" y="74"/>
                </a:cubicBezTo>
                <a:cubicBezTo>
                  <a:pt x="86" y="71"/>
                  <a:pt x="86" y="71"/>
                  <a:pt x="86" y="71"/>
                </a:cubicBezTo>
                <a:cubicBezTo>
                  <a:pt x="83" y="71"/>
                  <a:pt x="83" y="71"/>
                  <a:pt x="83" y="71"/>
                </a:cubicBezTo>
                <a:cubicBezTo>
                  <a:pt x="81" y="83"/>
                  <a:pt x="81" y="83"/>
                  <a:pt x="81" y="83"/>
                </a:cubicBezTo>
                <a:cubicBezTo>
                  <a:pt x="83" y="83"/>
                  <a:pt x="83" y="83"/>
                  <a:pt x="83" y="83"/>
                </a:cubicBezTo>
                <a:cubicBezTo>
                  <a:pt x="85" y="76"/>
                  <a:pt x="85" y="76"/>
                  <a:pt x="85" y="76"/>
                </a:cubicBezTo>
                <a:cubicBezTo>
                  <a:pt x="85" y="75"/>
                  <a:pt x="85" y="75"/>
                  <a:pt x="85" y="75"/>
                </a:cubicBezTo>
                <a:cubicBezTo>
                  <a:pt x="86" y="75"/>
                  <a:pt x="86" y="75"/>
                  <a:pt x="86" y="76"/>
                </a:cubicBezTo>
                <a:cubicBezTo>
                  <a:pt x="84" y="83"/>
                  <a:pt x="84" y="83"/>
                  <a:pt x="84" y="83"/>
                </a:cubicBezTo>
                <a:cubicBezTo>
                  <a:pt x="87" y="83"/>
                  <a:pt x="87" y="83"/>
                  <a:pt x="87" y="83"/>
                </a:cubicBezTo>
                <a:close/>
                <a:moveTo>
                  <a:pt x="65" y="83"/>
                </a:moveTo>
                <a:cubicBezTo>
                  <a:pt x="66" y="80"/>
                  <a:pt x="66" y="80"/>
                  <a:pt x="66" y="80"/>
                </a:cubicBezTo>
                <a:cubicBezTo>
                  <a:pt x="60" y="80"/>
                  <a:pt x="60" y="80"/>
                  <a:pt x="60" y="80"/>
                </a:cubicBezTo>
                <a:cubicBezTo>
                  <a:pt x="67" y="69"/>
                  <a:pt x="67" y="69"/>
                  <a:pt x="67" y="69"/>
                </a:cubicBezTo>
                <a:cubicBezTo>
                  <a:pt x="68" y="68"/>
                  <a:pt x="68" y="67"/>
                  <a:pt x="68" y="66"/>
                </a:cubicBezTo>
                <a:cubicBezTo>
                  <a:pt x="69" y="64"/>
                  <a:pt x="69" y="62"/>
                  <a:pt x="68" y="61"/>
                </a:cubicBezTo>
                <a:cubicBezTo>
                  <a:pt x="67" y="60"/>
                  <a:pt x="66" y="59"/>
                  <a:pt x="64" y="59"/>
                </a:cubicBezTo>
                <a:cubicBezTo>
                  <a:pt x="60" y="59"/>
                  <a:pt x="58" y="61"/>
                  <a:pt x="57" y="64"/>
                </a:cubicBezTo>
                <a:cubicBezTo>
                  <a:pt x="56" y="68"/>
                  <a:pt x="56" y="68"/>
                  <a:pt x="56" y="68"/>
                </a:cubicBezTo>
                <a:cubicBezTo>
                  <a:pt x="61" y="68"/>
                  <a:pt x="61" y="68"/>
                  <a:pt x="61" y="68"/>
                </a:cubicBezTo>
                <a:cubicBezTo>
                  <a:pt x="62" y="64"/>
                  <a:pt x="62" y="64"/>
                  <a:pt x="62" y="64"/>
                </a:cubicBezTo>
                <a:cubicBezTo>
                  <a:pt x="62" y="63"/>
                  <a:pt x="62" y="63"/>
                  <a:pt x="63" y="63"/>
                </a:cubicBezTo>
                <a:cubicBezTo>
                  <a:pt x="64" y="63"/>
                  <a:pt x="64" y="64"/>
                  <a:pt x="64" y="65"/>
                </a:cubicBezTo>
                <a:cubicBezTo>
                  <a:pt x="63" y="67"/>
                  <a:pt x="63" y="68"/>
                  <a:pt x="62" y="69"/>
                </a:cubicBezTo>
                <a:cubicBezTo>
                  <a:pt x="54" y="80"/>
                  <a:pt x="54" y="80"/>
                  <a:pt x="54" y="80"/>
                </a:cubicBezTo>
                <a:cubicBezTo>
                  <a:pt x="54" y="83"/>
                  <a:pt x="54" y="83"/>
                  <a:pt x="54" y="83"/>
                </a:cubicBezTo>
                <a:cubicBezTo>
                  <a:pt x="65" y="83"/>
                  <a:pt x="65" y="83"/>
                  <a:pt x="65" y="83"/>
                </a:cubicBezTo>
                <a:close/>
                <a:moveTo>
                  <a:pt x="81" y="80"/>
                </a:moveTo>
                <a:cubicBezTo>
                  <a:pt x="81" y="76"/>
                  <a:pt x="81" y="76"/>
                  <a:pt x="81" y="76"/>
                </a:cubicBezTo>
                <a:cubicBezTo>
                  <a:pt x="79" y="76"/>
                  <a:pt x="79" y="76"/>
                  <a:pt x="79" y="76"/>
                </a:cubicBezTo>
                <a:cubicBezTo>
                  <a:pt x="82" y="60"/>
                  <a:pt x="82" y="60"/>
                  <a:pt x="82" y="60"/>
                </a:cubicBezTo>
                <a:cubicBezTo>
                  <a:pt x="75" y="60"/>
                  <a:pt x="75" y="60"/>
                  <a:pt x="75" y="60"/>
                </a:cubicBezTo>
                <a:cubicBezTo>
                  <a:pt x="67" y="76"/>
                  <a:pt x="67" y="76"/>
                  <a:pt x="67" y="76"/>
                </a:cubicBezTo>
                <a:cubicBezTo>
                  <a:pt x="66" y="80"/>
                  <a:pt x="66" y="80"/>
                  <a:pt x="66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3" y="83"/>
                  <a:pt x="73" y="83"/>
                  <a:pt x="73" y="83"/>
                </a:cubicBezTo>
                <a:cubicBezTo>
                  <a:pt x="78" y="83"/>
                  <a:pt x="78" y="83"/>
                  <a:pt x="78" y="83"/>
                </a:cubicBezTo>
                <a:cubicBezTo>
                  <a:pt x="78" y="80"/>
                  <a:pt x="78" y="80"/>
                  <a:pt x="78" y="80"/>
                </a:cubicBezTo>
                <a:cubicBezTo>
                  <a:pt x="81" y="80"/>
                  <a:pt x="81" y="80"/>
                  <a:pt x="81" y="80"/>
                </a:cubicBezTo>
                <a:close/>
                <a:moveTo>
                  <a:pt x="74" y="76"/>
                </a:moveTo>
                <a:cubicBezTo>
                  <a:pt x="75" y="67"/>
                  <a:pt x="75" y="67"/>
                  <a:pt x="75" y="67"/>
                </a:cubicBezTo>
                <a:cubicBezTo>
                  <a:pt x="72" y="76"/>
                  <a:pt x="72" y="76"/>
                  <a:pt x="72" y="76"/>
                </a:cubicBezTo>
                <a:lnTo>
                  <a:pt x="74" y="76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xtLst/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20" name="Freeform 91">
            <a:extLst>
              <a:ext uri="{FF2B5EF4-FFF2-40B4-BE49-F238E27FC236}">
                <a16:creationId xmlns:a16="http://schemas.microsoft.com/office/drawing/2014/main" xmlns="" id="{74418B85-48EF-4747-A0EB-54F7C7E80346}"/>
              </a:ext>
            </a:extLst>
          </p:cNvPr>
          <p:cNvSpPr>
            <a:spLocks noEditPoints="1"/>
          </p:cNvSpPr>
          <p:nvPr/>
        </p:nvSpPr>
        <p:spPr bwMode="auto">
          <a:xfrm>
            <a:off x="4704538" y="2384918"/>
            <a:ext cx="383378" cy="310566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xtLst/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21" name="Freeform 96">
            <a:extLst>
              <a:ext uri="{FF2B5EF4-FFF2-40B4-BE49-F238E27FC236}">
                <a16:creationId xmlns:a16="http://schemas.microsoft.com/office/drawing/2014/main" xmlns="" id="{94975550-DFEB-4303-8FDD-9EEE7636E6EA}"/>
              </a:ext>
            </a:extLst>
          </p:cNvPr>
          <p:cNvSpPr>
            <a:spLocks noEditPoints="1"/>
          </p:cNvSpPr>
          <p:nvPr/>
        </p:nvSpPr>
        <p:spPr bwMode="auto">
          <a:xfrm>
            <a:off x="9765103" y="2238629"/>
            <a:ext cx="291249" cy="393781"/>
          </a:xfrm>
          <a:custGeom>
            <a:avLst/>
            <a:gdLst>
              <a:gd name="T0" fmla="*/ 15 w 83"/>
              <a:gd name="T1" fmla="*/ 35 h 112"/>
              <a:gd name="T2" fmla="*/ 38 w 83"/>
              <a:gd name="T3" fmla="*/ 78 h 112"/>
              <a:gd name="T4" fmla="*/ 80 w 83"/>
              <a:gd name="T5" fmla="*/ 55 h 112"/>
              <a:gd name="T6" fmla="*/ 58 w 83"/>
              <a:gd name="T7" fmla="*/ 13 h 112"/>
              <a:gd name="T8" fmla="*/ 34 w 83"/>
              <a:gd name="T9" fmla="*/ 68 h 112"/>
              <a:gd name="T10" fmla="*/ 46 w 83"/>
              <a:gd name="T11" fmla="*/ 72 h 112"/>
              <a:gd name="T12" fmla="*/ 34 w 83"/>
              <a:gd name="T13" fmla="*/ 68 h 112"/>
              <a:gd name="T14" fmla="*/ 56 w 83"/>
              <a:gd name="T15" fmla="*/ 61 h 112"/>
              <a:gd name="T16" fmla="*/ 62 w 83"/>
              <a:gd name="T17" fmla="*/ 60 h 112"/>
              <a:gd name="T18" fmla="*/ 51 w 83"/>
              <a:gd name="T19" fmla="*/ 66 h 112"/>
              <a:gd name="T20" fmla="*/ 69 w 83"/>
              <a:gd name="T21" fmla="*/ 52 h 112"/>
              <a:gd name="T22" fmla="*/ 73 w 83"/>
              <a:gd name="T23" fmla="*/ 53 h 112"/>
              <a:gd name="T24" fmla="*/ 69 w 83"/>
              <a:gd name="T25" fmla="*/ 52 h 112"/>
              <a:gd name="T26" fmla="*/ 54 w 83"/>
              <a:gd name="T27" fmla="*/ 24 h 112"/>
              <a:gd name="T28" fmla="*/ 56 w 83"/>
              <a:gd name="T29" fmla="*/ 20 h 112"/>
              <a:gd name="T30" fmla="*/ 46 w 83"/>
              <a:gd name="T31" fmla="*/ 27 h 112"/>
              <a:gd name="T32" fmla="*/ 33 w 83"/>
              <a:gd name="T33" fmla="*/ 33 h 112"/>
              <a:gd name="T34" fmla="*/ 35 w 83"/>
              <a:gd name="T35" fmla="*/ 22 h 112"/>
              <a:gd name="T36" fmla="*/ 46 w 83"/>
              <a:gd name="T37" fmla="*/ 27 h 112"/>
              <a:gd name="T38" fmla="*/ 21 w 83"/>
              <a:gd name="T39" fmla="*/ 44 h 112"/>
              <a:gd name="T40" fmla="*/ 25 w 83"/>
              <a:gd name="T41" fmla="*/ 32 h 112"/>
              <a:gd name="T42" fmla="*/ 33 w 83"/>
              <a:gd name="T43" fmla="*/ 60 h 112"/>
              <a:gd name="T44" fmla="*/ 27 w 83"/>
              <a:gd name="T45" fmla="*/ 49 h 112"/>
              <a:gd name="T46" fmla="*/ 32 w 83"/>
              <a:gd name="T47" fmla="*/ 54 h 112"/>
              <a:gd name="T48" fmla="*/ 33 w 83"/>
              <a:gd name="T49" fmla="*/ 60 h 112"/>
              <a:gd name="T50" fmla="*/ 43 w 83"/>
              <a:gd name="T51" fmla="*/ 36 h 112"/>
              <a:gd name="T52" fmla="*/ 57 w 83"/>
              <a:gd name="T53" fmla="*/ 41 h 112"/>
              <a:gd name="T54" fmla="*/ 52 w 83"/>
              <a:gd name="T55" fmla="*/ 54 h 112"/>
              <a:gd name="T56" fmla="*/ 39 w 83"/>
              <a:gd name="T57" fmla="*/ 50 h 112"/>
              <a:gd name="T58" fmla="*/ 60 w 83"/>
              <a:gd name="T59" fmla="*/ 31 h 112"/>
              <a:gd name="T60" fmla="*/ 71 w 83"/>
              <a:gd name="T61" fmla="*/ 33 h 112"/>
              <a:gd name="T62" fmla="*/ 66 w 83"/>
              <a:gd name="T63" fmla="*/ 44 h 112"/>
              <a:gd name="T64" fmla="*/ 60 w 83"/>
              <a:gd name="T65" fmla="*/ 31 h 112"/>
              <a:gd name="T66" fmla="*/ 71 w 83"/>
              <a:gd name="T67" fmla="*/ 112 h 112"/>
              <a:gd name="T68" fmla="*/ 30 w 83"/>
              <a:gd name="T69" fmla="*/ 104 h 112"/>
              <a:gd name="T70" fmla="*/ 44 w 83"/>
              <a:gd name="T71" fmla="*/ 93 h 112"/>
              <a:gd name="T72" fmla="*/ 0 w 83"/>
              <a:gd name="T73" fmla="*/ 45 h 112"/>
              <a:gd name="T74" fmla="*/ 32 w 83"/>
              <a:gd name="T75" fmla="*/ 0 h 112"/>
              <a:gd name="T76" fmla="*/ 21 w 83"/>
              <a:gd name="T77" fmla="*/ 18 h 112"/>
              <a:gd name="T78" fmla="*/ 21 w 83"/>
              <a:gd name="T79" fmla="*/ 72 h 112"/>
              <a:gd name="T80" fmla="*/ 72 w 83"/>
              <a:gd name="T81" fmla="*/ 75 h 112"/>
              <a:gd name="T82" fmla="*/ 56 w 83"/>
              <a:gd name="T83" fmla="*/ 92 h 112"/>
              <a:gd name="T84" fmla="*/ 71 w 83"/>
              <a:gd name="T85" fmla="*/ 104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3" h="112">
                <a:moveTo>
                  <a:pt x="32" y="15"/>
                </a:moveTo>
                <a:cubicBezTo>
                  <a:pt x="24" y="20"/>
                  <a:pt x="18" y="27"/>
                  <a:pt x="15" y="35"/>
                </a:cubicBezTo>
                <a:cubicBezTo>
                  <a:pt x="13" y="44"/>
                  <a:pt x="13" y="53"/>
                  <a:pt x="18" y="61"/>
                </a:cubicBezTo>
                <a:cubicBezTo>
                  <a:pt x="22" y="69"/>
                  <a:pt x="29" y="75"/>
                  <a:pt x="38" y="78"/>
                </a:cubicBezTo>
                <a:cubicBezTo>
                  <a:pt x="46" y="80"/>
                  <a:pt x="55" y="80"/>
                  <a:pt x="63" y="75"/>
                </a:cubicBezTo>
                <a:cubicBezTo>
                  <a:pt x="72" y="71"/>
                  <a:pt x="77" y="64"/>
                  <a:pt x="80" y="55"/>
                </a:cubicBezTo>
                <a:cubicBezTo>
                  <a:pt x="83" y="47"/>
                  <a:pt x="82" y="38"/>
                  <a:pt x="78" y="30"/>
                </a:cubicBezTo>
                <a:cubicBezTo>
                  <a:pt x="73" y="21"/>
                  <a:pt x="66" y="16"/>
                  <a:pt x="58" y="13"/>
                </a:cubicBezTo>
                <a:cubicBezTo>
                  <a:pt x="50" y="10"/>
                  <a:pt x="40" y="11"/>
                  <a:pt x="32" y="15"/>
                </a:cubicBezTo>
                <a:close/>
                <a:moveTo>
                  <a:pt x="34" y="68"/>
                </a:moveTo>
                <a:cubicBezTo>
                  <a:pt x="36" y="68"/>
                  <a:pt x="39" y="67"/>
                  <a:pt x="41" y="67"/>
                </a:cubicBezTo>
                <a:cubicBezTo>
                  <a:pt x="43" y="69"/>
                  <a:pt x="45" y="70"/>
                  <a:pt x="46" y="72"/>
                </a:cubicBezTo>
                <a:cubicBezTo>
                  <a:pt x="44" y="71"/>
                  <a:pt x="42" y="71"/>
                  <a:pt x="40" y="70"/>
                </a:cubicBezTo>
                <a:cubicBezTo>
                  <a:pt x="38" y="70"/>
                  <a:pt x="36" y="69"/>
                  <a:pt x="34" y="68"/>
                </a:cubicBezTo>
                <a:close/>
                <a:moveTo>
                  <a:pt x="49" y="64"/>
                </a:moveTo>
                <a:cubicBezTo>
                  <a:pt x="51" y="63"/>
                  <a:pt x="54" y="62"/>
                  <a:pt x="56" y="61"/>
                </a:cubicBezTo>
                <a:cubicBezTo>
                  <a:pt x="58" y="60"/>
                  <a:pt x="60" y="59"/>
                  <a:pt x="62" y="57"/>
                </a:cubicBezTo>
                <a:cubicBezTo>
                  <a:pt x="62" y="58"/>
                  <a:pt x="62" y="59"/>
                  <a:pt x="62" y="60"/>
                </a:cubicBezTo>
                <a:cubicBezTo>
                  <a:pt x="63" y="64"/>
                  <a:pt x="62" y="68"/>
                  <a:pt x="60" y="69"/>
                </a:cubicBezTo>
                <a:cubicBezTo>
                  <a:pt x="58" y="70"/>
                  <a:pt x="55" y="68"/>
                  <a:pt x="51" y="66"/>
                </a:cubicBezTo>
                <a:cubicBezTo>
                  <a:pt x="51" y="65"/>
                  <a:pt x="50" y="65"/>
                  <a:pt x="49" y="64"/>
                </a:cubicBezTo>
                <a:close/>
                <a:moveTo>
                  <a:pt x="69" y="52"/>
                </a:moveTo>
                <a:cubicBezTo>
                  <a:pt x="71" y="50"/>
                  <a:pt x="73" y="49"/>
                  <a:pt x="74" y="47"/>
                </a:cubicBezTo>
                <a:cubicBezTo>
                  <a:pt x="74" y="49"/>
                  <a:pt x="73" y="51"/>
                  <a:pt x="73" y="53"/>
                </a:cubicBezTo>
                <a:cubicBezTo>
                  <a:pt x="72" y="55"/>
                  <a:pt x="71" y="57"/>
                  <a:pt x="70" y="59"/>
                </a:cubicBezTo>
                <a:cubicBezTo>
                  <a:pt x="70" y="57"/>
                  <a:pt x="70" y="55"/>
                  <a:pt x="69" y="52"/>
                </a:cubicBezTo>
                <a:close/>
                <a:moveTo>
                  <a:pt x="61" y="23"/>
                </a:moveTo>
                <a:cubicBezTo>
                  <a:pt x="59" y="23"/>
                  <a:pt x="57" y="23"/>
                  <a:pt x="54" y="24"/>
                </a:cubicBezTo>
                <a:cubicBezTo>
                  <a:pt x="53" y="22"/>
                  <a:pt x="51" y="20"/>
                  <a:pt x="49" y="19"/>
                </a:cubicBezTo>
                <a:cubicBezTo>
                  <a:pt x="51" y="19"/>
                  <a:pt x="53" y="20"/>
                  <a:pt x="56" y="20"/>
                </a:cubicBezTo>
                <a:cubicBezTo>
                  <a:pt x="58" y="21"/>
                  <a:pt x="60" y="22"/>
                  <a:pt x="61" y="23"/>
                </a:cubicBezTo>
                <a:close/>
                <a:moveTo>
                  <a:pt x="46" y="27"/>
                </a:moveTo>
                <a:cubicBezTo>
                  <a:pt x="44" y="27"/>
                  <a:pt x="42" y="28"/>
                  <a:pt x="39" y="30"/>
                </a:cubicBezTo>
                <a:cubicBezTo>
                  <a:pt x="37" y="31"/>
                  <a:pt x="35" y="32"/>
                  <a:pt x="33" y="33"/>
                </a:cubicBezTo>
                <a:cubicBezTo>
                  <a:pt x="33" y="33"/>
                  <a:pt x="33" y="32"/>
                  <a:pt x="33" y="31"/>
                </a:cubicBezTo>
                <a:cubicBezTo>
                  <a:pt x="33" y="26"/>
                  <a:pt x="34" y="23"/>
                  <a:pt x="35" y="22"/>
                </a:cubicBezTo>
                <a:cubicBezTo>
                  <a:pt x="37" y="21"/>
                  <a:pt x="41" y="22"/>
                  <a:pt x="44" y="25"/>
                </a:cubicBezTo>
                <a:cubicBezTo>
                  <a:pt x="45" y="25"/>
                  <a:pt x="46" y="26"/>
                  <a:pt x="46" y="27"/>
                </a:cubicBezTo>
                <a:close/>
                <a:moveTo>
                  <a:pt x="26" y="39"/>
                </a:moveTo>
                <a:cubicBezTo>
                  <a:pt x="24" y="40"/>
                  <a:pt x="23" y="42"/>
                  <a:pt x="21" y="44"/>
                </a:cubicBezTo>
                <a:cubicBezTo>
                  <a:pt x="22" y="42"/>
                  <a:pt x="22" y="40"/>
                  <a:pt x="23" y="38"/>
                </a:cubicBezTo>
                <a:cubicBezTo>
                  <a:pt x="23" y="35"/>
                  <a:pt x="24" y="33"/>
                  <a:pt x="25" y="32"/>
                </a:cubicBezTo>
                <a:cubicBezTo>
                  <a:pt x="25" y="34"/>
                  <a:pt x="26" y="36"/>
                  <a:pt x="26" y="39"/>
                </a:cubicBezTo>
                <a:close/>
                <a:moveTo>
                  <a:pt x="33" y="60"/>
                </a:moveTo>
                <a:cubicBezTo>
                  <a:pt x="29" y="60"/>
                  <a:pt x="25" y="60"/>
                  <a:pt x="24" y="58"/>
                </a:cubicBezTo>
                <a:cubicBezTo>
                  <a:pt x="23" y="56"/>
                  <a:pt x="25" y="52"/>
                  <a:pt x="27" y="49"/>
                </a:cubicBezTo>
                <a:cubicBezTo>
                  <a:pt x="28" y="48"/>
                  <a:pt x="28" y="48"/>
                  <a:pt x="29" y="47"/>
                </a:cubicBezTo>
                <a:cubicBezTo>
                  <a:pt x="30" y="49"/>
                  <a:pt x="31" y="51"/>
                  <a:pt x="32" y="54"/>
                </a:cubicBezTo>
                <a:cubicBezTo>
                  <a:pt x="33" y="56"/>
                  <a:pt x="34" y="58"/>
                  <a:pt x="36" y="60"/>
                </a:cubicBezTo>
                <a:cubicBezTo>
                  <a:pt x="35" y="60"/>
                  <a:pt x="34" y="60"/>
                  <a:pt x="33" y="60"/>
                </a:cubicBezTo>
                <a:close/>
                <a:moveTo>
                  <a:pt x="35" y="41"/>
                </a:moveTo>
                <a:cubicBezTo>
                  <a:pt x="37" y="40"/>
                  <a:pt x="40" y="38"/>
                  <a:pt x="43" y="36"/>
                </a:cubicBezTo>
                <a:cubicBezTo>
                  <a:pt x="46" y="35"/>
                  <a:pt x="49" y="34"/>
                  <a:pt x="52" y="33"/>
                </a:cubicBezTo>
                <a:cubicBezTo>
                  <a:pt x="53" y="35"/>
                  <a:pt x="55" y="38"/>
                  <a:pt x="57" y="41"/>
                </a:cubicBezTo>
                <a:cubicBezTo>
                  <a:pt x="58" y="44"/>
                  <a:pt x="59" y="46"/>
                  <a:pt x="60" y="49"/>
                </a:cubicBezTo>
                <a:cubicBezTo>
                  <a:pt x="58" y="51"/>
                  <a:pt x="55" y="53"/>
                  <a:pt x="52" y="54"/>
                </a:cubicBezTo>
                <a:cubicBezTo>
                  <a:pt x="49" y="56"/>
                  <a:pt x="47" y="57"/>
                  <a:pt x="44" y="58"/>
                </a:cubicBezTo>
                <a:cubicBezTo>
                  <a:pt x="42" y="56"/>
                  <a:pt x="40" y="53"/>
                  <a:pt x="39" y="50"/>
                </a:cubicBezTo>
                <a:cubicBezTo>
                  <a:pt x="37" y="47"/>
                  <a:pt x="36" y="44"/>
                  <a:pt x="35" y="41"/>
                </a:cubicBezTo>
                <a:close/>
                <a:moveTo>
                  <a:pt x="60" y="31"/>
                </a:moveTo>
                <a:cubicBezTo>
                  <a:pt x="60" y="31"/>
                  <a:pt x="61" y="31"/>
                  <a:pt x="62" y="31"/>
                </a:cubicBezTo>
                <a:cubicBezTo>
                  <a:pt x="67" y="30"/>
                  <a:pt x="70" y="31"/>
                  <a:pt x="71" y="33"/>
                </a:cubicBezTo>
                <a:cubicBezTo>
                  <a:pt x="72" y="35"/>
                  <a:pt x="71" y="38"/>
                  <a:pt x="68" y="42"/>
                </a:cubicBezTo>
                <a:cubicBezTo>
                  <a:pt x="68" y="43"/>
                  <a:pt x="67" y="43"/>
                  <a:pt x="66" y="44"/>
                </a:cubicBezTo>
                <a:cubicBezTo>
                  <a:pt x="66" y="42"/>
                  <a:pt x="65" y="39"/>
                  <a:pt x="63" y="37"/>
                </a:cubicBezTo>
                <a:cubicBezTo>
                  <a:pt x="62" y="35"/>
                  <a:pt x="61" y="33"/>
                  <a:pt x="60" y="31"/>
                </a:cubicBezTo>
                <a:close/>
                <a:moveTo>
                  <a:pt x="71" y="104"/>
                </a:moveTo>
                <a:cubicBezTo>
                  <a:pt x="71" y="112"/>
                  <a:pt x="71" y="112"/>
                  <a:pt x="71" y="112"/>
                </a:cubicBezTo>
                <a:cubicBezTo>
                  <a:pt x="30" y="112"/>
                  <a:pt x="30" y="112"/>
                  <a:pt x="30" y="112"/>
                </a:cubicBezTo>
                <a:cubicBezTo>
                  <a:pt x="30" y="104"/>
                  <a:pt x="30" y="104"/>
                  <a:pt x="30" y="104"/>
                </a:cubicBezTo>
                <a:cubicBezTo>
                  <a:pt x="44" y="104"/>
                  <a:pt x="44" y="104"/>
                  <a:pt x="44" y="104"/>
                </a:cubicBezTo>
                <a:cubicBezTo>
                  <a:pt x="44" y="93"/>
                  <a:pt x="44" y="93"/>
                  <a:pt x="44" y="93"/>
                </a:cubicBezTo>
                <a:cubicBezTo>
                  <a:pt x="32" y="92"/>
                  <a:pt x="22" y="87"/>
                  <a:pt x="14" y="79"/>
                </a:cubicBezTo>
                <a:cubicBezTo>
                  <a:pt x="5" y="71"/>
                  <a:pt x="0" y="59"/>
                  <a:pt x="0" y="45"/>
                </a:cubicBezTo>
                <a:cubicBezTo>
                  <a:pt x="0" y="32"/>
                  <a:pt x="5" y="20"/>
                  <a:pt x="14" y="12"/>
                </a:cubicBezTo>
                <a:cubicBezTo>
                  <a:pt x="19" y="7"/>
                  <a:pt x="25" y="3"/>
                  <a:pt x="32" y="0"/>
                </a:cubicBezTo>
                <a:cubicBezTo>
                  <a:pt x="37" y="9"/>
                  <a:pt x="37" y="9"/>
                  <a:pt x="37" y="9"/>
                </a:cubicBezTo>
                <a:cubicBezTo>
                  <a:pt x="31" y="11"/>
                  <a:pt x="25" y="14"/>
                  <a:pt x="21" y="18"/>
                </a:cubicBezTo>
                <a:cubicBezTo>
                  <a:pt x="14" y="25"/>
                  <a:pt x="9" y="35"/>
                  <a:pt x="9" y="45"/>
                </a:cubicBezTo>
                <a:cubicBezTo>
                  <a:pt x="9" y="56"/>
                  <a:pt x="14" y="65"/>
                  <a:pt x="21" y="72"/>
                </a:cubicBezTo>
                <a:cubicBezTo>
                  <a:pt x="27" y="79"/>
                  <a:pt x="37" y="84"/>
                  <a:pt x="48" y="84"/>
                </a:cubicBezTo>
                <a:cubicBezTo>
                  <a:pt x="57" y="84"/>
                  <a:pt x="65" y="80"/>
                  <a:pt x="72" y="75"/>
                </a:cubicBezTo>
                <a:cubicBezTo>
                  <a:pt x="76" y="83"/>
                  <a:pt x="76" y="83"/>
                  <a:pt x="76" y="83"/>
                </a:cubicBezTo>
                <a:cubicBezTo>
                  <a:pt x="70" y="88"/>
                  <a:pt x="63" y="91"/>
                  <a:pt x="56" y="92"/>
                </a:cubicBezTo>
                <a:cubicBezTo>
                  <a:pt x="56" y="104"/>
                  <a:pt x="56" y="104"/>
                  <a:pt x="56" y="104"/>
                </a:cubicBezTo>
                <a:lnTo>
                  <a:pt x="71" y="104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xtLst/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4395668"/>
      </p:ext>
    </p:extLst>
  </p:cSld>
  <p:clrMapOvr>
    <a:masterClrMapping/>
  </p:clrMapOvr>
  <p:transition spd="slow" advTm="639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7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25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75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25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75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6" grpId="0" animBg="1"/>
      <p:bldP spid="4" grpId="0" animBg="1"/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3899365-87AD-44E0-AE09-B4E60623DD9F}"/>
              </a:ext>
            </a:extLst>
          </p:cNvPr>
          <p:cNvGrpSpPr/>
          <p:nvPr/>
        </p:nvGrpSpPr>
        <p:grpSpPr>
          <a:xfrm>
            <a:off x="1657647" y="1652659"/>
            <a:ext cx="8986290" cy="4462573"/>
            <a:chOff x="2422410" y="2108174"/>
            <a:chExt cx="7710966" cy="3829249"/>
          </a:xfrm>
        </p:grpSpPr>
        <p:sp>
          <p:nvSpPr>
            <p:cNvPr id="3" name="任意多边形 4">
              <a:extLst>
                <a:ext uri="{FF2B5EF4-FFF2-40B4-BE49-F238E27FC236}">
                  <a16:creationId xmlns:a16="http://schemas.microsoft.com/office/drawing/2014/main" xmlns="" id="{E7EB3BE2-1443-45F3-9DBD-F05CC8028DE4}"/>
                </a:ext>
              </a:extLst>
            </p:cNvPr>
            <p:cNvSpPr/>
            <p:nvPr/>
          </p:nvSpPr>
          <p:spPr>
            <a:xfrm rot="16200000">
              <a:off x="5088844" y="1943715"/>
              <a:ext cx="1128602" cy="1457519"/>
            </a:xfrm>
            <a:custGeom>
              <a:avLst/>
              <a:gdLst>
                <a:gd name="connsiteX0" fmla="*/ 1128602 w 1128602"/>
                <a:gd name="connsiteY0" fmla="*/ 988888 h 1457519"/>
                <a:gd name="connsiteX1" fmla="*/ 1128602 w 1128602"/>
                <a:gd name="connsiteY1" fmla="*/ 1324565 h 1457519"/>
                <a:gd name="connsiteX2" fmla="*/ 995649 w 1128602"/>
                <a:gd name="connsiteY2" fmla="*/ 1457518 h 1457519"/>
                <a:gd name="connsiteX3" fmla="*/ 867459 w 1128602"/>
                <a:gd name="connsiteY3" fmla="*/ 1329328 h 1457519"/>
                <a:gd name="connsiteX4" fmla="*/ 867459 w 1128602"/>
                <a:gd name="connsiteY4" fmla="*/ 988888 h 1457519"/>
                <a:gd name="connsiteX5" fmla="*/ 868036 w 1128602"/>
                <a:gd name="connsiteY5" fmla="*/ 988888 h 1457519"/>
                <a:gd name="connsiteX6" fmla="*/ 868036 w 1128602"/>
                <a:gd name="connsiteY6" fmla="*/ 260565 h 1457519"/>
                <a:gd name="connsiteX7" fmla="*/ 260566 w 1128602"/>
                <a:gd name="connsiteY7" fmla="*/ 260565 h 1457519"/>
                <a:gd name="connsiteX8" fmla="*/ 260566 w 1128602"/>
                <a:gd name="connsiteY8" fmla="*/ 1114618 h 1457519"/>
                <a:gd name="connsiteX9" fmla="*/ 262622 w 1128602"/>
                <a:gd name="connsiteY9" fmla="*/ 1114618 h 1457519"/>
                <a:gd name="connsiteX10" fmla="*/ 262622 w 1128602"/>
                <a:gd name="connsiteY10" fmla="*/ 1380231 h 1457519"/>
                <a:gd name="connsiteX11" fmla="*/ 134169 w 1128602"/>
                <a:gd name="connsiteY11" fmla="*/ 1251779 h 1457519"/>
                <a:gd name="connsiteX12" fmla="*/ 2 w 1128602"/>
                <a:gd name="connsiteY12" fmla="*/ 1385946 h 1457519"/>
                <a:gd name="connsiteX13" fmla="*/ 2 w 1128602"/>
                <a:gd name="connsiteY13" fmla="*/ 1457519 h 1457519"/>
                <a:gd name="connsiteX14" fmla="*/ 0 w 1128602"/>
                <a:gd name="connsiteY14" fmla="*/ 1457519 h 1457519"/>
                <a:gd name="connsiteX15" fmla="*/ 0 w 1128602"/>
                <a:gd name="connsiteY15" fmla="*/ 1114618 h 1457519"/>
                <a:gd name="connsiteX16" fmla="*/ 1 w 1128602"/>
                <a:gd name="connsiteY16" fmla="*/ 1114618 h 1457519"/>
                <a:gd name="connsiteX17" fmla="*/ 1 w 1128602"/>
                <a:gd name="connsiteY17" fmla="*/ 219063 h 1457519"/>
                <a:gd name="connsiteX18" fmla="*/ 219064 w 1128602"/>
                <a:gd name="connsiteY18" fmla="*/ 0 h 1457519"/>
                <a:gd name="connsiteX19" fmla="*/ 909538 w 1128602"/>
                <a:gd name="connsiteY19" fmla="*/ 0 h 1457519"/>
                <a:gd name="connsiteX20" fmla="*/ 1128601 w 1128602"/>
                <a:gd name="connsiteY20" fmla="*/ 219063 h 1457519"/>
                <a:gd name="connsiteX21" fmla="*/ 1128601 w 1128602"/>
                <a:gd name="connsiteY21" fmla="*/ 988888 h 1457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28602" h="1457519">
                  <a:moveTo>
                    <a:pt x="1128602" y="988888"/>
                  </a:moveTo>
                  <a:lnTo>
                    <a:pt x="1128602" y="1324565"/>
                  </a:lnTo>
                  <a:lnTo>
                    <a:pt x="995649" y="1457518"/>
                  </a:lnTo>
                  <a:lnTo>
                    <a:pt x="867459" y="1329328"/>
                  </a:lnTo>
                  <a:lnTo>
                    <a:pt x="867459" y="988888"/>
                  </a:lnTo>
                  <a:lnTo>
                    <a:pt x="868036" y="988888"/>
                  </a:lnTo>
                  <a:lnTo>
                    <a:pt x="868036" y="260565"/>
                  </a:lnTo>
                  <a:lnTo>
                    <a:pt x="260566" y="260565"/>
                  </a:lnTo>
                  <a:lnTo>
                    <a:pt x="260566" y="1114618"/>
                  </a:lnTo>
                  <a:lnTo>
                    <a:pt x="262622" y="1114618"/>
                  </a:lnTo>
                  <a:lnTo>
                    <a:pt x="262622" y="1380231"/>
                  </a:lnTo>
                  <a:lnTo>
                    <a:pt x="134169" y="1251779"/>
                  </a:lnTo>
                  <a:lnTo>
                    <a:pt x="2" y="1385946"/>
                  </a:lnTo>
                  <a:lnTo>
                    <a:pt x="2" y="1457519"/>
                  </a:lnTo>
                  <a:lnTo>
                    <a:pt x="0" y="1457519"/>
                  </a:lnTo>
                  <a:lnTo>
                    <a:pt x="0" y="1114618"/>
                  </a:lnTo>
                  <a:lnTo>
                    <a:pt x="1" y="1114618"/>
                  </a:lnTo>
                  <a:lnTo>
                    <a:pt x="1" y="219063"/>
                  </a:lnTo>
                  <a:cubicBezTo>
                    <a:pt x="1" y="98078"/>
                    <a:pt x="98079" y="0"/>
                    <a:pt x="219064" y="0"/>
                  </a:cubicBezTo>
                  <a:lnTo>
                    <a:pt x="909538" y="0"/>
                  </a:lnTo>
                  <a:cubicBezTo>
                    <a:pt x="1030523" y="0"/>
                    <a:pt x="1128601" y="98078"/>
                    <a:pt x="1128601" y="219063"/>
                  </a:cubicBezTo>
                  <a:lnTo>
                    <a:pt x="1128601" y="9888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4" name="任意多边形 5">
              <a:extLst>
                <a:ext uri="{FF2B5EF4-FFF2-40B4-BE49-F238E27FC236}">
                  <a16:creationId xmlns:a16="http://schemas.microsoft.com/office/drawing/2014/main" xmlns="" id="{5AEF34AB-66F2-424E-B9E9-DF3904F60F15}"/>
                </a:ext>
              </a:extLst>
            </p:cNvPr>
            <p:cNvSpPr/>
            <p:nvPr/>
          </p:nvSpPr>
          <p:spPr>
            <a:xfrm rot="5400000" flipH="1">
              <a:off x="6408565" y="2796506"/>
              <a:ext cx="1128602" cy="1457519"/>
            </a:xfrm>
            <a:custGeom>
              <a:avLst/>
              <a:gdLst>
                <a:gd name="connsiteX0" fmla="*/ 1128602 w 1128602"/>
                <a:gd name="connsiteY0" fmla="*/ 988888 h 1457519"/>
                <a:gd name="connsiteX1" fmla="*/ 1128602 w 1128602"/>
                <a:gd name="connsiteY1" fmla="*/ 1324565 h 1457519"/>
                <a:gd name="connsiteX2" fmla="*/ 995649 w 1128602"/>
                <a:gd name="connsiteY2" fmla="*/ 1457518 h 1457519"/>
                <a:gd name="connsiteX3" fmla="*/ 867459 w 1128602"/>
                <a:gd name="connsiteY3" fmla="*/ 1329328 h 1457519"/>
                <a:gd name="connsiteX4" fmla="*/ 867459 w 1128602"/>
                <a:gd name="connsiteY4" fmla="*/ 988888 h 1457519"/>
                <a:gd name="connsiteX5" fmla="*/ 868036 w 1128602"/>
                <a:gd name="connsiteY5" fmla="*/ 988888 h 1457519"/>
                <a:gd name="connsiteX6" fmla="*/ 868036 w 1128602"/>
                <a:gd name="connsiteY6" fmla="*/ 260565 h 1457519"/>
                <a:gd name="connsiteX7" fmla="*/ 260566 w 1128602"/>
                <a:gd name="connsiteY7" fmla="*/ 260565 h 1457519"/>
                <a:gd name="connsiteX8" fmla="*/ 260566 w 1128602"/>
                <a:gd name="connsiteY8" fmla="*/ 1114618 h 1457519"/>
                <a:gd name="connsiteX9" fmla="*/ 262622 w 1128602"/>
                <a:gd name="connsiteY9" fmla="*/ 1114618 h 1457519"/>
                <a:gd name="connsiteX10" fmla="*/ 262622 w 1128602"/>
                <a:gd name="connsiteY10" fmla="*/ 1380231 h 1457519"/>
                <a:gd name="connsiteX11" fmla="*/ 134169 w 1128602"/>
                <a:gd name="connsiteY11" fmla="*/ 1251779 h 1457519"/>
                <a:gd name="connsiteX12" fmla="*/ 2 w 1128602"/>
                <a:gd name="connsiteY12" fmla="*/ 1385946 h 1457519"/>
                <a:gd name="connsiteX13" fmla="*/ 2 w 1128602"/>
                <a:gd name="connsiteY13" fmla="*/ 1457519 h 1457519"/>
                <a:gd name="connsiteX14" fmla="*/ 0 w 1128602"/>
                <a:gd name="connsiteY14" fmla="*/ 1457519 h 1457519"/>
                <a:gd name="connsiteX15" fmla="*/ 0 w 1128602"/>
                <a:gd name="connsiteY15" fmla="*/ 1114618 h 1457519"/>
                <a:gd name="connsiteX16" fmla="*/ 1 w 1128602"/>
                <a:gd name="connsiteY16" fmla="*/ 1114618 h 1457519"/>
                <a:gd name="connsiteX17" fmla="*/ 1 w 1128602"/>
                <a:gd name="connsiteY17" fmla="*/ 219063 h 1457519"/>
                <a:gd name="connsiteX18" fmla="*/ 219064 w 1128602"/>
                <a:gd name="connsiteY18" fmla="*/ 0 h 1457519"/>
                <a:gd name="connsiteX19" fmla="*/ 909538 w 1128602"/>
                <a:gd name="connsiteY19" fmla="*/ 0 h 1457519"/>
                <a:gd name="connsiteX20" fmla="*/ 1128601 w 1128602"/>
                <a:gd name="connsiteY20" fmla="*/ 219063 h 1457519"/>
                <a:gd name="connsiteX21" fmla="*/ 1128601 w 1128602"/>
                <a:gd name="connsiteY21" fmla="*/ 988888 h 1457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28602" h="1457519">
                  <a:moveTo>
                    <a:pt x="1128602" y="988888"/>
                  </a:moveTo>
                  <a:lnTo>
                    <a:pt x="1128602" y="1324565"/>
                  </a:lnTo>
                  <a:lnTo>
                    <a:pt x="995649" y="1457518"/>
                  </a:lnTo>
                  <a:lnTo>
                    <a:pt x="867459" y="1329328"/>
                  </a:lnTo>
                  <a:lnTo>
                    <a:pt x="867459" y="988888"/>
                  </a:lnTo>
                  <a:lnTo>
                    <a:pt x="868036" y="988888"/>
                  </a:lnTo>
                  <a:lnTo>
                    <a:pt x="868036" y="260565"/>
                  </a:lnTo>
                  <a:lnTo>
                    <a:pt x="260566" y="260565"/>
                  </a:lnTo>
                  <a:lnTo>
                    <a:pt x="260566" y="1114618"/>
                  </a:lnTo>
                  <a:lnTo>
                    <a:pt x="262622" y="1114618"/>
                  </a:lnTo>
                  <a:lnTo>
                    <a:pt x="262622" y="1380231"/>
                  </a:lnTo>
                  <a:lnTo>
                    <a:pt x="134169" y="1251779"/>
                  </a:lnTo>
                  <a:lnTo>
                    <a:pt x="2" y="1385946"/>
                  </a:lnTo>
                  <a:lnTo>
                    <a:pt x="2" y="1457519"/>
                  </a:lnTo>
                  <a:lnTo>
                    <a:pt x="0" y="1457519"/>
                  </a:lnTo>
                  <a:lnTo>
                    <a:pt x="0" y="1114618"/>
                  </a:lnTo>
                  <a:lnTo>
                    <a:pt x="1" y="1114618"/>
                  </a:lnTo>
                  <a:lnTo>
                    <a:pt x="1" y="219063"/>
                  </a:lnTo>
                  <a:cubicBezTo>
                    <a:pt x="1" y="98078"/>
                    <a:pt x="98079" y="0"/>
                    <a:pt x="219064" y="0"/>
                  </a:cubicBezTo>
                  <a:lnTo>
                    <a:pt x="909538" y="0"/>
                  </a:lnTo>
                  <a:cubicBezTo>
                    <a:pt x="1030523" y="0"/>
                    <a:pt x="1128601" y="98078"/>
                    <a:pt x="1128601" y="219063"/>
                  </a:cubicBezTo>
                  <a:lnTo>
                    <a:pt x="1128601" y="9888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5" name="任意多边形 6">
              <a:extLst>
                <a:ext uri="{FF2B5EF4-FFF2-40B4-BE49-F238E27FC236}">
                  <a16:creationId xmlns:a16="http://schemas.microsoft.com/office/drawing/2014/main" xmlns="" id="{92ECB7E1-7A0E-442A-9C1C-1C288DAB8D95}"/>
                </a:ext>
              </a:extLst>
            </p:cNvPr>
            <p:cNvSpPr/>
            <p:nvPr/>
          </p:nvSpPr>
          <p:spPr>
            <a:xfrm rot="16200000">
              <a:off x="5088844" y="3652540"/>
              <a:ext cx="1128602" cy="1457519"/>
            </a:xfrm>
            <a:custGeom>
              <a:avLst/>
              <a:gdLst>
                <a:gd name="connsiteX0" fmla="*/ 1128602 w 1128602"/>
                <a:gd name="connsiteY0" fmla="*/ 988888 h 1457519"/>
                <a:gd name="connsiteX1" fmla="*/ 1128602 w 1128602"/>
                <a:gd name="connsiteY1" fmla="*/ 1324565 h 1457519"/>
                <a:gd name="connsiteX2" fmla="*/ 995649 w 1128602"/>
                <a:gd name="connsiteY2" fmla="*/ 1457518 h 1457519"/>
                <a:gd name="connsiteX3" fmla="*/ 867459 w 1128602"/>
                <a:gd name="connsiteY3" fmla="*/ 1329328 h 1457519"/>
                <a:gd name="connsiteX4" fmla="*/ 867459 w 1128602"/>
                <a:gd name="connsiteY4" fmla="*/ 988888 h 1457519"/>
                <a:gd name="connsiteX5" fmla="*/ 868036 w 1128602"/>
                <a:gd name="connsiteY5" fmla="*/ 988888 h 1457519"/>
                <a:gd name="connsiteX6" fmla="*/ 868036 w 1128602"/>
                <a:gd name="connsiteY6" fmla="*/ 260565 h 1457519"/>
                <a:gd name="connsiteX7" fmla="*/ 260566 w 1128602"/>
                <a:gd name="connsiteY7" fmla="*/ 260565 h 1457519"/>
                <a:gd name="connsiteX8" fmla="*/ 260566 w 1128602"/>
                <a:gd name="connsiteY8" fmla="*/ 1114618 h 1457519"/>
                <a:gd name="connsiteX9" fmla="*/ 262622 w 1128602"/>
                <a:gd name="connsiteY9" fmla="*/ 1114618 h 1457519"/>
                <a:gd name="connsiteX10" fmla="*/ 262622 w 1128602"/>
                <a:gd name="connsiteY10" fmla="*/ 1380231 h 1457519"/>
                <a:gd name="connsiteX11" fmla="*/ 134169 w 1128602"/>
                <a:gd name="connsiteY11" fmla="*/ 1251779 h 1457519"/>
                <a:gd name="connsiteX12" fmla="*/ 2 w 1128602"/>
                <a:gd name="connsiteY12" fmla="*/ 1385946 h 1457519"/>
                <a:gd name="connsiteX13" fmla="*/ 2 w 1128602"/>
                <a:gd name="connsiteY13" fmla="*/ 1457519 h 1457519"/>
                <a:gd name="connsiteX14" fmla="*/ 0 w 1128602"/>
                <a:gd name="connsiteY14" fmla="*/ 1457519 h 1457519"/>
                <a:gd name="connsiteX15" fmla="*/ 0 w 1128602"/>
                <a:gd name="connsiteY15" fmla="*/ 1114618 h 1457519"/>
                <a:gd name="connsiteX16" fmla="*/ 1 w 1128602"/>
                <a:gd name="connsiteY16" fmla="*/ 1114618 h 1457519"/>
                <a:gd name="connsiteX17" fmla="*/ 1 w 1128602"/>
                <a:gd name="connsiteY17" fmla="*/ 219063 h 1457519"/>
                <a:gd name="connsiteX18" fmla="*/ 219064 w 1128602"/>
                <a:gd name="connsiteY18" fmla="*/ 0 h 1457519"/>
                <a:gd name="connsiteX19" fmla="*/ 909538 w 1128602"/>
                <a:gd name="connsiteY19" fmla="*/ 0 h 1457519"/>
                <a:gd name="connsiteX20" fmla="*/ 1128601 w 1128602"/>
                <a:gd name="connsiteY20" fmla="*/ 219063 h 1457519"/>
                <a:gd name="connsiteX21" fmla="*/ 1128601 w 1128602"/>
                <a:gd name="connsiteY21" fmla="*/ 988888 h 1457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28602" h="1457519">
                  <a:moveTo>
                    <a:pt x="1128602" y="988888"/>
                  </a:moveTo>
                  <a:lnTo>
                    <a:pt x="1128602" y="1324565"/>
                  </a:lnTo>
                  <a:lnTo>
                    <a:pt x="995649" y="1457518"/>
                  </a:lnTo>
                  <a:lnTo>
                    <a:pt x="867459" y="1329328"/>
                  </a:lnTo>
                  <a:lnTo>
                    <a:pt x="867459" y="988888"/>
                  </a:lnTo>
                  <a:lnTo>
                    <a:pt x="868036" y="988888"/>
                  </a:lnTo>
                  <a:lnTo>
                    <a:pt x="868036" y="260565"/>
                  </a:lnTo>
                  <a:lnTo>
                    <a:pt x="260566" y="260565"/>
                  </a:lnTo>
                  <a:lnTo>
                    <a:pt x="260566" y="1114618"/>
                  </a:lnTo>
                  <a:lnTo>
                    <a:pt x="262622" y="1114618"/>
                  </a:lnTo>
                  <a:lnTo>
                    <a:pt x="262622" y="1380231"/>
                  </a:lnTo>
                  <a:lnTo>
                    <a:pt x="134169" y="1251779"/>
                  </a:lnTo>
                  <a:lnTo>
                    <a:pt x="2" y="1385946"/>
                  </a:lnTo>
                  <a:lnTo>
                    <a:pt x="2" y="1457519"/>
                  </a:lnTo>
                  <a:lnTo>
                    <a:pt x="0" y="1457519"/>
                  </a:lnTo>
                  <a:lnTo>
                    <a:pt x="0" y="1114618"/>
                  </a:lnTo>
                  <a:lnTo>
                    <a:pt x="1" y="1114618"/>
                  </a:lnTo>
                  <a:lnTo>
                    <a:pt x="1" y="219063"/>
                  </a:lnTo>
                  <a:cubicBezTo>
                    <a:pt x="1" y="98078"/>
                    <a:pt x="98079" y="0"/>
                    <a:pt x="219064" y="0"/>
                  </a:cubicBezTo>
                  <a:lnTo>
                    <a:pt x="909538" y="0"/>
                  </a:lnTo>
                  <a:cubicBezTo>
                    <a:pt x="1030523" y="0"/>
                    <a:pt x="1128601" y="98078"/>
                    <a:pt x="1128601" y="219063"/>
                  </a:cubicBezTo>
                  <a:lnTo>
                    <a:pt x="1128601" y="9888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6" name="任意多边形 7">
              <a:extLst>
                <a:ext uri="{FF2B5EF4-FFF2-40B4-BE49-F238E27FC236}">
                  <a16:creationId xmlns:a16="http://schemas.microsoft.com/office/drawing/2014/main" xmlns="" id="{7B2BC760-64B5-4D69-B876-8EE8424468F3}"/>
                </a:ext>
              </a:extLst>
            </p:cNvPr>
            <p:cNvSpPr/>
            <p:nvPr/>
          </p:nvSpPr>
          <p:spPr>
            <a:xfrm rot="5400000" flipH="1">
              <a:off x="6408565" y="4505331"/>
              <a:ext cx="1128602" cy="1457519"/>
            </a:xfrm>
            <a:custGeom>
              <a:avLst/>
              <a:gdLst>
                <a:gd name="connsiteX0" fmla="*/ 1128602 w 1128602"/>
                <a:gd name="connsiteY0" fmla="*/ 988888 h 1457519"/>
                <a:gd name="connsiteX1" fmla="*/ 1128602 w 1128602"/>
                <a:gd name="connsiteY1" fmla="*/ 1324565 h 1457519"/>
                <a:gd name="connsiteX2" fmla="*/ 995649 w 1128602"/>
                <a:gd name="connsiteY2" fmla="*/ 1457518 h 1457519"/>
                <a:gd name="connsiteX3" fmla="*/ 867459 w 1128602"/>
                <a:gd name="connsiteY3" fmla="*/ 1329328 h 1457519"/>
                <a:gd name="connsiteX4" fmla="*/ 867459 w 1128602"/>
                <a:gd name="connsiteY4" fmla="*/ 988888 h 1457519"/>
                <a:gd name="connsiteX5" fmla="*/ 868036 w 1128602"/>
                <a:gd name="connsiteY5" fmla="*/ 988888 h 1457519"/>
                <a:gd name="connsiteX6" fmla="*/ 868036 w 1128602"/>
                <a:gd name="connsiteY6" fmla="*/ 260565 h 1457519"/>
                <a:gd name="connsiteX7" fmla="*/ 260566 w 1128602"/>
                <a:gd name="connsiteY7" fmla="*/ 260565 h 1457519"/>
                <a:gd name="connsiteX8" fmla="*/ 260566 w 1128602"/>
                <a:gd name="connsiteY8" fmla="*/ 1114618 h 1457519"/>
                <a:gd name="connsiteX9" fmla="*/ 262622 w 1128602"/>
                <a:gd name="connsiteY9" fmla="*/ 1114618 h 1457519"/>
                <a:gd name="connsiteX10" fmla="*/ 262622 w 1128602"/>
                <a:gd name="connsiteY10" fmla="*/ 1380231 h 1457519"/>
                <a:gd name="connsiteX11" fmla="*/ 134169 w 1128602"/>
                <a:gd name="connsiteY11" fmla="*/ 1251779 h 1457519"/>
                <a:gd name="connsiteX12" fmla="*/ 2 w 1128602"/>
                <a:gd name="connsiteY12" fmla="*/ 1385946 h 1457519"/>
                <a:gd name="connsiteX13" fmla="*/ 2 w 1128602"/>
                <a:gd name="connsiteY13" fmla="*/ 1457519 h 1457519"/>
                <a:gd name="connsiteX14" fmla="*/ 0 w 1128602"/>
                <a:gd name="connsiteY14" fmla="*/ 1457519 h 1457519"/>
                <a:gd name="connsiteX15" fmla="*/ 0 w 1128602"/>
                <a:gd name="connsiteY15" fmla="*/ 1114618 h 1457519"/>
                <a:gd name="connsiteX16" fmla="*/ 1 w 1128602"/>
                <a:gd name="connsiteY16" fmla="*/ 1114618 h 1457519"/>
                <a:gd name="connsiteX17" fmla="*/ 1 w 1128602"/>
                <a:gd name="connsiteY17" fmla="*/ 219063 h 1457519"/>
                <a:gd name="connsiteX18" fmla="*/ 219064 w 1128602"/>
                <a:gd name="connsiteY18" fmla="*/ 0 h 1457519"/>
                <a:gd name="connsiteX19" fmla="*/ 909538 w 1128602"/>
                <a:gd name="connsiteY19" fmla="*/ 0 h 1457519"/>
                <a:gd name="connsiteX20" fmla="*/ 1128601 w 1128602"/>
                <a:gd name="connsiteY20" fmla="*/ 219063 h 1457519"/>
                <a:gd name="connsiteX21" fmla="*/ 1128601 w 1128602"/>
                <a:gd name="connsiteY21" fmla="*/ 988888 h 1457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28602" h="1457519">
                  <a:moveTo>
                    <a:pt x="1128602" y="988888"/>
                  </a:moveTo>
                  <a:lnTo>
                    <a:pt x="1128602" y="1324565"/>
                  </a:lnTo>
                  <a:lnTo>
                    <a:pt x="995649" y="1457518"/>
                  </a:lnTo>
                  <a:lnTo>
                    <a:pt x="867459" y="1329328"/>
                  </a:lnTo>
                  <a:lnTo>
                    <a:pt x="867459" y="988888"/>
                  </a:lnTo>
                  <a:lnTo>
                    <a:pt x="868036" y="988888"/>
                  </a:lnTo>
                  <a:lnTo>
                    <a:pt x="868036" y="260565"/>
                  </a:lnTo>
                  <a:lnTo>
                    <a:pt x="260566" y="260565"/>
                  </a:lnTo>
                  <a:lnTo>
                    <a:pt x="260566" y="1114618"/>
                  </a:lnTo>
                  <a:lnTo>
                    <a:pt x="262622" y="1114618"/>
                  </a:lnTo>
                  <a:lnTo>
                    <a:pt x="262622" y="1380231"/>
                  </a:lnTo>
                  <a:lnTo>
                    <a:pt x="134169" y="1251779"/>
                  </a:lnTo>
                  <a:lnTo>
                    <a:pt x="2" y="1385946"/>
                  </a:lnTo>
                  <a:lnTo>
                    <a:pt x="2" y="1457519"/>
                  </a:lnTo>
                  <a:lnTo>
                    <a:pt x="0" y="1457519"/>
                  </a:lnTo>
                  <a:lnTo>
                    <a:pt x="0" y="1114618"/>
                  </a:lnTo>
                  <a:lnTo>
                    <a:pt x="1" y="1114618"/>
                  </a:lnTo>
                  <a:lnTo>
                    <a:pt x="1" y="219063"/>
                  </a:lnTo>
                  <a:cubicBezTo>
                    <a:pt x="1" y="98078"/>
                    <a:pt x="98079" y="0"/>
                    <a:pt x="219064" y="0"/>
                  </a:cubicBezTo>
                  <a:lnTo>
                    <a:pt x="909538" y="0"/>
                  </a:lnTo>
                  <a:cubicBezTo>
                    <a:pt x="1030523" y="0"/>
                    <a:pt x="1128601" y="98078"/>
                    <a:pt x="1128601" y="219063"/>
                  </a:cubicBezTo>
                  <a:lnTo>
                    <a:pt x="1128601" y="9888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D5D51721-1335-4E03-B21E-631CA39E4550}"/>
                </a:ext>
              </a:extLst>
            </p:cNvPr>
            <p:cNvSpPr txBox="1"/>
            <p:nvPr/>
          </p:nvSpPr>
          <p:spPr>
            <a:xfrm>
              <a:off x="5191724" y="2359487"/>
              <a:ext cx="551853" cy="5546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01</a:t>
              </a:r>
              <a:endParaRPr lang="zh-CN" altLang="en-US" sz="36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69B2868F-21B6-412D-B87E-3C9A6ADB2E95}"/>
                </a:ext>
              </a:extLst>
            </p:cNvPr>
            <p:cNvSpPr txBox="1"/>
            <p:nvPr/>
          </p:nvSpPr>
          <p:spPr>
            <a:xfrm>
              <a:off x="6838262" y="3207592"/>
              <a:ext cx="535347" cy="5546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02</a:t>
              </a:r>
              <a:endParaRPr lang="zh-CN" altLang="en-US" sz="36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68038CDA-4E52-4B74-934F-BCE8A2140DB8}"/>
                </a:ext>
              </a:extLst>
            </p:cNvPr>
            <p:cNvSpPr txBox="1"/>
            <p:nvPr/>
          </p:nvSpPr>
          <p:spPr>
            <a:xfrm>
              <a:off x="5173166" y="4058133"/>
              <a:ext cx="535347" cy="5546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03</a:t>
              </a:r>
              <a:endParaRPr lang="zh-CN" altLang="en-US" sz="36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06544AF6-B976-4364-85F0-EBDB092D21CE}"/>
                </a:ext>
              </a:extLst>
            </p:cNvPr>
            <p:cNvSpPr txBox="1"/>
            <p:nvPr/>
          </p:nvSpPr>
          <p:spPr>
            <a:xfrm>
              <a:off x="6838262" y="4910924"/>
              <a:ext cx="535347" cy="5546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04</a:t>
              </a:r>
              <a:endParaRPr lang="zh-CN" altLang="en-US" sz="36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11" name="TextBox 128">
              <a:extLst>
                <a:ext uri="{FF2B5EF4-FFF2-40B4-BE49-F238E27FC236}">
                  <a16:creationId xmlns:a16="http://schemas.microsoft.com/office/drawing/2014/main" xmlns="" id="{59C22DA3-3A13-4B72-8C52-2AD399255B05}"/>
                </a:ext>
              </a:extLst>
            </p:cNvPr>
            <p:cNvSpPr txBox="1"/>
            <p:nvPr/>
          </p:nvSpPr>
          <p:spPr>
            <a:xfrm>
              <a:off x="7751394" y="3020781"/>
              <a:ext cx="1346896" cy="31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加入标题描述</a:t>
              </a:r>
              <a:endParaRPr lang="en-US" altLang="zh-CN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12" name="TextBox 18">
              <a:extLst>
                <a:ext uri="{FF2B5EF4-FFF2-40B4-BE49-F238E27FC236}">
                  <a16:creationId xmlns:a16="http://schemas.microsoft.com/office/drawing/2014/main" xmlns="" id="{1BFDC093-BA91-45E3-A2BB-B468C2D6FF4B}"/>
                </a:ext>
              </a:extLst>
            </p:cNvPr>
            <p:cNvSpPr txBox="1"/>
            <p:nvPr/>
          </p:nvSpPr>
          <p:spPr>
            <a:xfrm>
              <a:off x="7751393" y="3293165"/>
              <a:ext cx="2381983" cy="8187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</p:txBody>
        </p:sp>
        <p:sp>
          <p:nvSpPr>
            <p:cNvPr id="13" name="TextBox 128">
              <a:extLst>
                <a:ext uri="{FF2B5EF4-FFF2-40B4-BE49-F238E27FC236}">
                  <a16:creationId xmlns:a16="http://schemas.microsoft.com/office/drawing/2014/main" xmlns="" id="{7D181612-FA85-4142-82EB-55FF7ABE1516}"/>
                </a:ext>
              </a:extLst>
            </p:cNvPr>
            <p:cNvSpPr txBox="1"/>
            <p:nvPr/>
          </p:nvSpPr>
          <p:spPr>
            <a:xfrm>
              <a:off x="7751394" y="4846338"/>
              <a:ext cx="1346896" cy="31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加入标题描述</a:t>
              </a:r>
              <a:endParaRPr lang="en-US" altLang="zh-CN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14" name="TextBox 18">
              <a:extLst>
                <a:ext uri="{FF2B5EF4-FFF2-40B4-BE49-F238E27FC236}">
                  <a16:creationId xmlns:a16="http://schemas.microsoft.com/office/drawing/2014/main" xmlns="" id="{A82CD774-2D4B-4A10-AA7E-470996F89363}"/>
                </a:ext>
              </a:extLst>
            </p:cNvPr>
            <p:cNvSpPr txBox="1"/>
            <p:nvPr/>
          </p:nvSpPr>
          <p:spPr>
            <a:xfrm>
              <a:off x="7751394" y="5118722"/>
              <a:ext cx="2381981" cy="8187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</p:txBody>
        </p:sp>
        <p:sp>
          <p:nvSpPr>
            <p:cNvPr id="15" name="TextBox 128">
              <a:extLst>
                <a:ext uri="{FF2B5EF4-FFF2-40B4-BE49-F238E27FC236}">
                  <a16:creationId xmlns:a16="http://schemas.microsoft.com/office/drawing/2014/main" xmlns="" id="{DD300A9D-1B8B-430D-9D41-AAEC33E115F7}"/>
                </a:ext>
              </a:extLst>
            </p:cNvPr>
            <p:cNvSpPr txBox="1"/>
            <p:nvPr/>
          </p:nvSpPr>
          <p:spPr>
            <a:xfrm>
              <a:off x="3573050" y="2344098"/>
              <a:ext cx="1346896" cy="31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加入标题描述</a:t>
              </a:r>
              <a:endParaRPr lang="en-US" altLang="zh-CN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16" name="TextBox 18">
              <a:extLst>
                <a:ext uri="{FF2B5EF4-FFF2-40B4-BE49-F238E27FC236}">
                  <a16:creationId xmlns:a16="http://schemas.microsoft.com/office/drawing/2014/main" xmlns="" id="{FDAA4411-87E2-4769-975D-5081D57231B4}"/>
                </a:ext>
              </a:extLst>
            </p:cNvPr>
            <p:cNvSpPr txBox="1"/>
            <p:nvPr/>
          </p:nvSpPr>
          <p:spPr>
            <a:xfrm>
              <a:off x="2422410" y="2598194"/>
              <a:ext cx="2401993" cy="8187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pPr algn="r"/>
              <a:r>
                <a:rPr lang="zh-CN" altLang="en-US" sz="1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pPr algn="r"/>
              <a:r>
                <a:rPr lang="zh-CN" altLang="en-US" sz="1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pPr algn="r"/>
              <a:r>
                <a:rPr lang="zh-CN" altLang="en-US" sz="1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</p:txBody>
        </p:sp>
        <p:sp>
          <p:nvSpPr>
            <p:cNvPr id="17" name="TextBox 128">
              <a:extLst>
                <a:ext uri="{FF2B5EF4-FFF2-40B4-BE49-F238E27FC236}">
                  <a16:creationId xmlns:a16="http://schemas.microsoft.com/office/drawing/2014/main" xmlns="" id="{46F376A2-ED4A-41DE-BF95-FA026985268F}"/>
                </a:ext>
              </a:extLst>
            </p:cNvPr>
            <p:cNvSpPr txBox="1"/>
            <p:nvPr/>
          </p:nvSpPr>
          <p:spPr>
            <a:xfrm>
              <a:off x="3617564" y="3990816"/>
              <a:ext cx="1346896" cy="31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加入标题描述</a:t>
              </a:r>
              <a:endParaRPr lang="en-US" altLang="zh-CN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xmlns="" id="{47590C88-A456-487F-9912-B222DF92B278}"/>
                </a:ext>
              </a:extLst>
            </p:cNvPr>
            <p:cNvSpPr txBox="1"/>
            <p:nvPr/>
          </p:nvSpPr>
          <p:spPr>
            <a:xfrm>
              <a:off x="2574983" y="4244912"/>
              <a:ext cx="2293934" cy="8187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pPr algn="r"/>
              <a:r>
                <a:rPr lang="zh-CN" altLang="en-US" sz="1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pPr algn="r"/>
              <a:r>
                <a:rPr lang="zh-CN" altLang="en-US" sz="1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  <a:p>
              <a:pPr algn="r"/>
              <a:r>
                <a:rPr lang="zh-CN" altLang="en-US" sz="1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点击此处更换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Lato Regular"/>
                  <a:sym typeface="站酷快乐体 " panose="02010600030101010101" pitchFamily="2" charset="-122"/>
                </a:rPr>
                <a:t>文本</a:t>
              </a:r>
              <a:endParaRPr lang="en-US" altLang="zh-CN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  <a:sym typeface="站酷快乐体 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0319121"/>
      </p:ext>
    </p:extLst>
  </p:cSld>
  <p:clrMapOvr>
    <a:masterClrMapping/>
  </p:clrMapOvr>
  <p:transition spd="slow" advTm="253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hape"/>
          <p:cNvSpPr>
            <a:spLocks/>
          </p:cNvSpPr>
          <p:nvPr/>
        </p:nvSpPr>
        <p:spPr bwMode="auto">
          <a:xfrm>
            <a:off x="1885168" y="2154836"/>
            <a:ext cx="2476969" cy="2582680"/>
          </a:xfrm>
          <a:custGeom>
            <a:avLst/>
            <a:gdLst>
              <a:gd name="T0" fmla="*/ 2147483646 w 5438"/>
              <a:gd name="T1" fmla="*/ 0 h 5494"/>
              <a:gd name="T2" fmla="*/ 0 w 5438"/>
              <a:gd name="T3" fmla="*/ 2147483646 h 5494"/>
              <a:gd name="T4" fmla="*/ 2147483646 w 5438"/>
              <a:gd name="T5" fmla="*/ 2147483646 h 5494"/>
              <a:gd name="T6" fmla="*/ 2147483646 w 5438"/>
              <a:gd name="T7" fmla="*/ 2147483646 h 5494"/>
              <a:gd name="T8" fmla="*/ 2147483646 w 5438"/>
              <a:gd name="T9" fmla="*/ 2147483646 h 5494"/>
              <a:gd name="T10" fmla="*/ 2147483646 w 5438"/>
              <a:gd name="T11" fmla="*/ 2147483646 h 5494"/>
              <a:gd name="T12" fmla="*/ 2147483646 w 5438"/>
              <a:gd name="T13" fmla="*/ 2147483646 h 5494"/>
              <a:gd name="T14" fmla="*/ 2147483646 w 5438"/>
              <a:gd name="T15" fmla="*/ 2147483646 h 5494"/>
              <a:gd name="T16" fmla="*/ 2147483646 w 5438"/>
              <a:gd name="T17" fmla="*/ 2147483646 h 5494"/>
              <a:gd name="T18" fmla="*/ 2147483646 w 5438"/>
              <a:gd name="T19" fmla="*/ 2147483646 h 5494"/>
              <a:gd name="T20" fmla="*/ 2147483646 w 5438"/>
              <a:gd name="T21" fmla="*/ 2147483646 h 5494"/>
              <a:gd name="T22" fmla="*/ 2147483646 w 5438"/>
              <a:gd name="T23" fmla="*/ 2147483646 h 5494"/>
              <a:gd name="T24" fmla="*/ 2147483646 w 5438"/>
              <a:gd name="T25" fmla="*/ 2147483646 h 5494"/>
              <a:gd name="T26" fmla="*/ 2147483646 w 5438"/>
              <a:gd name="T27" fmla="*/ 2147483646 h 5494"/>
              <a:gd name="T28" fmla="*/ 2147483646 w 5438"/>
              <a:gd name="T29" fmla="*/ 2147483646 h 5494"/>
              <a:gd name="T30" fmla="*/ 2147483646 w 5438"/>
              <a:gd name="T31" fmla="*/ 2147483646 h 5494"/>
              <a:gd name="T32" fmla="*/ 2147483646 w 5438"/>
              <a:gd name="T33" fmla="*/ 2147483646 h 5494"/>
              <a:gd name="T34" fmla="*/ 2147483646 w 5438"/>
              <a:gd name="T35" fmla="*/ 2147483646 h 5494"/>
              <a:gd name="T36" fmla="*/ 2147483646 w 5438"/>
              <a:gd name="T37" fmla="*/ 2147483646 h 5494"/>
              <a:gd name="T38" fmla="*/ 2147483646 w 5438"/>
              <a:gd name="T39" fmla="*/ 2147483646 h 5494"/>
              <a:gd name="T40" fmla="*/ 2147483646 w 5438"/>
              <a:gd name="T41" fmla="*/ 2147483646 h 5494"/>
              <a:gd name="T42" fmla="*/ 2147483646 w 5438"/>
              <a:gd name="T43" fmla="*/ 2147483646 h 5494"/>
              <a:gd name="T44" fmla="*/ 2147483646 w 5438"/>
              <a:gd name="T45" fmla="*/ 2147483646 h 5494"/>
              <a:gd name="T46" fmla="*/ 2147483646 w 5438"/>
              <a:gd name="T47" fmla="*/ 2147483646 h 5494"/>
              <a:gd name="T48" fmla="*/ 2147483646 w 5438"/>
              <a:gd name="T49" fmla="*/ 2147483646 h 5494"/>
              <a:gd name="T50" fmla="*/ 2147483646 w 5438"/>
              <a:gd name="T51" fmla="*/ 2147483646 h 5494"/>
              <a:gd name="T52" fmla="*/ 2147483646 w 5438"/>
              <a:gd name="T53" fmla="*/ 2147483646 h 5494"/>
              <a:gd name="T54" fmla="*/ 2147483646 w 5438"/>
              <a:gd name="T55" fmla="*/ 2147483646 h 5494"/>
              <a:gd name="T56" fmla="*/ 2147483646 w 5438"/>
              <a:gd name="T57" fmla="*/ 2147483646 h 5494"/>
              <a:gd name="T58" fmla="*/ 2147483646 w 5438"/>
              <a:gd name="T59" fmla="*/ 2147483646 h 5494"/>
              <a:gd name="T60" fmla="*/ 2147483646 w 5438"/>
              <a:gd name="T61" fmla="*/ 2147483646 h 5494"/>
              <a:gd name="T62" fmla="*/ 2147483646 w 5438"/>
              <a:gd name="T63" fmla="*/ 2147483646 h 5494"/>
              <a:gd name="T64" fmla="*/ 2147483646 w 5438"/>
              <a:gd name="T65" fmla="*/ 2147483646 h 5494"/>
              <a:gd name="T66" fmla="*/ 2147483646 w 5438"/>
              <a:gd name="T67" fmla="*/ 2147483646 h 5494"/>
              <a:gd name="T68" fmla="*/ 2147483646 w 5438"/>
              <a:gd name="T69" fmla="*/ 2147483646 h 5494"/>
              <a:gd name="T70" fmla="*/ 2147483646 w 5438"/>
              <a:gd name="T71" fmla="*/ 2147483646 h 5494"/>
              <a:gd name="T72" fmla="*/ 2147483646 w 5438"/>
              <a:gd name="T73" fmla="*/ 2147483646 h 5494"/>
              <a:gd name="T74" fmla="*/ 2147483646 w 5438"/>
              <a:gd name="T75" fmla="*/ 2147483646 h 5494"/>
              <a:gd name="T76" fmla="*/ 2147483646 w 5438"/>
              <a:gd name="T77" fmla="*/ 2147483646 h 5494"/>
              <a:gd name="T78" fmla="*/ 2147483646 w 5438"/>
              <a:gd name="T79" fmla="*/ 2147483646 h 5494"/>
              <a:gd name="T80" fmla="*/ 2147483646 w 5438"/>
              <a:gd name="T81" fmla="*/ 2147483646 h 5494"/>
              <a:gd name="T82" fmla="*/ 2147483646 w 5438"/>
              <a:gd name="T83" fmla="*/ 2147483646 h 5494"/>
              <a:gd name="T84" fmla="*/ 2147483646 w 5438"/>
              <a:gd name="T85" fmla="*/ 2147483646 h 5494"/>
              <a:gd name="T86" fmla="*/ 2147483646 w 5438"/>
              <a:gd name="T87" fmla="*/ 2147483646 h 5494"/>
              <a:gd name="T88" fmla="*/ 2147483646 w 5438"/>
              <a:gd name="T89" fmla="*/ 2147483646 h 5494"/>
              <a:gd name="T90" fmla="*/ 2147483646 w 5438"/>
              <a:gd name="T91" fmla="*/ 2147483646 h 5494"/>
              <a:gd name="T92" fmla="*/ 2147483646 w 5438"/>
              <a:gd name="T93" fmla="*/ 2147483646 h 5494"/>
              <a:gd name="T94" fmla="*/ 2147483646 w 5438"/>
              <a:gd name="T95" fmla="*/ 2147483646 h 5494"/>
              <a:gd name="T96" fmla="*/ 2147483646 w 5438"/>
              <a:gd name="T97" fmla="*/ 2147483646 h 5494"/>
              <a:gd name="T98" fmla="*/ 2147483646 w 5438"/>
              <a:gd name="T99" fmla="*/ 2147483646 h 5494"/>
              <a:gd name="T100" fmla="*/ 2147483646 w 5438"/>
              <a:gd name="T101" fmla="*/ 2147483646 h 5494"/>
              <a:gd name="T102" fmla="*/ 2147483646 w 5438"/>
              <a:gd name="T103" fmla="*/ 2147483646 h 5494"/>
              <a:gd name="T104" fmla="*/ 2147483646 w 5438"/>
              <a:gd name="T105" fmla="*/ 2147483646 h 5494"/>
              <a:gd name="T106" fmla="*/ 2147483646 w 5438"/>
              <a:gd name="T107" fmla="*/ 2147483646 h 5494"/>
              <a:gd name="T108" fmla="*/ 2147483646 w 5438"/>
              <a:gd name="T109" fmla="*/ 2147483646 h 5494"/>
              <a:gd name="T110" fmla="*/ 2147483646 w 5438"/>
              <a:gd name="T111" fmla="*/ 2147483646 h 5494"/>
              <a:gd name="T112" fmla="*/ 2147483646 w 5438"/>
              <a:gd name="T113" fmla="*/ 2147483646 h 5494"/>
              <a:gd name="T114" fmla="*/ 2147483646 w 5438"/>
              <a:gd name="T115" fmla="*/ 2147483646 h 5494"/>
              <a:gd name="T116" fmla="*/ 2147483646 w 5438"/>
              <a:gd name="T117" fmla="*/ 2147483646 h 5494"/>
              <a:gd name="T118" fmla="*/ 2147483646 w 5438"/>
              <a:gd name="T119" fmla="*/ 2147483646 h 54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38" h="5494">
                <a:moveTo>
                  <a:pt x="2825" y="454"/>
                </a:moveTo>
                <a:lnTo>
                  <a:pt x="2825" y="0"/>
                </a:lnTo>
                <a:lnTo>
                  <a:pt x="2514" y="0"/>
                </a:lnTo>
                <a:lnTo>
                  <a:pt x="2514" y="454"/>
                </a:lnTo>
                <a:lnTo>
                  <a:pt x="0" y="454"/>
                </a:lnTo>
                <a:lnTo>
                  <a:pt x="0" y="1259"/>
                </a:lnTo>
                <a:lnTo>
                  <a:pt x="276" y="1259"/>
                </a:lnTo>
                <a:lnTo>
                  <a:pt x="276" y="4295"/>
                </a:lnTo>
                <a:lnTo>
                  <a:pt x="2197" y="4295"/>
                </a:lnTo>
                <a:lnTo>
                  <a:pt x="1028" y="5252"/>
                </a:lnTo>
                <a:lnTo>
                  <a:pt x="1225" y="5494"/>
                </a:lnTo>
                <a:lnTo>
                  <a:pt x="2689" y="4295"/>
                </a:lnTo>
                <a:lnTo>
                  <a:pt x="2699" y="4295"/>
                </a:lnTo>
                <a:lnTo>
                  <a:pt x="4163" y="5494"/>
                </a:lnTo>
                <a:lnTo>
                  <a:pt x="4360" y="5252"/>
                </a:lnTo>
                <a:lnTo>
                  <a:pt x="3192" y="4295"/>
                </a:lnTo>
                <a:lnTo>
                  <a:pt x="5105" y="4295"/>
                </a:lnTo>
                <a:lnTo>
                  <a:pt x="5105" y="1259"/>
                </a:lnTo>
                <a:lnTo>
                  <a:pt x="5438" y="1259"/>
                </a:lnTo>
                <a:lnTo>
                  <a:pt x="5438" y="454"/>
                </a:lnTo>
                <a:lnTo>
                  <a:pt x="2825" y="454"/>
                </a:lnTo>
                <a:close/>
                <a:moveTo>
                  <a:pt x="4793" y="3983"/>
                </a:moveTo>
                <a:lnTo>
                  <a:pt x="587" y="3983"/>
                </a:lnTo>
                <a:lnTo>
                  <a:pt x="587" y="1259"/>
                </a:lnTo>
                <a:lnTo>
                  <a:pt x="4793" y="1259"/>
                </a:lnTo>
                <a:lnTo>
                  <a:pt x="4793" y="3983"/>
                </a:lnTo>
                <a:close/>
                <a:moveTo>
                  <a:pt x="1611" y="3281"/>
                </a:moveTo>
                <a:lnTo>
                  <a:pt x="1611" y="2471"/>
                </a:lnTo>
                <a:lnTo>
                  <a:pt x="2422" y="2471"/>
                </a:lnTo>
                <a:lnTo>
                  <a:pt x="2420" y="2429"/>
                </a:lnTo>
                <a:lnTo>
                  <a:pt x="2417" y="2388"/>
                </a:lnTo>
                <a:lnTo>
                  <a:pt x="2412" y="2347"/>
                </a:lnTo>
                <a:lnTo>
                  <a:pt x="2405" y="2308"/>
                </a:lnTo>
                <a:lnTo>
                  <a:pt x="2396" y="2268"/>
                </a:lnTo>
                <a:lnTo>
                  <a:pt x="2385" y="2230"/>
                </a:lnTo>
                <a:lnTo>
                  <a:pt x="2373" y="2192"/>
                </a:lnTo>
                <a:lnTo>
                  <a:pt x="2358" y="2156"/>
                </a:lnTo>
                <a:lnTo>
                  <a:pt x="2341" y="2120"/>
                </a:lnTo>
                <a:lnTo>
                  <a:pt x="2324" y="2085"/>
                </a:lnTo>
                <a:lnTo>
                  <a:pt x="2304" y="2051"/>
                </a:lnTo>
                <a:lnTo>
                  <a:pt x="2284" y="2018"/>
                </a:lnTo>
                <a:lnTo>
                  <a:pt x="2260" y="1986"/>
                </a:lnTo>
                <a:lnTo>
                  <a:pt x="2237" y="1956"/>
                </a:lnTo>
                <a:lnTo>
                  <a:pt x="2210" y="1926"/>
                </a:lnTo>
                <a:lnTo>
                  <a:pt x="2184" y="1898"/>
                </a:lnTo>
                <a:lnTo>
                  <a:pt x="2156" y="1871"/>
                </a:lnTo>
                <a:lnTo>
                  <a:pt x="2126" y="1846"/>
                </a:lnTo>
                <a:lnTo>
                  <a:pt x="2096" y="1822"/>
                </a:lnTo>
                <a:lnTo>
                  <a:pt x="2064" y="1799"/>
                </a:lnTo>
                <a:lnTo>
                  <a:pt x="2031" y="1778"/>
                </a:lnTo>
                <a:lnTo>
                  <a:pt x="1997" y="1759"/>
                </a:lnTo>
                <a:lnTo>
                  <a:pt x="1962" y="1741"/>
                </a:lnTo>
                <a:lnTo>
                  <a:pt x="1926" y="1724"/>
                </a:lnTo>
                <a:lnTo>
                  <a:pt x="1890" y="1710"/>
                </a:lnTo>
                <a:lnTo>
                  <a:pt x="1852" y="1697"/>
                </a:lnTo>
                <a:lnTo>
                  <a:pt x="1814" y="1686"/>
                </a:lnTo>
                <a:lnTo>
                  <a:pt x="1774" y="1677"/>
                </a:lnTo>
                <a:lnTo>
                  <a:pt x="1735" y="1670"/>
                </a:lnTo>
                <a:lnTo>
                  <a:pt x="1694" y="1665"/>
                </a:lnTo>
                <a:lnTo>
                  <a:pt x="1653" y="1662"/>
                </a:lnTo>
                <a:lnTo>
                  <a:pt x="1611" y="1660"/>
                </a:lnTo>
                <a:lnTo>
                  <a:pt x="1569" y="1662"/>
                </a:lnTo>
                <a:lnTo>
                  <a:pt x="1528" y="1665"/>
                </a:lnTo>
                <a:lnTo>
                  <a:pt x="1487" y="1670"/>
                </a:lnTo>
                <a:lnTo>
                  <a:pt x="1448" y="1677"/>
                </a:lnTo>
                <a:lnTo>
                  <a:pt x="1408" y="1686"/>
                </a:lnTo>
                <a:lnTo>
                  <a:pt x="1369" y="1697"/>
                </a:lnTo>
                <a:lnTo>
                  <a:pt x="1332" y="1710"/>
                </a:lnTo>
                <a:lnTo>
                  <a:pt x="1295" y="1724"/>
                </a:lnTo>
                <a:lnTo>
                  <a:pt x="1260" y="1741"/>
                </a:lnTo>
                <a:lnTo>
                  <a:pt x="1224" y="1759"/>
                </a:lnTo>
                <a:lnTo>
                  <a:pt x="1191" y="1778"/>
                </a:lnTo>
                <a:lnTo>
                  <a:pt x="1157" y="1799"/>
                </a:lnTo>
                <a:lnTo>
                  <a:pt x="1126" y="1822"/>
                </a:lnTo>
                <a:lnTo>
                  <a:pt x="1096" y="1846"/>
                </a:lnTo>
                <a:lnTo>
                  <a:pt x="1066" y="1871"/>
                </a:lnTo>
                <a:lnTo>
                  <a:pt x="1038" y="1898"/>
                </a:lnTo>
                <a:lnTo>
                  <a:pt x="1011" y="1926"/>
                </a:lnTo>
                <a:lnTo>
                  <a:pt x="986" y="1956"/>
                </a:lnTo>
                <a:lnTo>
                  <a:pt x="962" y="1986"/>
                </a:lnTo>
                <a:lnTo>
                  <a:pt x="939" y="2018"/>
                </a:lnTo>
                <a:lnTo>
                  <a:pt x="918" y="2051"/>
                </a:lnTo>
                <a:lnTo>
                  <a:pt x="899" y="2085"/>
                </a:lnTo>
                <a:lnTo>
                  <a:pt x="881" y="2120"/>
                </a:lnTo>
                <a:lnTo>
                  <a:pt x="864" y="2156"/>
                </a:lnTo>
                <a:lnTo>
                  <a:pt x="850" y="2192"/>
                </a:lnTo>
                <a:lnTo>
                  <a:pt x="837" y="2230"/>
                </a:lnTo>
                <a:lnTo>
                  <a:pt x="826" y="2268"/>
                </a:lnTo>
                <a:lnTo>
                  <a:pt x="817" y="2308"/>
                </a:lnTo>
                <a:lnTo>
                  <a:pt x="809" y="2347"/>
                </a:lnTo>
                <a:lnTo>
                  <a:pt x="804" y="2388"/>
                </a:lnTo>
                <a:lnTo>
                  <a:pt x="801" y="2429"/>
                </a:lnTo>
                <a:lnTo>
                  <a:pt x="800" y="2471"/>
                </a:lnTo>
                <a:lnTo>
                  <a:pt x="801" y="2513"/>
                </a:lnTo>
                <a:lnTo>
                  <a:pt x="804" y="2554"/>
                </a:lnTo>
                <a:lnTo>
                  <a:pt x="809" y="2595"/>
                </a:lnTo>
                <a:lnTo>
                  <a:pt x="817" y="2634"/>
                </a:lnTo>
                <a:lnTo>
                  <a:pt x="826" y="2674"/>
                </a:lnTo>
                <a:lnTo>
                  <a:pt x="837" y="2712"/>
                </a:lnTo>
                <a:lnTo>
                  <a:pt x="850" y="2750"/>
                </a:lnTo>
                <a:lnTo>
                  <a:pt x="864" y="2786"/>
                </a:lnTo>
                <a:lnTo>
                  <a:pt x="881" y="2822"/>
                </a:lnTo>
                <a:lnTo>
                  <a:pt x="899" y="2857"/>
                </a:lnTo>
                <a:lnTo>
                  <a:pt x="918" y="2891"/>
                </a:lnTo>
                <a:lnTo>
                  <a:pt x="939" y="2924"/>
                </a:lnTo>
                <a:lnTo>
                  <a:pt x="962" y="2956"/>
                </a:lnTo>
                <a:lnTo>
                  <a:pt x="986" y="2986"/>
                </a:lnTo>
                <a:lnTo>
                  <a:pt x="1011" y="3016"/>
                </a:lnTo>
                <a:lnTo>
                  <a:pt x="1038" y="3044"/>
                </a:lnTo>
                <a:lnTo>
                  <a:pt x="1066" y="3070"/>
                </a:lnTo>
                <a:lnTo>
                  <a:pt x="1096" y="3097"/>
                </a:lnTo>
                <a:lnTo>
                  <a:pt x="1126" y="3120"/>
                </a:lnTo>
                <a:lnTo>
                  <a:pt x="1157" y="3144"/>
                </a:lnTo>
                <a:lnTo>
                  <a:pt x="1191" y="3164"/>
                </a:lnTo>
                <a:lnTo>
                  <a:pt x="1224" y="3184"/>
                </a:lnTo>
                <a:lnTo>
                  <a:pt x="1260" y="3201"/>
                </a:lnTo>
                <a:lnTo>
                  <a:pt x="1295" y="3218"/>
                </a:lnTo>
                <a:lnTo>
                  <a:pt x="1332" y="3233"/>
                </a:lnTo>
                <a:lnTo>
                  <a:pt x="1369" y="3245"/>
                </a:lnTo>
                <a:lnTo>
                  <a:pt x="1408" y="3256"/>
                </a:lnTo>
                <a:lnTo>
                  <a:pt x="1448" y="3265"/>
                </a:lnTo>
                <a:lnTo>
                  <a:pt x="1487" y="3272"/>
                </a:lnTo>
                <a:lnTo>
                  <a:pt x="1528" y="3277"/>
                </a:lnTo>
                <a:lnTo>
                  <a:pt x="1569" y="3280"/>
                </a:lnTo>
                <a:lnTo>
                  <a:pt x="1611" y="3281"/>
                </a:lnTo>
                <a:close/>
                <a:moveTo>
                  <a:pt x="1838" y="3503"/>
                </a:moveTo>
                <a:lnTo>
                  <a:pt x="1838" y="3503"/>
                </a:lnTo>
                <a:lnTo>
                  <a:pt x="1881" y="3502"/>
                </a:lnTo>
                <a:lnTo>
                  <a:pt x="1921" y="3499"/>
                </a:lnTo>
                <a:lnTo>
                  <a:pt x="1962" y="3493"/>
                </a:lnTo>
                <a:lnTo>
                  <a:pt x="2002" y="3486"/>
                </a:lnTo>
                <a:lnTo>
                  <a:pt x="2041" y="3477"/>
                </a:lnTo>
                <a:lnTo>
                  <a:pt x="2080" y="3466"/>
                </a:lnTo>
                <a:lnTo>
                  <a:pt x="2117" y="3453"/>
                </a:lnTo>
                <a:lnTo>
                  <a:pt x="2154" y="3439"/>
                </a:lnTo>
                <a:lnTo>
                  <a:pt x="2190" y="3422"/>
                </a:lnTo>
                <a:lnTo>
                  <a:pt x="2225" y="3404"/>
                </a:lnTo>
                <a:lnTo>
                  <a:pt x="2259" y="3385"/>
                </a:lnTo>
                <a:lnTo>
                  <a:pt x="2292" y="3364"/>
                </a:lnTo>
                <a:lnTo>
                  <a:pt x="2323" y="3341"/>
                </a:lnTo>
                <a:lnTo>
                  <a:pt x="2355" y="3317"/>
                </a:lnTo>
                <a:lnTo>
                  <a:pt x="2384" y="3292"/>
                </a:lnTo>
                <a:lnTo>
                  <a:pt x="2411" y="3265"/>
                </a:lnTo>
                <a:lnTo>
                  <a:pt x="2439" y="3237"/>
                </a:lnTo>
                <a:lnTo>
                  <a:pt x="2464" y="3207"/>
                </a:lnTo>
                <a:lnTo>
                  <a:pt x="2488" y="3177"/>
                </a:lnTo>
                <a:lnTo>
                  <a:pt x="2511" y="3146"/>
                </a:lnTo>
                <a:lnTo>
                  <a:pt x="2532" y="3112"/>
                </a:lnTo>
                <a:lnTo>
                  <a:pt x="2551" y="3079"/>
                </a:lnTo>
                <a:lnTo>
                  <a:pt x="2570" y="3043"/>
                </a:lnTo>
                <a:lnTo>
                  <a:pt x="2586" y="3008"/>
                </a:lnTo>
                <a:lnTo>
                  <a:pt x="2600" y="2971"/>
                </a:lnTo>
                <a:lnTo>
                  <a:pt x="2612" y="2933"/>
                </a:lnTo>
                <a:lnTo>
                  <a:pt x="2623" y="2895"/>
                </a:lnTo>
                <a:lnTo>
                  <a:pt x="2633" y="2855"/>
                </a:lnTo>
                <a:lnTo>
                  <a:pt x="2640" y="2816"/>
                </a:lnTo>
                <a:lnTo>
                  <a:pt x="2645" y="2775"/>
                </a:lnTo>
                <a:lnTo>
                  <a:pt x="2648" y="2734"/>
                </a:lnTo>
                <a:lnTo>
                  <a:pt x="2649" y="2692"/>
                </a:lnTo>
                <a:lnTo>
                  <a:pt x="1838" y="2692"/>
                </a:lnTo>
                <a:lnTo>
                  <a:pt x="1838" y="3503"/>
                </a:lnTo>
                <a:close/>
                <a:moveTo>
                  <a:pt x="4318" y="1839"/>
                </a:moveTo>
                <a:lnTo>
                  <a:pt x="3281" y="1839"/>
                </a:lnTo>
                <a:lnTo>
                  <a:pt x="3281" y="2150"/>
                </a:lnTo>
                <a:lnTo>
                  <a:pt x="4318" y="2150"/>
                </a:lnTo>
                <a:lnTo>
                  <a:pt x="4318" y="1839"/>
                </a:lnTo>
                <a:close/>
                <a:moveTo>
                  <a:pt x="4318" y="2411"/>
                </a:moveTo>
                <a:lnTo>
                  <a:pt x="3281" y="2411"/>
                </a:lnTo>
                <a:lnTo>
                  <a:pt x="3281" y="2723"/>
                </a:lnTo>
                <a:lnTo>
                  <a:pt x="4318" y="2723"/>
                </a:lnTo>
                <a:lnTo>
                  <a:pt x="4318" y="2411"/>
                </a:lnTo>
                <a:close/>
                <a:moveTo>
                  <a:pt x="4318" y="2983"/>
                </a:moveTo>
                <a:lnTo>
                  <a:pt x="3281" y="2983"/>
                </a:lnTo>
                <a:lnTo>
                  <a:pt x="3281" y="3295"/>
                </a:lnTo>
                <a:lnTo>
                  <a:pt x="4318" y="3295"/>
                </a:lnTo>
                <a:lnTo>
                  <a:pt x="4318" y="29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96551" y="1839834"/>
            <a:ext cx="319670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PART 3</a:t>
            </a:r>
            <a:endParaRPr lang="zh-CN" altLang="en-US" sz="88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496551" y="3446176"/>
            <a:ext cx="469872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8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教学方案</a:t>
            </a:r>
            <a:endParaRPr lang="zh-CN" altLang="en-US" sz="88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496551" y="3286384"/>
            <a:ext cx="4698722" cy="0"/>
          </a:xfrm>
          <a:prstGeom prst="line">
            <a:avLst/>
          </a:prstGeom>
          <a:ln w="38100">
            <a:solidFill>
              <a:schemeClr val="bg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1301835"/>
      </p:ext>
    </p:extLst>
  </p:cSld>
  <p:clrMapOvr>
    <a:masterClrMapping/>
  </p:clrMapOvr>
  <p:transition spd="slow" advTm="334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325FEE0-E6E8-4995-AEDA-D02650F55065}"/>
              </a:ext>
            </a:extLst>
          </p:cNvPr>
          <p:cNvGrpSpPr/>
          <p:nvPr/>
        </p:nvGrpSpPr>
        <p:grpSpPr>
          <a:xfrm flipH="1">
            <a:off x="1668036" y="1666436"/>
            <a:ext cx="9137124" cy="4581963"/>
            <a:chOff x="345165" y="915566"/>
            <a:chExt cx="8064897" cy="4032448"/>
          </a:xfrm>
        </p:grpSpPr>
        <p:sp>
          <p:nvSpPr>
            <p:cNvPr id="3" name="饼形 10">
              <a:extLst>
                <a:ext uri="{FF2B5EF4-FFF2-40B4-BE49-F238E27FC236}">
                  <a16:creationId xmlns:a16="http://schemas.microsoft.com/office/drawing/2014/main" xmlns="" id="{6B7DFCC1-B1A6-4D94-A6B4-37A4A9D32FC9}"/>
                </a:ext>
              </a:extLst>
            </p:cNvPr>
            <p:cNvSpPr/>
            <p:nvPr/>
          </p:nvSpPr>
          <p:spPr>
            <a:xfrm>
              <a:off x="3854494" y="2067694"/>
              <a:ext cx="1872208" cy="1872208"/>
            </a:xfrm>
            <a:prstGeom prst="pie">
              <a:avLst>
                <a:gd name="adj1" fmla="val 0"/>
                <a:gd name="adj2" fmla="val 543385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4" name="饼形 11">
              <a:extLst>
                <a:ext uri="{FF2B5EF4-FFF2-40B4-BE49-F238E27FC236}">
                  <a16:creationId xmlns:a16="http://schemas.microsoft.com/office/drawing/2014/main" xmlns="" id="{C2CD0F7F-6A30-4D22-81DB-5C8059E0FF63}"/>
                </a:ext>
              </a:extLst>
            </p:cNvPr>
            <p:cNvSpPr/>
            <p:nvPr/>
          </p:nvSpPr>
          <p:spPr>
            <a:xfrm flipH="1">
              <a:off x="3201274" y="1486482"/>
              <a:ext cx="3029484" cy="3029484"/>
            </a:xfrm>
            <a:prstGeom prst="pie">
              <a:avLst>
                <a:gd name="adj1" fmla="val 0"/>
                <a:gd name="adj2" fmla="val 543385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5" name="饼形 12">
              <a:extLst>
                <a:ext uri="{FF2B5EF4-FFF2-40B4-BE49-F238E27FC236}">
                  <a16:creationId xmlns:a16="http://schemas.microsoft.com/office/drawing/2014/main" xmlns="" id="{8FD49AB5-DDFF-43C1-A994-4685270D3D41}"/>
                </a:ext>
              </a:extLst>
            </p:cNvPr>
            <p:cNvSpPr/>
            <p:nvPr/>
          </p:nvSpPr>
          <p:spPr>
            <a:xfrm flipV="1">
              <a:off x="3565852" y="1709922"/>
              <a:ext cx="2448882" cy="2448882"/>
            </a:xfrm>
            <a:prstGeom prst="pie">
              <a:avLst>
                <a:gd name="adj1" fmla="val 0"/>
                <a:gd name="adj2" fmla="val 543385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6" name="饼形 13">
              <a:extLst>
                <a:ext uri="{FF2B5EF4-FFF2-40B4-BE49-F238E27FC236}">
                  <a16:creationId xmlns:a16="http://schemas.microsoft.com/office/drawing/2014/main" xmlns="" id="{01AEA11A-026F-4958-BB12-8C3184D1EA99}"/>
                </a:ext>
              </a:extLst>
            </p:cNvPr>
            <p:cNvSpPr/>
            <p:nvPr/>
          </p:nvSpPr>
          <p:spPr>
            <a:xfrm flipH="1" flipV="1">
              <a:off x="2699792" y="915566"/>
              <a:ext cx="4032448" cy="4032448"/>
            </a:xfrm>
            <a:prstGeom prst="pie">
              <a:avLst>
                <a:gd name="adj1" fmla="val 0"/>
                <a:gd name="adj2" fmla="val 543385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150CC5C8-0A74-4EEC-AD78-73E769A53FFA}"/>
                </a:ext>
              </a:extLst>
            </p:cNvPr>
            <p:cNvSpPr/>
            <p:nvPr/>
          </p:nvSpPr>
          <p:spPr>
            <a:xfrm>
              <a:off x="467544" y="915566"/>
              <a:ext cx="1944216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0BD4638-2BDD-4123-94CB-F723066B144A}"/>
                </a:ext>
              </a:extLst>
            </p:cNvPr>
            <p:cNvSpPr/>
            <p:nvPr/>
          </p:nvSpPr>
          <p:spPr>
            <a:xfrm>
              <a:off x="6372200" y="915566"/>
              <a:ext cx="1944216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F659EFF5-AA74-4C75-BBA8-4A772AA40724}"/>
                </a:ext>
              </a:extLst>
            </p:cNvPr>
            <p:cNvSpPr/>
            <p:nvPr/>
          </p:nvSpPr>
          <p:spPr>
            <a:xfrm>
              <a:off x="467544" y="3075806"/>
              <a:ext cx="1944216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A5A8963E-A52E-4CC9-A7B5-7F8AEE70CA12}"/>
                </a:ext>
              </a:extLst>
            </p:cNvPr>
            <p:cNvSpPr/>
            <p:nvPr/>
          </p:nvSpPr>
          <p:spPr>
            <a:xfrm>
              <a:off x="6372200" y="3075806"/>
              <a:ext cx="1944216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60E72E60-FB08-4703-BE47-8667000E950E}"/>
                </a:ext>
              </a:extLst>
            </p:cNvPr>
            <p:cNvSpPr/>
            <p:nvPr/>
          </p:nvSpPr>
          <p:spPr>
            <a:xfrm>
              <a:off x="594605" y="967456"/>
              <a:ext cx="1690094" cy="300215"/>
            </a:xfrm>
            <a:prstGeom prst="rect">
              <a:avLst/>
            </a:prstGeom>
          </p:spPr>
          <p:txBody>
            <a:bodyPr wrap="square" lIns="121865" tIns="60932" rIns="121865" bIns="60932">
              <a:spAutoFit/>
            </a:bodyPr>
            <a:lstStyle/>
            <a:p>
              <a:pPr algn="just" defTabSz="1218656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这里填写小标题</a:t>
              </a:r>
              <a:endParaRPr lang="en-US" altLang="zh-CN" b="1" dirty="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D4B34ED9-548B-4135-8294-CD3499405E8A}"/>
                </a:ext>
              </a:extLst>
            </p:cNvPr>
            <p:cNvSpPr/>
            <p:nvPr/>
          </p:nvSpPr>
          <p:spPr>
            <a:xfrm>
              <a:off x="566631" y="3127696"/>
              <a:ext cx="1690094" cy="300215"/>
            </a:xfrm>
            <a:prstGeom prst="rect">
              <a:avLst/>
            </a:prstGeom>
          </p:spPr>
          <p:txBody>
            <a:bodyPr wrap="square" lIns="121865" tIns="60932" rIns="121865" bIns="60932">
              <a:spAutoFit/>
            </a:bodyPr>
            <a:lstStyle/>
            <a:p>
              <a:pPr algn="just" defTabSz="1218656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这里填写小标题</a:t>
              </a:r>
              <a:endParaRPr lang="en-US" altLang="zh-CN" b="1" dirty="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76C2ACA3-2CFD-4FBC-9B52-3F0F12365200}"/>
                </a:ext>
              </a:extLst>
            </p:cNvPr>
            <p:cNvSpPr/>
            <p:nvPr/>
          </p:nvSpPr>
          <p:spPr>
            <a:xfrm>
              <a:off x="6499261" y="972074"/>
              <a:ext cx="1690094" cy="300215"/>
            </a:xfrm>
            <a:prstGeom prst="rect">
              <a:avLst/>
            </a:prstGeom>
          </p:spPr>
          <p:txBody>
            <a:bodyPr wrap="square" lIns="121865" tIns="60932" rIns="121865" bIns="60932">
              <a:spAutoFit/>
            </a:bodyPr>
            <a:lstStyle/>
            <a:p>
              <a:pPr algn="just" defTabSz="1218656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这里填写小标题</a:t>
              </a:r>
              <a:endParaRPr lang="en-US" altLang="zh-CN" b="1" dirty="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EBF10037-6E64-49A3-834B-46B1DBC33A75}"/>
                </a:ext>
              </a:extLst>
            </p:cNvPr>
            <p:cNvSpPr/>
            <p:nvPr/>
          </p:nvSpPr>
          <p:spPr>
            <a:xfrm>
              <a:off x="6499261" y="3127695"/>
              <a:ext cx="1690094" cy="300215"/>
            </a:xfrm>
            <a:prstGeom prst="rect">
              <a:avLst/>
            </a:prstGeom>
          </p:spPr>
          <p:txBody>
            <a:bodyPr wrap="square" lIns="121865" tIns="60932" rIns="121865" bIns="60932">
              <a:spAutoFit/>
            </a:bodyPr>
            <a:lstStyle/>
            <a:p>
              <a:pPr algn="just" defTabSz="1218656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这里填写小标题</a:t>
              </a:r>
              <a:endParaRPr lang="en-US" altLang="zh-CN" b="1" dirty="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EEE58B35-A4E8-4D2E-BA12-9B05F52554F3}"/>
                </a:ext>
              </a:extLst>
            </p:cNvPr>
            <p:cNvSpPr/>
            <p:nvPr/>
          </p:nvSpPr>
          <p:spPr>
            <a:xfrm flipH="1">
              <a:off x="345165" y="1353904"/>
              <a:ext cx="2160240" cy="1245929"/>
            </a:xfrm>
            <a:prstGeom prst="rect">
              <a:avLst/>
            </a:prstGeom>
            <a:effectLst/>
          </p:spPr>
          <p:txBody>
            <a:bodyPr wrap="square" lIns="121865" tIns="60932" rIns="121865" bIns="60932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这里输入简单的文字概述这里输入简单文字概述简单的文字概述。这里输入简单的文字概述这里输入</a:t>
              </a:r>
              <a:endParaRPr lang="en-US" altLang="zh-CN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A612D272-308E-4D59-AC1D-3AB669905EC6}"/>
                </a:ext>
              </a:extLst>
            </p:cNvPr>
            <p:cNvSpPr/>
            <p:nvPr/>
          </p:nvSpPr>
          <p:spPr>
            <a:xfrm flipH="1">
              <a:off x="345165" y="3584359"/>
              <a:ext cx="2160240" cy="1245929"/>
            </a:xfrm>
            <a:prstGeom prst="rect">
              <a:avLst/>
            </a:prstGeom>
            <a:effectLst/>
          </p:spPr>
          <p:txBody>
            <a:bodyPr wrap="square" lIns="121865" tIns="60932" rIns="121865" bIns="60932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这里输入简单的文字概述这里输入简单文字概述简单的文字概述。这里输入简单的文字概述这里输入</a:t>
              </a:r>
              <a:endParaRPr lang="en-US" altLang="zh-CN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4B862F52-2D35-4FDD-9ADA-9DD7B3D56301}"/>
                </a:ext>
              </a:extLst>
            </p:cNvPr>
            <p:cNvSpPr/>
            <p:nvPr/>
          </p:nvSpPr>
          <p:spPr>
            <a:xfrm flipH="1">
              <a:off x="6249822" y="1353904"/>
              <a:ext cx="2160240" cy="1245929"/>
            </a:xfrm>
            <a:prstGeom prst="rect">
              <a:avLst/>
            </a:prstGeom>
            <a:effectLst/>
          </p:spPr>
          <p:txBody>
            <a:bodyPr wrap="square" lIns="121865" tIns="60932" rIns="121865" bIns="60932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这里输入简单的文字概述这里输入简单文字概述简单的文字概述。这里输入简单的文字概述这里输入</a:t>
              </a:r>
              <a:endParaRPr lang="en-US" altLang="zh-CN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396C8CC2-F84B-4BCE-B081-F49E363CB129}"/>
                </a:ext>
              </a:extLst>
            </p:cNvPr>
            <p:cNvSpPr/>
            <p:nvPr/>
          </p:nvSpPr>
          <p:spPr>
            <a:xfrm flipH="1">
              <a:off x="6249822" y="3574697"/>
              <a:ext cx="2160240" cy="1245929"/>
            </a:xfrm>
            <a:prstGeom prst="rect">
              <a:avLst/>
            </a:prstGeom>
            <a:effectLst/>
          </p:spPr>
          <p:txBody>
            <a:bodyPr wrap="square" lIns="121865" tIns="60932" rIns="121865" bIns="60932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这里输入简单的文字概述这里输入简单文字概述简单的文字概述。这里输入简单的文字概述这里输入</a:t>
              </a:r>
              <a:endParaRPr lang="en-US" altLang="zh-CN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19" name="TextBox 26">
              <a:extLst>
                <a:ext uri="{FF2B5EF4-FFF2-40B4-BE49-F238E27FC236}">
                  <a16:creationId xmlns:a16="http://schemas.microsoft.com/office/drawing/2014/main" xmlns="" id="{8FA61670-AC52-4F7C-880F-AF350FC231E8}"/>
                </a:ext>
              </a:extLst>
            </p:cNvPr>
            <p:cNvSpPr txBox="1"/>
            <p:nvPr/>
          </p:nvSpPr>
          <p:spPr>
            <a:xfrm>
              <a:off x="4846768" y="3144209"/>
              <a:ext cx="564826" cy="3521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10%</a:t>
              </a:r>
              <a:endParaRPr lang="zh-CN" altLang="en-US" sz="2000" b="1" dirty="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20" name="TextBox 27">
              <a:extLst>
                <a:ext uri="{FF2B5EF4-FFF2-40B4-BE49-F238E27FC236}">
                  <a16:creationId xmlns:a16="http://schemas.microsoft.com/office/drawing/2014/main" xmlns="" id="{E71D2932-7DB8-48CE-B82D-F3AB071E7D57}"/>
                </a:ext>
              </a:extLst>
            </p:cNvPr>
            <p:cNvSpPr txBox="1"/>
            <p:nvPr/>
          </p:nvSpPr>
          <p:spPr>
            <a:xfrm>
              <a:off x="4846768" y="2243066"/>
              <a:ext cx="564826" cy="3521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12%</a:t>
              </a:r>
              <a:endParaRPr lang="zh-CN" altLang="en-US" sz="2000" b="1" dirty="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21" name="TextBox 28">
              <a:extLst>
                <a:ext uri="{FF2B5EF4-FFF2-40B4-BE49-F238E27FC236}">
                  <a16:creationId xmlns:a16="http://schemas.microsoft.com/office/drawing/2014/main" xmlns="" id="{340D932C-0BFB-4612-8CB6-1706C7CB36C0}"/>
                </a:ext>
              </a:extLst>
            </p:cNvPr>
            <p:cNvSpPr txBox="1"/>
            <p:nvPr/>
          </p:nvSpPr>
          <p:spPr>
            <a:xfrm>
              <a:off x="3499842" y="2074871"/>
              <a:ext cx="886007" cy="5688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45%</a:t>
              </a:r>
              <a:endParaRPr lang="zh-CN" altLang="en-US" sz="3600" b="1" dirty="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22" name="TextBox 29">
              <a:extLst>
                <a:ext uri="{FF2B5EF4-FFF2-40B4-BE49-F238E27FC236}">
                  <a16:creationId xmlns:a16="http://schemas.microsoft.com/office/drawing/2014/main" xmlns="" id="{8D8B8C9F-AC4D-47E8-BAC3-BBA512E0A0A0}"/>
                </a:ext>
              </a:extLst>
            </p:cNvPr>
            <p:cNvSpPr txBox="1"/>
            <p:nvPr/>
          </p:nvSpPr>
          <p:spPr>
            <a:xfrm>
              <a:off x="3740221" y="3150950"/>
              <a:ext cx="564826" cy="3521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36%</a:t>
              </a:r>
              <a:endParaRPr lang="zh-CN" altLang="en-US" sz="2000" b="1" dirty="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2790174"/>
      </p:ext>
    </p:extLst>
  </p:cSld>
  <p:clrMapOvr>
    <a:masterClrMapping/>
  </p:clrMapOvr>
  <p:transition spd="slow" advTm="2488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3">
            <a:extLst>
              <a:ext uri="{FF2B5EF4-FFF2-40B4-BE49-F238E27FC236}">
                <a16:creationId xmlns:a16="http://schemas.microsoft.com/office/drawing/2014/main" xmlns="" id="{E48496EF-0ED4-498A-B32D-8A31C79F9350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189" y="3964240"/>
            <a:ext cx="10606045" cy="2"/>
          </a:xfrm>
          <a:prstGeom prst="line">
            <a:avLst/>
          </a:prstGeom>
          <a:noFill/>
          <a:ln w="101600">
            <a:solidFill>
              <a:schemeClr val="bg1"/>
            </a:solidFill>
            <a:bevel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xmlns="" id="{65970BBF-7722-4052-AD05-7BB15EF86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9293" y="1768698"/>
            <a:ext cx="2110449" cy="1957339"/>
          </a:xfrm>
          <a:prstGeom prst="roundRect">
            <a:avLst>
              <a:gd name="adj" fmla="val 13005"/>
            </a:avLst>
          </a:prstGeom>
          <a:solidFill>
            <a:schemeClr val="bg1"/>
          </a:solidFill>
          <a:ln w="19050" cap="rnd">
            <a:noFill/>
            <a:prstDash val="sysDot"/>
            <a:bevel/>
            <a:headEnd/>
            <a:tailEnd/>
          </a:ln>
        </p:spPr>
        <p:txBody>
          <a:bodyPr wrap="none" anchor="ctr"/>
          <a:lstStyle/>
          <a:p>
            <a:endParaRPr lang="zh-CN" altLang="zh-CN" sz="200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grpSp>
        <p:nvGrpSpPr>
          <p:cNvPr id="4" name="Group 138">
            <a:extLst>
              <a:ext uri="{FF2B5EF4-FFF2-40B4-BE49-F238E27FC236}">
                <a16:creationId xmlns:a16="http://schemas.microsoft.com/office/drawing/2014/main" xmlns="" id="{D62C40A5-6CF3-41C0-959F-A74CA55A709D}"/>
              </a:ext>
            </a:extLst>
          </p:cNvPr>
          <p:cNvGrpSpPr>
            <a:grpSpLocks/>
          </p:cNvGrpSpPr>
          <p:nvPr/>
        </p:nvGrpSpPr>
        <p:grpSpPr bwMode="auto">
          <a:xfrm>
            <a:off x="3170376" y="3873738"/>
            <a:ext cx="237945" cy="235875"/>
            <a:chOff x="0" y="0"/>
            <a:chExt cx="250" cy="250"/>
          </a:xfrm>
          <a:solidFill>
            <a:schemeClr val="bg1"/>
          </a:solidFill>
        </p:grpSpPr>
        <p:sp>
          <p:nvSpPr>
            <p:cNvPr id="5" name="Oval 139">
              <a:extLst>
                <a:ext uri="{FF2B5EF4-FFF2-40B4-BE49-F238E27FC236}">
                  <a16:creationId xmlns:a16="http://schemas.microsoft.com/office/drawing/2014/main" xmlns="" id="{38A0FD2B-4499-4AD6-9678-4981244B62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50" cy="250"/>
            </a:xfrm>
            <a:prstGeom prst="ellipse">
              <a:avLst/>
            </a:prstGeom>
            <a:grpFill/>
            <a:ln w="9525">
              <a:noFill/>
              <a:bevel/>
              <a:headEnd/>
              <a:tailEnd/>
            </a:ln>
            <a:extLst/>
          </p:spPr>
          <p:txBody>
            <a:bodyPr wrap="none" anchor="ctr"/>
            <a:lstStyle/>
            <a:p>
              <a:pPr algn="ctr"/>
              <a:endPara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6" name="Oval 140">
              <a:extLst>
                <a:ext uri="{FF2B5EF4-FFF2-40B4-BE49-F238E27FC236}">
                  <a16:creationId xmlns:a16="http://schemas.microsoft.com/office/drawing/2014/main" xmlns="" id="{5B6A1D77-53B9-4DC9-A781-9ADDC3D7E7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" y="68"/>
              <a:ext cx="114" cy="114"/>
            </a:xfrm>
            <a:prstGeom prst="ellipse">
              <a:avLst/>
            </a:prstGeom>
            <a:grpFill/>
            <a:ln w="9525">
              <a:noFill/>
              <a:bevel/>
              <a:headEnd/>
              <a:tailEnd/>
            </a:ln>
            <a:extLst/>
          </p:spPr>
          <p:txBody>
            <a:bodyPr wrap="none" anchor="ctr"/>
            <a:lstStyle/>
            <a:p>
              <a:pPr algn="ctr"/>
              <a:endPara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</p:grpSp>
      <p:sp>
        <p:nvSpPr>
          <p:cNvPr id="7" name="TextBox 57">
            <a:extLst>
              <a:ext uri="{FF2B5EF4-FFF2-40B4-BE49-F238E27FC236}">
                <a16:creationId xmlns:a16="http://schemas.microsoft.com/office/drawing/2014/main" xmlns="" id="{2460B771-A5A3-4D6F-A533-A4EA561FEE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2029" y="2007167"/>
            <a:ext cx="166973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标题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8" name="TextBox 57">
            <a:extLst>
              <a:ext uri="{FF2B5EF4-FFF2-40B4-BE49-F238E27FC236}">
                <a16:creationId xmlns:a16="http://schemas.microsoft.com/office/drawing/2014/main" xmlns="" id="{A16AA5EC-B82E-498C-AE7D-EAC4FFE87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9005" y="2289697"/>
            <a:ext cx="2017341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添加文本说明内容</a:t>
            </a:r>
            <a:endParaRPr lang="en-US" altLang="zh-CN" sz="1400" b="1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添加文本说明内容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添加文本说明内容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9" name="AutoShape 17">
            <a:extLst>
              <a:ext uri="{FF2B5EF4-FFF2-40B4-BE49-F238E27FC236}">
                <a16:creationId xmlns:a16="http://schemas.microsoft.com/office/drawing/2014/main" xmlns="" id="{831CA01B-ACFC-4E55-B646-AB9773059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8293" y="4219245"/>
            <a:ext cx="2205627" cy="1756639"/>
          </a:xfrm>
          <a:prstGeom prst="roundRect">
            <a:avLst>
              <a:gd name="adj" fmla="val 13005"/>
            </a:avLst>
          </a:prstGeom>
          <a:solidFill>
            <a:schemeClr val="bg1"/>
          </a:solidFill>
          <a:ln w="19050" cap="rnd">
            <a:noFill/>
            <a:prstDash val="sysDot"/>
            <a:bevel/>
            <a:headEnd/>
            <a:tailEnd/>
          </a:ln>
        </p:spPr>
        <p:txBody>
          <a:bodyPr/>
          <a:lstStyle/>
          <a:p>
            <a:endParaRPr lang="zh-CN" altLang="zh-CN" sz="200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10" name="TextBox 57">
            <a:extLst>
              <a:ext uri="{FF2B5EF4-FFF2-40B4-BE49-F238E27FC236}">
                <a16:creationId xmlns:a16="http://schemas.microsoft.com/office/drawing/2014/main" xmlns="" id="{86C06A78-F9F6-432E-9B5A-4C0C1AD48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6109" y="4470843"/>
            <a:ext cx="11152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11" name="TextBox 57">
            <a:extLst>
              <a:ext uri="{FF2B5EF4-FFF2-40B4-BE49-F238E27FC236}">
                <a16:creationId xmlns:a16="http://schemas.microsoft.com/office/drawing/2014/main" xmlns="" id="{21FDAF1C-6A53-4B01-B761-0389DA39F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9755" y="4779445"/>
            <a:ext cx="1880783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添加文本说明内容</a:t>
            </a:r>
            <a:endParaRPr lang="en-US" altLang="zh-CN" sz="1400" b="1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添加文本说明内容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添加文本说明内容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grpSp>
        <p:nvGrpSpPr>
          <p:cNvPr id="12" name="Group 138">
            <a:extLst>
              <a:ext uri="{FF2B5EF4-FFF2-40B4-BE49-F238E27FC236}">
                <a16:creationId xmlns:a16="http://schemas.microsoft.com/office/drawing/2014/main" xmlns="" id="{A89B3E5F-57D6-48EE-8917-9980ABC6C0A4}"/>
              </a:ext>
            </a:extLst>
          </p:cNvPr>
          <p:cNvGrpSpPr>
            <a:grpSpLocks/>
          </p:cNvGrpSpPr>
          <p:nvPr/>
        </p:nvGrpSpPr>
        <p:grpSpPr bwMode="auto">
          <a:xfrm>
            <a:off x="2375223" y="3868736"/>
            <a:ext cx="237943" cy="237943"/>
            <a:chOff x="0" y="0"/>
            <a:chExt cx="250" cy="250"/>
          </a:xfrm>
          <a:solidFill>
            <a:schemeClr val="bg1"/>
          </a:solidFill>
        </p:grpSpPr>
        <p:sp>
          <p:nvSpPr>
            <p:cNvPr id="13" name="Oval 139">
              <a:extLst>
                <a:ext uri="{FF2B5EF4-FFF2-40B4-BE49-F238E27FC236}">
                  <a16:creationId xmlns:a16="http://schemas.microsoft.com/office/drawing/2014/main" xmlns="" id="{F634DEA4-1F74-456F-8E25-ECB46B2528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50" cy="251"/>
            </a:xfrm>
            <a:prstGeom prst="ellipse">
              <a:avLst/>
            </a:prstGeom>
            <a:grpFill/>
            <a:ln w="9525">
              <a:noFill/>
              <a:bevel/>
              <a:headEnd/>
              <a:tailEnd/>
            </a:ln>
            <a:extLst/>
          </p:spPr>
          <p:txBody>
            <a:bodyPr wrap="none" anchor="ctr"/>
            <a:lstStyle/>
            <a:p>
              <a:pPr algn="ctr"/>
              <a:endPara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14" name="Oval 140">
              <a:extLst>
                <a:ext uri="{FF2B5EF4-FFF2-40B4-BE49-F238E27FC236}">
                  <a16:creationId xmlns:a16="http://schemas.microsoft.com/office/drawing/2014/main" xmlns="" id="{1AE5DFF7-3FE0-46C2-B83E-3A767C75D3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" y="68"/>
              <a:ext cx="114" cy="114"/>
            </a:xfrm>
            <a:prstGeom prst="ellipse">
              <a:avLst/>
            </a:prstGeom>
            <a:grpFill/>
            <a:ln w="9525">
              <a:noFill/>
              <a:bevel/>
              <a:headEnd/>
              <a:tailEnd/>
            </a:ln>
            <a:extLst/>
          </p:spPr>
          <p:txBody>
            <a:bodyPr wrap="none" anchor="ctr"/>
            <a:lstStyle/>
            <a:p>
              <a:pPr algn="ctr"/>
              <a:endPara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</p:grpSp>
      <p:sp>
        <p:nvSpPr>
          <p:cNvPr id="15" name="AutoShape 5">
            <a:extLst>
              <a:ext uri="{FF2B5EF4-FFF2-40B4-BE49-F238E27FC236}">
                <a16:creationId xmlns:a16="http://schemas.microsoft.com/office/drawing/2014/main" xmlns="" id="{B4D20326-648B-4227-9CE5-4C8C25FC4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3562" y="4230354"/>
            <a:ext cx="2218041" cy="1756639"/>
          </a:xfrm>
          <a:prstGeom prst="roundRect">
            <a:avLst>
              <a:gd name="adj" fmla="val 13005"/>
            </a:avLst>
          </a:prstGeom>
          <a:solidFill>
            <a:schemeClr val="bg1"/>
          </a:solidFill>
          <a:ln w="19050" cap="rnd">
            <a:noFill/>
            <a:prstDash val="sysDot"/>
            <a:bevel/>
            <a:headEnd/>
            <a:tailEnd/>
          </a:ln>
        </p:spPr>
        <p:txBody>
          <a:bodyPr wrap="none" anchor="ctr"/>
          <a:lstStyle/>
          <a:p>
            <a:endParaRPr lang="zh-CN" altLang="zh-CN" sz="200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16" name="TextBox 57">
            <a:extLst>
              <a:ext uri="{FF2B5EF4-FFF2-40B4-BE49-F238E27FC236}">
                <a16:creationId xmlns:a16="http://schemas.microsoft.com/office/drawing/2014/main" xmlns="" id="{941A3654-9060-428B-B62B-97C93D128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8852" y="4469258"/>
            <a:ext cx="231321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17" name="TextBox 57">
            <a:extLst>
              <a:ext uri="{FF2B5EF4-FFF2-40B4-BE49-F238E27FC236}">
                <a16:creationId xmlns:a16="http://schemas.microsoft.com/office/drawing/2014/main" xmlns="" id="{2D65CCAC-72C1-406B-8641-80819795D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6373" y="4779445"/>
            <a:ext cx="2011134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添加文本说明内容</a:t>
            </a:r>
            <a:endParaRPr lang="en-US" altLang="zh-CN" sz="1400" b="1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添加文本说明内容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添加文本说明内容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grpSp>
        <p:nvGrpSpPr>
          <p:cNvPr id="18" name="Group 138">
            <a:extLst>
              <a:ext uri="{FF2B5EF4-FFF2-40B4-BE49-F238E27FC236}">
                <a16:creationId xmlns:a16="http://schemas.microsoft.com/office/drawing/2014/main" xmlns="" id="{EEE2AD62-A95B-4E6B-BCE0-FD57869CBE9E}"/>
              </a:ext>
            </a:extLst>
          </p:cNvPr>
          <p:cNvGrpSpPr>
            <a:grpSpLocks/>
          </p:cNvGrpSpPr>
          <p:nvPr/>
        </p:nvGrpSpPr>
        <p:grpSpPr bwMode="auto">
          <a:xfrm>
            <a:off x="4894243" y="3868736"/>
            <a:ext cx="235875" cy="237943"/>
            <a:chOff x="0" y="0"/>
            <a:chExt cx="250" cy="250"/>
          </a:xfrm>
          <a:solidFill>
            <a:schemeClr val="bg1"/>
          </a:solidFill>
        </p:grpSpPr>
        <p:sp>
          <p:nvSpPr>
            <p:cNvPr id="19" name="Oval 139">
              <a:extLst>
                <a:ext uri="{FF2B5EF4-FFF2-40B4-BE49-F238E27FC236}">
                  <a16:creationId xmlns:a16="http://schemas.microsoft.com/office/drawing/2014/main" xmlns="" id="{0BFE6603-187A-45C4-8A27-058BE08199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50" cy="250"/>
            </a:xfrm>
            <a:prstGeom prst="ellipse">
              <a:avLst/>
            </a:prstGeom>
            <a:grpFill/>
            <a:ln w="9525">
              <a:noFill/>
              <a:bevel/>
              <a:headEnd/>
              <a:tailEnd/>
            </a:ln>
            <a:extLst/>
          </p:spPr>
          <p:txBody>
            <a:bodyPr wrap="none" anchor="ctr"/>
            <a:lstStyle/>
            <a:p>
              <a:pPr algn="ctr"/>
              <a:endPara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20" name="Oval 140">
              <a:extLst>
                <a:ext uri="{FF2B5EF4-FFF2-40B4-BE49-F238E27FC236}">
                  <a16:creationId xmlns:a16="http://schemas.microsoft.com/office/drawing/2014/main" xmlns="" id="{97D5E604-E471-4762-8735-983285E82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" y="68"/>
              <a:ext cx="114" cy="114"/>
            </a:xfrm>
            <a:prstGeom prst="ellipse">
              <a:avLst/>
            </a:prstGeom>
            <a:grpFill/>
            <a:ln w="9525">
              <a:noFill/>
              <a:bevel/>
              <a:headEnd/>
              <a:tailEnd/>
            </a:ln>
            <a:extLst/>
          </p:spPr>
          <p:txBody>
            <a:bodyPr wrap="none" anchor="ctr"/>
            <a:lstStyle/>
            <a:p>
              <a:pPr algn="ctr"/>
              <a:endPara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</p:grpSp>
      <p:sp>
        <p:nvSpPr>
          <p:cNvPr id="21" name="AutoShape 2">
            <a:extLst>
              <a:ext uri="{FF2B5EF4-FFF2-40B4-BE49-F238E27FC236}">
                <a16:creationId xmlns:a16="http://schemas.microsoft.com/office/drawing/2014/main" xmlns="" id="{E20F5D57-6BDD-4C75-A775-31D256263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7295" y="1768698"/>
            <a:ext cx="2110449" cy="1957339"/>
          </a:xfrm>
          <a:prstGeom prst="roundRect">
            <a:avLst>
              <a:gd name="adj" fmla="val 13005"/>
            </a:avLst>
          </a:prstGeom>
          <a:solidFill>
            <a:schemeClr val="bg1"/>
          </a:solidFill>
          <a:ln w="19050" cap="rnd">
            <a:noFill/>
            <a:prstDash val="sysDot"/>
            <a:bevel/>
            <a:headEnd/>
            <a:tailEnd/>
          </a:ln>
        </p:spPr>
        <p:txBody>
          <a:bodyPr/>
          <a:lstStyle/>
          <a:p>
            <a:endParaRPr lang="zh-CN" altLang="zh-CN" sz="200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22" name="TextBox 57">
            <a:extLst>
              <a:ext uri="{FF2B5EF4-FFF2-40B4-BE49-F238E27FC236}">
                <a16:creationId xmlns:a16="http://schemas.microsoft.com/office/drawing/2014/main" xmlns="" id="{8E381C2A-3D16-4B83-8B5D-8F11A3BB3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7967" y="2007166"/>
            <a:ext cx="16697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标题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23" name="TextBox 57">
            <a:extLst>
              <a:ext uri="{FF2B5EF4-FFF2-40B4-BE49-F238E27FC236}">
                <a16:creationId xmlns:a16="http://schemas.microsoft.com/office/drawing/2014/main" xmlns="" id="{6D884C1F-B543-4027-B091-D8F951582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6420" y="2261129"/>
            <a:ext cx="2040102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添加文本说明内容</a:t>
            </a:r>
            <a:endParaRPr lang="en-US" altLang="zh-CN" sz="1400" b="1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添加文本说明内容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添加文本说明内容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grpSp>
        <p:nvGrpSpPr>
          <p:cNvPr id="24" name="Group 138">
            <a:extLst>
              <a:ext uri="{FF2B5EF4-FFF2-40B4-BE49-F238E27FC236}">
                <a16:creationId xmlns:a16="http://schemas.microsoft.com/office/drawing/2014/main" xmlns="" id="{8CA16655-2297-42B6-A32F-FD353EA0B694}"/>
              </a:ext>
            </a:extLst>
          </p:cNvPr>
          <p:cNvGrpSpPr>
            <a:grpSpLocks/>
          </p:cNvGrpSpPr>
          <p:nvPr/>
        </p:nvGrpSpPr>
        <p:grpSpPr bwMode="auto">
          <a:xfrm>
            <a:off x="5528855" y="3873738"/>
            <a:ext cx="237945" cy="235875"/>
            <a:chOff x="0" y="0"/>
            <a:chExt cx="250" cy="250"/>
          </a:xfrm>
          <a:solidFill>
            <a:schemeClr val="bg1"/>
          </a:solidFill>
        </p:grpSpPr>
        <p:sp>
          <p:nvSpPr>
            <p:cNvPr id="25" name="Oval 139">
              <a:extLst>
                <a:ext uri="{FF2B5EF4-FFF2-40B4-BE49-F238E27FC236}">
                  <a16:creationId xmlns:a16="http://schemas.microsoft.com/office/drawing/2014/main" xmlns="" id="{441AA1D8-620C-4820-BD90-31B96CA738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50" cy="250"/>
            </a:xfrm>
            <a:prstGeom prst="ellipse">
              <a:avLst/>
            </a:prstGeom>
            <a:grpFill/>
            <a:ln w="9525">
              <a:noFill/>
              <a:bevel/>
              <a:headEnd/>
              <a:tailEnd/>
            </a:ln>
            <a:extLst/>
          </p:spPr>
          <p:txBody>
            <a:bodyPr wrap="none" anchor="ctr"/>
            <a:lstStyle/>
            <a:p>
              <a:pPr algn="ctr"/>
              <a:endPara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26" name="Oval 140">
              <a:extLst>
                <a:ext uri="{FF2B5EF4-FFF2-40B4-BE49-F238E27FC236}">
                  <a16:creationId xmlns:a16="http://schemas.microsoft.com/office/drawing/2014/main" xmlns="" id="{153FC802-F3E1-45B3-9B32-F2A621F235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" y="68"/>
              <a:ext cx="114" cy="114"/>
            </a:xfrm>
            <a:prstGeom prst="ellipse">
              <a:avLst/>
            </a:prstGeom>
            <a:grpFill/>
            <a:ln w="9525">
              <a:noFill/>
              <a:bevel/>
              <a:headEnd/>
              <a:tailEnd/>
            </a:ln>
            <a:extLst/>
          </p:spPr>
          <p:txBody>
            <a:bodyPr wrap="none" anchor="ctr"/>
            <a:lstStyle/>
            <a:p>
              <a:pPr algn="ctr"/>
              <a:endPara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</p:grpSp>
      <p:sp>
        <p:nvSpPr>
          <p:cNvPr id="27" name="AutoShape 6">
            <a:extLst>
              <a:ext uri="{FF2B5EF4-FFF2-40B4-BE49-F238E27FC236}">
                <a16:creationId xmlns:a16="http://schemas.microsoft.com/office/drawing/2014/main" xmlns="" id="{EB98ADED-AAC2-4E78-ADD2-EAD4A7321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9542" y="4219245"/>
            <a:ext cx="2189075" cy="1756639"/>
          </a:xfrm>
          <a:prstGeom prst="roundRect">
            <a:avLst>
              <a:gd name="adj" fmla="val 13005"/>
            </a:avLst>
          </a:prstGeom>
          <a:solidFill>
            <a:schemeClr val="bg1"/>
          </a:solidFill>
          <a:ln w="19050" cap="rnd">
            <a:noFill/>
            <a:prstDash val="sysDot"/>
            <a:bevel/>
            <a:headEnd/>
            <a:tailEnd/>
          </a:ln>
        </p:spPr>
        <p:txBody>
          <a:bodyPr/>
          <a:lstStyle/>
          <a:p>
            <a:endParaRPr lang="zh-CN" altLang="zh-CN" sz="200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grpSp>
        <p:nvGrpSpPr>
          <p:cNvPr id="28" name="Group 138">
            <a:extLst>
              <a:ext uri="{FF2B5EF4-FFF2-40B4-BE49-F238E27FC236}">
                <a16:creationId xmlns:a16="http://schemas.microsoft.com/office/drawing/2014/main" xmlns="" id="{11F48C90-BD46-41D3-B7F3-39DADD8EAA06}"/>
              </a:ext>
            </a:extLst>
          </p:cNvPr>
          <p:cNvGrpSpPr>
            <a:grpSpLocks/>
          </p:cNvGrpSpPr>
          <p:nvPr/>
        </p:nvGrpSpPr>
        <p:grpSpPr bwMode="auto">
          <a:xfrm>
            <a:off x="7117575" y="3871910"/>
            <a:ext cx="237943" cy="237943"/>
            <a:chOff x="0" y="0"/>
            <a:chExt cx="250" cy="250"/>
          </a:xfrm>
          <a:solidFill>
            <a:schemeClr val="bg1"/>
          </a:solidFill>
        </p:grpSpPr>
        <p:sp>
          <p:nvSpPr>
            <p:cNvPr id="29" name="Oval 139">
              <a:extLst>
                <a:ext uri="{FF2B5EF4-FFF2-40B4-BE49-F238E27FC236}">
                  <a16:creationId xmlns:a16="http://schemas.microsoft.com/office/drawing/2014/main" xmlns="" id="{703782D7-EEBC-4DB9-9DAC-CD1C69718A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50" cy="250"/>
            </a:xfrm>
            <a:prstGeom prst="ellipse">
              <a:avLst/>
            </a:prstGeom>
            <a:grpFill/>
            <a:ln w="9525">
              <a:noFill/>
              <a:bevel/>
              <a:headEnd/>
              <a:tailEnd/>
            </a:ln>
            <a:extLst/>
          </p:spPr>
          <p:txBody>
            <a:bodyPr wrap="none" anchor="ctr"/>
            <a:lstStyle/>
            <a:p>
              <a:pPr algn="ctr"/>
              <a:endPara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30" name="Oval 140">
              <a:extLst>
                <a:ext uri="{FF2B5EF4-FFF2-40B4-BE49-F238E27FC236}">
                  <a16:creationId xmlns:a16="http://schemas.microsoft.com/office/drawing/2014/main" xmlns="" id="{6A4C7A3F-9F55-4A68-88D8-9D98F4A72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" y="68"/>
              <a:ext cx="114" cy="114"/>
            </a:xfrm>
            <a:prstGeom prst="ellipse">
              <a:avLst/>
            </a:prstGeom>
            <a:grpFill/>
            <a:ln w="9525">
              <a:noFill/>
              <a:bevel/>
              <a:headEnd/>
              <a:tailEnd/>
            </a:ln>
            <a:extLst/>
          </p:spPr>
          <p:txBody>
            <a:bodyPr wrap="none" anchor="ctr"/>
            <a:lstStyle/>
            <a:p>
              <a:pPr algn="ctr"/>
              <a:endPara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</p:grpSp>
      <p:sp>
        <p:nvSpPr>
          <p:cNvPr id="31" name="TextBox 57">
            <a:extLst>
              <a:ext uri="{FF2B5EF4-FFF2-40B4-BE49-F238E27FC236}">
                <a16:creationId xmlns:a16="http://schemas.microsoft.com/office/drawing/2014/main" xmlns="" id="{330A9A44-2FAD-4043-8EB9-8A751387C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9021" y="4480366"/>
            <a:ext cx="29794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32" name="TextBox 57">
            <a:extLst>
              <a:ext uri="{FF2B5EF4-FFF2-40B4-BE49-F238E27FC236}">
                <a16:creationId xmlns:a16="http://schemas.microsoft.com/office/drawing/2014/main" xmlns="" id="{E838D436-29A5-4F27-8CD5-B6783F7A8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6347" y="4779445"/>
            <a:ext cx="1845609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添加文本说明内容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添加文本说明内容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添加文本说明内容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33" name="AutoShape 4">
            <a:extLst>
              <a:ext uri="{FF2B5EF4-FFF2-40B4-BE49-F238E27FC236}">
                <a16:creationId xmlns:a16="http://schemas.microsoft.com/office/drawing/2014/main" xmlns="" id="{02EC198C-98C9-40A2-96D6-C23DF5905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4819" y="1768698"/>
            <a:ext cx="2110449" cy="1957339"/>
          </a:xfrm>
          <a:prstGeom prst="roundRect">
            <a:avLst>
              <a:gd name="adj" fmla="val 13005"/>
            </a:avLst>
          </a:prstGeom>
          <a:solidFill>
            <a:schemeClr val="bg1"/>
          </a:solidFill>
          <a:ln w="19050" cap="rnd">
            <a:noFill/>
            <a:prstDash val="sysDot"/>
            <a:bevel/>
            <a:headEnd/>
            <a:tailEnd/>
          </a:ln>
        </p:spPr>
        <p:txBody>
          <a:bodyPr wrap="none" anchor="ctr"/>
          <a:lstStyle/>
          <a:p>
            <a:endParaRPr lang="zh-CN" altLang="zh-CN" sz="200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grpSp>
        <p:nvGrpSpPr>
          <p:cNvPr id="34" name="Group 138">
            <a:extLst>
              <a:ext uri="{FF2B5EF4-FFF2-40B4-BE49-F238E27FC236}">
                <a16:creationId xmlns:a16="http://schemas.microsoft.com/office/drawing/2014/main" xmlns="" id="{29E2FC31-6716-4F3C-B280-F51CB5D00C4C}"/>
              </a:ext>
            </a:extLst>
          </p:cNvPr>
          <p:cNvGrpSpPr>
            <a:grpSpLocks/>
          </p:cNvGrpSpPr>
          <p:nvPr/>
        </p:nvGrpSpPr>
        <p:grpSpPr bwMode="auto">
          <a:xfrm>
            <a:off x="7909554" y="3876912"/>
            <a:ext cx="237945" cy="235875"/>
            <a:chOff x="0" y="0"/>
            <a:chExt cx="250" cy="250"/>
          </a:xfrm>
          <a:solidFill>
            <a:schemeClr val="bg1"/>
          </a:solidFill>
        </p:grpSpPr>
        <p:sp>
          <p:nvSpPr>
            <p:cNvPr id="35" name="Oval 139">
              <a:extLst>
                <a:ext uri="{FF2B5EF4-FFF2-40B4-BE49-F238E27FC236}">
                  <a16:creationId xmlns:a16="http://schemas.microsoft.com/office/drawing/2014/main" xmlns="" id="{FF29A82E-573E-4FAF-A76E-96DD3D2434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" y="-1"/>
              <a:ext cx="251" cy="251"/>
            </a:xfrm>
            <a:prstGeom prst="ellipse">
              <a:avLst/>
            </a:prstGeom>
            <a:grpFill/>
            <a:ln w="9525">
              <a:noFill/>
              <a:bevel/>
              <a:headEnd/>
              <a:tailEnd/>
            </a:ln>
            <a:extLst/>
          </p:spPr>
          <p:txBody>
            <a:bodyPr wrap="none" anchor="ctr"/>
            <a:lstStyle/>
            <a:p>
              <a:pPr algn="ctr"/>
              <a:endPara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36" name="Oval 140">
              <a:extLst>
                <a:ext uri="{FF2B5EF4-FFF2-40B4-BE49-F238E27FC236}">
                  <a16:creationId xmlns:a16="http://schemas.microsoft.com/office/drawing/2014/main" xmlns="" id="{20364A02-76D0-4B2A-97B2-298A2A01BA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" y="68"/>
              <a:ext cx="114" cy="114"/>
            </a:xfrm>
            <a:prstGeom prst="ellipse">
              <a:avLst/>
            </a:prstGeom>
            <a:grpFill/>
            <a:ln w="9525">
              <a:noFill/>
              <a:bevel/>
              <a:headEnd/>
              <a:tailEnd/>
            </a:ln>
            <a:extLst/>
          </p:spPr>
          <p:txBody>
            <a:bodyPr wrap="none" anchor="ctr"/>
            <a:lstStyle/>
            <a:p>
              <a:pPr algn="ctr"/>
              <a:endPara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</p:grpSp>
      <p:sp>
        <p:nvSpPr>
          <p:cNvPr id="37" name="TextBox 57">
            <a:extLst>
              <a:ext uri="{FF2B5EF4-FFF2-40B4-BE49-F238E27FC236}">
                <a16:creationId xmlns:a16="http://schemas.microsoft.com/office/drawing/2014/main" xmlns="" id="{3D0AD4EA-563D-4E66-961F-F4B6DD869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0535" y="2007167"/>
            <a:ext cx="18663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标题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  <p:sp>
        <p:nvSpPr>
          <p:cNvPr id="38" name="TextBox 57">
            <a:extLst>
              <a:ext uri="{FF2B5EF4-FFF2-40B4-BE49-F238E27FC236}">
                <a16:creationId xmlns:a16="http://schemas.microsoft.com/office/drawing/2014/main" xmlns="" id="{07C729E6-60D0-46D5-BEC5-9B3FD6642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0535" y="2297633"/>
            <a:ext cx="186630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添加文本说明内容</a:t>
            </a:r>
            <a:endParaRPr lang="en-US" altLang="zh-CN" sz="1400" b="1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添加文本说明内容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rPr>
              <a:t>添加文本说明内容</a:t>
            </a: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站酷快乐体 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763643"/>
      </p:ext>
    </p:extLst>
  </p:cSld>
  <p:clrMapOvr>
    <a:masterClrMapping/>
  </p:clrMapOvr>
  <p:transition spd="slow" advTm="611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3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3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ldLvl="0" animBg="1" autoUpdateAnimBg="0"/>
      <p:bldP spid="7" grpId="0" bldLvl="0" autoUpdateAnimBg="0"/>
      <p:bldP spid="8" grpId="0" bldLvl="0" autoUpdateAnimBg="0"/>
      <p:bldP spid="9" grpId="0" bldLvl="0" animBg="1" autoUpdateAnimBg="0"/>
      <p:bldP spid="10" grpId="0" bldLvl="0" autoUpdateAnimBg="0"/>
      <p:bldP spid="11" grpId="0" bldLvl="0" autoUpdateAnimBg="0"/>
      <p:bldP spid="15" grpId="0" bldLvl="0" animBg="1" autoUpdateAnimBg="0"/>
      <p:bldP spid="16" grpId="0" bldLvl="0" autoUpdateAnimBg="0"/>
      <p:bldP spid="17" grpId="0" bldLvl="0" autoUpdateAnimBg="0"/>
      <p:bldP spid="21" grpId="0" bldLvl="0" animBg="1" autoUpdateAnimBg="0"/>
      <p:bldP spid="22" grpId="0" bldLvl="0" autoUpdateAnimBg="0"/>
      <p:bldP spid="23" grpId="0" bldLvl="0" autoUpdateAnimBg="0"/>
      <p:bldP spid="27" grpId="0" bldLvl="0" animBg="1" autoUpdateAnimBg="0"/>
      <p:bldP spid="31" grpId="0" bldLvl="0" autoUpdateAnimBg="0"/>
      <p:bldP spid="32" grpId="0" bldLvl="0" autoUpdateAnimBg="0"/>
      <p:bldP spid="33" grpId="0" bldLvl="0" animBg="1" autoUpdateAnimBg="0"/>
      <p:bldP spid="37" grpId="0" bldLvl="0" autoUpdateAnimBg="0"/>
      <p:bldP spid="38" grpId="0" bldLvl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924644F1-0BF5-4C36-B268-F4E6253266BF}"/>
              </a:ext>
            </a:extLst>
          </p:cNvPr>
          <p:cNvGrpSpPr/>
          <p:nvPr/>
        </p:nvGrpSpPr>
        <p:grpSpPr>
          <a:xfrm>
            <a:off x="1198385" y="1762097"/>
            <a:ext cx="9715633" cy="5095903"/>
            <a:chOff x="611188" y="803187"/>
            <a:chExt cx="7535050" cy="3952176"/>
          </a:xfrm>
        </p:grpSpPr>
        <p:sp>
          <p:nvSpPr>
            <p:cNvPr id="3" name="Freeform 138">
              <a:extLst>
                <a:ext uri="{FF2B5EF4-FFF2-40B4-BE49-F238E27FC236}">
                  <a16:creationId xmlns:a16="http://schemas.microsoft.com/office/drawing/2014/main" xmlns="" id="{58FB05FF-F84C-40D0-9AC8-A42656318A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041" y="803187"/>
              <a:ext cx="229490" cy="883605"/>
            </a:xfrm>
            <a:custGeom>
              <a:avLst/>
              <a:gdLst>
                <a:gd name="T0" fmla="*/ 161 w 161"/>
                <a:gd name="T1" fmla="*/ 438 h 619"/>
                <a:gd name="T2" fmla="*/ 161 w 161"/>
                <a:gd name="T3" fmla="*/ 51 h 619"/>
                <a:gd name="T4" fmla="*/ 110 w 161"/>
                <a:gd name="T5" fmla="*/ 0 h 619"/>
                <a:gd name="T6" fmla="*/ 51 w 161"/>
                <a:gd name="T7" fmla="*/ 0 h 619"/>
                <a:gd name="T8" fmla="*/ 0 w 161"/>
                <a:gd name="T9" fmla="*/ 51 h 619"/>
                <a:gd name="T10" fmla="*/ 0 w 161"/>
                <a:gd name="T11" fmla="*/ 619 h 619"/>
                <a:gd name="T12" fmla="*/ 161 w 161"/>
                <a:gd name="T13" fmla="*/ 43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619">
                  <a:moveTo>
                    <a:pt x="161" y="438"/>
                  </a:moveTo>
                  <a:cubicBezTo>
                    <a:pt x="161" y="51"/>
                    <a:pt x="161" y="51"/>
                    <a:pt x="161" y="51"/>
                  </a:cubicBezTo>
                  <a:cubicBezTo>
                    <a:pt x="161" y="23"/>
                    <a:pt x="138" y="0"/>
                    <a:pt x="11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619"/>
                    <a:pt x="0" y="619"/>
                    <a:pt x="0" y="619"/>
                  </a:cubicBezTo>
                  <a:cubicBezTo>
                    <a:pt x="9" y="561"/>
                    <a:pt x="53" y="461"/>
                    <a:pt x="161" y="4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4" name="Freeform 140">
              <a:extLst>
                <a:ext uri="{FF2B5EF4-FFF2-40B4-BE49-F238E27FC236}">
                  <a16:creationId xmlns:a16="http://schemas.microsoft.com/office/drawing/2014/main" xmlns="" id="{E040F58F-C06C-4313-9196-7C4C017AF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041" y="3514468"/>
              <a:ext cx="1500618" cy="1240895"/>
            </a:xfrm>
            <a:custGeom>
              <a:avLst/>
              <a:gdLst>
                <a:gd name="T0" fmla="*/ 1004 w 1051"/>
                <a:gd name="T1" fmla="*/ 0 h 869"/>
                <a:gd name="T2" fmla="*/ 218 w 1051"/>
                <a:gd name="T3" fmla="*/ 0 h 869"/>
                <a:gd name="T4" fmla="*/ 161 w 1051"/>
                <a:gd name="T5" fmla="*/ 5 h 869"/>
                <a:gd name="T6" fmla="*/ 0 w 1051"/>
                <a:gd name="T7" fmla="*/ 186 h 869"/>
                <a:gd name="T8" fmla="*/ 0 w 1051"/>
                <a:gd name="T9" fmla="*/ 201 h 869"/>
                <a:gd name="T10" fmla="*/ 0 w 1051"/>
                <a:gd name="T11" fmla="*/ 818 h 869"/>
                <a:gd name="T12" fmla="*/ 51 w 1051"/>
                <a:gd name="T13" fmla="*/ 869 h 869"/>
                <a:gd name="T14" fmla="*/ 110 w 1051"/>
                <a:gd name="T15" fmla="*/ 869 h 869"/>
                <a:gd name="T16" fmla="*/ 161 w 1051"/>
                <a:gd name="T17" fmla="*/ 818 h 869"/>
                <a:gd name="T18" fmla="*/ 161 w 1051"/>
                <a:gd name="T19" fmla="*/ 101 h 869"/>
                <a:gd name="T20" fmla="*/ 214 w 1051"/>
                <a:gd name="T21" fmla="*/ 92 h 869"/>
                <a:gd name="T22" fmla="*/ 1005 w 1051"/>
                <a:gd name="T23" fmla="*/ 92 h 869"/>
                <a:gd name="T24" fmla="*/ 1051 w 1051"/>
                <a:gd name="T25" fmla="*/ 46 h 869"/>
                <a:gd name="T26" fmla="*/ 1004 w 1051"/>
                <a:gd name="T27" fmla="*/ 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1" h="869">
                  <a:moveTo>
                    <a:pt x="1004" y="0"/>
                  </a:moveTo>
                  <a:cubicBezTo>
                    <a:pt x="998" y="1"/>
                    <a:pt x="364" y="6"/>
                    <a:pt x="218" y="0"/>
                  </a:cubicBezTo>
                  <a:cubicBezTo>
                    <a:pt x="197" y="0"/>
                    <a:pt x="178" y="2"/>
                    <a:pt x="161" y="5"/>
                  </a:cubicBezTo>
                  <a:cubicBezTo>
                    <a:pt x="53" y="28"/>
                    <a:pt x="9" y="127"/>
                    <a:pt x="0" y="186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0" y="818"/>
                    <a:pt x="0" y="818"/>
                    <a:pt x="0" y="818"/>
                  </a:cubicBezTo>
                  <a:cubicBezTo>
                    <a:pt x="0" y="846"/>
                    <a:pt x="23" y="869"/>
                    <a:pt x="51" y="869"/>
                  </a:cubicBezTo>
                  <a:cubicBezTo>
                    <a:pt x="110" y="869"/>
                    <a:pt x="110" y="869"/>
                    <a:pt x="110" y="869"/>
                  </a:cubicBezTo>
                  <a:cubicBezTo>
                    <a:pt x="138" y="869"/>
                    <a:pt x="161" y="846"/>
                    <a:pt x="161" y="818"/>
                  </a:cubicBezTo>
                  <a:cubicBezTo>
                    <a:pt x="161" y="101"/>
                    <a:pt x="161" y="101"/>
                    <a:pt x="161" y="101"/>
                  </a:cubicBezTo>
                  <a:cubicBezTo>
                    <a:pt x="176" y="95"/>
                    <a:pt x="193" y="92"/>
                    <a:pt x="214" y="92"/>
                  </a:cubicBezTo>
                  <a:cubicBezTo>
                    <a:pt x="363" y="98"/>
                    <a:pt x="979" y="93"/>
                    <a:pt x="1005" y="92"/>
                  </a:cubicBezTo>
                  <a:cubicBezTo>
                    <a:pt x="1030" y="92"/>
                    <a:pt x="1051" y="71"/>
                    <a:pt x="1051" y="46"/>
                  </a:cubicBezTo>
                  <a:cubicBezTo>
                    <a:pt x="1050" y="21"/>
                    <a:pt x="1030" y="1"/>
                    <a:pt x="10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" name="Freeform 141">
              <a:extLst>
                <a:ext uri="{FF2B5EF4-FFF2-40B4-BE49-F238E27FC236}">
                  <a16:creationId xmlns:a16="http://schemas.microsoft.com/office/drawing/2014/main" xmlns="" id="{BCC424AD-7E38-4DF4-87D7-0762A4684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2867" y="2839739"/>
              <a:ext cx="1374" cy="20613"/>
            </a:xfrm>
            <a:custGeom>
              <a:avLst/>
              <a:gdLst>
                <a:gd name="T0" fmla="*/ 1 w 1"/>
                <a:gd name="T1" fmla="*/ 2 h 15"/>
                <a:gd name="T2" fmla="*/ 0 w 1"/>
                <a:gd name="T3" fmla="*/ 0 h 15"/>
                <a:gd name="T4" fmla="*/ 0 w 1"/>
                <a:gd name="T5" fmla="*/ 15 h 15"/>
                <a:gd name="T6" fmla="*/ 1 w 1"/>
                <a:gd name="T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5">
                  <a:moveTo>
                    <a:pt x="1" y="2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1"/>
                    <a:pt x="1" y="6"/>
                    <a:pt x="1" y="2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799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6" name="Freeform 142">
              <a:extLst>
                <a:ext uri="{FF2B5EF4-FFF2-40B4-BE49-F238E27FC236}">
                  <a16:creationId xmlns:a16="http://schemas.microsoft.com/office/drawing/2014/main" xmlns="" id="{DBDD7DB3-0AF6-4333-829E-E40B4864CB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9288" y="2529172"/>
              <a:ext cx="1499243" cy="1250515"/>
            </a:xfrm>
            <a:custGeom>
              <a:avLst/>
              <a:gdLst>
                <a:gd name="T0" fmla="*/ 889 w 1050"/>
                <a:gd name="T1" fmla="*/ 6 h 876"/>
                <a:gd name="T2" fmla="*/ 833 w 1050"/>
                <a:gd name="T3" fmla="*/ 1 h 876"/>
                <a:gd name="T4" fmla="*/ 46 w 1050"/>
                <a:gd name="T5" fmla="*/ 1 h 876"/>
                <a:gd name="T6" fmla="*/ 0 w 1050"/>
                <a:gd name="T7" fmla="*/ 47 h 876"/>
                <a:gd name="T8" fmla="*/ 46 w 1050"/>
                <a:gd name="T9" fmla="*/ 93 h 876"/>
                <a:gd name="T10" fmla="*/ 836 w 1050"/>
                <a:gd name="T11" fmla="*/ 93 h 876"/>
                <a:gd name="T12" fmla="*/ 889 w 1050"/>
                <a:gd name="T13" fmla="*/ 102 h 876"/>
                <a:gd name="T14" fmla="*/ 889 w 1050"/>
                <a:gd name="T15" fmla="*/ 876 h 876"/>
                <a:gd name="T16" fmla="*/ 1050 w 1050"/>
                <a:gd name="T17" fmla="*/ 695 h 876"/>
                <a:gd name="T18" fmla="*/ 1050 w 1050"/>
                <a:gd name="T19" fmla="*/ 202 h 876"/>
                <a:gd name="T20" fmla="*/ 1050 w 1050"/>
                <a:gd name="T21" fmla="*/ 186 h 876"/>
                <a:gd name="T22" fmla="*/ 889 w 1050"/>
                <a:gd name="T23" fmla="*/ 6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50" h="876">
                  <a:moveTo>
                    <a:pt x="889" y="6"/>
                  </a:moveTo>
                  <a:cubicBezTo>
                    <a:pt x="872" y="2"/>
                    <a:pt x="853" y="0"/>
                    <a:pt x="833" y="1"/>
                  </a:cubicBezTo>
                  <a:cubicBezTo>
                    <a:pt x="687" y="6"/>
                    <a:pt x="53" y="1"/>
                    <a:pt x="46" y="1"/>
                  </a:cubicBezTo>
                  <a:cubicBezTo>
                    <a:pt x="21" y="1"/>
                    <a:pt x="0" y="21"/>
                    <a:pt x="0" y="47"/>
                  </a:cubicBezTo>
                  <a:cubicBezTo>
                    <a:pt x="0" y="72"/>
                    <a:pt x="20" y="93"/>
                    <a:pt x="46" y="93"/>
                  </a:cubicBezTo>
                  <a:cubicBezTo>
                    <a:pt x="72" y="93"/>
                    <a:pt x="688" y="98"/>
                    <a:pt x="836" y="93"/>
                  </a:cubicBezTo>
                  <a:cubicBezTo>
                    <a:pt x="857" y="92"/>
                    <a:pt x="875" y="96"/>
                    <a:pt x="889" y="102"/>
                  </a:cubicBezTo>
                  <a:cubicBezTo>
                    <a:pt x="889" y="876"/>
                    <a:pt x="889" y="876"/>
                    <a:pt x="889" y="876"/>
                  </a:cubicBezTo>
                  <a:cubicBezTo>
                    <a:pt x="898" y="817"/>
                    <a:pt x="942" y="718"/>
                    <a:pt x="1050" y="695"/>
                  </a:cubicBezTo>
                  <a:cubicBezTo>
                    <a:pt x="1050" y="202"/>
                    <a:pt x="1050" y="202"/>
                    <a:pt x="1050" y="202"/>
                  </a:cubicBezTo>
                  <a:cubicBezTo>
                    <a:pt x="1050" y="186"/>
                    <a:pt x="1050" y="186"/>
                    <a:pt x="1050" y="186"/>
                  </a:cubicBezTo>
                  <a:cubicBezTo>
                    <a:pt x="1041" y="128"/>
                    <a:pt x="997" y="29"/>
                    <a:pt x="889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7" name="Freeform 143">
              <a:extLst>
                <a:ext uri="{FF2B5EF4-FFF2-40B4-BE49-F238E27FC236}">
                  <a16:creationId xmlns:a16="http://schemas.microsoft.com/office/drawing/2014/main" xmlns="" id="{1E34CF46-5D5B-4D6B-863A-0E8712CDA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041" y="1420199"/>
              <a:ext cx="1500618" cy="1374192"/>
            </a:xfrm>
            <a:custGeom>
              <a:avLst/>
              <a:gdLst>
                <a:gd name="T0" fmla="*/ 1004 w 1051"/>
                <a:gd name="T1" fmla="*/ 1 h 963"/>
                <a:gd name="T2" fmla="*/ 218 w 1051"/>
                <a:gd name="T3" fmla="*/ 1 h 963"/>
                <a:gd name="T4" fmla="*/ 161 w 1051"/>
                <a:gd name="T5" fmla="*/ 6 h 963"/>
                <a:gd name="T6" fmla="*/ 0 w 1051"/>
                <a:gd name="T7" fmla="*/ 187 h 963"/>
                <a:gd name="T8" fmla="*/ 0 w 1051"/>
                <a:gd name="T9" fmla="*/ 201 h 963"/>
                <a:gd name="T10" fmla="*/ 0 w 1051"/>
                <a:gd name="T11" fmla="*/ 783 h 963"/>
                <a:gd name="T12" fmla="*/ 161 w 1051"/>
                <a:gd name="T13" fmla="*/ 963 h 963"/>
                <a:gd name="T14" fmla="*/ 161 w 1051"/>
                <a:gd name="T15" fmla="*/ 102 h 963"/>
                <a:gd name="T16" fmla="*/ 214 w 1051"/>
                <a:gd name="T17" fmla="*/ 93 h 963"/>
                <a:gd name="T18" fmla="*/ 1005 w 1051"/>
                <a:gd name="T19" fmla="*/ 93 h 963"/>
                <a:gd name="T20" fmla="*/ 1051 w 1051"/>
                <a:gd name="T21" fmla="*/ 46 h 963"/>
                <a:gd name="T22" fmla="*/ 1004 w 1051"/>
                <a:gd name="T23" fmla="*/ 1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51" h="963">
                  <a:moveTo>
                    <a:pt x="1004" y="1"/>
                  </a:moveTo>
                  <a:cubicBezTo>
                    <a:pt x="998" y="1"/>
                    <a:pt x="364" y="6"/>
                    <a:pt x="218" y="1"/>
                  </a:cubicBezTo>
                  <a:cubicBezTo>
                    <a:pt x="197" y="0"/>
                    <a:pt x="178" y="2"/>
                    <a:pt x="161" y="6"/>
                  </a:cubicBezTo>
                  <a:cubicBezTo>
                    <a:pt x="53" y="29"/>
                    <a:pt x="9" y="129"/>
                    <a:pt x="0" y="187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0" y="783"/>
                    <a:pt x="0" y="783"/>
                    <a:pt x="0" y="783"/>
                  </a:cubicBezTo>
                  <a:cubicBezTo>
                    <a:pt x="108" y="806"/>
                    <a:pt x="152" y="905"/>
                    <a:pt x="161" y="963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76" y="96"/>
                    <a:pt x="193" y="92"/>
                    <a:pt x="214" y="93"/>
                  </a:cubicBezTo>
                  <a:cubicBezTo>
                    <a:pt x="363" y="98"/>
                    <a:pt x="979" y="93"/>
                    <a:pt x="1005" y="93"/>
                  </a:cubicBezTo>
                  <a:cubicBezTo>
                    <a:pt x="1031" y="93"/>
                    <a:pt x="1051" y="72"/>
                    <a:pt x="1051" y="46"/>
                  </a:cubicBezTo>
                  <a:cubicBezTo>
                    <a:pt x="1051" y="21"/>
                    <a:pt x="1030" y="1"/>
                    <a:pt x="1004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8" name="TextBox 15">
              <a:extLst>
                <a:ext uri="{FF2B5EF4-FFF2-40B4-BE49-F238E27FC236}">
                  <a16:creationId xmlns:a16="http://schemas.microsoft.com/office/drawing/2014/main" xmlns="" id="{F2635E6A-4991-4A75-A33D-C6B50A89DA60}"/>
                </a:ext>
              </a:extLst>
            </p:cNvPr>
            <p:cNvSpPr txBox="1"/>
            <p:nvPr/>
          </p:nvSpPr>
          <p:spPr bwMode="auto">
            <a:xfrm>
              <a:off x="6156176" y="1131590"/>
              <a:ext cx="1217364" cy="35804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8BC925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pPr algn="l"/>
              <a:r>
                <a:rPr lang="zh-CN" altLang="en-US" sz="2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添加标题</a:t>
              </a:r>
            </a:p>
          </p:txBody>
        </p:sp>
        <p:sp>
          <p:nvSpPr>
            <p:cNvPr id="9" name="矩形 1">
              <a:extLst>
                <a:ext uri="{FF2B5EF4-FFF2-40B4-BE49-F238E27FC236}">
                  <a16:creationId xmlns:a16="http://schemas.microsoft.com/office/drawing/2014/main" xmlns="" id="{6A18BD57-3A54-4CC8-99EA-3422E356F8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4187" y="1431659"/>
              <a:ext cx="1973962" cy="478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微软雅黑" pitchFamily="34" charset="-122"/>
                </a:rPr>
                <a:t>单击添加文本单击添加文本单击添加文本单击添加文本单击</a:t>
              </a:r>
            </a:p>
          </p:txBody>
        </p:sp>
        <p:sp>
          <p:nvSpPr>
            <p:cNvPr id="10" name="TextBox 17">
              <a:extLst>
                <a:ext uri="{FF2B5EF4-FFF2-40B4-BE49-F238E27FC236}">
                  <a16:creationId xmlns:a16="http://schemas.microsoft.com/office/drawing/2014/main" xmlns="" id="{3706CD44-C5F8-4EEC-9BD3-7149F6039B31}"/>
                </a:ext>
              </a:extLst>
            </p:cNvPr>
            <p:cNvSpPr txBox="1"/>
            <p:nvPr/>
          </p:nvSpPr>
          <p:spPr bwMode="auto">
            <a:xfrm>
              <a:off x="1655481" y="2249810"/>
              <a:ext cx="1217364" cy="35804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EBAC07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2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添加标题</a:t>
              </a:r>
            </a:p>
          </p:txBody>
        </p:sp>
        <p:sp>
          <p:nvSpPr>
            <p:cNvPr id="11" name="矩形 1">
              <a:extLst>
                <a:ext uri="{FF2B5EF4-FFF2-40B4-BE49-F238E27FC236}">
                  <a16:creationId xmlns:a16="http://schemas.microsoft.com/office/drawing/2014/main" xmlns="" id="{ABC96301-332D-479C-A4AC-46407EA071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188" y="2568189"/>
              <a:ext cx="2222950" cy="478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微软雅黑" pitchFamily="34" charset="-122"/>
                </a:rPr>
                <a:t>单击添加文本单击添加文本单击添加文本单击添加文本单击</a:t>
              </a:r>
            </a:p>
          </p:txBody>
        </p:sp>
        <p:sp>
          <p:nvSpPr>
            <p:cNvPr id="12" name="TextBox 19">
              <a:extLst>
                <a:ext uri="{FF2B5EF4-FFF2-40B4-BE49-F238E27FC236}">
                  <a16:creationId xmlns:a16="http://schemas.microsoft.com/office/drawing/2014/main" xmlns="" id="{6B6C9D34-D031-49E5-9237-0724732F4F9F}"/>
                </a:ext>
              </a:extLst>
            </p:cNvPr>
            <p:cNvSpPr txBox="1"/>
            <p:nvPr/>
          </p:nvSpPr>
          <p:spPr bwMode="auto">
            <a:xfrm>
              <a:off x="6135229" y="3229500"/>
              <a:ext cx="1217364" cy="35804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F83003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2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添加标题</a:t>
              </a:r>
            </a:p>
          </p:txBody>
        </p:sp>
        <p:sp>
          <p:nvSpPr>
            <p:cNvPr id="13" name="矩形 1">
              <a:extLst>
                <a:ext uri="{FF2B5EF4-FFF2-40B4-BE49-F238E27FC236}">
                  <a16:creationId xmlns:a16="http://schemas.microsoft.com/office/drawing/2014/main" xmlns="" id="{27FB5831-7B34-41FC-85F0-06DE1E9C3A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2276" y="3529569"/>
              <a:ext cx="1973962" cy="478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微软雅黑" pitchFamily="34" charset="-122"/>
                </a:rPr>
                <a:t>单击添加文本单击添加文本单击添加文本单击添加文本单击</a:t>
              </a: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xmlns="" id="{F8C3FA8F-5015-4D6D-B17E-1C216DC34505}"/>
                </a:ext>
              </a:extLst>
            </p:cNvPr>
            <p:cNvSpPr/>
            <p:nvPr/>
          </p:nvSpPr>
          <p:spPr>
            <a:xfrm>
              <a:off x="5590452" y="3300820"/>
              <a:ext cx="536130" cy="5361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01572A14-D0F4-470D-B588-249D7C730FBD}"/>
                </a:ext>
              </a:extLst>
            </p:cNvPr>
            <p:cNvSpPr/>
            <p:nvPr/>
          </p:nvSpPr>
          <p:spPr>
            <a:xfrm>
              <a:off x="5590452" y="1230720"/>
              <a:ext cx="536130" cy="5361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D292FC45-31E7-45CA-BCF6-806D708DB94C}"/>
                </a:ext>
              </a:extLst>
            </p:cNvPr>
            <p:cNvSpPr/>
            <p:nvPr/>
          </p:nvSpPr>
          <p:spPr>
            <a:xfrm>
              <a:off x="2881223" y="2324222"/>
              <a:ext cx="536130" cy="5361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17" name="TextBox 682">
              <a:extLst>
                <a:ext uri="{FF2B5EF4-FFF2-40B4-BE49-F238E27FC236}">
                  <a16:creationId xmlns:a16="http://schemas.microsoft.com/office/drawing/2014/main" xmlns="" id="{4F5541C7-3748-4DB4-8A34-FBB4B91AF381}"/>
                </a:ext>
              </a:extLst>
            </p:cNvPr>
            <p:cNvSpPr txBox="1"/>
            <p:nvPr/>
          </p:nvSpPr>
          <p:spPr>
            <a:xfrm>
              <a:off x="5705704" y="1301196"/>
              <a:ext cx="284947" cy="45342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3199" dirty="0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C</a:t>
              </a:r>
              <a:endParaRPr lang="zh-CN" altLang="en-US" sz="3199" dirty="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18" name="TextBox 682">
              <a:extLst>
                <a:ext uri="{FF2B5EF4-FFF2-40B4-BE49-F238E27FC236}">
                  <a16:creationId xmlns:a16="http://schemas.microsoft.com/office/drawing/2014/main" xmlns="" id="{EF1EBEED-5F04-4B6E-B12F-5C978E9C3B63}"/>
                </a:ext>
              </a:extLst>
            </p:cNvPr>
            <p:cNvSpPr txBox="1"/>
            <p:nvPr/>
          </p:nvSpPr>
          <p:spPr>
            <a:xfrm>
              <a:off x="5705082" y="3379577"/>
              <a:ext cx="286190" cy="45342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3199" dirty="0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A</a:t>
              </a:r>
              <a:endParaRPr lang="zh-CN" altLang="en-US" sz="3199" dirty="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19" name="TextBox 682">
              <a:extLst>
                <a:ext uri="{FF2B5EF4-FFF2-40B4-BE49-F238E27FC236}">
                  <a16:creationId xmlns:a16="http://schemas.microsoft.com/office/drawing/2014/main" xmlns="" id="{17262A77-15BF-4A5B-9DEB-A7B21F9A6D2E}"/>
                </a:ext>
              </a:extLst>
            </p:cNvPr>
            <p:cNvSpPr txBox="1"/>
            <p:nvPr/>
          </p:nvSpPr>
          <p:spPr>
            <a:xfrm>
              <a:off x="3006157" y="2397162"/>
              <a:ext cx="294892" cy="45342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3199" dirty="0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B</a:t>
              </a:r>
              <a:endParaRPr lang="zh-CN" altLang="en-US" sz="3199" dirty="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20" name="TextBox 27">
              <a:extLst>
                <a:ext uri="{FF2B5EF4-FFF2-40B4-BE49-F238E27FC236}">
                  <a16:creationId xmlns:a16="http://schemas.microsoft.com/office/drawing/2014/main" xmlns="" id="{317C6522-5AEF-45D1-B59A-AF02B857E5E6}"/>
                </a:ext>
              </a:extLst>
            </p:cNvPr>
            <p:cNvSpPr txBox="1"/>
            <p:nvPr/>
          </p:nvSpPr>
          <p:spPr bwMode="auto">
            <a:xfrm>
              <a:off x="3045383" y="892281"/>
              <a:ext cx="1217364" cy="35804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284848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24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859452"/>
      </p:ext>
    </p:extLst>
  </p:cSld>
  <p:clrMapOvr>
    <a:masterClrMapping/>
  </p:clrMapOvr>
  <p:transition spd="slow" advTm="253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xmlns="" id="{06970264-4272-4D44-854E-627DC22A5A02}"/>
              </a:ext>
            </a:extLst>
          </p:cNvPr>
          <p:cNvCxnSpPr/>
          <p:nvPr/>
        </p:nvCxnSpPr>
        <p:spPr>
          <a:xfrm flipV="1">
            <a:off x="5888881" y="3769438"/>
            <a:ext cx="1601416" cy="93640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54129EBF-D599-4C06-A22D-774864B16120}"/>
              </a:ext>
            </a:extLst>
          </p:cNvPr>
          <p:cNvCxnSpPr/>
          <p:nvPr/>
        </p:nvCxnSpPr>
        <p:spPr>
          <a:xfrm>
            <a:off x="7641074" y="3834509"/>
            <a:ext cx="1815680" cy="73643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76DC581-2CC1-4419-BE2D-12C2656CC971}"/>
              </a:ext>
            </a:extLst>
          </p:cNvPr>
          <p:cNvCxnSpPr>
            <a:cxnSpLocks/>
            <a:stCxn id="7" idx="7"/>
          </p:cNvCxnSpPr>
          <p:nvPr/>
        </p:nvCxnSpPr>
        <p:spPr>
          <a:xfrm flipV="1">
            <a:off x="9702760" y="3893234"/>
            <a:ext cx="1122103" cy="56819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C5E14338-E3A6-4AD6-9076-085461022A34}"/>
              </a:ext>
            </a:extLst>
          </p:cNvPr>
          <p:cNvSpPr/>
          <p:nvPr/>
        </p:nvSpPr>
        <p:spPr>
          <a:xfrm>
            <a:off x="5374650" y="4505866"/>
            <a:ext cx="693576" cy="69516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C5EAB8B0-5C53-4CE0-B1AF-4FF79451A8C6}"/>
              </a:ext>
            </a:extLst>
          </p:cNvPr>
          <p:cNvSpPr/>
          <p:nvPr/>
        </p:nvSpPr>
        <p:spPr>
          <a:xfrm>
            <a:off x="7126844" y="3390112"/>
            <a:ext cx="693576" cy="69357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1E01667D-4067-49FB-994C-097B932E5338}"/>
              </a:ext>
            </a:extLst>
          </p:cNvPr>
          <p:cNvSpPr/>
          <p:nvPr/>
        </p:nvSpPr>
        <p:spPr>
          <a:xfrm>
            <a:off x="9109172" y="4359851"/>
            <a:ext cx="695164" cy="69357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F06BBCE9-51F6-4941-8DCD-63EDD9C70BAA}"/>
              </a:ext>
            </a:extLst>
          </p:cNvPr>
          <p:cNvSpPr/>
          <p:nvPr/>
        </p:nvSpPr>
        <p:spPr>
          <a:xfrm>
            <a:off x="10658213" y="3390112"/>
            <a:ext cx="693577" cy="69357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9" name="KSO_Shape">
            <a:extLst>
              <a:ext uri="{FF2B5EF4-FFF2-40B4-BE49-F238E27FC236}">
                <a16:creationId xmlns:a16="http://schemas.microsoft.com/office/drawing/2014/main" xmlns="" id="{F564212F-EDB2-4B67-823C-31B806A5CBE8}"/>
              </a:ext>
            </a:extLst>
          </p:cNvPr>
          <p:cNvSpPr>
            <a:spLocks noChangeAspect="1"/>
          </p:cNvSpPr>
          <p:nvPr/>
        </p:nvSpPr>
        <p:spPr>
          <a:xfrm>
            <a:off x="5541298" y="4729652"/>
            <a:ext cx="360280" cy="241244"/>
          </a:xfrm>
          <a:custGeom>
            <a:avLst/>
            <a:gdLst/>
            <a:ahLst/>
            <a:cxnLst/>
            <a:rect l="l" t="t" r="r" b="b"/>
            <a:pathLst>
              <a:path w="4974795" h="3320682">
                <a:moveTo>
                  <a:pt x="1897867" y="1805825"/>
                </a:moveTo>
                <a:lnTo>
                  <a:pt x="2485737" y="2315734"/>
                </a:lnTo>
                <a:lnTo>
                  <a:pt x="3073607" y="1805825"/>
                </a:lnTo>
                <a:lnTo>
                  <a:pt x="4820061" y="3320682"/>
                </a:lnTo>
                <a:lnTo>
                  <a:pt x="151413" y="3320682"/>
                </a:lnTo>
                <a:close/>
                <a:moveTo>
                  <a:pt x="0" y="159634"/>
                </a:moveTo>
                <a:lnTo>
                  <a:pt x="1788328" y="1710812"/>
                </a:lnTo>
                <a:lnTo>
                  <a:pt x="0" y="3261996"/>
                </a:lnTo>
                <a:close/>
                <a:moveTo>
                  <a:pt x="4974795" y="156753"/>
                </a:moveTo>
                <a:lnTo>
                  <a:pt x="4974795" y="3264872"/>
                </a:lnTo>
                <a:lnTo>
                  <a:pt x="3183146" y="1710812"/>
                </a:lnTo>
                <a:close/>
                <a:moveTo>
                  <a:pt x="35040" y="0"/>
                </a:moveTo>
                <a:lnTo>
                  <a:pt x="4936434" y="0"/>
                </a:lnTo>
                <a:lnTo>
                  <a:pt x="2485737" y="21257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10" name="KSO_Shape">
            <a:extLst>
              <a:ext uri="{FF2B5EF4-FFF2-40B4-BE49-F238E27FC236}">
                <a16:creationId xmlns:a16="http://schemas.microsoft.com/office/drawing/2014/main" xmlns="" id="{C745B8E0-D01F-4555-8211-9A9C9E67B55A}"/>
              </a:ext>
            </a:extLst>
          </p:cNvPr>
          <p:cNvSpPr>
            <a:spLocks noChangeAspect="1"/>
          </p:cNvSpPr>
          <p:nvPr/>
        </p:nvSpPr>
        <p:spPr>
          <a:xfrm flipH="1">
            <a:off x="7293492" y="3593265"/>
            <a:ext cx="360280" cy="285684"/>
          </a:xfrm>
          <a:custGeom>
            <a:avLst/>
            <a:gdLst/>
            <a:ahLst/>
            <a:cxnLst/>
            <a:rect l="l" t="t" r="r" b="b"/>
            <a:pathLst>
              <a:path w="3438144" h="2732506">
                <a:moveTo>
                  <a:pt x="1719072" y="1227183"/>
                </a:moveTo>
                <a:cubicBezTo>
                  <a:pt x="1961590" y="1227183"/>
                  <a:pt x="2158189" y="1423782"/>
                  <a:pt x="2158189" y="1666300"/>
                </a:cubicBezTo>
                <a:cubicBezTo>
                  <a:pt x="2158189" y="1908818"/>
                  <a:pt x="1961590" y="2105417"/>
                  <a:pt x="1719072" y="2105417"/>
                </a:cubicBezTo>
                <a:cubicBezTo>
                  <a:pt x="1476554" y="2105417"/>
                  <a:pt x="1279955" y="1908818"/>
                  <a:pt x="1279955" y="1666300"/>
                </a:cubicBezTo>
                <a:cubicBezTo>
                  <a:pt x="1279955" y="1423782"/>
                  <a:pt x="1476554" y="1227183"/>
                  <a:pt x="1719072" y="1227183"/>
                </a:cubicBezTo>
                <a:close/>
                <a:moveTo>
                  <a:pt x="1719072" y="997872"/>
                </a:moveTo>
                <a:cubicBezTo>
                  <a:pt x="1349909" y="997872"/>
                  <a:pt x="1050644" y="1297137"/>
                  <a:pt x="1050644" y="1666300"/>
                </a:cubicBezTo>
                <a:cubicBezTo>
                  <a:pt x="1050644" y="2035463"/>
                  <a:pt x="1349909" y="2334728"/>
                  <a:pt x="1719072" y="2334728"/>
                </a:cubicBezTo>
                <a:cubicBezTo>
                  <a:pt x="2088235" y="2334728"/>
                  <a:pt x="2387500" y="2035463"/>
                  <a:pt x="2387500" y="1666300"/>
                </a:cubicBezTo>
                <a:cubicBezTo>
                  <a:pt x="2387500" y="1297137"/>
                  <a:pt x="2088235" y="997872"/>
                  <a:pt x="1719072" y="997872"/>
                </a:cubicBezTo>
                <a:close/>
                <a:moveTo>
                  <a:pt x="575044" y="803862"/>
                </a:moveTo>
                <a:cubicBezTo>
                  <a:pt x="495506" y="803862"/>
                  <a:pt x="431028" y="868340"/>
                  <a:pt x="431028" y="947878"/>
                </a:cubicBezTo>
                <a:cubicBezTo>
                  <a:pt x="431028" y="1027416"/>
                  <a:pt x="495506" y="1091894"/>
                  <a:pt x="575044" y="1091894"/>
                </a:cubicBezTo>
                <a:cubicBezTo>
                  <a:pt x="654582" y="1091894"/>
                  <a:pt x="719060" y="1027416"/>
                  <a:pt x="719060" y="947878"/>
                </a:cubicBezTo>
                <a:cubicBezTo>
                  <a:pt x="719060" y="868340"/>
                  <a:pt x="654582" y="803862"/>
                  <a:pt x="575044" y="803862"/>
                </a:cubicBezTo>
                <a:close/>
                <a:moveTo>
                  <a:pt x="1365940" y="0"/>
                </a:moveTo>
                <a:lnTo>
                  <a:pt x="1998164" y="0"/>
                </a:lnTo>
                <a:cubicBezTo>
                  <a:pt x="2213188" y="0"/>
                  <a:pt x="2387500" y="174312"/>
                  <a:pt x="2387500" y="389336"/>
                </a:cubicBezTo>
                <a:lnTo>
                  <a:pt x="2384456" y="419529"/>
                </a:lnTo>
                <a:lnTo>
                  <a:pt x="3040081" y="419529"/>
                </a:lnTo>
                <a:cubicBezTo>
                  <a:pt x="3259925" y="419529"/>
                  <a:pt x="3438144" y="597748"/>
                  <a:pt x="3438144" y="817592"/>
                </a:cubicBezTo>
                <a:lnTo>
                  <a:pt x="3438144" y="2334443"/>
                </a:lnTo>
                <a:cubicBezTo>
                  <a:pt x="3438144" y="2554287"/>
                  <a:pt x="3259925" y="2732506"/>
                  <a:pt x="3040081" y="2732506"/>
                </a:cubicBezTo>
                <a:lnTo>
                  <a:pt x="398063" y="2732506"/>
                </a:lnTo>
                <a:cubicBezTo>
                  <a:pt x="178219" y="2732506"/>
                  <a:pt x="0" y="2554287"/>
                  <a:pt x="0" y="2334443"/>
                </a:cubicBezTo>
                <a:lnTo>
                  <a:pt x="0" y="817592"/>
                </a:lnTo>
                <a:cubicBezTo>
                  <a:pt x="0" y="597748"/>
                  <a:pt x="178219" y="419529"/>
                  <a:pt x="398063" y="419529"/>
                </a:cubicBezTo>
                <a:lnTo>
                  <a:pt x="979648" y="419529"/>
                </a:lnTo>
                <a:cubicBezTo>
                  <a:pt x="976997" y="409663"/>
                  <a:pt x="976604" y="399545"/>
                  <a:pt x="976604" y="389336"/>
                </a:cubicBezTo>
                <a:cubicBezTo>
                  <a:pt x="976604" y="174312"/>
                  <a:pt x="1150916" y="0"/>
                  <a:pt x="1365940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11" name="KSO_Shape">
            <a:extLst>
              <a:ext uri="{FF2B5EF4-FFF2-40B4-BE49-F238E27FC236}">
                <a16:creationId xmlns:a16="http://schemas.microsoft.com/office/drawing/2014/main" xmlns="" id="{5E0EB8BE-F38C-4A8A-AA77-F522D4D236A1}"/>
              </a:ext>
            </a:extLst>
          </p:cNvPr>
          <p:cNvSpPr>
            <a:spLocks noChangeAspect="1"/>
          </p:cNvSpPr>
          <p:nvPr/>
        </p:nvSpPr>
        <p:spPr>
          <a:xfrm>
            <a:off x="9277408" y="4558242"/>
            <a:ext cx="358692" cy="295207"/>
          </a:xfrm>
          <a:custGeom>
            <a:avLst/>
            <a:gdLst/>
            <a:ahLst/>
            <a:cxnLst/>
            <a:rect l="l" t="t" r="r" b="b"/>
            <a:pathLst>
              <a:path w="2100462" h="1726264">
                <a:moveTo>
                  <a:pt x="1169148" y="1434056"/>
                </a:moveTo>
                <a:cubicBezTo>
                  <a:pt x="1249839" y="1434056"/>
                  <a:pt x="1315252" y="1499469"/>
                  <a:pt x="1315252" y="1580160"/>
                </a:cubicBezTo>
                <a:cubicBezTo>
                  <a:pt x="1315252" y="1660851"/>
                  <a:pt x="1249839" y="1726264"/>
                  <a:pt x="1169148" y="1726264"/>
                </a:cubicBezTo>
                <a:cubicBezTo>
                  <a:pt x="1088457" y="1726264"/>
                  <a:pt x="1023044" y="1660851"/>
                  <a:pt x="1023044" y="1580160"/>
                </a:cubicBezTo>
                <a:cubicBezTo>
                  <a:pt x="1023044" y="1499469"/>
                  <a:pt x="1088457" y="1434056"/>
                  <a:pt x="1169148" y="1434056"/>
                </a:cubicBezTo>
                <a:close/>
                <a:moveTo>
                  <a:pt x="561082" y="1434056"/>
                </a:moveTo>
                <a:cubicBezTo>
                  <a:pt x="641773" y="1434056"/>
                  <a:pt x="707186" y="1499469"/>
                  <a:pt x="707186" y="1580160"/>
                </a:cubicBezTo>
                <a:cubicBezTo>
                  <a:pt x="707186" y="1660851"/>
                  <a:pt x="641773" y="1726264"/>
                  <a:pt x="561082" y="1726264"/>
                </a:cubicBezTo>
                <a:cubicBezTo>
                  <a:pt x="480391" y="1726264"/>
                  <a:pt x="414978" y="1660851"/>
                  <a:pt x="414978" y="1580160"/>
                </a:cubicBezTo>
                <a:cubicBezTo>
                  <a:pt x="414978" y="1499469"/>
                  <a:pt x="480391" y="1434056"/>
                  <a:pt x="561082" y="1434056"/>
                </a:cubicBezTo>
                <a:close/>
                <a:moveTo>
                  <a:pt x="1382881" y="785189"/>
                </a:moveTo>
                <a:cubicBezTo>
                  <a:pt x="1348673" y="785189"/>
                  <a:pt x="1320942" y="812920"/>
                  <a:pt x="1320942" y="847128"/>
                </a:cubicBezTo>
                <a:cubicBezTo>
                  <a:pt x="1320942" y="881336"/>
                  <a:pt x="1348673" y="909067"/>
                  <a:pt x="1382881" y="909067"/>
                </a:cubicBezTo>
                <a:cubicBezTo>
                  <a:pt x="1417089" y="909067"/>
                  <a:pt x="1444820" y="881336"/>
                  <a:pt x="1444820" y="847128"/>
                </a:cubicBezTo>
                <a:cubicBezTo>
                  <a:pt x="1444820" y="812920"/>
                  <a:pt x="1417089" y="785189"/>
                  <a:pt x="1382881" y="785189"/>
                </a:cubicBezTo>
                <a:close/>
                <a:moveTo>
                  <a:pt x="1210442" y="785189"/>
                </a:moveTo>
                <a:cubicBezTo>
                  <a:pt x="1176234" y="785189"/>
                  <a:pt x="1148503" y="812920"/>
                  <a:pt x="1148503" y="847128"/>
                </a:cubicBezTo>
                <a:cubicBezTo>
                  <a:pt x="1148503" y="881336"/>
                  <a:pt x="1176234" y="909067"/>
                  <a:pt x="1210442" y="909067"/>
                </a:cubicBezTo>
                <a:cubicBezTo>
                  <a:pt x="1244650" y="909067"/>
                  <a:pt x="1272381" y="881336"/>
                  <a:pt x="1272381" y="847128"/>
                </a:cubicBezTo>
                <a:cubicBezTo>
                  <a:pt x="1272381" y="812920"/>
                  <a:pt x="1244650" y="785189"/>
                  <a:pt x="1210442" y="785189"/>
                </a:cubicBezTo>
                <a:close/>
                <a:moveTo>
                  <a:pt x="1038003" y="785189"/>
                </a:moveTo>
                <a:cubicBezTo>
                  <a:pt x="1003795" y="785189"/>
                  <a:pt x="976064" y="812920"/>
                  <a:pt x="976064" y="847128"/>
                </a:cubicBezTo>
                <a:cubicBezTo>
                  <a:pt x="976064" y="881336"/>
                  <a:pt x="1003795" y="909067"/>
                  <a:pt x="1038003" y="909067"/>
                </a:cubicBezTo>
                <a:cubicBezTo>
                  <a:pt x="1072211" y="909067"/>
                  <a:pt x="1099942" y="881336"/>
                  <a:pt x="1099942" y="847128"/>
                </a:cubicBezTo>
                <a:cubicBezTo>
                  <a:pt x="1099942" y="812920"/>
                  <a:pt x="1072211" y="785189"/>
                  <a:pt x="1038003" y="785189"/>
                </a:cubicBezTo>
                <a:close/>
                <a:moveTo>
                  <a:pt x="865564" y="785189"/>
                </a:moveTo>
                <a:cubicBezTo>
                  <a:pt x="831356" y="785189"/>
                  <a:pt x="803625" y="812920"/>
                  <a:pt x="803625" y="847128"/>
                </a:cubicBezTo>
                <a:cubicBezTo>
                  <a:pt x="803625" y="881336"/>
                  <a:pt x="831356" y="909067"/>
                  <a:pt x="865564" y="909067"/>
                </a:cubicBezTo>
                <a:cubicBezTo>
                  <a:pt x="899772" y="909067"/>
                  <a:pt x="927503" y="881336"/>
                  <a:pt x="927503" y="847128"/>
                </a:cubicBezTo>
                <a:cubicBezTo>
                  <a:pt x="927503" y="812920"/>
                  <a:pt x="899772" y="785189"/>
                  <a:pt x="865564" y="785189"/>
                </a:cubicBezTo>
                <a:close/>
                <a:moveTo>
                  <a:pt x="693125" y="785189"/>
                </a:moveTo>
                <a:cubicBezTo>
                  <a:pt x="658917" y="785189"/>
                  <a:pt x="631186" y="812920"/>
                  <a:pt x="631186" y="847128"/>
                </a:cubicBezTo>
                <a:cubicBezTo>
                  <a:pt x="631186" y="881336"/>
                  <a:pt x="658917" y="909067"/>
                  <a:pt x="693125" y="909067"/>
                </a:cubicBezTo>
                <a:cubicBezTo>
                  <a:pt x="727333" y="909067"/>
                  <a:pt x="755064" y="881336"/>
                  <a:pt x="755064" y="847128"/>
                </a:cubicBezTo>
                <a:cubicBezTo>
                  <a:pt x="755064" y="812920"/>
                  <a:pt x="727333" y="785189"/>
                  <a:pt x="693125" y="785189"/>
                </a:cubicBezTo>
                <a:close/>
                <a:moveTo>
                  <a:pt x="520686" y="785189"/>
                </a:moveTo>
                <a:cubicBezTo>
                  <a:pt x="486478" y="785189"/>
                  <a:pt x="458747" y="812920"/>
                  <a:pt x="458747" y="847128"/>
                </a:cubicBezTo>
                <a:cubicBezTo>
                  <a:pt x="458747" y="881336"/>
                  <a:pt x="486478" y="909067"/>
                  <a:pt x="520686" y="909067"/>
                </a:cubicBezTo>
                <a:cubicBezTo>
                  <a:pt x="554894" y="909067"/>
                  <a:pt x="582625" y="881336"/>
                  <a:pt x="582625" y="847128"/>
                </a:cubicBezTo>
                <a:cubicBezTo>
                  <a:pt x="582625" y="812920"/>
                  <a:pt x="554894" y="785189"/>
                  <a:pt x="520686" y="785189"/>
                </a:cubicBezTo>
                <a:close/>
                <a:moveTo>
                  <a:pt x="348247" y="785189"/>
                </a:moveTo>
                <a:cubicBezTo>
                  <a:pt x="314039" y="785189"/>
                  <a:pt x="286308" y="812920"/>
                  <a:pt x="286308" y="847128"/>
                </a:cubicBezTo>
                <a:cubicBezTo>
                  <a:pt x="286308" y="881336"/>
                  <a:pt x="314039" y="909067"/>
                  <a:pt x="348247" y="909067"/>
                </a:cubicBezTo>
                <a:cubicBezTo>
                  <a:pt x="382455" y="909067"/>
                  <a:pt x="410186" y="881336"/>
                  <a:pt x="410186" y="847128"/>
                </a:cubicBezTo>
                <a:cubicBezTo>
                  <a:pt x="410186" y="812920"/>
                  <a:pt x="382455" y="785189"/>
                  <a:pt x="348247" y="785189"/>
                </a:cubicBezTo>
                <a:close/>
                <a:moveTo>
                  <a:pt x="1382881" y="525228"/>
                </a:moveTo>
                <a:cubicBezTo>
                  <a:pt x="1348673" y="525228"/>
                  <a:pt x="1320942" y="552959"/>
                  <a:pt x="1320942" y="587167"/>
                </a:cubicBezTo>
                <a:cubicBezTo>
                  <a:pt x="1320942" y="621375"/>
                  <a:pt x="1348673" y="649106"/>
                  <a:pt x="1382881" y="649106"/>
                </a:cubicBezTo>
                <a:cubicBezTo>
                  <a:pt x="1417089" y="649106"/>
                  <a:pt x="1444820" y="621375"/>
                  <a:pt x="1444820" y="587167"/>
                </a:cubicBezTo>
                <a:cubicBezTo>
                  <a:pt x="1444820" y="552959"/>
                  <a:pt x="1417089" y="525228"/>
                  <a:pt x="1382881" y="525228"/>
                </a:cubicBezTo>
                <a:close/>
                <a:moveTo>
                  <a:pt x="1210442" y="525228"/>
                </a:moveTo>
                <a:cubicBezTo>
                  <a:pt x="1176234" y="525228"/>
                  <a:pt x="1148503" y="552959"/>
                  <a:pt x="1148503" y="587167"/>
                </a:cubicBezTo>
                <a:cubicBezTo>
                  <a:pt x="1148503" y="621375"/>
                  <a:pt x="1176234" y="649106"/>
                  <a:pt x="1210442" y="649106"/>
                </a:cubicBezTo>
                <a:cubicBezTo>
                  <a:pt x="1244650" y="649106"/>
                  <a:pt x="1272381" y="621375"/>
                  <a:pt x="1272381" y="587167"/>
                </a:cubicBezTo>
                <a:cubicBezTo>
                  <a:pt x="1272381" y="552959"/>
                  <a:pt x="1244650" y="525228"/>
                  <a:pt x="1210442" y="525228"/>
                </a:cubicBezTo>
                <a:close/>
                <a:moveTo>
                  <a:pt x="1038003" y="525228"/>
                </a:moveTo>
                <a:cubicBezTo>
                  <a:pt x="1003795" y="525228"/>
                  <a:pt x="976064" y="552959"/>
                  <a:pt x="976064" y="587167"/>
                </a:cubicBezTo>
                <a:cubicBezTo>
                  <a:pt x="976064" y="621375"/>
                  <a:pt x="1003795" y="649106"/>
                  <a:pt x="1038003" y="649106"/>
                </a:cubicBezTo>
                <a:cubicBezTo>
                  <a:pt x="1072211" y="649106"/>
                  <a:pt x="1099942" y="621375"/>
                  <a:pt x="1099942" y="587167"/>
                </a:cubicBezTo>
                <a:cubicBezTo>
                  <a:pt x="1099942" y="552959"/>
                  <a:pt x="1072211" y="525228"/>
                  <a:pt x="1038003" y="525228"/>
                </a:cubicBezTo>
                <a:close/>
                <a:moveTo>
                  <a:pt x="865564" y="525228"/>
                </a:moveTo>
                <a:cubicBezTo>
                  <a:pt x="831356" y="525228"/>
                  <a:pt x="803625" y="552959"/>
                  <a:pt x="803625" y="587167"/>
                </a:cubicBezTo>
                <a:cubicBezTo>
                  <a:pt x="803625" y="621375"/>
                  <a:pt x="831356" y="649106"/>
                  <a:pt x="865564" y="649106"/>
                </a:cubicBezTo>
                <a:cubicBezTo>
                  <a:pt x="899772" y="649106"/>
                  <a:pt x="927503" y="621375"/>
                  <a:pt x="927503" y="587167"/>
                </a:cubicBezTo>
                <a:cubicBezTo>
                  <a:pt x="927503" y="552959"/>
                  <a:pt x="899772" y="525228"/>
                  <a:pt x="865564" y="525228"/>
                </a:cubicBezTo>
                <a:close/>
                <a:moveTo>
                  <a:pt x="693125" y="525228"/>
                </a:moveTo>
                <a:cubicBezTo>
                  <a:pt x="658917" y="525228"/>
                  <a:pt x="631186" y="552959"/>
                  <a:pt x="631186" y="587167"/>
                </a:cubicBezTo>
                <a:cubicBezTo>
                  <a:pt x="631186" y="621375"/>
                  <a:pt x="658917" y="649106"/>
                  <a:pt x="693125" y="649106"/>
                </a:cubicBezTo>
                <a:cubicBezTo>
                  <a:pt x="727333" y="649106"/>
                  <a:pt x="755064" y="621375"/>
                  <a:pt x="755064" y="587167"/>
                </a:cubicBezTo>
                <a:cubicBezTo>
                  <a:pt x="755064" y="552959"/>
                  <a:pt x="727333" y="525228"/>
                  <a:pt x="693125" y="525228"/>
                </a:cubicBezTo>
                <a:close/>
                <a:moveTo>
                  <a:pt x="520686" y="525228"/>
                </a:moveTo>
                <a:cubicBezTo>
                  <a:pt x="486478" y="525228"/>
                  <a:pt x="458747" y="552959"/>
                  <a:pt x="458747" y="587167"/>
                </a:cubicBezTo>
                <a:cubicBezTo>
                  <a:pt x="458747" y="621375"/>
                  <a:pt x="486478" y="649106"/>
                  <a:pt x="520686" y="649106"/>
                </a:cubicBezTo>
                <a:cubicBezTo>
                  <a:pt x="554894" y="649106"/>
                  <a:pt x="582625" y="621375"/>
                  <a:pt x="582625" y="587167"/>
                </a:cubicBezTo>
                <a:cubicBezTo>
                  <a:pt x="582625" y="552959"/>
                  <a:pt x="554894" y="525228"/>
                  <a:pt x="520686" y="525228"/>
                </a:cubicBezTo>
                <a:close/>
                <a:moveTo>
                  <a:pt x="348247" y="525228"/>
                </a:moveTo>
                <a:cubicBezTo>
                  <a:pt x="314039" y="525228"/>
                  <a:pt x="286308" y="552959"/>
                  <a:pt x="286308" y="587167"/>
                </a:cubicBezTo>
                <a:cubicBezTo>
                  <a:pt x="286308" y="621375"/>
                  <a:pt x="314039" y="649106"/>
                  <a:pt x="348247" y="649106"/>
                </a:cubicBezTo>
                <a:cubicBezTo>
                  <a:pt x="382455" y="649106"/>
                  <a:pt x="410186" y="621375"/>
                  <a:pt x="410186" y="587167"/>
                </a:cubicBezTo>
                <a:cubicBezTo>
                  <a:pt x="410186" y="552959"/>
                  <a:pt x="382455" y="525228"/>
                  <a:pt x="348247" y="525228"/>
                </a:cubicBezTo>
                <a:close/>
                <a:moveTo>
                  <a:pt x="1682783" y="0"/>
                </a:moveTo>
                <a:lnTo>
                  <a:pt x="1683253" y="0"/>
                </a:lnTo>
                <a:lnTo>
                  <a:pt x="1792389" y="0"/>
                </a:lnTo>
                <a:lnTo>
                  <a:pt x="2100462" y="0"/>
                </a:lnTo>
                <a:lnTo>
                  <a:pt x="2100462" y="93967"/>
                </a:lnTo>
                <a:lnTo>
                  <a:pt x="1768897" y="93967"/>
                </a:lnTo>
                <a:lnTo>
                  <a:pt x="1660768" y="526483"/>
                </a:lnTo>
                <a:lnTo>
                  <a:pt x="1506783" y="1221203"/>
                </a:lnTo>
                <a:lnTo>
                  <a:pt x="1399131" y="1221203"/>
                </a:lnTo>
                <a:lnTo>
                  <a:pt x="1352302" y="1408516"/>
                </a:lnTo>
                <a:lnTo>
                  <a:pt x="1250787" y="1408516"/>
                </a:lnTo>
                <a:lnTo>
                  <a:pt x="1243167" y="1408516"/>
                </a:lnTo>
                <a:lnTo>
                  <a:pt x="299178" y="1408516"/>
                </a:lnTo>
                <a:lnTo>
                  <a:pt x="276953" y="1319616"/>
                </a:lnTo>
                <a:lnTo>
                  <a:pt x="1265392" y="1319616"/>
                </a:lnTo>
                <a:lnTo>
                  <a:pt x="1289995" y="1221203"/>
                </a:lnTo>
                <a:lnTo>
                  <a:pt x="223448" y="1221203"/>
                </a:lnTo>
                <a:lnTo>
                  <a:pt x="0" y="213091"/>
                </a:lnTo>
                <a:lnTo>
                  <a:pt x="1629980" y="213091"/>
                </a:lnTo>
                <a:lnTo>
                  <a:pt x="1682783" y="18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12" name="KSO_Shape">
            <a:extLst>
              <a:ext uri="{FF2B5EF4-FFF2-40B4-BE49-F238E27FC236}">
                <a16:creationId xmlns:a16="http://schemas.microsoft.com/office/drawing/2014/main" xmlns="" id="{5CD90FD0-9D34-4BD7-8158-6FDA3BC8A531}"/>
              </a:ext>
            </a:extLst>
          </p:cNvPr>
          <p:cNvSpPr>
            <a:spLocks noChangeAspect="1"/>
          </p:cNvSpPr>
          <p:nvPr/>
        </p:nvSpPr>
        <p:spPr bwMode="auto">
          <a:xfrm>
            <a:off x="10824862" y="3602788"/>
            <a:ext cx="360279" cy="266638"/>
          </a:xfrm>
          <a:custGeom>
            <a:avLst/>
            <a:gdLst>
              <a:gd name="T0" fmla="*/ 2147483646 w 257"/>
              <a:gd name="T1" fmla="*/ 2147483646 h 191"/>
              <a:gd name="T2" fmla="*/ 2147483646 w 257"/>
              <a:gd name="T3" fmla="*/ 2147483646 h 191"/>
              <a:gd name="T4" fmla="*/ 2147483646 w 257"/>
              <a:gd name="T5" fmla="*/ 2147483646 h 191"/>
              <a:gd name="T6" fmla="*/ 2147483646 w 257"/>
              <a:gd name="T7" fmla="*/ 2147483646 h 191"/>
              <a:gd name="T8" fmla="*/ 2147483646 w 257"/>
              <a:gd name="T9" fmla="*/ 2147483646 h 191"/>
              <a:gd name="T10" fmla="*/ 2147483646 w 257"/>
              <a:gd name="T11" fmla="*/ 2147483646 h 191"/>
              <a:gd name="T12" fmla="*/ 2147483646 w 257"/>
              <a:gd name="T13" fmla="*/ 2147483646 h 191"/>
              <a:gd name="T14" fmla="*/ 2147483646 w 257"/>
              <a:gd name="T15" fmla="*/ 2147483646 h 191"/>
              <a:gd name="T16" fmla="*/ 2147483646 w 257"/>
              <a:gd name="T17" fmla="*/ 2147483646 h 191"/>
              <a:gd name="T18" fmla="*/ 2147483646 w 257"/>
              <a:gd name="T19" fmla="*/ 2147483646 h 191"/>
              <a:gd name="T20" fmla="*/ 2147483646 w 257"/>
              <a:gd name="T21" fmla="*/ 2147483646 h 191"/>
              <a:gd name="T22" fmla="*/ 2147483646 w 257"/>
              <a:gd name="T23" fmla="*/ 2147483646 h 191"/>
              <a:gd name="T24" fmla="*/ 2147483646 w 257"/>
              <a:gd name="T25" fmla="*/ 2147483646 h 191"/>
              <a:gd name="T26" fmla="*/ 2147483646 w 257"/>
              <a:gd name="T27" fmla="*/ 2147483646 h 191"/>
              <a:gd name="T28" fmla="*/ 2147483646 w 257"/>
              <a:gd name="T29" fmla="*/ 2147483646 h 191"/>
              <a:gd name="T30" fmla="*/ 2147483646 w 257"/>
              <a:gd name="T31" fmla="*/ 2147483646 h 191"/>
              <a:gd name="T32" fmla="*/ 2147483646 w 257"/>
              <a:gd name="T33" fmla="*/ 2147483646 h 191"/>
              <a:gd name="T34" fmla="*/ 2147483646 w 257"/>
              <a:gd name="T35" fmla="*/ 2147483646 h 191"/>
              <a:gd name="T36" fmla="*/ 2147483646 w 257"/>
              <a:gd name="T37" fmla="*/ 2147483646 h 191"/>
              <a:gd name="T38" fmla="*/ 2147483646 w 257"/>
              <a:gd name="T39" fmla="*/ 2147483646 h 191"/>
              <a:gd name="T40" fmla="*/ 2147483646 w 257"/>
              <a:gd name="T41" fmla="*/ 2147483646 h 191"/>
              <a:gd name="T42" fmla="*/ 2147483646 w 257"/>
              <a:gd name="T43" fmla="*/ 2147483646 h 191"/>
              <a:gd name="T44" fmla="*/ 2147483646 w 257"/>
              <a:gd name="T45" fmla="*/ 2147483646 h 191"/>
              <a:gd name="T46" fmla="*/ 2147483646 w 257"/>
              <a:gd name="T47" fmla="*/ 2147483646 h 191"/>
              <a:gd name="T48" fmla="*/ 2147483646 w 257"/>
              <a:gd name="T49" fmla="*/ 2147483646 h 191"/>
              <a:gd name="T50" fmla="*/ 2147483646 w 257"/>
              <a:gd name="T51" fmla="*/ 2147483646 h 191"/>
              <a:gd name="T52" fmla="*/ 2147483646 w 257"/>
              <a:gd name="T53" fmla="*/ 2147483646 h 191"/>
              <a:gd name="T54" fmla="*/ 2147483646 w 257"/>
              <a:gd name="T55" fmla="*/ 2147483646 h 191"/>
              <a:gd name="T56" fmla="*/ 2147483646 w 257"/>
              <a:gd name="T57" fmla="*/ 2147483646 h 191"/>
              <a:gd name="T58" fmla="*/ 2147483646 w 257"/>
              <a:gd name="T59" fmla="*/ 2147483646 h 191"/>
              <a:gd name="T60" fmla="*/ 2147483646 w 257"/>
              <a:gd name="T61" fmla="*/ 2147483646 h 191"/>
              <a:gd name="T62" fmla="*/ 2147483646 w 257"/>
              <a:gd name="T63" fmla="*/ 2147483646 h 191"/>
              <a:gd name="T64" fmla="*/ 2147483646 w 257"/>
              <a:gd name="T65" fmla="*/ 2147483646 h 191"/>
              <a:gd name="T66" fmla="*/ 2147483646 w 257"/>
              <a:gd name="T67" fmla="*/ 2147483646 h 191"/>
              <a:gd name="T68" fmla="*/ 2147483646 w 257"/>
              <a:gd name="T69" fmla="*/ 2147483646 h 191"/>
              <a:gd name="T70" fmla="*/ 2147483646 w 257"/>
              <a:gd name="T71" fmla="*/ 2147483646 h 191"/>
              <a:gd name="T72" fmla="*/ 2147483646 w 257"/>
              <a:gd name="T73" fmla="*/ 2147483646 h 191"/>
              <a:gd name="T74" fmla="*/ 2147483646 w 257"/>
              <a:gd name="T75" fmla="*/ 2147483646 h 191"/>
              <a:gd name="T76" fmla="*/ 2147483646 w 257"/>
              <a:gd name="T77" fmla="*/ 2147483646 h 191"/>
              <a:gd name="T78" fmla="*/ 2147483646 w 257"/>
              <a:gd name="T79" fmla="*/ 2147483646 h 191"/>
              <a:gd name="T80" fmla="*/ 2147483646 w 257"/>
              <a:gd name="T81" fmla="*/ 2147483646 h 191"/>
              <a:gd name="T82" fmla="*/ 2147483646 w 257"/>
              <a:gd name="T83" fmla="*/ 2147483646 h 191"/>
              <a:gd name="T84" fmla="*/ 2147483646 w 257"/>
              <a:gd name="T85" fmla="*/ 2147483646 h 191"/>
              <a:gd name="T86" fmla="*/ 2147483646 w 257"/>
              <a:gd name="T87" fmla="*/ 2147483646 h 191"/>
              <a:gd name="T88" fmla="*/ 2147483646 w 257"/>
              <a:gd name="T89" fmla="*/ 2147483646 h 191"/>
              <a:gd name="T90" fmla="*/ 2147483646 w 257"/>
              <a:gd name="T91" fmla="*/ 2147483646 h 191"/>
              <a:gd name="T92" fmla="*/ 2147483646 w 257"/>
              <a:gd name="T93" fmla="*/ 2147483646 h 191"/>
              <a:gd name="T94" fmla="*/ 2147483646 w 257"/>
              <a:gd name="T95" fmla="*/ 2147483646 h 191"/>
              <a:gd name="T96" fmla="*/ 2147483646 w 257"/>
              <a:gd name="T97" fmla="*/ 2147483646 h 191"/>
              <a:gd name="T98" fmla="*/ 2147483646 w 257"/>
              <a:gd name="T99" fmla="*/ 2147483646 h 19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57" h="191">
                <a:moveTo>
                  <a:pt x="33" y="125"/>
                </a:moveTo>
                <a:cubicBezTo>
                  <a:pt x="55" y="125"/>
                  <a:pt x="55" y="125"/>
                  <a:pt x="55" y="125"/>
                </a:cubicBezTo>
                <a:cubicBezTo>
                  <a:pt x="55" y="122"/>
                  <a:pt x="55" y="122"/>
                  <a:pt x="55" y="122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41" y="122"/>
                  <a:pt x="37" y="120"/>
                  <a:pt x="34" y="118"/>
                </a:cubicBezTo>
                <a:cubicBezTo>
                  <a:pt x="32" y="115"/>
                  <a:pt x="30" y="111"/>
                  <a:pt x="30" y="107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11"/>
                  <a:pt x="32" y="7"/>
                  <a:pt x="34" y="5"/>
                </a:cubicBezTo>
                <a:cubicBezTo>
                  <a:pt x="34" y="5"/>
                  <a:pt x="34" y="5"/>
                  <a:pt x="34" y="5"/>
                </a:cubicBezTo>
                <a:cubicBezTo>
                  <a:pt x="37" y="2"/>
                  <a:pt x="41" y="0"/>
                  <a:pt x="45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13" y="0"/>
                  <a:pt x="217" y="2"/>
                  <a:pt x="220" y="5"/>
                </a:cubicBezTo>
                <a:cubicBezTo>
                  <a:pt x="220" y="5"/>
                  <a:pt x="220" y="5"/>
                  <a:pt x="220" y="5"/>
                </a:cubicBezTo>
                <a:cubicBezTo>
                  <a:pt x="222" y="7"/>
                  <a:pt x="224" y="11"/>
                  <a:pt x="224" y="15"/>
                </a:cubicBezTo>
                <a:cubicBezTo>
                  <a:pt x="224" y="107"/>
                  <a:pt x="224" y="107"/>
                  <a:pt x="224" y="107"/>
                </a:cubicBezTo>
                <a:cubicBezTo>
                  <a:pt x="224" y="111"/>
                  <a:pt x="222" y="115"/>
                  <a:pt x="220" y="118"/>
                </a:cubicBezTo>
                <a:cubicBezTo>
                  <a:pt x="217" y="120"/>
                  <a:pt x="213" y="122"/>
                  <a:pt x="209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5"/>
                  <a:pt x="198" y="125"/>
                  <a:pt x="198" y="125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48" y="191"/>
                  <a:pt x="248" y="191"/>
                  <a:pt x="248" y="191"/>
                </a:cubicBezTo>
                <a:cubicBezTo>
                  <a:pt x="9" y="191"/>
                  <a:pt x="9" y="191"/>
                  <a:pt x="9" y="191"/>
                </a:cubicBezTo>
                <a:cubicBezTo>
                  <a:pt x="0" y="173"/>
                  <a:pt x="0" y="173"/>
                  <a:pt x="0" y="173"/>
                </a:cubicBezTo>
                <a:cubicBezTo>
                  <a:pt x="33" y="125"/>
                  <a:pt x="33" y="125"/>
                  <a:pt x="33" y="125"/>
                </a:cubicBezTo>
                <a:close/>
                <a:moveTo>
                  <a:pt x="77" y="125"/>
                </a:moveTo>
                <a:cubicBezTo>
                  <a:pt x="176" y="125"/>
                  <a:pt x="176" y="125"/>
                  <a:pt x="176" y="125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77" y="122"/>
                  <a:pt x="77" y="122"/>
                  <a:pt x="77" y="122"/>
                </a:cubicBezTo>
                <a:cubicBezTo>
                  <a:pt x="77" y="125"/>
                  <a:pt x="77" y="125"/>
                  <a:pt x="77" y="125"/>
                </a:cubicBezTo>
                <a:close/>
                <a:moveTo>
                  <a:pt x="209" y="15"/>
                </a:move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10" y="107"/>
                  <a:pt x="210" y="107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10" y="15"/>
                  <a:pt x="210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lose/>
                <a:moveTo>
                  <a:pt x="39" y="155"/>
                </a:moveTo>
                <a:cubicBezTo>
                  <a:pt x="37" y="158"/>
                  <a:pt x="35" y="160"/>
                  <a:pt x="34" y="163"/>
                </a:cubicBezTo>
                <a:cubicBezTo>
                  <a:pt x="42" y="163"/>
                  <a:pt x="51" y="163"/>
                  <a:pt x="60" y="163"/>
                </a:cubicBezTo>
                <a:cubicBezTo>
                  <a:pt x="61" y="160"/>
                  <a:pt x="62" y="158"/>
                  <a:pt x="63" y="155"/>
                </a:cubicBezTo>
                <a:cubicBezTo>
                  <a:pt x="55" y="155"/>
                  <a:pt x="47" y="155"/>
                  <a:pt x="39" y="155"/>
                </a:cubicBezTo>
                <a:close/>
                <a:moveTo>
                  <a:pt x="51" y="135"/>
                </a:moveTo>
                <a:cubicBezTo>
                  <a:pt x="50" y="137"/>
                  <a:pt x="49" y="139"/>
                  <a:pt x="48" y="141"/>
                </a:cubicBezTo>
                <a:cubicBezTo>
                  <a:pt x="57" y="141"/>
                  <a:pt x="66" y="141"/>
                  <a:pt x="75" y="141"/>
                </a:cubicBezTo>
                <a:cubicBezTo>
                  <a:pt x="76" y="139"/>
                  <a:pt x="77" y="137"/>
                  <a:pt x="78" y="135"/>
                </a:cubicBezTo>
                <a:cubicBezTo>
                  <a:pt x="69" y="135"/>
                  <a:pt x="60" y="135"/>
                  <a:pt x="51" y="135"/>
                </a:cubicBezTo>
                <a:close/>
                <a:moveTo>
                  <a:pt x="192" y="135"/>
                </a:moveTo>
                <a:cubicBezTo>
                  <a:pt x="193" y="137"/>
                  <a:pt x="194" y="139"/>
                  <a:pt x="195" y="141"/>
                </a:cubicBezTo>
                <a:cubicBezTo>
                  <a:pt x="201" y="141"/>
                  <a:pt x="207" y="141"/>
                  <a:pt x="213" y="141"/>
                </a:cubicBezTo>
                <a:cubicBezTo>
                  <a:pt x="212" y="139"/>
                  <a:pt x="210" y="137"/>
                  <a:pt x="209" y="135"/>
                </a:cubicBezTo>
                <a:cubicBezTo>
                  <a:pt x="204" y="135"/>
                  <a:pt x="198" y="135"/>
                  <a:pt x="192" y="135"/>
                </a:cubicBezTo>
                <a:close/>
                <a:moveTo>
                  <a:pt x="171" y="135"/>
                </a:moveTo>
                <a:cubicBezTo>
                  <a:pt x="171" y="137"/>
                  <a:pt x="172" y="139"/>
                  <a:pt x="173" y="141"/>
                </a:cubicBezTo>
                <a:cubicBezTo>
                  <a:pt x="179" y="141"/>
                  <a:pt x="184" y="141"/>
                  <a:pt x="190" y="141"/>
                </a:cubicBezTo>
                <a:cubicBezTo>
                  <a:pt x="189" y="139"/>
                  <a:pt x="188" y="137"/>
                  <a:pt x="187" y="135"/>
                </a:cubicBezTo>
                <a:cubicBezTo>
                  <a:pt x="182" y="135"/>
                  <a:pt x="176" y="135"/>
                  <a:pt x="171" y="135"/>
                </a:cubicBezTo>
                <a:close/>
                <a:moveTo>
                  <a:pt x="149" y="135"/>
                </a:moveTo>
                <a:cubicBezTo>
                  <a:pt x="149" y="137"/>
                  <a:pt x="149" y="139"/>
                  <a:pt x="150" y="141"/>
                </a:cubicBezTo>
                <a:cubicBezTo>
                  <a:pt x="155" y="141"/>
                  <a:pt x="161" y="141"/>
                  <a:pt x="167" y="141"/>
                </a:cubicBezTo>
                <a:cubicBezTo>
                  <a:pt x="167" y="139"/>
                  <a:pt x="166" y="137"/>
                  <a:pt x="165" y="135"/>
                </a:cubicBezTo>
                <a:cubicBezTo>
                  <a:pt x="160" y="135"/>
                  <a:pt x="154" y="135"/>
                  <a:pt x="149" y="135"/>
                </a:cubicBezTo>
                <a:close/>
                <a:moveTo>
                  <a:pt x="127" y="135"/>
                </a:moveTo>
                <a:cubicBezTo>
                  <a:pt x="127" y="137"/>
                  <a:pt x="127" y="139"/>
                  <a:pt x="127" y="141"/>
                </a:cubicBezTo>
                <a:cubicBezTo>
                  <a:pt x="133" y="141"/>
                  <a:pt x="139" y="141"/>
                  <a:pt x="144" y="141"/>
                </a:cubicBezTo>
                <a:cubicBezTo>
                  <a:pt x="144" y="139"/>
                  <a:pt x="144" y="137"/>
                  <a:pt x="144" y="135"/>
                </a:cubicBezTo>
                <a:cubicBezTo>
                  <a:pt x="138" y="135"/>
                  <a:pt x="133" y="135"/>
                  <a:pt x="127" y="135"/>
                </a:cubicBezTo>
                <a:close/>
                <a:moveTo>
                  <a:pt x="105" y="135"/>
                </a:moveTo>
                <a:cubicBezTo>
                  <a:pt x="105" y="137"/>
                  <a:pt x="104" y="139"/>
                  <a:pt x="104" y="141"/>
                </a:cubicBezTo>
                <a:cubicBezTo>
                  <a:pt x="110" y="141"/>
                  <a:pt x="115" y="141"/>
                  <a:pt x="121" y="141"/>
                </a:cubicBezTo>
                <a:cubicBezTo>
                  <a:pt x="121" y="139"/>
                  <a:pt x="122" y="137"/>
                  <a:pt x="122" y="135"/>
                </a:cubicBezTo>
                <a:cubicBezTo>
                  <a:pt x="116" y="135"/>
                  <a:pt x="111" y="135"/>
                  <a:pt x="105" y="135"/>
                </a:cubicBezTo>
                <a:close/>
                <a:moveTo>
                  <a:pt x="83" y="135"/>
                </a:moveTo>
                <a:cubicBezTo>
                  <a:pt x="83" y="137"/>
                  <a:pt x="82" y="139"/>
                  <a:pt x="81" y="141"/>
                </a:cubicBezTo>
                <a:cubicBezTo>
                  <a:pt x="87" y="141"/>
                  <a:pt x="93" y="141"/>
                  <a:pt x="99" y="141"/>
                </a:cubicBezTo>
                <a:cubicBezTo>
                  <a:pt x="99" y="139"/>
                  <a:pt x="100" y="137"/>
                  <a:pt x="100" y="135"/>
                </a:cubicBezTo>
                <a:cubicBezTo>
                  <a:pt x="94" y="135"/>
                  <a:pt x="89" y="135"/>
                  <a:pt x="83" y="135"/>
                </a:cubicBezTo>
                <a:close/>
                <a:moveTo>
                  <a:pt x="187" y="144"/>
                </a:moveTo>
                <a:cubicBezTo>
                  <a:pt x="188" y="146"/>
                  <a:pt x="189" y="149"/>
                  <a:pt x="190" y="151"/>
                </a:cubicBezTo>
                <a:cubicBezTo>
                  <a:pt x="200" y="151"/>
                  <a:pt x="209" y="151"/>
                  <a:pt x="219" y="151"/>
                </a:cubicBezTo>
                <a:cubicBezTo>
                  <a:pt x="218" y="149"/>
                  <a:pt x="216" y="146"/>
                  <a:pt x="215" y="144"/>
                </a:cubicBezTo>
                <a:cubicBezTo>
                  <a:pt x="205" y="144"/>
                  <a:pt x="196" y="144"/>
                  <a:pt x="187" y="144"/>
                </a:cubicBezTo>
                <a:close/>
                <a:moveTo>
                  <a:pt x="163" y="144"/>
                </a:moveTo>
                <a:cubicBezTo>
                  <a:pt x="163" y="146"/>
                  <a:pt x="164" y="149"/>
                  <a:pt x="165" y="151"/>
                </a:cubicBezTo>
                <a:cubicBezTo>
                  <a:pt x="171" y="151"/>
                  <a:pt x="177" y="151"/>
                  <a:pt x="183" y="151"/>
                </a:cubicBezTo>
                <a:cubicBezTo>
                  <a:pt x="183" y="149"/>
                  <a:pt x="182" y="146"/>
                  <a:pt x="181" y="144"/>
                </a:cubicBezTo>
                <a:cubicBezTo>
                  <a:pt x="175" y="144"/>
                  <a:pt x="169" y="144"/>
                  <a:pt x="163" y="144"/>
                </a:cubicBezTo>
                <a:close/>
                <a:moveTo>
                  <a:pt x="139" y="144"/>
                </a:moveTo>
                <a:cubicBezTo>
                  <a:pt x="140" y="146"/>
                  <a:pt x="140" y="149"/>
                  <a:pt x="140" y="151"/>
                </a:cubicBezTo>
                <a:cubicBezTo>
                  <a:pt x="146" y="151"/>
                  <a:pt x="153" y="151"/>
                  <a:pt x="159" y="151"/>
                </a:cubicBezTo>
                <a:cubicBezTo>
                  <a:pt x="158" y="149"/>
                  <a:pt x="158" y="146"/>
                  <a:pt x="157" y="144"/>
                </a:cubicBezTo>
                <a:cubicBezTo>
                  <a:pt x="151" y="144"/>
                  <a:pt x="145" y="144"/>
                  <a:pt x="139" y="144"/>
                </a:cubicBezTo>
                <a:close/>
                <a:moveTo>
                  <a:pt x="116" y="144"/>
                </a:moveTo>
                <a:cubicBezTo>
                  <a:pt x="116" y="146"/>
                  <a:pt x="115" y="149"/>
                  <a:pt x="115" y="151"/>
                </a:cubicBezTo>
                <a:cubicBezTo>
                  <a:pt x="121" y="151"/>
                  <a:pt x="128" y="151"/>
                  <a:pt x="134" y="151"/>
                </a:cubicBezTo>
                <a:cubicBezTo>
                  <a:pt x="134" y="149"/>
                  <a:pt x="134" y="146"/>
                  <a:pt x="134" y="144"/>
                </a:cubicBezTo>
                <a:cubicBezTo>
                  <a:pt x="128" y="144"/>
                  <a:pt x="122" y="144"/>
                  <a:pt x="116" y="144"/>
                </a:cubicBezTo>
                <a:close/>
                <a:moveTo>
                  <a:pt x="92" y="144"/>
                </a:moveTo>
                <a:cubicBezTo>
                  <a:pt x="92" y="146"/>
                  <a:pt x="91" y="149"/>
                  <a:pt x="91" y="151"/>
                </a:cubicBezTo>
                <a:cubicBezTo>
                  <a:pt x="97" y="151"/>
                  <a:pt x="103" y="151"/>
                  <a:pt x="109" y="151"/>
                </a:cubicBezTo>
                <a:cubicBezTo>
                  <a:pt x="110" y="149"/>
                  <a:pt x="110" y="146"/>
                  <a:pt x="110" y="144"/>
                </a:cubicBezTo>
                <a:cubicBezTo>
                  <a:pt x="104" y="144"/>
                  <a:pt x="98" y="144"/>
                  <a:pt x="92" y="144"/>
                </a:cubicBezTo>
                <a:close/>
                <a:moveTo>
                  <a:pt x="69" y="144"/>
                </a:moveTo>
                <a:cubicBezTo>
                  <a:pt x="68" y="146"/>
                  <a:pt x="67" y="149"/>
                  <a:pt x="66" y="151"/>
                </a:cubicBezTo>
                <a:cubicBezTo>
                  <a:pt x="72" y="151"/>
                  <a:pt x="78" y="151"/>
                  <a:pt x="84" y="151"/>
                </a:cubicBezTo>
                <a:cubicBezTo>
                  <a:pt x="85" y="149"/>
                  <a:pt x="86" y="146"/>
                  <a:pt x="87" y="144"/>
                </a:cubicBezTo>
                <a:cubicBezTo>
                  <a:pt x="81" y="144"/>
                  <a:pt x="75" y="144"/>
                  <a:pt x="69" y="144"/>
                </a:cubicBezTo>
                <a:close/>
                <a:moveTo>
                  <a:pt x="45" y="144"/>
                </a:moveTo>
                <a:cubicBezTo>
                  <a:pt x="44" y="146"/>
                  <a:pt x="43" y="149"/>
                  <a:pt x="41" y="151"/>
                </a:cubicBezTo>
                <a:cubicBezTo>
                  <a:pt x="47" y="151"/>
                  <a:pt x="54" y="151"/>
                  <a:pt x="60" y="151"/>
                </a:cubicBezTo>
                <a:cubicBezTo>
                  <a:pt x="61" y="149"/>
                  <a:pt x="62" y="146"/>
                  <a:pt x="63" y="144"/>
                </a:cubicBezTo>
                <a:cubicBezTo>
                  <a:pt x="57" y="144"/>
                  <a:pt x="51" y="144"/>
                  <a:pt x="45" y="144"/>
                </a:cubicBezTo>
                <a:close/>
                <a:moveTo>
                  <a:pt x="197" y="155"/>
                </a:moveTo>
                <a:cubicBezTo>
                  <a:pt x="198" y="158"/>
                  <a:pt x="199" y="160"/>
                  <a:pt x="201" y="163"/>
                </a:cubicBezTo>
                <a:cubicBezTo>
                  <a:pt x="209" y="163"/>
                  <a:pt x="218" y="163"/>
                  <a:pt x="227" y="163"/>
                </a:cubicBezTo>
                <a:cubicBezTo>
                  <a:pt x="225" y="160"/>
                  <a:pt x="223" y="158"/>
                  <a:pt x="222" y="155"/>
                </a:cubicBezTo>
                <a:cubicBezTo>
                  <a:pt x="213" y="155"/>
                  <a:pt x="205" y="155"/>
                  <a:pt x="197" y="155"/>
                </a:cubicBezTo>
                <a:close/>
                <a:moveTo>
                  <a:pt x="171" y="155"/>
                </a:moveTo>
                <a:cubicBezTo>
                  <a:pt x="172" y="158"/>
                  <a:pt x="173" y="160"/>
                  <a:pt x="174" y="163"/>
                </a:cubicBezTo>
                <a:cubicBezTo>
                  <a:pt x="180" y="163"/>
                  <a:pt x="187" y="163"/>
                  <a:pt x="194" y="163"/>
                </a:cubicBezTo>
                <a:cubicBezTo>
                  <a:pt x="193" y="160"/>
                  <a:pt x="192" y="158"/>
                  <a:pt x="191" y="155"/>
                </a:cubicBezTo>
                <a:cubicBezTo>
                  <a:pt x="184" y="155"/>
                  <a:pt x="178" y="155"/>
                  <a:pt x="171" y="155"/>
                </a:cubicBezTo>
                <a:close/>
                <a:moveTo>
                  <a:pt x="146" y="155"/>
                </a:moveTo>
                <a:cubicBezTo>
                  <a:pt x="146" y="158"/>
                  <a:pt x="147" y="160"/>
                  <a:pt x="147" y="163"/>
                </a:cubicBezTo>
                <a:cubicBezTo>
                  <a:pt x="154" y="163"/>
                  <a:pt x="161" y="163"/>
                  <a:pt x="168" y="163"/>
                </a:cubicBezTo>
                <a:cubicBezTo>
                  <a:pt x="167" y="160"/>
                  <a:pt x="166" y="158"/>
                  <a:pt x="165" y="155"/>
                </a:cubicBezTo>
                <a:cubicBezTo>
                  <a:pt x="159" y="155"/>
                  <a:pt x="153" y="155"/>
                  <a:pt x="146" y="155"/>
                </a:cubicBezTo>
                <a:close/>
                <a:moveTo>
                  <a:pt x="121" y="155"/>
                </a:moveTo>
                <a:cubicBezTo>
                  <a:pt x="121" y="158"/>
                  <a:pt x="121" y="160"/>
                  <a:pt x="120" y="163"/>
                </a:cubicBezTo>
                <a:cubicBezTo>
                  <a:pt x="127" y="163"/>
                  <a:pt x="134" y="163"/>
                  <a:pt x="141" y="163"/>
                </a:cubicBezTo>
                <a:cubicBezTo>
                  <a:pt x="141" y="160"/>
                  <a:pt x="141" y="158"/>
                  <a:pt x="140" y="155"/>
                </a:cubicBezTo>
                <a:cubicBezTo>
                  <a:pt x="134" y="155"/>
                  <a:pt x="127" y="155"/>
                  <a:pt x="121" y="155"/>
                </a:cubicBezTo>
                <a:close/>
                <a:moveTo>
                  <a:pt x="95" y="155"/>
                </a:moveTo>
                <a:cubicBezTo>
                  <a:pt x="95" y="158"/>
                  <a:pt x="94" y="160"/>
                  <a:pt x="93" y="163"/>
                </a:cubicBezTo>
                <a:cubicBezTo>
                  <a:pt x="100" y="163"/>
                  <a:pt x="107" y="163"/>
                  <a:pt x="114" y="163"/>
                </a:cubicBezTo>
                <a:cubicBezTo>
                  <a:pt x="114" y="160"/>
                  <a:pt x="114" y="158"/>
                  <a:pt x="115" y="155"/>
                </a:cubicBezTo>
                <a:cubicBezTo>
                  <a:pt x="108" y="155"/>
                  <a:pt x="102" y="155"/>
                  <a:pt x="95" y="155"/>
                </a:cubicBezTo>
                <a:close/>
                <a:moveTo>
                  <a:pt x="70" y="155"/>
                </a:moveTo>
                <a:cubicBezTo>
                  <a:pt x="69" y="158"/>
                  <a:pt x="68" y="160"/>
                  <a:pt x="67" y="163"/>
                </a:cubicBezTo>
                <a:cubicBezTo>
                  <a:pt x="74" y="163"/>
                  <a:pt x="81" y="163"/>
                  <a:pt x="87" y="163"/>
                </a:cubicBezTo>
                <a:cubicBezTo>
                  <a:pt x="88" y="160"/>
                  <a:pt x="89" y="158"/>
                  <a:pt x="90" y="155"/>
                </a:cubicBezTo>
                <a:cubicBezTo>
                  <a:pt x="83" y="155"/>
                  <a:pt x="77" y="155"/>
                  <a:pt x="70" y="1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64" tIns="34282" rIns="68564" bIns="34282"/>
          <a:lstStyle/>
          <a:p>
            <a:endParaRPr lang="zh-CN" altLang="en-US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13" name="矩形 14">
            <a:extLst>
              <a:ext uri="{FF2B5EF4-FFF2-40B4-BE49-F238E27FC236}">
                <a16:creationId xmlns:a16="http://schemas.microsoft.com/office/drawing/2014/main" xmlns="" id="{CFA88FA0-CDF5-49AB-A29F-2FAA303CF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8226" y="4947089"/>
            <a:ext cx="1005170" cy="33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加入标题</a:t>
            </a:r>
          </a:p>
        </p:txBody>
      </p:sp>
      <p:sp>
        <p:nvSpPr>
          <p:cNvPr id="14" name="矩形 15">
            <a:extLst>
              <a:ext uri="{FF2B5EF4-FFF2-40B4-BE49-F238E27FC236}">
                <a16:creationId xmlns:a16="http://schemas.microsoft.com/office/drawing/2014/main" xmlns="" id="{0690973C-88CE-425F-B826-D437A03728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4492" y="4915347"/>
            <a:ext cx="1005170" cy="33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加入标题</a:t>
            </a:r>
          </a:p>
        </p:txBody>
      </p:sp>
      <p:sp>
        <p:nvSpPr>
          <p:cNvPr id="15" name="矩形 16">
            <a:extLst>
              <a:ext uri="{FF2B5EF4-FFF2-40B4-BE49-F238E27FC236}">
                <a16:creationId xmlns:a16="http://schemas.microsoft.com/office/drawing/2014/main" xmlns="" id="{BF54A3BA-C481-4E76-96AC-B436269F48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88497" y="3334563"/>
            <a:ext cx="1005170" cy="33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加入标题</a:t>
            </a:r>
          </a:p>
        </p:txBody>
      </p:sp>
      <p:sp>
        <p:nvSpPr>
          <p:cNvPr id="16" name="矩形 17">
            <a:extLst>
              <a:ext uri="{FF2B5EF4-FFF2-40B4-BE49-F238E27FC236}">
                <a16:creationId xmlns:a16="http://schemas.microsoft.com/office/drawing/2014/main" xmlns="" id="{36919CCF-77FD-42A7-AC80-ED6AA6305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8558" y="3393286"/>
            <a:ext cx="1005170" cy="33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加入标题</a:t>
            </a:r>
          </a:p>
        </p:txBody>
      </p:sp>
      <p:sp>
        <p:nvSpPr>
          <p:cNvPr id="17" name="矩形 19">
            <a:extLst>
              <a:ext uri="{FF2B5EF4-FFF2-40B4-BE49-F238E27FC236}">
                <a16:creationId xmlns:a16="http://schemas.microsoft.com/office/drawing/2014/main" xmlns="" id="{D12FE42B-CD12-4075-84E9-353AD1767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" y="2564804"/>
            <a:ext cx="4170251" cy="2494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加入标题描述</a:t>
            </a:r>
            <a:endParaRPr lang="en-US" altLang="zh-CN" sz="2400" b="1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文本点击</a:t>
            </a:r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此处更换</a:t>
            </a: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文本点击</a:t>
            </a:r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此处更换</a:t>
            </a: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文本点击</a:t>
            </a:r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此处更换</a:t>
            </a: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6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文本点击</a:t>
            </a:r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此处更换</a:t>
            </a: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文本点击</a:t>
            </a:r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此处更换</a:t>
            </a: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文本点击</a:t>
            </a:r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此处更换</a:t>
            </a: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6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文本点击</a:t>
            </a:r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此处更换</a:t>
            </a: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文本点击</a:t>
            </a:r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此处更换</a:t>
            </a: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文本点击</a:t>
            </a:r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此处更换</a:t>
            </a: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6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275469437"/>
      </p:ext>
    </p:extLst>
  </p:cSld>
  <p:clrMapOvr>
    <a:masterClrMapping/>
  </p:clrMapOvr>
  <p:transition spd="slow" advTm="257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hape"/>
          <p:cNvSpPr>
            <a:spLocks/>
          </p:cNvSpPr>
          <p:nvPr/>
        </p:nvSpPr>
        <p:spPr bwMode="auto">
          <a:xfrm>
            <a:off x="1885168" y="2154836"/>
            <a:ext cx="2476969" cy="2582680"/>
          </a:xfrm>
          <a:custGeom>
            <a:avLst/>
            <a:gdLst>
              <a:gd name="T0" fmla="*/ 2147483646 w 5438"/>
              <a:gd name="T1" fmla="*/ 0 h 5494"/>
              <a:gd name="T2" fmla="*/ 0 w 5438"/>
              <a:gd name="T3" fmla="*/ 2147483646 h 5494"/>
              <a:gd name="T4" fmla="*/ 2147483646 w 5438"/>
              <a:gd name="T5" fmla="*/ 2147483646 h 5494"/>
              <a:gd name="T6" fmla="*/ 2147483646 w 5438"/>
              <a:gd name="T7" fmla="*/ 2147483646 h 5494"/>
              <a:gd name="T8" fmla="*/ 2147483646 w 5438"/>
              <a:gd name="T9" fmla="*/ 2147483646 h 5494"/>
              <a:gd name="T10" fmla="*/ 2147483646 w 5438"/>
              <a:gd name="T11" fmla="*/ 2147483646 h 5494"/>
              <a:gd name="T12" fmla="*/ 2147483646 w 5438"/>
              <a:gd name="T13" fmla="*/ 2147483646 h 5494"/>
              <a:gd name="T14" fmla="*/ 2147483646 w 5438"/>
              <a:gd name="T15" fmla="*/ 2147483646 h 5494"/>
              <a:gd name="T16" fmla="*/ 2147483646 w 5438"/>
              <a:gd name="T17" fmla="*/ 2147483646 h 5494"/>
              <a:gd name="T18" fmla="*/ 2147483646 w 5438"/>
              <a:gd name="T19" fmla="*/ 2147483646 h 5494"/>
              <a:gd name="T20" fmla="*/ 2147483646 w 5438"/>
              <a:gd name="T21" fmla="*/ 2147483646 h 5494"/>
              <a:gd name="T22" fmla="*/ 2147483646 w 5438"/>
              <a:gd name="T23" fmla="*/ 2147483646 h 5494"/>
              <a:gd name="T24" fmla="*/ 2147483646 w 5438"/>
              <a:gd name="T25" fmla="*/ 2147483646 h 5494"/>
              <a:gd name="T26" fmla="*/ 2147483646 w 5438"/>
              <a:gd name="T27" fmla="*/ 2147483646 h 5494"/>
              <a:gd name="T28" fmla="*/ 2147483646 w 5438"/>
              <a:gd name="T29" fmla="*/ 2147483646 h 5494"/>
              <a:gd name="T30" fmla="*/ 2147483646 w 5438"/>
              <a:gd name="T31" fmla="*/ 2147483646 h 5494"/>
              <a:gd name="T32" fmla="*/ 2147483646 w 5438"/>
              <a:gd name="T33" fmla="*/ 2147483646 h 5494"/>
              <a:gd name="T34" fmla="*/ 2147483646 w 5438"/>
              <a:gd name="T35" fmla="*/ 2147483646 h 5494"/>
              <a:gd name="T36" fmla="*/ 2147483646 w 5438"/>
              <a:gd name="T37" fmla="*/ 2147483646 h 5494"/>
              <a:gd name="T38" fmla="*/ 2147483646 w 5438"/>
              <a:gd name="T39" fmla="*/ 2147483646 h 5494"/>
              <a:gd name="T40" fmla="*/ 2147483646 w 5438"/>
              <a:gd name="T41" fmla="*/ 2147483646 h 5494"/>
              <a:gd name="T42" fmla="*/ 2147483646 w 5438"/>
              <a:gd name="T43" fmla="*/ 2147483646 h 5494"/>
              <a:gd name="T44" fmla="*/ 2147483646 w 5438"/>
              <a:gd name="T45" fmla="*/ 2147483646 h 5494"/>
              <a:gd name="T46" fmla="*/ 2147483646 w 5438"/>
              <a:gd name="T47" fmla="*/ 2147483646 h 5494"/>
              <a:gd name="T48" fmla="*/ 2147483646 w 5438"/>
              <a:gd name="T49" fmla="*/ 2147483646 h 5494"/>
              <a:gd name="T50" fmla="*/ 2147483646 w 5438"/>
              <a:gd name="T51" fmla="*/ 2147483646 h 5494"/>
              <a:gd name="T52" fmla="*/ 2147483646 w 5438"/>
              <a:gd name="T53" fmla="*/ 2147483646 h 5494"/>
              <a:gd name="T54" fmla="*/ 2147483646 w 5438"/>
              <a:gd name="T55" fmla="*/ 2147483646 h 5494"/>
              <a:gd name="T56" fmla="*/ 2147483646 w 5438"/>
              <a:gd name="T57" fmla="*/ 2147483646 h 5494"/>
              <a:gd name="T58" fmla="*/ 2147483646 w 5438"/>
              <a:gd name="T59" fmla="*/ 2147483646 h 5494"/>
              <a:gd name="T60" fmla="*/ 2147483646 w 5438"/>
              <a:gd name="T61" fmla="*/ 2147483646 h 5494"/>
              <a:gd name="T62" fmla="*/ 2147483646 w 5438"/>
              <a:gd name="T63" fmla="*/ 2147483646 h 5494"/>
              <a:gd name="T64" fmla="*/ 2147483646 w 5438"/>
              <a:gd name="T65" fmla="*/ 2147483646 h 5494"/>
              <a:gd name="T66" fmla="*/ 2147483646 w 5438"/>
              <a:gd name="T67" fmla="*/ 2147483646 h 5494"/>
              <a:gd name="T68" fmla="*/ 2147483646 w 5438"/>
              <a:gd name="T69" fmla="*/ 2147483646 h 5494"/>
              <a:gd name="T70" fmla="*/ 2147483646 w 5438"/>
              <a:gd name="T71" fmla="*/ 2147483646 h 5494"/>
              <a:gd name="T72" fmla="*/ 2147483646 w 5438"/>
              <a:gd name="T73" fmla="*/ 2147483646 h 5494"/>
              <a:gd name="T74" fmla="*/ 2147483646 w 5438"/>
              <a:gd name="T75" fmla="*/ 2147483646 h 5494"/>
              <a:gd name="T76" fmla="*/ 2147483646 w 5438"/>
              <a:gd name="T77" fmla="*/ 2147483646 h 5494"/>
              <a:gd name="T78" fmla="*/ 2147483646 w 5438"/>
              <a:gd name="T79" fmla="*/ 2147483646 h 5494"/>
              <a:gd name="T80" fmla="*/ 2147483646 w 5438"/>
              <a:gd name="T81" fmla="*/ 2147483646 h 5494"/>
              <a:gd name="T82" fmla="*/ 2147483646 w 5438"/>
              <a:gd name="T83" fmla="*/ 2147483646 h 5494"/>
              <a:gd name="T84" fmla="*/ 2147483646 w 5438"/>
              <a:gd name="T85" fmla="*/ 2147483646 h 5494"/>
              <a:gd name="T86" fmla="*/ 2147483646 w 5438"/>
              <a:gd name="T87" fmla="*/ 2147483646 h 5494"/>
              <a:gd name="T88" fmla="*/ 2147483646 w 5438"/>
              <a:gd name="T89" fmla="*/ 2147483646 h 5494"/>
              <a:gd name="T90" fmla="*/ 2147483646 w 5438"/>
              <a:gd name="T91" fmla="*/ 2147483646 h 5494"/>
              <a:gd name="T92" fmla="*/ 2147483646 w 5438"/>
              <a:gd name="T93" fmla="*/ 2147483646 h 5494"/>
              <a:gd name="T94" fmla="*/ 2147483646 w 5438"/>
              <a:gd name="T95" fmla="*/ 2147483646 h 5494"/>
              <a:gd name="T96" fmla="*/ 2147483646 w 5438"/>
              <a:gd name="T97" fmla="*/ 2147483646 h 5494"/>
              <a:gd name="T98" fmla="*/ 2147483646 w 5438"/>
              <a:gd name="T99" fmla="*/ 2147483646 h 5494"/>
              <a:gd name="T100" fmla="*/ 2147483646 w 5438"/>
              <a:gd name="T101" fmla="*/ 2147483646 h 5494"/>
              <a:gd name="T102" fmla="*/ 2147483646 w 5438"/>
              <a:gd name="T103" fmla="*/ 2147483646 h 5494"/>
              <a:gd name="T104" fmla="*/ 2147483646 w 5438"/>
              <a:gd name="T105" fmla="*/ 2147483646 h 5494"/>
              <a:gd name="T106" fmla="*/ 2147483646 w 5438"/>
              <a:gd name="T107" fmla="*/ 2147483646 h 5494"/>
              <a:gd name="T108" fmla="*/ 2147483646 w 5438"/>
              <a:gd name="T109" fmla="*/ 2147483646 h 5494"/>
              <a:gd name="T110" fmla="*/ 2147483646 w 5438"/>
              <a:gd name="T111" fmla="*/ 2147483646 h 5494"/>
              <a:gd name="T112" fmla="*/ 2147483646 w 5438"/>
              <a:gd name="T113" fmla="*/ 2147483646 h 5494"/>
              <a:gd name="T114" fmla="*/ 2147483646 w 5438"/>
              <a:gd name="T115" fmla="*/ 2147483646 h 5494"/>
              <a:gd name="T116" fmla="*/ 2147483646 w 5438"/>
              <a:gd name="T117" fmla="*/ 2147483646 h 5494"/>
              <a:gd name="T118" fmla="*/ 2147483646 w 5438"/>
              <a:gd name="T119" fmla="*/ 2147483646 h 54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38" h="5494">
                <a:moveTo>
                  <a:pt x="2825" y="454"/>
                </a:moveTo>
                <a:lnTo>
                  <a:pt x="2825" y="0"/>
                </a:lnTo>
                <a:lnTo>
                  <a:pt x="2514" y="0"/>
                </a:lnTo>
                <a:lnTo>
                  <a:pt x="2514" y="454"/>
                </a:lnTo>
                <a:lnTo>
                  <a:pt x="0" y="454"/>
                </a:lnTo>
                <a:lnTo>
                  <a:pt x="0" y="1259"/>
                </a:lnTo>
                <a:lnTo>
                  <a:pt x="276" y="1259"/>
                </a:lnTo>
                <a:lnTo>
                  <a:pt x="276" y="4295"/>
                </a:lnTo>
                <a:lnTo>
                  <a:pt x="2197" y="4295"/>
                </a:lnTo>
                <a:lnTo>
                  <a:pt x="1028" y="5252"/>
                </a:lnTo>
                <a:lnTo>
                  <a:pt x="1225" y="5494"/>
                </a:lnTo>
                <a:lnTo>
                  <a:pt x="2689" y="4295"/>
                </a:lnTo>
                <a:lnTo>
                  <a:pt x="2699" y="4295"/>
                </a:lnTo>
                <a:lnTo>
                  <a:pt x="4163" y="5494"/>
                </a:lnTo>
                <a:lnTo>
                  <a:pt x="4360" y="5252"/>
                </a:lnTo>
                <a:lnTo>
                  <a:pt x="3192" y="4295"/>
                </a:lnTo>
                <a:lnTo>
                  <a:pt x="5105" y="4295"/>
                </a:lnTo>
                <a:lnTo>
                  <a:pt x="5105" y="1259"/>
                </a:lnTo>
                <a:lnTo>
                  <a:pt x="5438" y="1259"/>
                </a:lnTo>
                <a:lnTo>
                  <a:pt x="5438" y="454"/>
                </a:lnTo>
                <a:lnTo>
                  <a:pt x="2825" y="454"/>
                </a:lnTo>
                <a:close/>
                <a:moveTo>
                  <a:pt x="4793" y="3983"/>
                </a:moveTo>
                <a:lnTo>
                  <a:pt x="587" y="3983"/>
                </a:lnTo>
                <a:lnTo>
                  <a:pt x="587" y="1259"/>
                </a:lnTo>
                <a:lnTo>
                  <a:pt x="4793" y="1259"/>
                </a:lnTo>
                <a:lnTo>
                  <a:pt x="4793" y="3983"/>
                </a:lnTo>
                <a:close/>
                <a:moveTo>
                  <a:pt x="1611" y="3281"/>
                </a:moveTo>
                <a:lnTo>
                  <a:pt x="1611" y="2471"/>
                </a:lnTo>
                <a:lnTo>
                  <a:pt x="2422" y="2471"/>
                </a:lnTo>
                <a:lnTo>
                  <a:pt x="2420" y="2429"/>
                </a:lnTo>
                <a:lnTo>
                  <a:pt x="2417" y="2388"/>
                </a:lnTo>
                <a:lnTo>
                  <a:pt x="2412" y="2347"/>
                </a:lnTo>
                <a:lnTo>
                  <a:pt x="2405" y="2308"/>
                </a:lnTo>
                <a:lnTo>
                  <a:pt x="2396" y="2268"/>
                </a:lnTo>
                <a:lnTo>
                  <a:pt x="2385" y="2230"/>
                </a:lnTo>
                <a:lnTo>
                  <a:pt x="2373" y="2192"/>
                </a:lnTo>
                <a:lnTo>
                  <a:pt x="2358" y="2156"/>
                </a:lnTo>
                <a:lnTo>
                  <a:pt x="2341" y="2120"/>
                </a:lnTo>
                <a:lnTo>
                  <a:pt x="2324" y="2085"/>
                </a:lnTo>
                <a:lnTo>
                  <a:pt x="2304" y="2051"/>
                </a:lnTo>
                <a:lnTo>
                  <a:pt x="2284" y="2018"/>
                </a:lnTo>
                <a:lnTo>
                  <a:pt x="2260" y="1986"/>
                </a:lnTo>
                <a:lnTo>
                  <a:pt x="2237" y="1956"/>
                </a:lnTo>
                <a:lnTo>
                  <a:pt x="2210" y="1926"/>
                </a:lnTo>
                <a:lnTo>
                  <a:pt x="2184" y="1898"/>
                </a:lnTo>
                <a:lnTo>
                  <a:pt x="2156" y="1871"/>
                </a:lnTo>
                <a:lnTo>
                  <a:pt x="2126" y="1846"/>
                </a:lnTo>
                <a:lnTo>
                  <a:pt x="2096" y="1822"/>
                </a:lnTo>
                <a:lnTo>
                  <a:pt x="2064" y="1799"/>
                </a:lnTo>
                <a:lnTo>
                  <a:pt x="2031" y="1778"/>
                </a:lnTo>
                <a:lnTo>
                  <a:pt x="1997" y="1759"/>
                </a:lnTo>
                <a:lnTo>
                  <a:pt x="1962" y="1741"/>
                </a:lnTo>
                <a:lnTo>
                  <a:pt x="1926" y="1724"/>
                </a:lnTo>
                <a:lnTo>
                  <a:pt x="1890" y="1710"/>
                </a:lnTo>
                <a:lnTo>
                  <a:pt x="1852" y="1697"/>
                </a:lnTo>
                <a:lnTo>
                  <a:pt x="1814" y="1686"/>
                </a:lnTo>
                <a:lnTo>
                  <a:pt x="1774" y="1677"/>
                </a:lnTo>
                <a:lnTo>
                  <a:pt x="1735" y="1670"/>
                </a:lnTo>
                <a:lnTo>
                  <a:pt x="1694" y="1665"/>
                </a:lnTo>
                <a:lnTo>
                  <a:pt x="1653" y="1662"/>
                </a:lnTo>
                <a:lnTo>
                  <a:pt x="1611" y="1660"/>
                </a:lnTo>
                <a:lnTo>
                  <a:pt x="1569" y="1662"/>
                </a:lnTo>
                <a:lnTo>
                  <a:pt x="1528" y="1665"/>
                </a:lnTo>
                <a:lnTo>
                  <a:pt x="1487" y="1670"/>
                </a:lnTo>
                <a:lnTo>
                  <a:pt x="1448" y="1677"/>
                </a:lnTo>
                <a:lnTo>
                  <a:pt x="1408" y="1686"/>
                </a:lnTo>
                <a:lnTo>
                  <a:pt x="1369" y="1697"/>
                </a:lnTo>
                <a:lnTo>
                  <a:pt x="1332" y="1710"/>
                </a:lnTo>
                <a:lnTo>
                  <a:pt x="1295" y="1724"/>
                </a:lnTo>
                <a:lnTo>
                  <a:pt x="1260" y="1741"/>
                </a:lnTo>
                <a:lnTo>
                  <a:pt x="1224" y="1759"/>
                </a:lnTo>
                <a:lnTo>
                  <a:pt x="1191" y="1778"/>
                </a:lnTo>
                <a:lnTo>
                  <a:pt x="1157" y="1799"/>
                </a:lnTo>
                <a:lnTo>
                  <a:pt x="1126" y="1822"/>
                </a:lnTo>
                <a:lnTo>
                  <a:pt x="1096" y="1846"/>
                </a:lnTo>
                <a:lnTo>
                  <a:pt x="1066" y="1871"/>
                </a:lnTo>
                <a:lnTo>
                  <a:pt x="1038" y="1898"/>
                </a:lnTo>
                <a:lnTo>
                  <a:pt x="1011" y="1926"/>
                </a:lnTo>
                <a:lnTo>
                  <a:pt x="986" y="1956"/>
                </a:lnTo>
                <a:lnTo>
                  <a:pt x="962" y="1986"/>
                </a:lnTo>
                <a:lnTo>
                  <a:pt x="939" y="2018"/>
                </a:lnTo>
                <a:lnTo>
                  <a:pt x="918" y="2051"/>
                </a:lnTo>
                <a:lnTo>
                  <a:pt x="899" y="2085"/>
                </a:lnTo>
                <a:lnTo>
                  <a:pt x="881" y="2120"/>
                </a:lnTo>
                <a:lnTo>
                  <a:pt x="864" y="2156"/>
                </a:lnTo>
                <a:lnTo>
                  <a:pt x="850" y="2192"/>
                </a:lnTo>
                <a:lnTo>
                  <a:pt x="837" y="2230"/>
                </a:lnTo>
                <a:lnTo>
                  <a:pt x="826" y="2268"/>
                </a:lnTo>
                <a:lnTo>
                  <a:pt x="817" y="2308"/>
                </a:lnTo>
                <a:lnTo>
                  <a:pt x="809" y="2347"/>
                </a:lnTo>
                <a:lnTo>
                  <a:pt x="804" y="2388"/>
                </a:lnTo>
                <a:lnTo>
                  <a:pt x="801" y="2429"/>
                </a:lnTo>
                <a:lnTo>
                  <a:pt x="800" y="2471"/>
                </a:lnTo>
                <a:lnTo>
                  <a:pt x="801" y="2513"/>
                </a:lnTo>
                <a:lnTo>
                  <a:pt x="804" y="2554"/>
                </a:lnTo>
                <a:lnTo>
                  <a:pt x="809" y="2595"/>
                </a:lnTo>
                <a:lnTo>
                  <a:pt x="817" y="2634"/>
                </a:lnTo>
                <a:lnTo>
                  <a:pt x="826" y="2674"/>
                </a:lnTo>
                <a:lnTo>
                  <a:pt x="837" y="2712"/>
                </a:lnTo>
                <a:lnTo>
                  <a:pt x="850" y="2750"/>
                </a:lnTo>
                <a:lnTo>
                  <a:pt x="864" y="2786"/>
                </a:lnTo>
                <a:lnTo>
                  <a:pt x="881" y="2822"/>
                </a:lnTo>
                <a:lnTo>
                  <a:pt x="899" y="2857"/>
                </a:lnTo>
                <a:lnTo>
                  <a:pt x="918" y="2891"/>
                </a:lnTo>
                <a:lnTo>
                  <a:pt x="939" y="2924"/>
                </a:lnTo>
                <a:lnTo>
                  <a:pt x="962" y="2956"/>
                </a:lnTo>
                <a:lnTo>
                  <a:pt x="986" y="2986"/>
                </a:lnTo>
                <a:lnTo>
                  <a:pt x="1011" y="3016"/>
                </a:lnTo>
                <a:lnTo>
                  <a:pt x="1038" y="3044"/>
                </a:lnTo>
                <a:lnTo>
                  <a:pt x="1066" y="3070"/>
                </a:lnTo>
                <a:lnTo>
                  <a:pt x="1096" y="3097"/>
                </a:lnTo>
                <a:lnTo>
                  <a:pt x="1126" y="3120"/>
                </a:lnTo>
                <a:lnTo>
                  <a:pt x="1157" y="3144"/>
                </a:lnTo>
                <a:lnTo>
                  <a:pt x="1191" y="3164"/>
                </a:lnTo>
                <a:lnTo>
                  <a:pt x="1224" y="3184"/>
                </a:lnTo>
                <a:lnTo>
                  <a:pt x="1260" y="3201"/>
                </a:lnTo>
                <a:lnTo>
                  <a:pt x="1295" y="3218"/>
                </a:lnTo>
                <a:lnTo>
                  <a:pt x="1332" y="3233"/>
                </a:lnTo>
                <a:lnTo>
                  <a:pt x="1369" y="3245"/>
                </a:lnTo>
                <a:lnTo>
                  <a:pt x="1408" y="3256"/>
                </a:lnTo>
                <a:lnTo>
                  <a:pt x="1448" y="3265"/>
                </a:lnTo>
                <a:lnTo>
                  <a:pt x="1487" y="3272"/>
                </a:lnTo>
                <a:lnTo>
                  <a:pt x="1528" y="3277"/>
                </a:lnTo>
                <a:lnTo>
                  <a:pt x="1569" y="3280"/>
                </a:lnTo>
                <a:lnTo>
                  <a:pt x="1611" y="3281"/>
                </a:lnTo>
                <a:close/>
                <a:moveTo>
                  <a:pt x="1838" y="3503"/>
                </a:moveTo>
                <a:lnTo>
                  <a:pt x="1838" y="3503"/>
                </a:lnTo>
                <a:lnTo>
                  <a:pt x="1881" y="3502"/>
                </a:lnTo>
                <a:lnTo>
                  <a:pt x="1921" y="3499"/>
                </a:lnTo>
                <a:lnTo>
                  <a:pt x="1962" y="3493"/>
                </a:lnTo>
                <a:lnTo>
                  <a:pt x="2002" y="3486"/>
                </a:lnTo>
                <a:lnTo>
                  <a:pt x="2041" y="3477"/>
                </a:lnTo>
                <a:lnTo>
                  <a:pt x="2080" y="3466"/>
                </a:lnTo>
                <a:lnTo>
                  <a:pt x="2117" y="3453"/>
                </a:lnTo>
                <a:lnTo>
                  <a:pt x="2154" y="3439"/>
                </a:lnTo>
                <a:lnTo>
                  <a:pt x="2190" y="3422"/>
                </a:lnTo>
                <a:lnTo>
                  <a:pt x="2225" y="3404"/>
                </a:lnTo>
                <a:lnTo>
                  <a:pt x="2259" y="3385"/>
                </a:lnTo>
                <a:lnTo>
                  <a:pt x="2292" y="3364"/>
                </a:lnTo>
                <a:lnTo>
                  <a:pt x="2323" y="3341"/>
                </a:lnTo>
                <a:lnTo>
                  <a:pt x="2355" y="3317"/>
                </a:lnTo>
                <a:lnTo>
                  <a:pt x="2384" y="3292"/>
                </a:lnTo>
                <a:lnTo>
                  <a:pt x="2411" y="3265"/>
                </a:lnTo>
                <a:lnTo>
                  <a:pt x="2439" y="3237"/>
                </a:lnTo>
                <a:lnTo>
                  <a:pt x="2464" y="3207"/>
                </a:lnTo>
                <a:lnTo>
                  <a:pt x="2488" y="3177"/>
                </a:lnTo>
                <a:lnTo>
                  <a:pt x="2511" y="3146"/>
                </a:lnTo>
                <a:lnTo>
                  <a:pt x="2532" y="3112"/>
                </a:lnTo>
                <a:lnTo>
                  <a:pt x="2551" y="3079"/>
                </a:lnTo>
                <a:lnTo>
                  <a:pt x="2570" y="3043"/>
                </a:lnTo>
                <a:lnTo>
                  <a:pt x="2586" y="3008"/>
                </a:lnTo>
                <a:lnTo>
                  <a:pt x="2600" y="2971"/>
                </a:lnTo>
                <a:lnTo>
                  <a:pt x="2612" y="2933"/>
                </a:lnTo>
                <a:lnTo>
                  <a:pt x="2623" y="2895"/>
                </a:lnTo>
                <a:lnTo>
                  <a:pt x="2633" y="2855"/>
                </a:lnTo>
                <a:lnTo>
                  <a:pt x="2640" y="2816"/>
                </a:lnTo>
                <a:lnTo>
                  <a:pt x="2645" y="2775"/>
                </a:lnTo>
                <a:lnTo>
                  <a:pt x="2648" y="2734"/>
                </a:lnTo>
                <a:lnTo>
                  <a:pt x="2649" y="2692"/>
                </a:lnTo>
                <a:lnTo>
                  <a:pt x="1838" y="2692"/>
                </a:lnTo>
                <a:lnTo>
                  <a:pt x="1838" y="3503"/>
                </a:lnTo>
                <a:close/>
                <a:moveTo>
                  <a:pt x="4318" y="1839"/>
                </a:moveTo>
                <a:lnTo>
                  <a:pt x="3281" y="1839"/>
                </a:lnTo>
                <a:lnTo>
                  <a:pt x="3281" y="2150"/>
                </a:lnTo>
                <a:lnTo>
                  <a:pt x="4318" y="2150"/>
                </a:lnTo>
                <a:lnTo>
                  <a:pt x="4318" y="1839"/>
                </a:lnTo>
                <a:close/>
                <a:moveTo>
                  <a:pt x="4318" y="2411"/>
                </a:moveTo>
                <a:lnTo>
                  <a:pt x="3281" y="2411"/>
                </a:lnTo>
                <a:lnTo>
                  <a:pt x="3281" y="2723"/>
                </a:lnTo>
                <a:lnTo>
                  <a:pt x="4318" y="2723"/>
                </a:lnTo>
                <a:lnTo>
                  <a:pt x="4318" y="2411"/>
                </a:lnTo>
                <a:close/>
                <a:moveTo>
                  <a:pt x="4318" y="2983"/>
                </a:moveTo>
                <a:lnTo>
                  <a:pt x="3281" y="2983"/>
                </a:lnTo>
                <a:lnTo>
                  <a:pt x="3281" y="3295"/>
                </a:lnTo>
                <a:lnTo>
                  <a:pt x="4318" y="3295"/>
                </a:lnTo>
                <a:lnTo>
                  <a:pt x="4318" y="29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96551" y="1839834"/>
            <a:ext cx="319670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PART 4</a:t>
            </a:r>
            <a:endParaRPr lang="zh-CN" altLang="en-US" sz="88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496551" y="3446176"/>
            <a:ext cx="469872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8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教学过程</a:t>
            </a:r>
            <a:endParaRPr lang="zh-CN" altLang="en-US" sz="88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496551" y="3286384"/>
            <a:ext cx="4698722" cy="0"/>
          </a:xfrm>
          <a:prstGeom prst="line">
            <a:avLst/>
          </a:prstGeom>
          <a:ln w="38100">
            <a:solidFill>
              <a:schemeClr val="bg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419026"/>
      </p:ext>
    </p:extLst>
  </p:cSld>
  <p:clrMapOvr>
    <a:masterClrMapping/>
  </p:clrMapOvr>
  <p:transition spd="slow" advTm="3416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311711" y="2698509"/>
            <a:ext cx="3993017" cy="3587738"/>
            <a:chOff x="4733783" y="2023882"/>
            <a:chExt cx="2635980" cy="2368436"/>
          </a:xfrm>
          <a:solidFill>
            <a:schemeClr val="bg1"/>
          </a:solidFill>
        </p:grpSpPr>
        <p:sp>
          <p:nvSpPr>
            <p:cNvPr id="3" name="Oval 8"/>
            <p:cNvSpPr/>
            <p:nvPr/>
          </p:nvSpPr>
          <p:spPr>
            <a:xfrm>
              <a:off x="4733783" y="2023882"/>
              <a:ext cx="463022" cy="4630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GB" sz="120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4" name="TextBox 12"/>
            <p:cNvSpPr txBox="1"/>
            <p:nvPr/>
          </p:nvSpPr>
          <p:spPr>
            <a:xfrm>
              <a:off x="4783705" y="2126817"/>
              <a:ext cx="363181" cy="1909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r>
                <a:rPr lang="en-US" sz="1600" b="1" dirty="0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82%</a:t>
              </a:r>
              <a:endParaRPr lang="en-GB" sz="1600" b="1" dirty="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grpSp>
          <p:nvGrpSpPr>
            <p:cNvPr id="5" name="Group 36"/>
            <p:cNvGrpSpPr/>
            <p:nvPr/>
          </p:nvGrpSpPr>
          <p:grpSpPr>
            <a:xfrm>
              <a:off x="5332471" y="2029332"/>
              <a:ext cx="2037292" cy="2362986"/>
              <a:chOff x="7346437" y="3001349"/>
              <a:chExt cx="3325083" cy="3856651"/>
            </a:xfrm>
            <a:grpFill/>
          </p:grpSpPr>
          <p:sp>
            <p:nvSpPr>
              <p:cNvPr id="6" name="Freeform 5"/>
              <p:cNvSpPr/>
              <p:nvPr/>
            </p:nvSpPr>
            <p:spPr>
              <a:xfrm rot="16200000">
                <a:off x="7080653" y="3267133"/>
                <a:ext cx="3856651" cy="3325083"/>
              </a:xfrm>
              <a:custGeom>
                <a:avLst/>
                <a:gdLst>
                  <a:gd name="connsiteX0" fmla="*/ 4242316 w 4242316"/>
                  <a:gd name="connsiteY0" fmla="*/ 562708 h 3657591"/>
                  <a:gd name="connsiteX1" fmla="*/ 4117817 w 4242316"/>
                  <a:gd name="connsiteY1" fmla="*/ 562708 h 3657591"/>
                  <a:gd name="connsiteX2" fmla="*/ 4117817 w 4242316"/>
                  <a:gd name="connsiteY2" fmla="*/ 3094883 h 3657591"/>
                  <a:gd name="connsiteX3" fmla="*/ 3555109 w 4242316"/>
                  <a:gd name="connsiteY3" fmla="*/ 3657591 h 3657591"/>
                  <a:gd name="connsiteX4" fmla="*/ 0 w 4242316"/>
                  <a:gd name="connsiteY4" fmla="*/ 3657591 h 3657591"/>
                  <a:gd name="connsiteX5" fmla="*/ 0 w 4242316"/>
                  <a:gd name="connsiteY5" fmla="*/ 3094883 h 3657591"/>
                  <a:gd name="connsiteX6" fmla="*/ 3555109 w 4242316"/>
                  <a:gd name="connsiteY6" fmla="*/ 3094883 h 3657591"/>
                  <a:gd name="connsiteX7" fmla="*/ 3555109 w 4242316"/>
                  <a:gd name="connsiteY7" fmla="*/ 562708 h 3657591"/>
                  <a:gd name="connsiteX8" fmla="*/ 3430609 w 4242316"/>
                  <a:gd name="connsiteY8" fmla="*/ 562708 h 3657591"/>
                  <a:gd name="connsiteX9" fmla="*/ 3836463 w 4242316"/>
                  <a:gd name="connsiteY9" fmla="*/ 0 h 3657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42316" h="3657591">
                    <a:moveTo>
                      <a:pt x="4242316" y="562708"/>
                    </a:moveTo>
                    <a:lnTo>
                      <a:pt x="4117817" y="562708"/>
                    </a:lnTo>
                    <a:lnTo>
                      <a:pt x="4117817" y="3094883"/>
                    </a:lnTo>
                    <a:lnTo>
                      <a:pt x="3555109" y="3657591"/>
                    </a:lnTo>
                    <a:lnTo>
                      <a:pt x="0" y="3657591"/>
                    </a:lnTo>
                    <a:lnTo>
                      <a:pt x="0" y="3094883"/>
                    </a:lnTo>
                    <a:lnTo>
                      <a:pt x="3555109" y="3094883"/>
                    </a:lnTo>
                    <a:lnTo>
                      <a:pt x="3555109" y="562708"/>
                    </a:lnTo>
                    <a:lnTo>
                      <a:pt x="3430609" y="562708"/>
                    </a:lnTo>
                    <a:lnTo>
                      <a:pt x="383646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endParaRPr lang="en-GB" sz="1200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  <p:sp>
            <p:nvSpPr>
              <p:cNvPr id="7" name="Freeform 15"/>
              <p:cNvSpPr>
                <a:spLocks noEditPoints="1"/>
              </p:cNvSpPr>
              <p:nvPr/>
            </p:nvSpPr>
            <p:spPr bwMode="auto">
              <a:xfrm>
                <a:off x="8114763" y="3219375"/>
                <a:ext cx="352166" cy="301858"/>
              </a:xfrm>
              <a:custGeom>
                <a:avLst/>
                <a:gdLst>
                  <a:gd name="T0" fmla="*/ 4 w 94"/>
                  <a:gd name="T1" fmla="*/ 19 h 81"/>
                  <a:gd name="T2" fmla="*/ 46 w 94"/>
                  <a:gd name="T3" fmla="*/ 19 h 81"/>
                  <a:gd name="T4" fmla="*/ 50 w 94"/>
                  <a:gd name="T5" fmla="*/ 16 h 81"/>
                  <a:gd name="T6" fmla="*/ 73 w 94"/>
                  <a:gd name="T7" fmla="*/ 0 h 81"/>
                  <a:gd name="T8" fmla="*/ 73 w 94"/>
                  <a:gd name="T9" fmla="*/ 33 h 81"/>
                  <a:gd name="T10" fmla="*/ 73 w 94"/>
                  <a:gd name="T11" fmla="*/ 66 h 81"/>
                  <a:gd name="T12" fmla="*/ 50 w 94"/>
                  <a:gd name="T13" fmla="*/ 49 h 81"/>
                  <a:gd name="T14" fmla="*/ 46 w 94"/>
                  <a:gd name="T15" fmla="*/ 47 h 81"/>
                  <a:gd name="T16" fmla="*/ 33 w 94"/>
                  <a:gd name="T17" fmla="*/ 47 h 81"/>
                  <a:gd name="T18" fmla="*/ 40 w 94"/>
                  <a:gd name="T19" fmla="*/ 70 h 81"/>
                  <a:gd name="T20" fmla="*/ 45 w 94"/>
                  <a:gd name="T21" fmla="*/ 70 h 81"/>
                  <a:gd name="T22" fmla="*/ 45 w 94"/>
                  <a:gd name="T23" fmla="*/ 81 h 81"/>
                  <a:gd name="T24" fmla="*/ 43 w 94"/>
                  <a:gd name="T25" fmla="*/ 81 h 81"/>
                  <a:gd name="T26" fmla="*/ 21 w 94"/>
                  <a:gd name="T27" fmla="*/ 81 h 81"/>
                  <a:gd name="T28" fmla="*/ 11 w 94"/>
                  <a:gd name="T29" fmla="*/ 47 h 81"/>
                  <a:gd name="T30" fmla="*/ 4 w 94"/>
                  <a:gd name="T31" fmla="*/ 47 h 81"/>
                  <a:gd name="T32" fmla="*/ 4 w 94"/>
                  <a:gd name="T33" fmla="*/ 19 h 81"/>
                  <a:gd name="T34" fmla="*/ 87 w 94"/>
                  <a:gd name="T35" fmla="*/ 23 h 81"/>
                  <a:gd name="T36" fmla="*/ 94 w 94"/>
                  <a:gd name="T37" fmla="*/ 33 h 81"/>
                  <a:gd name="T38" fmla="*/ 87 w 94"/>
                  <a:gd name="T39" fmla="*/ 43 h 81"/>
                  <a:gd name="T40" fmla="*/ 87 w 94"/>
                  <a:gd name="T41" fmla="*/ 66 h 81"/>
                  <a:gd name="T42" fmla="*/ 78 w 94"/>
                  <a:gd name="T43" fmla="*/ 66 h 81"/>
                  <a:gd name="T44" fmla="*/ 78 w 94"/>
                  <a:gd name="T45" fmla="*/ 0 h 81"/>
                  <a:gd name="T46" fmla="*/ 87 w 94"/>
                  <a:gd name="T47" fmla="*/ 0 h 81"/>
                  <a:gd name="T48" fmla="*/ 87 w 94"/>
                  <a:gd name="T49" fmla="*/ 23 h 81"/>
                  <a:gd name="T50" fmla="*/ 46 w 94"/>
                  <a:gd name="T51" fmla="*/ 49 h 81"/>
                  <a:gd name="T52" fmla="*/ 37 w 94"/>
                  <a:gd name="T53" fmla="*/ 49 h 81"/>
                  <a:gd name="T54" fmla="*/ 40 w 94"/>
                  <a:gd name="T55" fmla="*/ 61 h 81"/>
                  <a:gd name="T56" fmla="*/ 43 w 94"/>
                  <a:gd name="T57" fmla="*/ 61 h 81"/>
                  <a:gd name="T58" fmla="*/ 43 w 94"/>
                  <a:gd name="T59" fmla="*/ 57 h 81"/>
                  <a:gd name="T60" fmla="*/ 46 w 94"/>
                  <a:gd name="T61" fmla="*/ 49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4" h="81">
                    <a:moveTo>
                      <a:pt x="4" y="19"/>
                    </a:moveTo>
                    <a:cubicBezTo>
                      <a:pt x="46" y="19"/>
                      <a:pt x="46" y="19"/>
                      <a:pt x="46" y="19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5" y="70"/>
                      <a:pt x="45" y="70"/>
                      <a:pt x="45" y="70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21" y="81"/>
                      <a:pt x="21" y="81"/>
                      <a:pt x="21" y="81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0" y="37"/>
                      <a:pt x="0" y="28"/>
                      <a:pt x="4" y="19"/>
                    </a:cubicBezTo>
                    <a:close/>
                    <a:moveTo>
                      <a:pt x="87" y="23"/>
                    </a:moveTo>
                    <a:cubicBezTo>
                      <a:pt x="91" y="24"/>
                      <a:pt x="94" y="28"/>
                      <a:pt x="94" y="33"/>
                    </a:cubicBezTo>
                    <a:cubicBezTo>
                      <a:pt x="94" y="38"/>
                      <a:pt x="91" y="42"/>
                      <a:pt x="87" y="43"/>
                    </a:cubicBezTo>
                    <a:cubicBezTo>
                      <a:pt x="87" y="66"/>
                      <a:pt x="87" y="66"/>
                      <a:pt x="87" y="66"/>
                    </a:cubicBezTo>
                    <a:cubicBezTo>
                      <a:pt x="78" y="66"/>
                      <a:pt x="78" y="66"/>
                      <a:pt x="78" y="66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7" y="23"/>
                      <a:pt x="87" y="23"/>
                      <a:pt x="87" y="23"/>
                    </a:cubicBezTo>
                    <a:close/>
                    <a:moveTo>
                      <a:pt x="46" y="49"/>
                    </a:moveTo>
                    <a:cubicBezTo>
                      <a:pt x="37" y="49"/>
                      <a:pt x="37" y="49"/>
                      <a:pt x="37" y="49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3" y="61"/>
                      <a:pt x="43" y="61"/>
                      <a:pt x="43" y="61"/>
                    </a:cubicBezTo>
                    <a:cubicBezTo>
                      <a:pt x="43" y="57"/>
                      <a:pt x="43" y="57"/>
                      <a:pt x="43" y="57"/>
                    </a:cubicBezTo>
                    <a:lnTo>
                      <a:pt x="46" y="49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zh-CN" altLang="en-US" sz="1200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311711" y="3476306"/>
            <a:ext cx="3340188" cy="2704077"/>
            <a:chOff x="4733782" y="2607228"/>
            <a:chExt cx="2205016" cy="1785089"/>
          </a:xfrm>
          <a:solidFill>
            <a:schemeClr val="bg1"/>
          </a:solidFill>
        </p:grpSpPr>
        <p:sp>
          <p:nvSpPr>
            <p:cNvPr id="9" name="Oval 10"/>
            <p:cNvSpPr/>
            <p:nvPr/>
          </p:nvSpPr>
          <p:spPr>
            <a:xfrm>
              <a:off x="4733782" y="2607228"/>
              <a:ext cx="463022" cy="4630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GB" sz="120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10" name="TextBox 13"/>
            <p:cNvSpPr txBox="1"/>
            <p:nvPr/>
          </p:nvSpPr>
          <p:spPr>
            <a:xfrm>
              <a:off x="4783701" y="2711422"/>
              <a:ext cx="363181" cy="1909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r>
                <a:rPr lang="en-US" sz="1600" b="1" dirty="0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70%</a:t>
              </a:r>
              <a:endParaRPr lang="en-GB" sz="1600" b="1" dirty="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grpSp>
          <p:nvGrpSpPr>
            <p:cNvPr id="11" name="Group 37"/>
            <p:cNvGrpSpPr/>
            <p:nvPr/>
          </p:nvGrpSpPr>
          <p:grpSpPr>
            <a:xfrm>
              <a:off x="5332470" y="2615413"/>
              <a:ext cx="1606328" cy="1776904"/>
              <a:chOff x="7346434" y="3957897"/>
              <a:chExt cx="2621703" cy="2900101"/>
            </a:xfrm>
            <a:grpFill/>
          </p:grpSpPr>
          <p:sp>
            <p:nvSpPr>
              <p:cNvPr id="12" name="Freeform 4"/>
              <p:cNvSpPr/>
              <p:nvPr/>
            </p:nvSpPr>
            <p:spPr>
              <a:xfrm rot="16200000">
                <a:off x="7207235" y="4097096"/>
                <a:ext cx="2900101" cy="2621703"/>
              </a:xfrm>
              <a:custGeom>
                <a:avLst/>
                <a:gdLst>
                  <a:gd name="connsiteX0" fmla="*/ 2496508 w 3190111"/>
                  <a:gd name="connsiteY0" fmla="*/ 2321164 h 2883873"/>
                  <a:gd name="connsiteX1" fmla="*/ 2496508 w 3190111"/>
                  <a:gd name="connsiteY1" fmla="*/ 2883872 h 2883873"/>
                  <a:gd name="connsiteX2" fmla="*/ 0 w 3190111"/>
                  <a:gd name="connsiteY2" fmla="*/ 2883872 h 2883873"/>
                  <a:gd name="connsiteX3" fmla="*/ 0 w 3190111"/>
                  <a:gd name="connsiteY3" fmla="*/ 2321164 h 2883873"/>
                  <a:gd name="connsiteX4" fmla="*/ 3190111 w 3190111"/>
                  <a:gd name="connsiteY4" fmla="*/ 562708 h 2883873"/>
                  <a:gd name="connsiteX5" fmla="*/ 3062414 w 3190111"/>
                  <a:gd name="connsiteY5" fmla="*/ 562708 h 2883873"/>
                  <a:gd name="connsiteX6" fmla="*/ 3062414 w 3190111"/>
                  <a:gd name="connsiteY6" fmla="*/ 2321165 h 2883873"/>
                  <a:gd name="connsiteX7" fmla="*/ 3065612 w 3190111"/>
                  <a:gd name="connsiteY7" fmla="*/ 2321165 h 2883873"/>
                  <a:gd name="connsiteX8" fmla="*/ 2499706 w 3190111"/>
                  <a:gd name="connsiteY8" fmla="*/ 2883873 h 2883873"/>
                  <a:gd name="connsiteX9" fmla="*/ 2499706 w 3190111"/>
                  <a:gd name="connsiteY9" fmla="*/ 2321165 h 2883873"/>
                  <a:gd name="connsiteX10" fmla="*/ 2499706 w 3190111"/>
                  <a:gd name="connsiteY10" fmla="*/ 562708 h 2883873"/>
                  <a:gd name="connsiteX11" fmla="*/ 2378404 w 3190111"/>
                  <a:gd name="connsiteY11" fmla="*/ 562708 h 2883873"/>
                  <a:gd name="connsiteX12" fmla="*/ 2784258 w 3190111"/>
                  <a:gd name="connsiteY12" fmla="*/ 0 h 288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190111" h="2883873">
                    <a:moveTo>
                      <a:pt x="2496508" y="2321164"/>
                    </a:moveTo>
                    <a:lnTo>
                      <a:pt x="2496508" y="2883872"/>
                    </a:lnTo>
                    <a:lnTo>
                      <a:pt x="0" y="2883872"/>
                    </a:lnTo>
                    <a:lnTo>
                      <a:pt x="0" y="2321164"/>
                    </a:lnTo>
                    <a:close/>
                    <a:moveTo>
                      <a:pt x="3190111" y="562708"/>
                    </a:moveTo>
                    <a:lnTo>
                      <a:pt x="3062414" y="562708"/>
                    </a:lnTo>
                    <a:lnTo>
                      <a:pt x="3062414" y="2321165"/>
                    </a:lnTo>
                    <a:lnTo>
                      <a:pt x="3065612" y="2321165"/>
                    </a:lnTo>
                    <a:lnTo>
                      <a:pt x="2499706" y="2883873"/>
                    </a:lnTo>
                    <a:lnTo>
                      <a:pt x="2499706" y="2321165"/>
                    </a:lnTo>
                    <a:lnTo>
                      <a:pt x="2499706" y="562708"/>
                    </a:lnTo>
                    <a:lnTo>
                      <a:pt x="2378404" y="562708"/>
                    </a:lnTo>
                    <a:lnTo>
                      <a:pt x="278425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endParaRPr lang="en-GB" sz="1200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  <p:sp>
            <p:nvSpPr>
              <p:cNvPr id="13" name="Freeform 16"/>
              <p:cNvSpPr>
                <a:spLocks noEditPoints="1"/>
              </p:cNvSpPr>
              <p:nvPr/>
            </p:nvSpPr>
            <p:spPr bwMode="auto">
              <a:xfrm>
                <a:off x="8101752" y="4176428"/>
                <a:ext cx="378190" cy="338289"/>
              </a:xfrm>
              <a:custGeom>
                <a:avLst/>
                <a:gdLst>
                  <a:gd name="T0" fmla="*/ 36 w 101"/>
                  <a:gd name="T1" fmla="*/ 77 h 90"/>
                  <a:gd name="T2" fmla="*/ 39 w 101"/>
                  <a:gd name="T3" fmla="*/ 80 h 90"/>
                  <a:gd name="T4" fmla="*/ 42 w 101"/>
                  <a:gd name="T5" fmla="*/ 80 h 90"/>
                  <a:gd name="T6" fmla="*/ 44 w 101"/>
                  <a:gd name="T7" fmla="*/ 79 h 90"/>
                  <a:gd name="T8" fmla="*/ 46 w 101"/>
                  <a:gd name="T9" fmla="*/ 75 h 90"/>
                  <a:gd name="T10" fmla="*/ 46 w 101"/>
                  <a:gd name="T11" fmla="*/ 75 h 90"/>
                  <a:gd name="T12" fmla="*/ 46 w 101"/>
                  <a:gd name="T13" fmla="*/ 47 h 90"/>
                  <a:gd name="T14" fmla="*/ 30 w 101"/>
                  <a:gd name="T15" fmla="*/ 52 h 90"/>
                  <a:gd name="T16" fmla="*/ 0 w 101"/>
                  <a:gd name="T17" fmla="*/ 52 h 90"/>
                  <a:gd name="T18" fmla="*/ 44 w 101"/>
                  <a:gd name="T19" fmla="*/ 6 h 90"/>
                  <a:gd name="T20" fmla="*/ 46 w 101"/>
                  <a:gd name="T21" fmla="*/ 0 h 90"/>
                  <a:gd name="T22" fmla="*/ 55 w 101"/>
                  <a:gd name="T23" fmla="*/ 0 h 90"/>
                  <a:gd name="T24" fmla="*/ 57 w 101"/>
                  <a:gd name="T25" fmla="*/ 6 h 90"/>
                  <a:gd name="T26" fmla="*/ 101 w 101"/>
                  <a:gd name="T27" fmla="*/ 52 h 90"/>
                  <a:gd name="T28" fmla="*/ 72 w 101"/>
                  <a:gd name="T29" fmla="*/ 52 h 90"/>
                  <a:gd name="T30" fmla="*/ 56 w 101"/>
                  <a:gd name="T31" fmla="*/ 47 h 90"/>
                  <a:gd name="T32" fmla="*/ 56 w 101"/>
                  <a:gd name="T33" fmla="*/ 75 h 90"/>
                  <a:gd name="T34" fmla="*/ 56 w 101"/>
                  <a:gd name="T35" fmla="*/ 75 h 90"/>
                  <a:gd name="T36" fmla="*/ 50 w 101"/>
                  <a:gd name="T37" fmla="*/ 88 h 90"/>
                  <a:gd name="T38" fmla="*/ 43 w 101"/>
                  <a:gd name="T39" fmla="*/ 90 h 90"/>
                  <a:gd name="T40" fmla="*/ 36 w 101"/>
                  <a:gd name="T41" fmla="*/ 89 h 90"/>
                  <a:gd name="T42" fmla="*/ 26 w 101"/>
                  <a:gd name="T43" fmla="*/ 79 h 90"/>
                  <a:gd name="T44" fmla="*/ 36 w 101"/>
                  <a:gd name="T45" fmla="*/ 77 h 90"/>
                  <a:gd name="T46" fmla="*/ 72 w 101"/>
                  <a:gd name="T47" fmla="*/ 43 h 90"/>
                  <a:gd name="T48" fmla="*/ 80 w 101"/>
                  <a:gd name="T49" fmla="*/ 41 h 90"/>
                  <a:gd name="T50" fmla="*/ 57 w 101"/>
                  <a:gd name="T51" fmla="*/ 13 h 90"/>
                  <a:gd name="T52" fmla="*/ 72 w 101"/>
                  <a:gd name="T53" fmla="*/ 43 h 90"/>
                  <a:gd name="T54" fmla="*/ 10 w 101"/>
                  <a:gd name="T55" fmla="*/ 40 h 90"/>
                  <a:gd name="T56" fmla="*/ 20 w 101"/>
                  <a:gd name="T57" fmla="*/ 39 h 90"/>
                  <a:gd name="T58" fmla="*/ 33 w 101"/>
                  <a:gd name="T59" fmla="*/ 16 h 90"/>
                  <a:gd name="T60" fmla="*/ 10 w 101"/>
                  <a:gd name="T61" fmla="*/ 4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1" h="90">
                    <a:moveTo>
                      <a:pt x="36" y="77"/>
                    </a:moveTo>
                    <a:cubicBezTo>
                      <a:pt x="36" y="78"/>
                      <a:pt x="37" y="79"/>
                      <a:pt x="39" y="80"/>
                    </a:cubicBezTo>
                    <a:cubicBezTo>
                      <a:pt x="40" y="80"/>
                      <a:pt x="41" y="80"/>
                      <a:pt x="42" y="80"/>
                    </a:cubicBezTo>
                    <a:cubicBezTo>
                      <a:pt x="43" y="80"/>
                      <a:pt x="43" y="79"/>
                      <a:pt x="44" y="79"/>
                    </a:cubicBezTo>
                    <a:cubicBezTo>
                      <a:pt x="45" y="78"/>
                      <a:pt x="46" y="77"/>
                      <a:pt x="46" y="75"/>
                    </a:cubicBezTo>
                    <a:cubicBezTo>
                      <a:pt x="46" y="75"/>
                      <a:pt x="46" y="75"/>
                      <a:pt x="46" y="75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39" y="47"/>
                      <a:pt x="34" y="49"/>
                      <a:pt x="30" y="52"/>
                    </a:cubicBezTo>
                    <a:cubicBezTo>
                      <a:pt x="19" y="47"/>
                      <a:pt x="9" y="47"/>
                      <a:pt x="0" y="52"/>
                    </a:cubicBezTo>
                    <a:cubicBezTo>
                      <a:pt x="2" y="26"/>
                      <a:pt x="16" y="9"/>
                      <a:pt x="44" y="6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85" y="9"/>
                      <a:pt x="99" y="26"/>
                      <a:pt x="101" y="52"/>
                    </a:cubicBezTo>
                    <a:cubicBezTo>
                      <a:pt x="92" y="47"/>
                      <a:pt x="83" y="47"/>
                      <a:pt x="72" y="52"/>
                    </a:cubicBezTo>
                    <a:cubicBezTo>
                      <a:pt x="67" y="49"/>
                      <a:pt x="63" y="47"/>
                      <a:pt x="56" y="47"/>
                    </a:cubicBezTo>
                    <a:cubicBezTo>
                      <a:pt x="56" y="75"/>
                      <a:pt x="56" y="75"/>
                      <a:pt x="56" y="75"/>
                    </a:cubicBezTo>
                    <a:cubicBezTo>
                      <a:pt x="56" y="75"/>
                      <a:pt x="56" y="75"/>
                      <a:pt x="56" y="75"/>
                    </a:cubicBezTo>
                    <a:cubicBezTo>
                      <a:pt x="56" y="81"/>
                      <a:pt x="54" y="85"/>
                      <a:pt x="50" y="88"/>
                    </a:cubicBezTo>
                    <a:cubicBezTo>
                      <a:pt x="48" y="89"/>
                      <a:pt x="45" y="90"/>
                      <a:pt x="43" y="90"/>
                    </a:cubicBezTo>
                    <a:cubicBezTo>
                      <a:pt x="40" y="90"/>
                      <a:pt x="38" y="90"/>
                      <a:pt x="36" y="89"/>
                    </a:cubicBezTo>
                    <a:cubicBezTo>
                      <a:pt x="31" y="88"/>
                      <a:pt x="27" y="84"/>
                      <a:pt x="26" y="79"/>
                    </a:cubicBezTo>
                    <a:cubicBezTo>
                      <a:pt x="36" y="77"/>
                      <a:pt x="36" y="77"/>
                      <a:pt x="36" y="77"/>
                    </a:cubicBezTo>
                    <a:close/>
                    <a:moveTo>
                      <a:pt x="72" y="43"/>
                    </a:moveTo>
                    <a:cubicBezTo>
                      <a:pt x="75" y="42"/>
                      <a:pt x="77" y="41"/>
                      <a:pt x="80" y="41"/>
                    </a:cubicBezTo>
                    <a:cubicBezTo>
                      <a:pt x="78" y="23"/>
                      <a:pt x="69" y="16"/>
                      <a:pt x="57" y="13"/>
                    </a:cubicBezTo>
                    <a:cubicBezTo>
                      <a:pt x="67" y="20"/>
                      <a:pt x="73" y="29"/>
                      <a:pt x="72" y="43"/>
                    </a:cubicBezTo>
                    <a:close/>
                    <a:moveTo>
                      <a:pt x="10" y="40"/>
                    </a:moveTo>
                    <a:cubicBezTo>
                      <a:pt x="14" y="40"/>
                      <a:pt x="17" y="40"/>
                      <a:pt x="20" y="39"/>
                    </a:cubicBezTo>
                    <a:cubicBezTo>
                      <a:pt x="25" y="31"/>
                      <a:pt x="29" y="23"/>
                      <a:pt x="33" y="16"/>
                    </a:cubicBezTo>
                    <a:cubicBezTo>
                      <a:pt x="20" y="19"/>
                      <a:pt x="13" y="27"/>
                      <a:pt x="10" y="4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zh-CN" altLang="en-US" sz="1200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311712" y="1920718"/>
            <a:ext cx="4645848" cy="4471396"/>
            <a:chOff x="4733783" y="1440537"/>
            <a:chExt cx="3066945" cy="2951781"/>
          </a:xfrm>
        </p:grpSpPr>
        <p:grpSp>
          <p:nvGrpSpPr>
            <p:cNvPr id="15" name="组合 14"/>
            <p:cNvGrpSpPr/>
            <p:nvPr/>
          </p:nvGrpSpPr>
          <p:grpSpPr>
            <a:xfrm>
              <a:off x="4733783" y="1440537"/>
              <a:ext cx="3066945" cy="2951781"/>
              <a:chOff x="4733783" y="1440537"/>
              <a:chExt cx="3066945" cy="2951781"/>
            </a:xfrm>
          </p:grpSpPr>
          <p:sp>
            <p:nvSpPr>
              <p:cNvPr id="17" name="Oval 7"/>
              <p:cNvSpPr/>
              <p:nvPr/>
            </p:nvSpPr>
            <p:spPr>
              <a:xfrm>
                <a:off x="4733783" y="1440537"/>
                <a:ext cx="463022" cy="46302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endParaRPr lang="en-GB" sz="1600" b="1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  <p:sp>
            <p:nvSpPr>
              <p:cNvPr id="18" name="TextBox 11"/>
              <p:cNvSpPr txBox="1"/>
              <p:nvPr/>
            </p:nvSpPr>
            <p:spPr>
              <a:xfrm>
                <a:off x="4783704" y="1543473"/>
                <a:ext cx="363181" cy="1909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r>
                  <a:rPr lang="en-US" sz="1600" b="1" dirty="0">
                    <a:solidFill>
                      <a:schemeClr val="bg2">
                        <a:lumMod val="25000"/>
                      </a:schemeClr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  <a:cs typeface="+mn-ea"/>
                    <a:sym typeface="站酷快乐体 " panose="02010600030101010101" pitchFamily="2" charset="-122"/>
                  </a:rPr>
                  <a:t>93%</a:t>
                </a:r>
                <a:endParaRPr lang="en-GB" sz="1600" b="1" dirty="0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  <p:sp>
            <p:nvSpPr>
              <p:cNvPr id="19" name="Freeform 6"/>
              <p:cNvSpPr/>
              <p:nvPr/>
            </p:nvSpPr>
            <p:spPr>
              <a:xfrm rot="16200000">
                <a:off x="5093434" y="1685024"/>
                <a:ext cx="2946332" cy="2468256"/>
              </a:xfrm>
              <a:custGeom>
                <a:avLst/>
                <a:gdLst>
                  <a:gd name="connsiteX0" fmla="*/ 5289608 w 5289608"/>
                  <a:gd name="connsiteY0" fmla="*/ 562708 h 4431309"/>
                  <a:gd name="connsiteX1" fmla="*/ 5165108 w 5289608"/>
                  <a:gd name="connsiteY1" fmla="*/ 562708 h 4431309"/>
                  <a:gd name="connsiteX2" fmla="*/ 5165108 w 5289608"/>
                  <a:gd name="connsiteY2" fmla="*/ 3868601 h 4431309"/>
                  <a:gd name="connsiteX3" fmla="*/ 4602401 w 5289608"/>
                  <a:gd name="connsiteY3" fmla="*/ 4431309 h 4431309"/>
                  <a:gd name="connsiteX4" fmla="*/ 0 w 5289608"/>
                  <a:gd name="connsiteY4" fmla="*/ 4431309 h 4431309"/>
                  <a:gd name="connsiteX5" fmla="*/ 0 w 5289608"/>
                  <a:gd name="connsiteY5" fmla="*/ 3868601 h 4431309"/>
                  <a:gd name="connsiteX6" fmla="*/ 4602401 w 5289608"/>
                  <a:gd name="connsiteY6" fmla="*/ 3868601 h 4431309"/>
                  <a:gd name="connsiteX7" fmla="*/ 4602401 w 5289608"/>
                  <a:gd name="connsiteY7" fmla="*/ 562708 h 4431309"/>
                  <a:gd name="connsiteX8" fmla="*/ 4477901 w 5289608"/>
                  <a:gd name="connsiteY8" fmla="*/ 562708 h 4431309"/>
                  <a:gd name="connsiteX9" fmla="*/ 4883755 w 5289608"/>
                  <a:gd name="connsiteY9" fmla="*/ 0 h 4431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89608" h="4431309">
                    <a:moveTo>
                      <a:pt x="5289608" y="562708"/>
                    </a:moveTo>
                    <a:lnTo>
                      <a:pt x="5165108" y="562708"/>
                    </a:lnTo>
                    <a:lnTo>
                      <a:pt x="5165108" y="3868601"/>
                    </a:lnTo>
                    <a:lnTo>
                      <a:pt x="4602401" y="4431309"/>
                    </a:lnTo>
                    <a:lnTo>
                      <a:pt x="0" y="4431309"/>
                    </a:lnTo>
                    <a:lnTo>
                      <a:pt x="0" y="3868601"/>
                    </a:lnTo>
                    <a:lnTo>
                      <a:pt x="4602401" y="3868601"/>
                    </a:lnTo>
                    <a:lnTo>
                      <a:pt x="4602401" y="562708"/>
                    </a:lnTo>
                    <a:lnTo>
                      <a:pt x="4477901" y="562708"/>
                    </a:lnTo>
                    <a:lnTo>
                      <a:pt x="488375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endParaRPr lang="en-GB" sz="1600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</p:grpSp>
        <p:sp>
          <p:nvSpPr>
            <p:cNvPr id="16" name="Freeform 17"/>
            <p:cNvSpPr>
              <a:spLocks noEditPoints="1"/>
            </p:cNvSpPr>
            <p:nvPr/>
          </p:nvSpPr>
          <p:spPr bwMode="auto">
            <a:xfrm>
              <a:off x="5806949" y="1557781"/>
              <a:ext cx="226403" cy="228530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zh-CN" altLang="en-US" sz="160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311711" y="4257452"/>
            <a:ext cx="2687353" cy="1816609"/>
            <a:chOff x="4733783" y="3193088"/>
            <a:chExt cx="1774049" cy="1199230"/>
          </a:xfrm>
          <a:solidFill>
            <a:schemeClr val="bg1"/>
          </a:solidFill>
        </p:grpSpPr>
        <p:sp>
          <p:nvSpPr>
            <p:cNvPr id="21" name="Oval 9"/>
            <p:cNvSpPr/>
            <p:nvPr/>
          </p:nvSpPr>
          <p:spPr>
            <a:xfrm>
              <a:off x="4733783" y="3193088"/>
              <a:ext cx="463022" cy="4630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GB" sz="120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22" name="TextBox 14"/>
            <p:cNvSpPr txBox="1"/>
            <p:nvPr/>
          </p:nvSpPr>
          <p:spPr>
            <a:xfrm>
              <a:off x="4783701" y="3296024"/>
              <a:ext cx="363181" cy="19090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r>
                <a:rPr lang="en-US" sz="1600" b="1" dirty="0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68%</a:t>
              </a:r>
              <a:endParaRPr lang="en-GB" sz="1600" b="1" dirty="0">
                <a:solidFill>
                  <a:schemeClr val="bg2">
                    <a:lumMod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grpSp>
          <p:nvGrpSpPr>
            <p:cNvPr id="23" name="Group 38"/>
            <p:cNvGrpSpPr/>
            <p:nvPr/>
          </p:nvGrpSpPr>
          <p:grpSpPr>
            <a:xfrm>
              <a:off x="5332469" y="3198538"/>
              <a:ext cx="1175363" cy="1193780"/>
              <a:chOff x="7346434" y="4909620"/>
              <a:chExt cx="1918320" cy="1948378"/>
            </a:xfrm>
            <a:grpFill/>
          </p:grpSpPr>
          <p:sp>
            <p:nvSpPr>
              <p:cNvPr id="24" name="Freeform 3"/>
              <p:cNvSpPr/>
              <p:nvPr/>
            </p:nvSpPr>
            <p:spPr>
              <a:xfrm rot="16200000">
                <a:off x="7331405" y="4924649"/>
                <a:ext cx="1948378" cy="1918320"/>
              </a:xfrm>
              <a:custGeom>
                <a:avLst/>
                <a:gdLst>
                  <a:gd name="connsiteX0" fmla="*/ 2143216 w 2143216"/>
                  <a:gd name="connsiteY0" fmla="*/ 562708 h 2110152"/>
                  <a:gd name="connsiteX1" fmla="*/ 2018715 w 2143216"/>
                  <a:gd name="connsiteY1" fmla="*/ 562708 h 2110152"/>
                  <a:gd name="connsiteX2" fmla="*/ 2018715 w 2143216"/>
                  <a:gd name="connsiteY2" fmla="*/ 1547444 h 2110152"/>
                  <a:gd name="connsiteX3" fmla="*/ 1456007 w 2143216"/>
                  <a:gd name="connsiteY3" fmla="*/ 2110152 h 2110152"/>
                  <a:gd name="connsiteX4" fmla="*/ 1456007 w 2143216"/>
                  <a:gd name="connsiteY4" fmla="*/ 2110151 h 2110152"/>
                  <a:gd name="connsiteX5" fmla="*/ 0 w 2143216"/>
                  <a:gd name="connsiteY5" fmla="*/ 2110151 h 2110152"/>
                  <a:gd name="connsiteX6" fmla="*/ 0 w 2143216"/>
                  <a:gd name="connsiteY6" fmla="*/ 1547443 h 2110152"/>
                  <a:gd name="connsiteX7" fmla="*/ 1456007 w 2143216"/>
                  <a:gd name="connsiteY7" fmla="*/ 1547443 h 2110152"/>
                  <a:gd name="connsiteX8" fmla="*/ 1456007 w 2143216"/>
                  <a:gd name="connsiteY8" fmla="*/ 562708 h 2110152"/>
                  <a:gd name="connsiteX9" fmla="*/ 1331509 w 2143216"/>
                  <a:gd name="connsiteY9" fmla="*/ 562708 h 2110152"/>
                  <a:gd name="connsiteX10" fmla="*/ 1737363 w 2143216"/>
                  <a:gd name="connsiteY10" fmla="*/ 0 h 2110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43216" h="2110152">
                    <a:moveTo>
                      <a:pt x="2143216" y="562708"/>
                    </a:moveTo>
                    <a:lnTo>
                      <a:pt x="2018715" y="562708"/>
                    </a:lnTo>
                    <a:lnTo>
                      <a:pt x="2018715" y="1547444"/>
                    </a:lnTo>
                    <a:lnTo>
                      <a:pt x="1456007" y="2110152"/>
                    </a:lnTo>
                    <a:lnTo>
                      <a:pt x="1456007" y="2110151"/>
                    </a:lnTo>
                    <a:lnTo>
                      <a:pt x="0" y="2110151"/>
                    </a:lnTo>
                    <a:lnTo>
                      <a:pt x="0" y="1547443"/>
                    </a:lnTo>
                    <a:lnTo>
                      <a:pt x="1456007" y="1547443"/>
                    </a:lnTo>
                    <a:lnTo>
                      <a:pt x="1456007" y="562708"/>
                    </a:lnTo>
                    <a:lnTo>
                      <a:pt x="1331509" y="562708"/>
                    </a:lnTo>
                    <a:lnTo>
                      <a:pt x="173736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endParaRPr lang="en-GB" sz="1200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  <p:sp>
            <p:nvSpPr>
              <p:cNvPr id="25" name="Freeform 18"/>
              <p:cNvSpPr>
                <a:spLocks noEditPoints="1"/>
              </p:cNvSpPr>
              <p:nvPr/>
            </p:nvSpPr>
            <p:spPr bwMode="auto">
              <a:xfrm>
                <a:off x="8091344" y="5076469"/>
                <a:ext cx="399007" cy="404213"/>
              </a:xfrm>
              <a:custGeom>
                <a:avLst/>
                <a:gdLst>
                  <a:gd name="T0" fmla="*/ 94 w 107"/>
                  <a:gd name="T1" fmla="*/ 30 h 108"/>
                  <a:gd name="T2" fmla="*/ 77 w 107"/>
                  <a:gd name="T3" fmla="*/ 95 h 108"/>
                  <a:gd name="T4" fmla="*/ 13 w 107"/>
                  <a:gd name="T5" fmla="*/ 77 h 108"/>
                  <a:gd name="T6" fmla="*/ 30 w 107"/>
                  <a:gd name="T7" fmla="*/ 13 h 108"/>
                  <a:gd name="T8" fmla="*/ 94 w 107"/>
                  <a:gd name="T9" fmla="*/ 30 h 108"/>
                  <a:gd name="T10" fmla="*/ 68 w 107"/>
                  <a:gd name="T11" fmla="*/ 46 h 108"/>
                  <a:gd name="T12" fmla="*/ 68 w 107"/>
                  <a:gd name="T13" fmla="*/ 46 h 108"/>
                  <a:gd name="T14" fmla="*/ 58 w 107"/>
                  <a:gd name="T15" fmla="*/ 38 h 108"/>
                  <a:gd name="T16" fmla="*/ 45 w 107"/>
                  <a:gd name="T17" fmla="*/ 40 h 108"/>
                  <a:gd name="T18" fmla="*/ 45 w 107"/>
                  <a:gd name="T19" fmla="*/ 40 h 108"/>
                  <a:gd name="T20" fmla="*/ 38 w 107"/>
                  <a:gd name="T21" fmla="*/ 50 h 108"/>
                  <a:gd name="T22" fmla="*/ 39 w 107"/>
                  <a:gd name="T23" fmla="*/ 62 h 108"/>
                  <a:gd name="T24" fmla="*/ 39 w 107"/>
                  <a:gd name="T25" fmla="*/ 62 h 108"/>
                  <a:gd name="T26" fmla="*/ 49 w 107"/>
                  <a:gd name="T27" fmla="*/ 69 h 108"/>
                  <a:gd name="T28" fmla="*/ 62 w 107"/>
                  <a:gd name="T29" fmla="*/ 68 h 108"/>
                  <a:gd name="T30" fmla="*/ 62 w 107"/>
                  <a:gd name="T31" fmla="*/ 68 h 108"/>
                  <a:gd name="T32" fmla="*/ 69 w 107"/>
                  <a:gd name="T33" fmla="*/ 58 h 108"/>
                  <a:gd name="T34" fmla="*/ 68 w 107"/>
                  <a:gd name="T35" fmla="*/ 46 h 108"/>
                  <a:gd name="T36" fmla="*/ 63 w 107"/>
                  <a:gd name="T37" fmla="*/ 56 h 108"/>
                  <a:gd name="T38" fmla="*/ 62 w 107"/>
                  <a:gd name="T39" fmla="*/ 49 h 108"/>
                  <a:gd name="T40" fmla="*/ 62 w 107"/>
                  <a:gd name="T41" fmla="*/ 49 h 108"/>
                  <a:gd name="T42" fmla="*/ 56 w 107"/>
                  <a:gd name="T43" fmla="*/ 44 h 108"/>
                  <a:gd name="T44" fmla="*/ 48 w 107"/>
                  <a:gd name="T45" fmla="*/ 45 h 108"/>
                  <a:gd name="T46" fmla="*/ 48 w 107"/>
                  <a:gd name="T47" fmla="*/ 45 h 108"/>
                  <a:gd name="T48" fmla="*/ 44 w 107"/>
                  <a:gd name="T49" fmla="*/ 51 h 108"/>
                  <a:gd name="T50" fmla="*/ 45 w 107"/>
                  <a:gd name="T51" fmla="*/ 59 h 108"/>
                  <a:gd name="T52" fmla="*/ 45 w 107"/>
                  <a:gd name="T53" fmla="*/ 59 h 108"/>
                  <a:gd name="T54" fmla="*/ 51 w 107"/>
                  <a:gd name="T55" fmla="*/ 64 h 108"/>
                  <a:gd name="T56" fmla="*/ 59 w 107"/>
                  <a:gd name="T57" fmla="*/ 63 h 108"/>
                  <a:gd name="T58" fmla="*/ 59 w 107"/>
                  <a:gd name="T59" fmla="*/ 63 h 108"/>
                  <a:gd name="T60" fmla="*/ 63 w 107"/>
                  <a:gd name="T61" fmla="*/ 56 h 108"/>
                  <a:gd name="T62" fmla="*/ 29 w 107"/>
                  <a:gd name="T63" fmla="*/ 24 h 108"/>
                  <a:gd name="T64" fmla="*/ 17 w 107"/>
                  <a:gd name="T65" fmla="*/ 65 h 108"/>
                  <a:gd name="T66" fmla="*/ 25 w 107"/>
                  <a:gd name="T67" fmla="*/ 63 h 108"/>
                  <a:gd name="T68" fmla="*/ 29 w 107"/>
                  <a:gd name="T69" fmla="*/ 24 h 108"/>
                  <a:gd name="T70" fmla="*/ 69 w 107"/>
                  <a:gd name="T71" fmla="*/ 37 h 108"/>
                  <a:gd name="T72" fmla="*/ 73 w 107"/>
                  <a:gd name="T73" fmla="*/ 42 h 108"/>
                  <a:gd name="T74" fmla="*/ 74 w 107"/>
                  <a:gd name="T75" fmla="*/ 45 h 108"/>
                  <a:gd name="T76" fmla="*/ 91 w 107"/>
                  <a:gd name="T77" fmla="*/ 38 h 108"/>
                  <a:gd name="T78" fmla="*/ 89 w 107"/>
                  <a:gd name="T79" fmla="*/ 33 h 108"/>
                  <a:gd name="T80" fmla="*/ 82 w 107"/>
                  <a:gd name="T81" fmla="*/ 25 h 108"/>
                  <a:gd name="T82" fmla="*/ 69 w 107"/>
                  <a:gd name="T83" fmla="*/ 37 h 108"/>
                  <a:gd name="T84" fmla="*/ 92 w 107"/>
                  <a:gd name="T85" fmla="*/ 43 h 108"/>
                  <a:gd name="T86" fmla="*/ 75 w 107"/>
                  <a:gd name="T87" fmla="*/ 47 h 108"/>
                  <a:gd name="T88" fmla="*/ 76 w 107"/>
                  <a:gd name="T89" fmla="*/ 53 h 108"/>
                  <a:gd name="T90" fmla="*/ 93 w 107"/>
                  <a:gd name="T91" fmla="*/ 54 h 108"/>
                  <a:gd name="T92" fmla="*/ 92 w 107"/>
                  <a:gd name="T93" fmla="*/ 43 h 108"/>
                  <a:gd name="T94" fmla="*/ 70 w 107"/>
                  <a:gd name="T95" fmla="*/ 44 h 108"/>
                  <a:gd name="T96" fmla="*/ 44 w 107"/>
                  <a:gd name="T97" fmla="*/ 37 h 108"/>
                  <a:gd name="T98" fmla="*/ 37 w 107"/>
                  <a:gd name="T99" fmla="*/ 63 h 108"/>
                  <a:gd name="T100" fmla="*/ 63 w 107"/>
                  <a:gd name="T101" fmla="*/ 70 h 108"/>
                  <a:gd name="T102" fmla="*/ 70 w 107"/>
                  <a:gd name="T103" fmla="*/ 4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7" h="108">
                    <a:moveTo>
                      <a:pt x="94" y="30"/>
                    </a:moveTo>
                    <a:cubicBezTo>
                      <a:pt x="107" y="53"/>
                      <a:pt x="100" y="82"/>
                      <a:pt x="77" y="95"/>
                    </a:cubicBezTo>
                    <a:cubicBezTo>
                      <a:pt x="54" y="108"/>
                      <a:pt x="26" y="100"/>
                      <a:pt x="13" y="77"/>
                    </a:cubicBezTo>
                    <a:cubicBezTo>
                      <a:pt x="0" y="55"/>
                      <a:pt x="7" y="26"/>
                      <a:pt x="30" y="13"/>
                    </a:cubicBezTo>
                    <a:cubicBezTo>
                      <a:pt x="52" y="0"/>
                      <a:pt x="81" y="8"/>
                      <a:pt x="94" y="30"/>
                    </a:cubicBezTo>
                    <a:close/>
                    <a:moveTo>
                      <a:pt x="68" y="46"/>
                    </a:moveTo>
                    <a:cubicBezTo>
                      <a:pt x="68" y="46"/>
                      <a:pt x="68" y="46"/>
                      <a:pt x="68" y="46"/>
                    </a:cubicBezTo>
                    <a:cubicBezTo>
                      <a:pt x="65" y="42"/>
                      <a:pt x="62" y="39"/>
                      <a:pt x="58" y="38"/>
                    </a:cubicBezTo>
                    <a:cubicBezTo>
                      <a:pt x="54" y="37"/>
                      <a:pt x="49" y="37"/>
                      <a:pt x="45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1" y="42"/>
                      <a:pt x="39" y="46"/>
                      <a:pt x="38" y="50"/>
                    </a:cubicBezTo>
                    <a:cubicBezTo>
                      <a:pt x="37" y="54"/>
                      <a:pt x="37" y="58"/>
                      <a:pt x="39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42" y="66"/>
                      <a:pt x="45" y="68"/>
                      <a:pt x="49" y="69"/>
                    </a:cubicBezTo>
                    <a:cubicBezTo>
                      <a:pt x="53" y="71"/>
                      <a:pt x="58" y="70"/>
                      <a:pt x="62" y="68"/>
                    </a:cubicBezTo>
                    <a:cubicBezTo>
                      <a:pt x="62" y="68"/>
                      <a:pt x="62" y="68"/>
                      <a:pt x="62" y="68"/>
                    </a:cubicBezTo>
                    <a:cubicBezTo>
                      <a:pt x="65" y="66"/>
                      <a:pt x="68" y="62"/>
                      <a:pt x="69" y="58"/>
                    </a:cubicBezTo>
                    <a:cubicBezTo>
                      <a:pt x="70" y="54"/>
                      <a:pt x="70" y="50"/>
                      <a:pt x="68" y="46"/>
                    </a:cubicBezTo>
                    <a:close/>
                    <a:moveTo>
                      <a:pt x="63" y="56"/>
                    </a:moveTo>
                    <a:cubicBezTo>
                      <a:pt x="64" y="54"/>
                      <a:pt x="64" y="51"/>
                      <a:pt x="62" y="49"/>
                    </a:cubicBezTo>
                    <a:cubicBezTo>
                      <a:pt x="62" y="49"/>
                      <a:pt x="62" y="49"/>
                      <a:pt x="62" y="49"/>
                    </a:cubicBezTo>
                    <a:cubicBezTo>
                      <a:pt x="61" y="46"/>
                      <a:pt x="59" y="45"/>
                      <a:pt x="56" y="44"/>
                    </a:cubicBezTo>
                    <a:cubicBezTo>
                      <a:pt x="54" y="43"/>
                      <a:pt x="51" y="44"/>
                      <a:pt x="48" y="45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6"/>
                      <a:pt x="44" y="49"/>
                      <a:pt x="44" y="51"/>
                    </a:cubicBezTo>
                    <a:cubicBezTo>
                      <a:pt x="43" y="54"/>
                      <a:pt x="43" y="56"/>
                      <a:pt x="45" y="59"/>
                    </a:cubicBezTo>
                    <a:cubicBezTo>
                      <a:pt x="45" y="59"/>
                      <a:pt x="45" y="59"/>
                      <a:pt x="45" y="59"/>
                    </a:cubicBezTo>
                    <a:cubicBezTo>
                      <a:pt x="46" y="61"/>
                      <a:pt x="48" y="63"/>
                      <a:pt x="51" y="64"/>
                    </a:cubicBezTo>
                    <a:cubicBezTo>
                      <a:pt x="53" y="64"/>
                      <a:pt x="56" y="64"/>
                      <a:pt x="59" y="63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61" y="61"/>
                      <a:pt x="63" y="59"/>
                      <a:pt x="63" y="56"/>
                    </a:cubicBezTo>
                    <a:close/>
                    <a:moveTo>
                      <a:pt x="29" y="24"/>
                    </a:moveTo>
                    <a:cubicBezTo>
                      <a:pt x="16" y="36"/>
                      <a:pt x="14" y="50"/>
                      <a:pt x="17" y="65"/>
                    </a:cubicBezTo>
                    <a:cubicBezTo>
                      <a:pt x="20" y="64"/>
                      <a:pt x="23" y="64"/>
                      <a:pt x="25" y="63"/>
                    </a:cubicBezTo>
                    <a:cubicBezTo>
                      <a:pt x="21" y="49"/>
                      <a:pt x="22" y="36"/>
                      <a:pt x="29" y="24"/>
                    </a:cubicBezTo>
                    <a:close/>
                    <a:moveTo>
                      <a:pt x="69" y="37"/>
                    </a:moveTo>
                    <a:cubicBezTo>
                      <a:pt x="70" y="38"/>
                      <a:pt x="72" y="40"/>
                      <a:pt x="73" y="42"/>
                    </a:cubicBezTo>
                    <a:cubicBezTo>
                      <a:pt x="74" y="43"/>
                      <a:pt x="74" y="44"/>
                      <a:pt x="74" y="45"/>
                    </a:cubicBezTo>
                    <a:cubicBezTo>
                      <a:pt x="91" y="38"/>
                      <a:pt x="91" y="38"/>
                      <a:pt x="91" y="38"/>
                    </a:cubicBezTo>
                    <a:cubicBezTo>
                      <a:pt x="90" y="36"/>
                      <a:pt x="89" y="35"/>
                      <a:pt x="89" y="33"/>
                    </a:cubicBezTo>
                    <a:cubicBezTo>
                      <a:pt x="87" y="30"/>
                      <a:pt x="85" y="28"/>
                      <a:pt x="82" y="25"/>
                    </a:cubicBezTo>
                    <a:cubicBezTo>
                      <a:pt x="69" y="37"/>
                      <a:pt x="69" y="37"/>
                      <a:pt x="69" y="37"/>
                    </a:cubicBezTo>
                    <a:close/>
                    <a:moveTo>
                      <a:pt x="92" y="43"/>
                    </a:moveTo>
                    <a:cubicBezTo>
                      <a:pt x="75" y="47"/>
                      <a:pt x="75" y="47"/>
                      <a:pt x="75" y="47"/>
                    </a:cubicBezTo>
                    <a:cubicBezTo>
                      <a:pt x="76" y="49"/>
                      <a:pt x="76" y="51"/>
                      <a:pt x="76" y="53"/>
                    </a:cubicBezTo>
                    <a:cubicBezTo>
                      <a:pt x="93" y="54"/>
                      <a:pt x="93" y="54"/>
                      <a:pt x="93" y="54"/>
                    </a:cubicBezTo>
                    <a:cubicBezTo>
                      <a:pt x="94" y="50"/>
                      <a:pt x="93" y="46"/>
                      <a:pt x="92" y="43"/>
                    </a:cubicBezTo>
                    <a:close/>
                    <a:moveTo>
                      <a:pt x="70" y="44"/>
                    </a:moveTo>
                    <a:cubicBezTo>
                      <a:pt x="65" y="35"/>
                      <a:pt x="53" y="32"/>
                      <a:pt x="44" y="37"/>
                    </a:cubicBezTo>
                    <a:cubicBezTo>
                      <a:pt x="35" y="42"/>
                      <a:pt x="32" y="54"/>
                      <a:pt x="37" y="63"/>
                    </a:cubicBezTo>
                    <a:cubicBezTo>
                      <a:pt x="42" y="72"/>
                      <a:pt x="54" y="76"/>
                      <a:pt x="63" y="70"/>
                    </a:cubicBezTo>
                    <a:cubicBezTo>
                      <a:pt x="72" y="65"/>
                      <a:pt x="75" y="53"/>
                      <a:pt x="70" y="4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zh-CN" altLang="en-US" sz="1200">
                  <a:solidFill>
                    <a:schemeClr val="bg2">
                      <a:lumMod val="25000"/>
                    </a:schemeClr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</p:grpSp>
      </p:grpSp>
      <p:grpSp>
        <p:nvGrpSpPr>
          <p:cNvPr id="26" name="Group 19"/>
          <p:cNvGrpSpPr/>
          <p:nvPr/>
        </p:nvGrpSpPr>
        <p:grpSpPr>
          <a:xfrm>
            <a:off x="1864655" y="1957502"/>
            <a:ext cx="374477" cy="281039"/>
            <a:chOff x="789999" y="2242985"/>
            <a:chExt cx="504229" cy="378415"/>
          </a:xfrm>
          <a:solidFill>
            <a:schemeClr val="bg1"/>
          </a:solidFill>
        </p:grpSpPr>
        <p:sp>
          <p:nvSpPr>
            <p:cNvPr id="27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GB" sz="12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28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GB" sz="12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2350877" y="1811217"/>
            <a:ext cx="3299568" cy="680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双击输入替换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内容</a:t>
            </a:r>
            <a:endParaRPr lang="en-US" altLang="zh-CN" dirty="0" smtClean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  <a:p>
            <a:pPr>
              <a:lnSpc>
                <a:spcPts val="15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双击</a:t>
            </a:r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输入替换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内容</a:t>
            </a:r>
            <a:endParaRPr lang="en-US" altLang="zh-CN" dirty="0" smtClean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  <a:p>
            <a:pPr>
              <a:lnSpc>
                <a:spcPts val="15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双击</a:t>
            </a:r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输入替换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内容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grpSp>
        <p:nvGrpSpPr>
          <p:cNvPr id="30" name="Group 23"/>
          <p:cNvGrpSpPr/>
          <p:nvPr/>
        </p:nvGrpSpPr>
        <p:grpSpPr>
          <a:xfrm>
            <a:off x="1864652" y="3088625"/>
            <a:ext cx="374477" cy="281039"/>
            <a:chOff x="789999" y="2242985"/>
            <a:chExt cx="504229" cy="378415"/>
          </a:xfrm>
          <a:solidFill>
            <a:schemeClr val="bg1"/>
          </a:solidFill>
        </p:grpSpPr>
        <p:sp>
          <p:nvSpPr>
            <p:cNvPr id="31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GB" sz="12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32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GB" sz="12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33" name="Group 27"/>
          <p:cNvGrpSpPr/>
          <p:nvPr/>
        </p:nvGrpSpPr>
        <p:grpSpPr>
          <a:xfrm>
            <a:off x="1864652" y="4219748"/>
            <a:ext cx="374477" cy="281039"/>
            <a:chOff x="789999" y="2242985"/>
            <a:chExt cx="504229" cy="378415"/>
          </a:xfrm>
          <a:solidFill>
            <a:schemeClr val="bg1"/>
          </a:solidFill>
        </p:grpSpPr>
        <p:sp>
          <p:nvSpPr>
            <p:cNvPr id="34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GB" sz="12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35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GB" sz="12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36" name="Group 31"/>
          <p:cNvGrpSpPr/>
          <p:nvPr/>
        </p:nvGrpSpPr>
        <p:grpSpPr>
          <a:xfrm>
            <a:off x="1915250" y="5350871"/>
            <a:ext cx="374477" cy="281039"/>
            <a:chOff x="789999" y="2242985"/>
            <a:chExt cx="504229" cy="378415"/>
          </a:xfrm>
          <a:solidFill>
            <a:schemeClr val="bg1"/>
          </a:solidFill>
        </p:grpSpPr>
        <p:sp>
          <p:nvSpPr>
            <p:cNvPr id="37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GB" sz="12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38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GB" sz="12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2289269" y="2982189"/>
            <a:ext cx="3299568" cy="680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双击输入替换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内容</a:t>
            </a:r>
            <a:endParaRPr lang="en-US" altLang="zh-CN" dirty="0" smtClean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  <a:p>
            <a:pPr>
              <a:lnSpc>
                <a:spcPts val="15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双击</a:t>
            </a:r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输入替换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内容</a:t>
            </a:r>
            <a:endParaRPr lang="en-US" altLang="zh-CN" dirty="0" smtClean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  <a:p>
            <a:pPr>
              <a:lnSpc>
                <a:spcPts val="15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双击</a:t>
            </a:r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输入替换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内容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2381727" y="4153161"/>
            <a:ext cx="3299568" cy="680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双击输入替换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内容</a:t>
            </a:r>
            <a:endParaRPr lang="en-US" altLang="zh-CN" dirty="0" smtClean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  <a:p>
            <a:pPr>
              <a:lnSpc>
                <a:spcPts val="15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双击</a:t>
            </a:r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输入替换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内容</a:t>
            </a:r>
            <a:endParaRPr lang="en-US" altLang="zh-CN" dirty="0" smtClean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  <a:p>
            <a:pPr>
              <a:lnSpc>
                <a:spcPts val="15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双击</a:t>
            </a:r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输入替换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内容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2381727" y="5324133"/>
            <a:ext cx="3299568" cy="680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双击输入替换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内容</a:t>
            </a:r>
            <a:endParaRPr lang="en-US" altLang="zh-CN" dirty="0" smtClean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  <a:p>
            <a:pPr>
              <a:lnSpc>
                <a:spcPts val="15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双击</a:t>
            </a:r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输入替换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内容</a:t>
            </a:r>
            <a:endParaRPr lang="en-US" altLang="zh-CN" dirty="0" smtClean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  <a:p>
            <a:pPr>
              <a:lnSpc>
                <a:spcPts val="15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双击</a:t>
            </a:r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输入替换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内容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4614581"/>
      </p:ext>
    </p:extLst>
  </p:cSld>
  <p:clrMapOvr>
    <a:masterClrMapping/>
  </p:clrMapOvr>
  <p:transition spd="slow" advTm="747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9" grpId="0"/>
      <p:bldP spid="40" grpId="0"/>
      <p:bldP spid="4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E83D246-243B-4091-9545-6352C663FEFB}"/>
              </a:ext>
            </a:extLst>
          </p:cNvPr>
          <p:cNvGrpSpPr/>
          <p:nvPr/>
        </p:nvGrpSpPr>
        <p:grpSpPr>
          <a:xfrm>
            <a:off x="8806989" y="1592458"/>
            <a:ext cx="1993464" cy="2035285"/>
            <a:chOff x="12412274" y="4315557"/>
            <a:chExt cx="3515860" cy="3515861"/>
          </a:xfrm>
          <a:solidFill>
            <a:schemeClr val="tx2">
              <a:lumMod val="50000"/>
            </a:schemeClr>
          </a:solidFill>
        </p:grpSpPr>
        <p:sp>
          <p:nvSpPr>
            <p:cNvPr id="3" name="Shape 1627">
              <a:extLst>
                <a:ext uri="{FF2B5EF4-FFF2-40B4-BE49-F238E27FC236}">
                  <a16:creationId xmlns:a16="http://schemas.microsoft.com/office/drawing/2014/main" xmlns="" id="{7A6132CA-E6AF-4AF0-97A2-A73D20DB390E}"/>
                </a:ext>
              </a:extLst>
            </p:cNvPr>
            <p:cNvSpPr/>
            <p:nvPr/>
          </p:nvSpPr>
          <p:spPr>
            <a:xfrm>
              <a:off x="12412274" y="4315557"/>
              <a:ext cx="3515860" cy="3515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/>
            </a:solidFill>
            <a:ln w="57150" cap="rnd">
              <a:solidFill>
                <a:schemeClr val="bg1"/>
              </a:solidFill>
              <a:custDash>
                <a:ds d="100000" sp="200000"/>
              </a:custDash>
              <a:round/>
            </a:ln>
          </p:spPr>
          <p:txBody>
            <a:bodyPr lIns="0" tIns="0" rIns="0" bIns="0" anchor="ctr"/>
            <a:lstStyle/>
            <a:p>
              <a:pPr lvl="0">
                <a:defRPr sz="3200"/>
              </a:pPr>
              <a:endParaRPr sz="40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4" name="Shape 1628">
              <a:extLst>
                <a:ext uri="{FF2B5EF4-FFF2-40B4-BE49-F238E27FC236}">
                  <a16:creationId xmlns:a16="http://schemas.microsoft.com/office/drawing/2014/main" xmlns="" id="{726FC1B1-A027-4924-9FD8-EB2BF9134ACB}"/>
                </a:ext>
              </a:extLst>
            </p:cNvPr>
            <p:cNvSpPr/>
            <p:nvPr/>
          </p:nvSpPr>
          <p:spPr>
            <a:xfrm>
              <a:off x="12684149" y="4587434"/>
              <a:ext cx="2972108" cy="2972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700">
              <a:solidFill>
                <a:schemeClr val="bg1"/>
              </a:solidFill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/>
              </a:pPr>
              <a:endParaRPr sz="40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5" name="Shape 1631">
              <a:extLst>
                <a:ext uri="{FF2B5EF4-FFF2-40B4-BE49-F238E27FC236}">
                  <a16:creationId xmlns:a16="http://schemas.microsoft.com/office/drawing/2014/main" xmlns="" id="{1424CF3B-188C-4DE8-A511-81234C8595AC}"/>
                </a:ext>
              </a:extLst>
            </p:cNvPr>
            <p:cNvSpPr/>
            <p:nvPr/>
          </p:nvSpPr>
          <p:spPr>
            <a:xfrm>
              <a:off x="13340747" y="5297119"/>
              <a:ext cx="1468255" cy="1468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9673" y="3125"/>
                  </a:moveTo>
                  <a:cubicBezTo>
                    <a:pt x="19662" y="3136"/>
                    <a:pt x="19652" y="3148"/>
                    <a:pt x="19642" y="3160"/>
                  </a:cubicBezTo>
                  <a:lnTo>
                    <a:pt x="13874" y="9615"/>
                  </a:lnTo>
                  <a:lnTo>
                    <a:pt x="11980" y="7721"/>
                  </a:lnTo>
                  <a:lnTo>
                    <a:pt x="18436" y="1951"/>
                  </a:lnTo>
                  <a:cubicBezTo>
                    <a:pt x="18446" y="1940"/>
                    <a:pt x="18458" y="1930"/>
                    <a:pt x="18469" y="1918"/>
                  </a:cubicBezTo>
                  <a:cubicBezTo>
                    <a:pt x="18790" y="1597"/>
                    <a:pt x="19352" y="1596"/>
                    <a:pt x="19675" y="1918"/>
                  </a:cubicBezTo>
                  <a:cubicBezTo>
                    <a:pt x="19834" y="2080"/>
                    <a:pt x="19923" y="2294"/>
                    <a:pt x="19923" y="2522"/>
                  </a:cubicBezTo>
                  <a:cubicBezTo>
                    <a:pt x="19923" y="2749"/>
                    <a:pt x="19834" y="2965"/>
                    <a:pt x="19673" y="3125"/>
                  </a:cubicBezTo>
                  <a:cubicBezTo>
                    <a:pt x="19673" y="3125"/>
                    <a:pt x="19673" y="3125"/>
                    <a:pt x="19673" y="3125"/>
                  </a:cubicBezTo>
                  <a:close/>
                  <a:moveTo>
                    <a:pt x="14352" y="14847"/>
                  </a:moveTo>
                  <a:lnTo>
                    <a:pt x="6751" y="7242"/>
                  </a:lnTo>
                  <a:lnTo>
                    <a:pt x="8316" y="6418"/>
                  </a:lnTo>
                  <a:lnTo>
                    <a:pt x="15179" y="13281"/>
                  </a:lnTo>
                  <a:cubicBezTo>
                    <a:pt x="15179" y="13281"/>
                    <a:pt x="14352" y="14847"/>
                    <a:pt x="14352" y="14847"/>
                  </a:cubicBezTo>
                  <a:close/>
                  <a:moveTo>
                    <a:pt x="9570" y="20545"/>
                  </a:moveTo>
                  <a:lnTo>
                    <a:pt x="9007" y="19982"/>
                  </a:lnTo>
                  <a:lnTo>
                    <a:pt x="9698" y="18571"/>
                  </a:lnTo>
                  <a:cubicBezTo>
                    <a:pt x="9779" y="18402"/>
                    <a:pt x="9740" y="18201"/>
                    <a:pt x="9601" y="18076"/>
                  </a:cubicBezTo>
                  <a:cubicBezTo>
                    <a:pt x="9462" y="17952"/>
                    <a:pt x="9255" y="17936"/>
                    <a:pt x="9099" y="18036"/>
                  </a:cubicBezTo>
                  <a:lnTo>
                    <a:pt x="7855" y="18830"/>
                  </a:lnTo>
                  <a:lnTo>
                    <a:pt x="7312" y="18287"/>
                  </a:lnTo>
                  <a:lnTo>
                    <a:pt x="8827" y="15726"/>
                  </a:lnTo>
                  <a:cubicBezTo>
                    <a:pt x="8926" y="15563"/>
                    <a:pt x="8899" y="15352"/>
                    <a:pt x="8763" y="15218"/>
                  </a:cubicBezTo>
                  <a:cubicBezTo>
                    <a:pt x="8627" y="15083"/>
                    <a:pt x="8416" y="15058"/>
                    <a:pt x="8252" y="15157"/>
                  </a:cubicBezTo>
                  <a:lnTo>
                    <a:pt x="5722" y="16695"/>
                  </a:lnTo>
                  <a:lnTo>
                    <a:pt x="3696" y="14669"/>
                  </a:lnTo>
                  <a:lnTo>
                    <a:pt x="4301" y="13058"/>
                  </a:lnTo>
                  <a:cubicBezTo>
                    <a:pt x="4360" y="12899"/>
                    <a:pt x="4319" y="12720"/>
                    <a:pt x="4193" y="12605"/>
                  </a:cubicBezTo>
                  <a:cubicBezTo>
                    <a:pt x="4069" y="12490"/>
                    <a:pt x="3885" y="12462"/>
                    <a:pt x="3732" y="12535"/>
                  </a:cubicBezTo>
                  <a:lnTo>
                    <a:pt x="2258" y="13232"/>
                  </a:lnTo>
                  <a:lnTo>
                    <a:pt x="1054" y="12026"/>
                  </a:lnTo>
                  <a:lnTo>
                    <a:pt x="5715" y="8568"/>
                  </a:lnTo>
                  <a:lnTo>
                    <a:pt x="13026" y="15882"/>
                  </a:lnTo>
                  <a:cubicBezTo>
                    <a:pt x="13026" y="15882"/>
                    <a:pt x="9570" y="20545"/>
                    <a:pt x="9570" y="20545"/>
                  </a:cubicBezTo>
                  <a:close/>
                  <a:moveTo>
                    <a:pt x="21592" y="2522"/>
                  </a:moveTo>
                  <a:cubicBezTo>
                    <a:pt x="21592" y="1848"/>
                    <a:pt x="21330" y="1215"/>
                    <a:pt x="20854" y="739"/>
                  </a:cubicBezTo>
                  <a:cubicBezTo>
                    <a:pt x="20378" y="262"/>
                    <a:pt x="19746" y="0"/>
                    <a:pt x="19071" y="0"/>
                  </a:cubicBezTo>
                  <a:cubicBezTo>
                    <a:pt x="18406" y="0"/>
                    <a:pt x="17781" y="255"/>
                    <a:pt x="17306" y="721"/>
                  </a:cubicBezTo>
                  <a:lnTo>
                    <a:pt x="10798" y="6539"/>
                  </a:lnTo>
                  <a:lnTo>
                    <a:pt x="9061" y="4801"/>
                  </a:lnTo>
                  <a:cubicBezTo>
                    <a:pt x="8803" y="4542"/>
                    <a:pt x="8405" y="4482"/>
                    <a:pt x="8081" y="4653"/>
                  </a:cubicBezTo>
                  <a:lnTo>
                    <a:pt x="4972" y="6295"/>
                  </a:lnTo>
                  <a:cubicBezTo>
                    <a:pt x="4737" y="6419"/>
                    <a:pt x="4577" y="6647"/>
                    <a:pt x="4537" y="6909"/>
                  </a:cubicBezTo>
                  <a:cubicBezTo>
                    <a:pt x="4497" y="7170"/>
                    <a:pt x="4584" y="7436"/>
                    <a:pt x="4771" y="7623"/>
                  </a:cubicBezTo>
                  <a:lnTo>
                    <a:pt x="5118" y="7971"/>
                  </a:lnTo>
                  <a:lnTo>
                    <a:pt x="169" y="11644"/>
                  </a:lnTo>
                  <a:cubicBezTo>
                    <a:pt x="71" y="11716"/>
                    <a:pt x="10" y="11828"/>
                    <a:pt x="2" y="11948"/>
                  </a:cubicBezTo>
                  <a:cubicBezTo>
                    <a:pt x="-8" y="12069"/>
                    <a:pt x="36" y="12188"/>
                    <a:pt x="122" y="12273"/>
                  </a:cubicBezTo>
                  <a:lnTo>
                    <a:pt x="1876" y="14030"/>
                  </a:lnTo>
                  <a:cubicBezTo>
                    <a:pt x="2001" y="14154"/>
                    <a:pt x="2191" y="14186"/>
                    <a:pt x="2351" y="14111"/>
                  </a:cubicBezTo>
                  <a:lnTo>
                    <a:pt x="3158" y="13729"/>
                  </a:lnTo>
                  <a:lnTo>
                    <a:pt x="2820" y="14628"/>
                  </a:lnTo>
                  <a:cubicBezTo>
                    <a:pt x="2763" y="14781"/>
                    <a:pt x="2800" y="14953"/>
                    <a:pt x="2916" y="15070"/>
                  </a:cubicBezTo>
                  <a:lnTo>
                    <a:pt x="5362" y="17516"/>
                  </a:lnTo>
                  <a:cubicBezTo>
                    <a:pt x="5500" y="17654"/>
                    <a:pt x="5711" y="17677"/>
                    <a:pt x="5875" y="17579"/>
                  </a:cubicBezTo>
                  <a:lnTo>
                    <a:pt x="7260" y="16736"/>
                  </a:lnTo>
                  <a:lnTo>
                    <a:pt x="6429" y="18139"/>
                  </a:lnTo>
                  <a:cubicBezTo>
                    <a:pt x="6332" y="18304"/>
                    <a:pt x="6360" y="18513"/>
                    <a:pt x="6493" y="18648"/>
                  </a:cubicBezTo>
                  <a:lnTo>
                    <a:pt x="7503" y="19658"/>
                  </a:lnTo>
                  <a:cubicBezTo>
                    <a:pt x="7642" y="19796"/>
                    <a:pt x="7857" y="19818"/>
                    <a:pt x="8022" y="19715"/>
                  </a:cubicBezTo>
                  <a:lnTo>
                    <a:pt x="8294" y="19539"/>
                  </a:lnTo>
                  <a:lnTo>
                    <a:pt x="8127" y="19882"/>
                  </a:lnTo>
                  <a:cubicBezTo>
                    <a:pt x="8047" y="20041"/>
                    <a:pt x="8080" y="20233"/>
                    <a:pt x="8206" y="20360"/>
                  </a:cubicBezTo>
                  <a:lnTo>
                    <a:pt x="9322" y="21478"/>
                  </a:lnTo>
                  <a:cubicBezTo>
                    <a:pt x="9401" y="21555"/>
                    <a:pt x="9507" y="21600"/>
                    <a:pt x="9617" y="21600"/>
                  </a:cubicBezTo>
                  <a:cubicBezTo>
                    <a:pt x="9627" y="21600"/>
                    <a:pt x="9638" y="21600"/>
                    <a:pt x="9648" y="21597"/>
                  </a:cubicBezTo>
                  <a:cubicBezTo>
                    <a:pt x="9769" y="21590"/>
                    <a:pt x="9880" y="21528"/>
                    <a:pt x="9952" y="21430"/>
                  </a:cubicBezTo>
                  <a:lnTo>
                    <a:pt x="13624" y="16478"/>
                  </a:lnTo>
                  <a:lnTo>
                    <a:pt x="13971" y="16827"/>
                  </a:lnTo>
                  <a:cubicBezTo>
                    <a:pt x="14129" y="16984"/>
                    <a:pt x="14343" y="17071"/>
                    <a:pt x="14562" y="17071"/>
                  </a:cubicBezTo>
                  <a:cubicBezTo>
                    <a:pt x="14604" y="17071"/>
                    <a:pt x="14646" y="17067"/>
                    <a:pt x="14687" y="17061"/>
                  </a:cubicBezTo>
                  <a:cubicBezTo>
                    <a:pt x="14949" y="17021"/>
                    <a:pt x="15175" y="16860"/>
                    <a:pt x="15299" y="16627"/>
                  </a:cubicBezTo>
                  <a:lnTo>
                    <a:pt x="16941" y="13515"/>
                  </a:lnTo>
                  <a:cubicBezTo>
                    <a:pt x="17111" y="13192"/>
                    <a:pt x="17052" y="12794"/>
                    <a:pt x="16792" y="12536"/>
                  </a:cubicBezTo>
                  <a:lnTo>
                    <a:pt x="15055" y="10797"/>
                  </a:lnTo>
                  <a:lnTo>
                    <a:pt x="20871" y="4288"/>
                  </a:lnTo>
                  <a:cubicBezTo>
                    <a:pt x="21337" y="3814"/>
                    <a:pt x="21592" y="3188"/>
                    <a:pt x="21592" y="2522"/>
                  </a:cubicBezTo>
                  <a:cubicBezTo>
                    <a:pt x="21592" y="2522"/>
                    <a:pt x="21592" y="2522"/>
                    <a:pt x="21592" y="2522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/>
              </a:solidFill>
              <a:miter lim="400000"/>
            </a:ln>
          </p:spPr>
          <p:txBody>
            <a:bodyPr lIns="38091" tIns="38091" rIns="38091" bIns="38091" anchor="ctr"/>
            <a:lstStyle/>
            <a:p>
              <a:pPr defTabSz="24811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80DFD915-1EF9-4837-96D5-52B5BCF4A1A1}"/>
              </a:ext>
            </a:extLst>
          </p:cNvPr>
          <p:cNvGrpSpPr/>
          <p:nvPr/>
        </p:nvGrpSpPr>
        <p:grpSpPr>
          <a:xfrm>
            <a:off x="1616672" y="1592458"/>
            <a:ext cx="1993464" cy="2035285"/>
            <a:chOff x="3487813" y="4315557"/>
            <a:chExt cx="3515861" cy="3515861"/>
          </a:xfrm>
          <a:solidFill>
            <a:schemeClr val="tx2">
              <a:lumMod val="50000"/>
            </a:schemeClr>
          </a:solidFill>
        </p:grpSpPr>
        <p:sp>
          <p:nvSpPr>
            <p:cNvPr id="7" name="Shape 1623">
              <a:extLst>
                <a:ext uri="{FF2B5EF4-FFF2-40B4-BE49-F238E27FC236}">
                  <a16:creationId xmlns:a16="http://schemas.microsoft.com/office/drawing/2014/main" xmlns="" id="{DE3AC698-4900-4E36-BDA2-2E780E6E63CA}"/>
                </a:ext>
              </a:extLst>
            </p:cNvPr>
            <p:cNvSpPr/>
            <p:nvPr/>
          </p:nvSpPr>
          <p:spPr>
            <a:xfrm>
              <a:off x="3487813" y="4315557"/>
              <a:ext cx="3515861" cy="3515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/>
            </a:solidFill>
            <a:ln w="57150" cap="rnd">
              <a:solidFill>
                <a:schemeClr val="bg1"/>
              </a:solidFill>
              <a:custDash>
                <a:ds d="100000" sp="200000"/>
              </a:custDash>
              <a:round/>
            </a:ln>
          </p:spPr>
          <p:txBody>
            <a:bodyPr lIns="0" tIns="0" rIns="0" bIns="0" anchor="ctr"/>
            <a:lstStyle/>
            <a:p>
              <a:pPr lvl="0">
                <a:defRPr sz="3200"/>
              </a:pPr>
              <a:endParaRPr sz="40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8" name="Shape 1624">
              <a:extLst>
                <a:ext uri="{FF2B5EF4-FFF2-40B4-BE49-F238E27FC236}">
                  <a16:creationId xmlns:a16="http://schemas.microsoft.com/office/drawing/2014/main" xmlns="" id="{3793F2BA-6076-445C-B3EC-AE31810AC357}"/>
                </a:ext>
              </a:extLst>
            </p:cNvPr>
            <p:cNvSpPr/>
            <p:nvPr/>
          </p:nvSpPr>
          <p:spPr>
            <a:xfrm>
              <a:off x="3759689" y="4587434"/>
              <a:ext cx="2972108" cy="2972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700">
              <a:solidFill>
                <a:schemeClr val="bg1"/>
              </a:solidFill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/>
              </a:pPr>
              <a:endParaRPr sz="40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9" name="Shape 1632">
              <a:extLst>
                <a:ext uri="{FF2B5EF4-FFF2-40B4-BE49-F238E27FC236}">
                  <a16:creationId xmlns:a16="http://schemas.microsoft.com/office/drawing/2014/main" xmlns="" id="{20E7A447-E1E2-48D3-90CF-E457BCF5E028}"/>
                </a:ext>
              </a:extLst>
            </p:cNvPr>
            <p:cNvSpPr/>
            <p:nvPr/>
          </p:nvSpPr>
          <p:spPr>
            <a:xfrm>
              <a:off x="4477508" y="5355235"/>
              <a:ext cx="1534816" cy="1342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9" y="20059"/>
                  </a:moveTo>
                  <a:lnTo>
                    <a:pt x="16198" y="16202"/>
                  </a:lnTo>
                  <a:lnTo>
                    <a:pt x="16198" y="13885"/>
                  </a:lnTo>
                  <a:lnTo>
                    <a:pt x="20249" y="10801"/>
                  </a:lnTo>
                  <a:cubicBezTo>
                    <a:pt x="20249" y="10801"/>
                    <a:pt x="20249" y="20059"/>
                    <a:pt x="20249" y="20059"/>
                  </a:cubicBezTo>
                  <a:close/>
                  <a:moveTo>
                    <a:pt x="12824" y="9267"/>
                  </a:moveTo>
                  <a:cubicBezTo>
                    <a:pt x="10955" y="9267"/>
                    <a:pt x="9443" y="7534"/>
                    <a:pt x="9443" y="5403"/>
                  </a:cubicBezTo>
                  <a:cubicBezTo>
                    <a:pt x="9443" y="3267"/>
                    <a:pt x="10958" y="1533"/>
                    <a:pt x="12824" y="1533"/>
                  </a:cubicBezTo>
                  <a:cubicBezTo>
                    <a:pt x="14692" y="1533"/>
                    <a:pt x="16205" y="3267"/>
                    <a:pt x="16205" y="5403"/>
                  </a:cubicBezTo>
                  <a:cubicBezTo>
                    <a:pt x="16205" y="7534"/>
                    <a:pt x="14692" y="9267"/>
                    <a:pt x="12824" y="9267"/>
                  </a:cubicBezTo>
                  <a:cubicBezTo>
                    <a:pt x="12824" y="9267"/>
                    <a:pt x="12824" y="9267"/>
                    <a:pt x="12824" y="9267"/>
                  </a:cubicBezTo>
                  <a:close/>
                  <a:moveTo>
                    <a:pt x="14850" y="18514"/>
                  </a:moveTo>
                  <a:cubicBezTo>
                    <a:pt x="14850" y="19367"/>
                    <a:pt x="14244" y="20059"/>
                    <a:pt x="13499" y="20059"/>
                  </a:cubicBezTo>
                  <a:lnTo>
                    <a:pt x="2699" y="20059"/>
                  </a:lnTo>
                  <a:cubicBezTo>
                    <a:pt x="1954" y="20059"/>
                    <a:pt x="1352" y="19369"/>
                    <a:pt x="1352" y="18514"/>
                  </a:cubicBezTo>
                  <a:lnTo>
                    <a:pt x="1352" y="12345"/>
                  </a:lnTo>
                  <a:cubicBezTo>
                    <a:pt x="1352" y="11490"/>
                    <a:pt x="1954" y="10801"/>
                    <a:pt x="2699" y="10801"/>
                  </a:cubicBezTo>
                  <a:lnTo>
                    <a:pt x="13499" y="10801"/>
                  </a:lnTo>
                  <a:cubicBezTo>
                    <a:pt x="14244" y="10801"/>
                    <a:pt x="14850" y="11490"/>
                    <a:pt x="14850" y="12345"/>
                  </a:cubicBezTo>
                  <a:cubicBezTo>
                    <a:pt x="14850" y="12345"/>
                    <a:pt x="14850" y="18514"/>
                    <a:pt x="14850" y="18514"/>
                  </a:cubicBezTo>
                  <a:close/>
                  <a:moveTo>
                    <a:pt x="1352" y="6171"/>
                  </a:moveTo>
                  <a:cubicBezTo>
                    <a:pt x="1352" y="4469"/>
                    <a:pt x="2557" y="3085"/>
                    <a:pt x="4051" y="3085"/>
                  </a:cubicBezTo>
                  <a:cubicBezTo>
                    <a:pt x="5539" y="3085"/>
                    <a:pt x="6750" y="4469"/>
                    <a:pt x="6750" y="6171"/>
                  </a:cubicBezTo>
                  <a:cubicBezTo>
                    <a:pt x="6750" y="7877"/>
                    <a:pt x="5539" y="9259"/>
                    <a:pt x="4051" y="9259"/>
                  </a:cubicBezTo>
                  <a:cubicBezTo>
                    <a:pt x="2557" y="9259"/>
                    <a:pt x="1352" y="7877"/>
                    <a:pt x="1352" y="6171"/>
                  </a:cubicBezTo>
                  <a:cubicBezTo>
                    <a:pt x="1352" y="6171"/>
                    <a:pt x="1352" y="6171"/>
                    <a:pt x="1352" y="6171"/>
                  </a:cubicBezTo>
                  <a:close/>
                  <a:moveTo>
                    <a:pt x="20249" y="9259"/>
                  </a:moveTo>
                  <a:lnTo>
                    <a:pt x="16198" y="12345"/>
                  </a:lnTo>
                  <a:cubicBezTo>
                    <a:pt x="16198" y="11406"/>
                    <a:pt x="15826" y="10578"/>
                    <a:pt x="15249" y="10014"/>
                  </a:cubicBezTo>
                  <a:cubicBezTo>
                    <a:pt x="16623" y="9067"/>
                    <a:pt x="17550" y="7365"/>
                    <a:pt x="17550" y="5403"/>
                  </a:cubicBezTo>
                  <a:cubicBezTo>
                    <a:pt x="17550" y="2420"/>
                    <a:pt x="15434" y="0"/>
                    <a:pt x="12824" y="0"/>
                  </a:cubicBezTo>
                  <a:cubicBezTo>
                    <a:pt x="10213" y="0"/>
                    <a:pt x="8101" y="2420"/>
                    <a:pt x="8101" y="5403"/>
                  </a:cubicBezTo>
                  <a:cubicBezTo>
                    <a:pt x="8101" y="6912"/>
                    <a:pt x="8648" y="8277"/>
                    <a:pt x="9525" y="9259"/>
                  </a:cubicBezTo>
                  <a:lnTo>
                    <a:pt x="7050" y="9259"/>
                  </a:lnTo>
                  <a:cubicBezTo>
                    <a:pt x="7695" y="8438"/>
                    <a:pt x="8101" y="7365"/>
                    <a:pt x="8101" y="6171"/>
                  </a:cubicBezTo>
                  <a:cubicBezTo>
                    <a:pt x="8101" y="3617"/>
                    <a:pt x="6288" y="1546"/>
                    <a:pt x="4051" y="1546"/>
                  </a:cubicBezTo>
                  <a:cubicBezTo>
                    <a:pt x="1814" y="1546"/>
                    <a:pt x="0" y="3617"/>
                    <a:pt x="0" y="6171"/>
                  </a:cubicBezTo>
                  <a:cubicBezTo>
                    <a:pt x="0" y="7569"/>
                    <a:pt x="551" y="8803"/>
                    <a:pt x="1405" y="9651"/>
                  </a:cubicBezTo>
                  <a:cubicBezTo>
                    <a:pt x="571" y="10179"/>
                    <a:pt x="0" y="11181"/>
                    <a:pt x="0" y="12345"/>
                  </a:cubicBezTo>
                  <a:lnTo>
                    <a:pt x="0" y="18514"/>
                  </a:lnTo>
                  <a:cubicBezTo>
                    <a:pt x="0" y="20221"/>
                    <a:pt x="1210" y="21600"/>
                    <a:pt x="2699" y="21600"/>
                  </a:cubicBezTo>
                  <a:lnTo>
                    <a:pt x="13499" y="21600"/>
                  </a:lnTo>
                  <a:cubicBezTo>
                    <a:pt x="14989" y="21600"/>
                    <a:pt x="16198" y="20221"/>
                    <a:pt x="16198" y="18514"/>
                  </a:cubicBezTo>
                  <a:lnTo>
                    <a:pt x="16198" y="17743"/>
                  </a:lnTo>
                  <a:lnTo>
                    <a:pt x="20249" y="21600"/>
                  </a:lnTo>
                  <a:cubicBezTo>
                    <a:pt x="20994" y="21600"/>
                    <a:pt x="21600" y="20911"/>
                    <a:pt x="21600" y="20059"/>
                  </a:cubicBezTo>
                  <a:lnTo>
                    <a:pt x="21600" y="10801"/>
                  </a:lnTo>
                  <a:cubicBezTo>
                    <a:pt x="21600" y="9949"/>
                    <a:pt x="20994" y="9259"/>
                    <a:pt x="20249" y="9259"/>
                  </a:cubicBezTo>
                  <a:cubicBezTo>
                    <a:pt x="20249" y="9259"/>
                    <a:pt x="20249" y="9259"/>
                    <a:pt x="20249" y="925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/>
              </a:solidFill>
              <a:miter lim="400000"/>
            </a:ln>
          </p:spPr>
          <p:txBody>
            <a:bodyPr lIns="38091" tIns="38091" rIns="38091" bIns="38091" anchor="ctr"/>
            <a:lstStyle/>
            <a:p>
              <a:pPr defTabSz="24811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4A70FB2E-F182-49B7-B018-4082330AF0EB}"/>
              </a:ext>
            </a:extLst>
          </p:cNvPr>
          <p:cNvGrpSpPr/>
          <p:nvPr/>
        </p:nvGrpSpPr>
        <p:grpSpPr>
          <a:xfrm>
            <a:off x="5211831" y="1592458"/>
            <a:ext cx="1993464" cy="2035285"/>
            <a:chOff x="7950043" y="4315557"/>
            <a:chExt cx="3515861" cy="3515861"/>
          </a:xfrm>
          <a:solidFill>
            <a:schemeClr val="tx2">
              <a:lumMod val="50000"/>
            </a:schemeClr>
          </a:solidFill>
        </p:grpSpPr>
        <p:sp>
          <p:nvSpPr>
            <p:cNvPr id="11" name="Shape 1625">
              <a:extLst>
                <a:ext uri="{FF2B5EF4-FFF2-40B4-BE49-F238E27FC236}">
                  <a16:creationId xmlns:a16="http://schemas.microsoft.com/office/drawing/2014/main" xmlns="" id="{A34A840D-132E-44C7-9093-78E0271882CF}"/>
                </a:ext>
              </a:extLst>
            </p:cNvPr>
            <p:cNvSpPr/>
            <p:nvPr/>
          </p:nvSpPr>
          <p:spPr>
            <a:xfrm>
              <a:off x="7950043" y="4315557"/>
              <a:ext cx="3515861" cy="3515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/>
            </a:solidFill>
            <a:ln w="57150" cap="rnd">
              <a:solidFill>
                <a:schemeClr val="bg1"/>
              </a:solidFill>
              <a:custDash>
                <a:ds d="100000" sp="200000"/>
              </a:custDash>
              <a:round/>
            </a:ln>
          </p:spPr>
          <p:txBody>
            <a:bodyPr lIns="0" tIns="0" rIns="0" bIns="0" anchor="ctr"/>
            <a:lstStyle/>
            <a:p>
              <a:pPr lvl="0">
                <a:defRPr sz="3200"/>
              </a:pPr>
              <a:endParaRPr sz="40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12" name="Shape 1626">
              <a:extLst>
                <a:ext uri="{FF2B5EF4-FFF2-40B4-BE49-F238E27FC236}">
                  <a16:creationId xmlns:a16="http://schemas.microsoft.com/office/drawing/2014/main" xmlns="" id="{F377F510-E35D-46A8-817C-C3A002193A48}"/>
                </a:ext>
              </a:extLst>
            </p:cNvPr>
            <p:cNvSpPr/>
            <p:nvPr/>
          </p:nvSpPr>
          <p:spPr>
            <a:xfrm>
              <a:off x="8221920" y="4587434"/>
              <a:ext cx="2972108" cy="2972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3B3838"/>
            </a:solidFill>
            <a:ln w="12700">
              <a:solidFill>
                <a:schemeClr val="bg1"/>
              </a:solidFill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/>
              </a:pPr>
              <a:endParaRPr sz="40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  <p:sp>
          <p:nvSpPr>
            <p:cNvPr id="13" name="Shape 1633">
              <a:extLst>
                <a:ext uri="{FF2B5EF4-FFF2-40B4-BE49-F238E27FC236}">
                  <a16:creationId xmlns:a16="http://schemas.microsoft.com/office/drawing/2014/main" xmlns="" id="{4E4AD5C9-82AA-48FC-A444-8992C8BE48E1}"/>
                </a:ext>
              </a:extLst>
            </p:cNvPr>
            <p:cNvSpPr/>
            <p:nvPr/>
          </p:nvSpPr>
          <p:spPr>
            <a:xfrm>
              <a:off x="8898459" y="5315833"/>
              <a:ext cx="1608976" cy="14302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549" extrusionOk="0">
                  <a:moveTo>
                    <a:pt x="12246" y="17"/>
                  </a:moveTo>
                  <a:cubicBezTo>
                    <a:pt x="11990" y="86"/>
                    <a:pt x="11811" y="339"/>
                    <a:pt x="11811" y="635"/>
                  </a:cubicBezTo>
                  <a:lnTo>
                    <a:pt x="11811" y="14336"/>
                  </a:lnTo>
                  <a:cubicBezTo>
                    <a:pt x="11811" y="14689"/>
                    <a:pt x="12064" y="14980"/>
                    <a:pt x="12377" y="14980"/>
                  </a:cubicBezTo>
                  <a:lnTo>
                    <a:pt x="18513" y="14980"/>
                  </a:lnTo>
                  <a:cubicBezTo>
                    <a:pt x="18710" y="14980"/>
                    <a:pt x="18893" y="14860"/>
                    <a:pt x="18996" y="14672"/>
                  </a:cubicBezTo>
                  <a:cubicBezTo>
                    <a:pt x="19099" y="14483"/>
                    <a:pt x="19108" y="14246"/>
                    <a:pt x="19019" y="14048"/>
                  </a:cubicBezTo>
                  <a:lnTo>
                    <a:pt x="12883" y="346"/>
                  </a:lnTo>
                  <a:cubicBezTo>
                    <a:pt x="12765" y="82"/>
                    <a:pt x="12502" y="-51"/>
                    <a:pt x="12246" y="17"/>
                  </a:cubicBezTo>
                  <a:close/>
                  <a:moveTo>
                    <a:pt x="10383" y="219"/>
                  </a:moveTo>
                  <a:cubicBezTo>
                    <a:pt x="10293" y="207"/>
                    <a:pt x="10196" y="214"/>
                    <a:pt x="10109" y="252"/>
                  </a:cubicBezTo>
                  <a:cubicBezTo>
                    <a:pt x="6744" y="1722"/>
                    <a:pt x="4445" y="5308"/>
                    <a:pt x="3110" y="8056"/>
                  </a:cubicBezTo>
                  <a:cubicBezTo>
                    <a:pt x="2307" y="9706"/>
                    <a:pt x="1780" y="11194"/>
                    <a:pt x="1479" y="12149"/>
                  </a:cubicBezTo>
                  <a:cubicBezTo>
                    <a:pt x="1347" y="12567"/>
                    <a:pt x="919" y="13966"/>
                    <a:pt x="955" y="14443"/>
                  </a:cubicBezTo>
                  <a:cubicBezTo>
                    <a:pt x="979" y="14774"/>
                    <a:pt x="1226" y="15034"/>
                    <a:pt x="1520" y="15034"/>
                  </a:cubicBezTo>
                  <a:lnTo>
                    <a:pt x="10317" y="15034"/>
                  </a:lnTo>
                  <a:cubicBezTo>
                    <a:pt x="10631" y="15034"/>
                    <a:pt x="10883" y="14743"/>
                    <a:pt x="10883" y="14390"/>
                  </a:cubicBezTo>
                  <a:lnTo>
                    <a:pt x="10883" y="849"/>
                  </a:lnTo>
                  <a:cubicBezTo>
                    <a:pt x="10883" y="638"/>
                    <a:pt x="10793" y="446"/>
                    <a:pt x="10639" y="326"/>
                  </a:cubicBezTo>
                  <a:cubicBezTo>
                    <a:pt x="10562" y="267"/>
                    <a:pt x="10473" y="231"/>
                    <a:pt x="10383" y="219"/>
                  </a:cubicBezTo>
                  <a:close/>
                  <a:moveTo>
                    <a:pt x="9752" y="1836"/>
                  </a:moveTo>
                  <a:lnTo>
                    <a:pt x="9752" y="13752"/>
                  </a:lnTo>
                  <a:lnTo>
                    <a:pt x="2217" y="13752"/>
                  </a:lnTo>
                  <a:cubicBezTo>
                    <a:pt x="2772" y="11538"/>
                    <a:pt x="5160" y="4462"/>
                    <a:pt x="9752" y="1836"/>
                  </a:cubicBezTo>
                  <a:close/>
                  <a:moveTo>
                    <a:pt x="12942" y="3319"/>
                  </a:moveTo>
                  <a:lnTo>
                    <a:pt x="17591" y="13699"/>
                  </a:lnTo>
                  <a:lnTo>
                    <a:pt x="12942" y="13699"/>
                  </a:lnTo>
                  <a:cubicBezTo>
                    <a:pt x="12942" y="13699"/>
                    <a:pt x="12942" y="3319"/>
                    <a:pt x="12942" y="3319"/>
                  </a:cubicBezTo>
                  <a:close/>
                  <a:moveTo>
                    <a:pt x="568" y="16101"/>
                  </a:moveTo>
                  <a:cubicBezTo>
                    <a:pt x="328" y="16101"/>
                    <a:pt x="113" y="16268"/>
                    <a:pt x="32" y="16523"/>
                  </a:cubicBezTo>
                  <a:cubicBezTo>
                    <a:pt x="-48" y="16778"/>
                    <a:pt x="25" y="17064"/>
                    <a:pt x="211" y="17235"/>
                  </a:cubicBezTo>
                  <a:lnTo>
                    <a:pt x="4764" y="21408"/>
                  </a:lnTo>
                  <a:cubicBezTo>
                    <a:pt x="4865" y="21501"/>
                    <a:pt x="4991" y="21549"/>
                    <a:pt x="5121" y="21549"/>
                  </a:cubicBezTo>
                  <a:lnTo>
                    <a:pt x="16383" y="21549"/>
                  </a:lnTo>
                  <a:cubicBezTo>
                    <a:pt x="16513" y="21549"/>
                    <a:pt x="16639" y="21501"/>
                    <a:pt x="16740" y="21408"/>
                  </a:cubicBezTo>
                  <a:lnTo>
                    <a:pt x="21293" y="17235"/>
                  </a:lnTo>
                  <a:cubicBezTo>
                    <a:pt x="21479" y="17064"/>
                    <a:pt x="21552" y="16778"/>
                    <a:pt x="21472" y="16523"/>
                  </a:cubicBezTo>
                  <a:cubicBezTo>
                    <a:pt x="21391" y="16268"/>
                    <a:pt x="21176" y="16101"/>
                    <a:pt x="20936" y="16101"/>
                  </a:cubicBezTo>
                  <a:lnTo>
                    <a:pt x="568" y="16101"/>
                  </a:lnTo>
                  <a:close/>
                  <a:moveTo>
                    <a:pt x="2163" y="17382"/>
                  </a:moveTo>
                  <a:lnTo>
                    <a:pt x="19341" y="17382"/>
                  </a:lnTo>
                  <a:cubicBezTo>
                    <a:pt x="19341" y="17382"/>
                    <a:pt x="16180" y="20274"/>
                    <a:pt x="16180" y="20274"/>
                  </a:cubicBezTo>
                  <a:lnTo>
                    <a:pt x="5324" y="20274"/>
                  </a:lnTo>
                  <a:lnTo>
                    <a:pt x="2163" y="17382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/>
              </a:solidFill>
              <a:miter lim="400000"/>
            </a:ln>
          </p:spPr>
          <p:txBody>
            <a:bodyPr lIns="38091" tIns="38091" rIns="38091" bIns="38091" anchor="ctr"/>
            <a:lstStyle/>
            <a:p>
              <a:pPr defTabSz="248118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977240D4-662F-4B8E-8FC9-242B65EF9F7B}"/>
              </a:ext>
            </a:extLst>
          </p:cNvPr>
          <p:cNvGrpSpPr/>
          <p:nvPr/>
        </p:nvGrpSpPr>
        <p:grpSpPr>
          <a:xfrm>
            <a:off x="1341120" y="4072214"/>
            <a:ext cx="9329837" cy="1968614"/>
            <a:chOff x="3622923" y="8299783"/>
            <a:chExt cx="12010327" cy="3400689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DC299F6D-FDBB-41E5-A81C-99D99318C919}"/>
                </a:ext>
              </a:extLst>
            </p:cNvPr>
            <p:cNvSpPr/>
            <p:nvPr/>
          </p:nvSpPr>
          <p:spPr>
            <a:xfrm>
              <a:off x="4084760" y="8299783"/>
              <a:ext cx="2350797" cy="10101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加入标题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4BD4EF22-3E7F-43DC-82BC-7105F4B3BA24}"/>
                </a:ext>
              </a:extLst>
            </p:cNvPr>
            <p:cNvSpPr/>
            <p:nvPr/>
          </p:nvSpPr>
          <p:spPr>
            <a:xfrm>
              <a:off x="8586083" y="8325755"/>
              <a:ext cx="2350797" cy="10101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加入标题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66E5ABC8-17AC-471F-AFE6-8D58FA16D279}"/>
                </a:ext>
              </a:extLst>
            </p:cNvPr>
            <p:cNvSpPr/>
            <p:nvPr/>
          </p:nvSpPr>
          <p:spPr>
            <a:xfrm>
              <a:off x="12958008" y="8325755"/>
              <a:ext cx="2350797" cy="10101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加入标题</a:t>
              </a:r>
            </a:p>
          </p:txBody>
        </p:sp>
        <p:sp>
          <p:nvSpPr>
            <p:cNvPr id="18" name="TextBox 28">
              <a:extLst>
                <a:ext uri="{FF2B5EF4-FFF2-40B4-BE49-F238E27FC236}">
                  <a16:creationId xmlns:a16="http://schemas.microsoft.com/office/drawing/2014/main" xmlns="" id="{64AE4569-78EB-476B-A05E-B0B87F3AE75B}"/>
                </a:ext>
              </a:extLst>
            </p:cNvPr>
            <p:cNvSpPr txBox="1"/>
            <p:nvPr/>
          </p:nvSpPr>
          <p:spPr>
            <a:xfrm>
              <a:off x="3622923" y="9329226"/>
              <a:ext cx="3243984" cy="2371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您的内容打在这里，或者通过复制您的文本后，在此框中选择粘贴，并选择只保留文字。您的</a:t>
              </a:r>
            </a:p>
          </p:txBody>
        </p:sp>
        <p:sp>
          <p:nvSpPr>
            <p:cNvPr id="19" name="TextBox 29">
              <a:extLst>
                <a:ext uri="{FF2B5EF4-FFF2-40B4-BE49-F238E27FC236}">
                  <a16:creationId xmlns:a16="http://schemas.microsoft.com/office/drawing/2014/main" xmlns="" id="{7EF04D61-841B-4CC7-B948-5F2619BB5E2E}"/>
                </a:ext>
              </a:extLst>
            </p:cNvPr>
            <p:cNvSpPr txBox="1"/>
            <p:nvPr/>
          </p:nvSpPr>
          <p:spPr>
            <a:xfrm>
              <a:off x="8017340" y="9329226"/>
              <a:ext cx="3243984" cy="2371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您的内容打在这里，或者通过复制您的文本后，在此框中选择粘贴，并选择只保留文字。您的</a:t>
              </a:r>
            </a:p>
          </p:txBody>
        </p:sp>
        <p:sp>
          <p:nvSpPr>
            <p:cNvPr id="20" name="TextBox 30">
              <a:extLst>
                <a:ext uri="{FF2B5EF4-FFF2-40B4-BE49-F238E27FC236}">
                  <a16:creationId xmlns:a16="http://schemas.microsoft.com/office/drawing/2014/main" xmlns="" id="{6384A7E0-AA14-422F-A0B8-D9418DA92734}"/>
                </a:ext>
              </a:extLst>
            </p:cNvPr>
            <p:cNvSpPr txBox="1"/>
            <p:nvPr/>
          </p:nvSpPr>
          <p:spPr>
            <a:xfrm>
              <a:off x="12389266" y="9329226"/>
              <a:ext cx="3243984" cy="2371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站酷快乐体 " panose="02010600030101010101" pitchFamily="2" charset="-122"/>
                </a:rPr>
                <a:t>您的内容打在这里，或者通过复制您的文本后，在此框中选择粘贴，并选择只保留文字。您的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2057419"/>
      </p:ext>
    </p:extLst>
  </p:cSld>
  <p:clrMapOvr>
    <a:masterClrMapping/>
  </p:clrMapOvr>
  <p:transition spd="slow" advTm="3482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>
            <a:extLst>
              <a:ext uri="{FF2B5EF4-FFF2-40B4-BE49-F238E27FC236}">
                <a16:creationId xmlns:a16="http://schemas.microsoft.com/office/drawing/2014/main" xmlns="" id="{48F3DB49-1752-4A04-B1A7-FA82CEB6A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737" y="2360874"/>
            <a:ext cx="4650278" cy="2179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2800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加入标题描述</a:t>
            </a:r>
            <a:endParaRPr lang="zh-CN" altLang="en-US" sz="28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文本点击</a:t>
            </a:r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文本点击</a:t>
            </a:r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文本点击</a:t>
            </a:r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文本点击</a:t>
            </a:r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文本点击</a:t>
            </a:r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文本点击</a:t>
            </a:r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文本点击</a:t>
            </a:r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文本点击</a:t>
            </a:r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文本点击</a:t>
            </a:r>
            <a:r>
              <a:rPr lang="zh-CN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此处更换</a:t>
            </a:r>
            <a:r>
              <a:rPr lang="zh-CN" altLang="en-US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xmlns="" id="{2CAA7DE7-58B5-4CE4-9319-2DA3538249F4}"/>
              </a:ext>
            </a:extLst>
          </p:cNvPr>
          <p:cNvGrpSpPr>
            <a:grpSpLocks/>
          </p:cNvGrpSpPr>
          <p:nvPr/>
        </p:nvGrpSpPr>
        <p:grpSpPr bwMode="auto">
          <a:xfrm>
            <a:off x="6195925" y="2100734"/>
            <a:ext cx="5435291" cy="3894339"/>
            <a:chOff x="756757" y="1561513"/>
            <a:chExt cx="3223678" cy="2571802"/>
          </a:xfrm>
        </p:grpSpPr>
        <p:cxnSp>
          <p:nvCxnSpPr>
            <p:cNvPr id="4" name="Straight Connector 5">
              <a:extLst>
                <a:ext uri="{FF2B5EF4-FFF2-40B4-BE49-F238E27FC236}">
                  <a16:creationId xmlns:a16="http://schemas.microsoft.com/office/drawing/2014/main" xmlns="" id="{72B718AE-1120-4323-BE5F-18D9AEBC65C8}"/>
                </a:ext>
              </a:extLst>
            </p:cNvPr>
            <p:cNvCxnSpPr/>
            <p:nvPr/>
          </p:nvCxnSpPr>
          <p:spPr>
            <a:xfrm>
              <a:off x="1128085" y="1561513"/>
              <a:ext cx="0" cy="21944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6">
              <a:extLst>
                <a:ext uri="{FF2B5EF4-FFF2-40B4-BE49-F238E27FC236}">
                  <a16:creationId xmlns:a16="http://schemas.microsoft.com/office/drawing/2014/main" xmlns="" id="{2E37A9F4-9B15-4CCE-A0B3-5B80FEC2C88C}"/>
                </a:ext>
              </a:extLst>
            </p:cNvPr>
            <p:cNvCxnSpPr/>
            <p:nvPr/>
          </p:nvCxnSpPr>
          <p:spPr>
            <a:xfrm>
              <a:off x="1802521" y="1561513"/>
              <a:ext cx="0" cy="21944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7">
              <a:extLst>
                <a:ext uri="{FF2B5EF4-FFF2-40B4-BE49-F238E27FC236}">
                  <a16:creationId xmlns:a16="http://schemas.microsoft.com/office/drawing/2014/main" xmlns="" id="{A087468D-2A7C-40D9-A190-DC53BBA99C33}"/>
                </a:ext>
              </a:extLst>
            </p:cNvPr>
            <p:cNvCxnSpPr/>
            <p:nvPr/>
          </p:nvCxnSpPr>
          <p:spPr>
            <a:xfrm>
              <a:off x="2478691" y="1561513"/>
              <a:ext cx="0" cy="21944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8">
              <a:extLst>
                <a:ext uri="{FF2B5EF4-FFF2-40B4-BE49-F238E27FC236}">
                  <a16:creationId xmlns:a16="http://schemas.microsoft.com/office/drawing/2014/main" xmlns="" id="{73F83605-A9B9-466E-9D62-9B920975CE41}"/>
                </a:ext>
              </a:extLst>
            </p:cNvPr>
            <p:cNvCxnSpPr/>
            <p:nvPr/>
          </p:nvCxnSpPr>
          <p:spPr>
            <a:xfrm>
              <a:off x="3153126" y="1561513"/>
              <a:ext cx="0" cy="21944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9">
              <a:extLst>
                <a:ext uri="{FF2B5EF4-FFF2-40B4-BE49-F238E27FC236}">
                  <a16:creationId xmlns:a16="http://schemas.microsoft.com/office/drawing/2014/main" xmlns="" id="{990D221C-816B-4911-8605-A5497C4E35B0}"/>
                </a:ext>
              </a:extLst>
            </p:cNvPr>
            <p:cNvCxnSpPr/>
            <p:nvPr/>
          </p:nvCxnSpPr>
          <p:spPr>
            <a:xfrm>
              <a:off x="3829296" y="1561513"/>
              <a:ext cx="0" cy="21944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10">
              <a:extLst>
                <a:ext uri="{FF2B5EF4-FFF2-40B4-BE49-F238E27FC236}">
                  <a16:creationId xmlns:a16="http://schemas.microsoft.com/office/drawing/2014/main" xmlns="" id="{19BBF437-C5CE-4274-A460-D4EDA5049F41}"/>
                </a:ext>
              </a:extLst>
            </p:cNvPr>
            <p:cNvSpPr/>
            <p:nvPr/>
          </p:nvSpPr>
          <p:spPr>
            <a:xfrm>
              <a:off x="1128085" y="3235979"/>
              <a:ext cx="2701211" cy="42121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lnSpc>
                  <a:spcPct val="120000"/>
                </a:lnSpc>
                <a:defRPr/>
              </a:pPr>
              <a:endParaRPr lang="en-GB" noProof="1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10" name="Rectangle 11">
              <a:extLst>
                <a:ext uri="{FF2B5EF4-FFF2-40B4-BE49-F238E27FC236}">
                  <a16:creationId xmlns:a16="http://schemas.microsoft.com/office/drawing/2014/main" xmlns="" id="{E815540B-F772-464A-8537-6149C955BD3D}"/>
                </a:ext>
              </a:extLst>
            </p:cNvPr>
            <p:cNvSpPr/>
            <p:nvPr/>
          </p:nvSpPr>
          <p:spPr>
            <a:xfrm>
              <a:off x="1128085" y="2714225"/>
              <a:ext cx="2701211" cy="4229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lnSpc>
                  <a:spcPct val="120000"/>
                </a:lnSpc>
                <a:defRPr/>
              </a:pPr>
              <a:endParaRPr lang="en-GB" noProof="1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11" name="Rectangle 12">
              <a:extLst>
                <a:ext uri="{FF2B5EF4-FFF2-40B4-BE49-F238E27FC236}">
                  <a16:creationId xmlns:a16="http://schemas.microsoft.com/office/drawing/2014/main" xmlns="" id="{0AEDBA6D-AB77-4D6D-B4F6-D1E104BD256C}"/>
                </a:ext>
              </a:extLst>
            </p:cNvPr>
            <p:cNvSpPr/>
            <p:nvPr/>
          </p:nvSpPr>
          <p:spPr>
            <a:xfrm>
              <a:off x="1128085" y="2194204"/>
              <a:ext cx="2701211" cy="4229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lnSpc>
                  <a:spcPct val="120000"/>
                </a:lnSpc>
                <a:defRPr/>
              </a:pPr>
              <a:endParaRPr lang="en-GB" noProof="1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3">
              <a:extLst>
                <a:ext uri="{FF2B5EF4-FFF2-40B4-BE49-F238E27FC236}">
                  <a16:creationId xmlns:a16="http://schemas.microsoft.com/office/drawing/2014/main" xmlns="" id="{A10D0BA5-2E0A-421A-8BBE-1D14B321F8B8}"/>
                </a:ext>
              </a:extLst>
            </p:cNvPr>
            <p:cNvSpPr/>
            <p:nvPr/>
          </p:nvSpPr>
          <p:spPr>
            <a:xfrm>
              <a:off x="1128085" y="1674184"/>
              <a:ext cx="2701211" cy="42121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lnSpc>
                  <a:spcPct val="120000"/>
                </a:lnSpc>
                <a:defRPr/>
              </a:pPr>
              <a:endParaRPr lang="en-GB" noProof="1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4">
              <a:extLst>
                <a:ext uri="{FF2B5EF4-FFF2-40B4-BE49-F238E27FC236}">
                  <a16:creationId xmlns:a16="http://schemas.microsoft.com/office/drawing/2014/main" xmlns="" id="{6AAAB5A4-4E31-4271-AFE6-5B3E819727E2}"/>
                </a:ext>
              </a:extLst>
            </p:cNvPr>
            <p:cNvSpPr/>
            <p:nvPr/>
          </p:nvSpPr>
          <p:spPr>
            <a:xfrm>
              <a:off x="1128085" y="3235979"/>
              <a:ext cx="1870736" cy="4212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lnSpc>
                  <a:spcPct val="120000"/>
                </a:lnSpc>
                <a:defRPr/>
              </a:pPr>
              <a:endParaRPr lang="en-GB" noProof="1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15">
              <a:extLst>
                <a:ext uri="{FF2B5EF4-FFF2-40B4-BE49-F238E27FC236}">
                  <a16:creationId xmlns:a16="http://schemas.microsoft.com/office/drawing/2014/main" xmlns="" id="{09C5801E-605E-43B4-87B1-9DBF7CA864FF}"/>
                </a:ext>
              </a:extLst>
            </p:cNvPr>
            <p:cNvSpPr/>
            <p:nvPr/>
          </p:nvSpPr>
          <p:spPr>
            <a:xfrm>
              <a:off x="1128085" y="2714225"/>
              <a:ext cx="830476" cy="422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lnSpc>
                  <a:spcPct val="120000"/>
                </a:lnSpc>
                <a:defRPr/>
              </a:pPr>
              <a:endParaRPr lang="en-GB" noProof="1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6">
              <a:extLst>
                <a:ext uri="{FF2B5EF4-FFF2-40B4-BE49-F238E27FC236}">
                  <a16:creationId xmlns:a16="http://schemas.microsoft.com/office/drawing/2014/main" xmlns="" id="{BFE9A28D-4817-417D-9AF0-D5F8AF73E8AA}"/>
                </a:ext>
              </a:extLst>
            </p:cNvPr>
            <p:cNvSpPr/>
            <p:nvPr/>
          </p:nvSpPr>
          <p:spPr>
            <a:xfrm>
              <a:off x="1128085" y="2194204"/>
              <a:ext cx="1518781" cy="422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lnSpc>
                  <a:spcPct val="120000"/>
                </a:lnSpc>
                <a:defRPr/>
              </a:pPr>
              <a:endParaRPr lang="en-GB" noProof="1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xmlns="" id="{B1E2B960-4997-4503-ACFA-6DC4B8A40FE2}"/>
                </a:ext>
              </a:extLst>
            </p:cNvPr>
            <p:cNvSpPr/>
            <p:nvPr/>
          </p:nvSpPr>
          <p:spPr>
            <a:xfrm>
              <a:off x="1128085" y="1674184"/>
              <a:ext cx="2461951" cy="4212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lnSpc>
                  <a:spcPct val="120000"/>
                </a:lnSpc>
                <a:defRPr/>
              </a:pPr>
              <a:endParaRPr lang="en-GB" noProof="1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17" name="TextBox 18">
              <a:extLst>
                <a:ext uri="{FF2B5EF4-FFF2-40B4-BE49-F238E27FC236}">
                  <a16:creationId xmlns:a16="http://schemas.microsoft.com/office/drawing/2014/main" xmlns="" id="{165B2C94-C33E-473F-A0B4-BE1BF21D5C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0616" y="3868619"/>
              <a:ext cx="174176" cy="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20000"/>
                </a:lnSpc>
              </a:pPr>
              <a:r>
                <a:rPr lang="en-US" altLang="en-US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Arial" panose="020B0604020202020204" pitchFamily="34" charset="0"/>
                </a:rPr>
                <a:t>0</a:t>
              </a:r>
              <a:endParaRPr lang="en-GB" altLang="en-US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18" name="TextBox 19">
              <a:extLst>
                <a:ext uri="{FF2B5EF4-FFF2-40B4-BE49-F238E27FC236}">
                  <a16:creationId xmlns:a16="http://schemas.microsoft.com/office/drawing/2014/main" xmlns="" id="{6CBBE775-D18D-4B35-9BE1-F5D9EF8BA0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3541" y="3868619"/>
              <a:ext cx="238826" cy="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20000"/>
                </a:lnSpc>
              </a:pPr>
              <a:r>
                <a:rPr lang="en-US" altLang="en-US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Arial" panose="020B0604020202020204" pitchFamily="34" charset="0"/>
                </a:rPr>
                <a:t>50</a:t>
              </a:r>
              <a:endParaRPr lang="en-GB" altLang="en-US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20">
              <a:extLst>
                <a:ext uri="{FF2B5EF4-FFF2-40B4-BE49-F238E27FC236}">
                  <a16:creationId xmlns:a16="http://schemas.microsoft.com/office/drawing/2014/main" xmlns="" id="{AFDAACEB-50B5-4B56-BE72-6E73EC8C48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76958" y="3868619"/>
              <a:ext cx="303477" cy="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20000"/>
                </a:lnSpc>
              </a:pPr>
              <a:r>
                <a:rPr lang="en-US" altLang="en-US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Arial" panose="020B0604020202020204" pitchFamily="34" charset="0"/>
                </a:rPr>
                <a:t>200</a:t>
              </a:r>
              <a:endParaRPr lang="en-GB" altLang="en-US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21">
              <a:extLst>
                <a:ext uri="{FF2B5EF4-FFF2-40B4-BE49-F238E27FC236}">
                  <a16:creationId xmlns:a16="http://schemas.microsoft.com/office/drawing/2014/main" xmlns="" id="{C292EB02-31CB-4005-A234-CD3FBB0829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711" y="3868619"/>
              <a:ext cx="303477" cy="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20000"/>
                </a:lnSpc>
              </a:pPr>
              <a:r>
                <a:rPr lang="en-US" altLang="en-US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Arial" panose="020B0604020202020204" pitchFamily="34" charset="0"/>
                </a:rPr>
                <a:t>150</a:t>
              </a:r>
              <a:endParaRPr lang="en-GB" altLang="en-US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22">
              <a:extLst>
                <a:ext uri="{FF2B5EF4-FFF2-40B4-BE49-F238E27FC236}">
                  <a16:creationId xmlns:a16="http://schemas.microsoft.com/office/drawing/2014/main" xmlns="" id="{B66B12F3-72F2-4E00-B0E9-835551F228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6461" y="3868619"/>
              <a:ext cx="303477" cy="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20000"/>
                </a:lnSpc>
              </a:pPr>
              <a:r>
                <a:rPr lang="en-US" altLang="en-US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Arial" panose="020B0604020202020204" pitchFamily="34" charset="0"/>
                </a:rPr>
                <a:t>100</a:t>
              </a:r>
              <a:endParaRPr lang="en-GB" altLang="en-US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23">
              <a:extLst>
                <a:ext uri="{FF2B5EF4-FFF2-40B4-BE49-F238E27FC236}">
                  <a16:creationId xmlns:a16="http://schemas.microsoft.com/office/drawing/2014/main" xmlns="" id="{4E0B1871-CE64-4BB6-A9C3-2DECB501D7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6764" y="1700408"/>
              <a:ext cx="368128" cy="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r" eaLnBrk="1" hangingPunct="1">
                <a:lnSpc>
                  <a:spcPct val="120000"/>
                </a:lnSpc>
              </a:pPr>
              <a:r>
                <a:rPr lang="en-US" altLang="en-US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Arial" panose="020B0604020202020204" pitchFamily="34" charset="0"/>
                </a:rPr>
                <a:t>2018</a:t>
              </a:r>
              <a:endParaRPr lang="en-GB" altLang="en-US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24">
              <a:extLst>
                <a:ext uri="{FF2B5EF4-FFF2-40B4-BE49-F238E27FC236}">
                  <a16:creationId xmlns:a16="http://schemas.microsoft.com/office/drawing/2014/main" xmlns="" id="{9A2CEE90-4ECF-478A-8929-E21B357AC4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6762" y="3261915"/>
              <a:ext cx="368128" cy="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r" eaLnBrk="1" hangingPunct="1">
                <a:lnSpc>
                  <a:spcPct val="120000"/>
                </a:lnSpc>
              </a:pPr>
              <a:r>
                <a:rPr lang="en-US" altLang="en-US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Arial" panose="020B0604020202020204" pitchFamily="34" charset="0"/>
                </a:rPr>
                <a:t>2012</a:t>
              </a:r>
              <a:endParaRPr lang="en-GB" altLang="en-US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25">
              <a:extLst>
                <a:ext uri="{FF2B5EF4-FFF2-40B4-BE49-F238E27FC236}">
                  <a16:creationId xmlns:a16="http://schemas.microsoft.com/office/drawing/2014/main" xmlns="" id="{DE682674-531E-4747-94AE-D0C17E3770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6757" y="2741412"/>
              <a:ext cx="368128" cy="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r" eaLnBrk="1" hangingPunct="1">
                <a:lnSpc>
                  <a:spcPct val="120000"/>
                </a:lnSpc>
              </a:pPr>
              <a:r>
                <a:rPr lang="en-US" altLang="en-US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Arial" panose="020B0604020202020204" pitchFamily="34" charset="0"/>
                </a:rPr>
                <a:t>2013</a:t>
              </a:r>
              <a:endParaRPr lang="en-GB" altLang="en-US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26">
              <a:extLst>
                <a:ext uri="{FF2B5EF4-FFF2-40B4-BE49-F238E27FC236}">
                  <a16:creationId xmlns:a16="http://schemas.microsoft.com/office/drawing/2014/main" xmlns="" id="{E0E1FC90-3B7F-416D-8D3B-8C658E20BF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6761" y="2220908"/>
              <a:ext cx="368128" cy="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r" eaLnBrk="1" hangingPunct="1">
                <a:lnSpc>
                  <a:spcPct val="120000"/>
                </a:lnSpc>
              </a:pPr>
              <a:r>
                <a:rPr lang="en-US" altLang="en-US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Arial" panose="020B0604020202020204" pitchFamily="34" charset="0"/>
                </a:rPr>
                <a:t>2014</a:t>
              </a:r>
              <a:endParaRPr lang="en-GB" altLang="en-US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6712694"/>
      </p:ext>
    </p:extLst>
  </p:cSld>
  <p:clrMapOvr>
    <a:masterClrMapping/>
  </p:clrMapOvr>
  <p:transition spd="slow" advTm="2508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hape"/>
          <p:cNvSpPr>
            <a:spLocks/>
          </p:cNvSpPr>
          <p:nvPr/>
        </p:nvSpPr>
        <p:spPr bwMode="auto">
          <a:xfrm>
            <a:off x="1885168" y="2154836"/>
            <a:ext cx="2476969" cy="2582680"/>
          </a:xfrm>
          <a:custGeom>
            <a:avLst/>
            <a:gdLst>
              <a:gd name="T0" fmla="*/ 2147483646 w 5438"/>
              <a:gd name="T1" fmla="*/ 0 h 5494"/>
              <a:gd name="T2" fmla="*/ 0 w 5438"/>
              <a:gd name="T3" fmla="*/ 2147483646 h 5494"/>
              <a:gd name="T4" fmla="*/ 2147483646 w 5438"/>
              <a:gd name="T5" fmla="*/ 2147483646 h 5494"/>
              <a:gd name="T6" fmla="*/ 2147483646 w 5438"/>
              <a:gd name="T7" fmla="*/ 2147483646 h 5494"/>
              <a:gd name="T8" fmla="*/ 2147483646 w 5438"/>
              <a:gd name="T9" fmla="*/ 2147483646 h 5494"/>
              <a:gd name="T10" fmla="*/ 2147483646 w 5438"/>
              <a:gd name="T11" fmla="*/ 2147483646 h 5494"/>
              <a:gd name="T12" fmla="*/ 2147483646 w 5438"/>
              <a:gd name="T13" fmla="*/ 2147483646 h 5494"/>
              <a:gd name="T14" fmla="*/ 2147483646 w 5438"/>
              <a:gd name="T15" fmla="*/ 2147483646 h 5494"/>
              <a:gd name="T16" fmla="*/ 2147483646 w 5438"/>
              <a:gd name="T17" fmla="*/ 2147483646 h 5494"/>
              <a:gd name="T18" fmla="*/ 2147483646 w 5438"/>
              <a:gd name="T19" fmla="*/ 2147483646 h 5494"/>
              <a:gd name="T20" fmla="*/ 2147483646 w 5438"/>
              <a:gd name="T21" fmla="*/ 2147483646 h 5494"/>
              <a:gd name="T22" fmla="*/ 2147483646 w 5438"/>
              <a:gd name="T23" fmla="*/ 2147483646 h 5494"/>
              <a:gd name="T24" fmla="*/ 2147483646 w 5438"/>
              <a:gd name="T25" fmla="*/ 2147483646 h 5494"/>
              <a:gd name="T26" fmla="*/ 2147483646 w 5438"/>
              <a:gd name="T27" fmla="*/ 2147483646 h 5494"/>
              <a:gd name="T28" fmla="*/ 2147483646 w 5438"/>
              <a:gd name="T29" fmla="*/ 2147483646 h 5494"/>
              <a:gd name="T30" fmla="*/ 2147483646 w 5438"/>
              <a:gd name="T31" fmla="*/ 2147483646 h 5494"/>
              <a:gd name="T32" fmla="*/ 2147483646 w 5438"/>
              <a:gd name="T33" fmla="*/ 2147483646 h 5494"/>
              <a:gd name="T34" fmla="*/ 2147483646 w 5438"/>
              <a:gd name="T35" fmla="*/ 2147483646 h 5494"/>
              <a:gd name="T36" fmla="*/ 2147483646 w 5438"/>
              <a:gd name="T37" fmla="*/ 2147483646 h 5494"/>
              <a:gd name="T38" fmla="*/ 2147483646 w 5438"/>
              <a:gd name="T39" fmla="*/ 2147483646 h 5494"/>
              <a:gd name="T40" fmla="*/ 2147483646 w 5438"/>
              <a:gd name="T41" fmla="*/ 2147483646 h 5494"/>
              <a:gd name="T42" fmla="*/ 2147483646 w 5438"/>
              <a:gd name="T43" fmla="*/ 2147483646 h 5494"/>
              <a:gd name="T44" fmla="*/ 2147483646 w 5438"/>
              <a:gd name="T45" fmla="*/ 2147483646 h 5494"/>
              <a:gd name="T46" fmla="*/ 2147483646 w 5438"/>
              <a:gd name="T47" fmla="*/ 2147483646 h 5494"/>
              <a:gd name="T48" fmla="*/ 2147483646 w 5438"/>
              <a:gd name="T49" fmla="*/ 2147483646 h 5494"/>
              <a:gd name="T50" fmla="*/ 2147483646 w 5438"/>
              <a:gd name="T51" fmla="*/ 2147483646 h 5494"/>
              <a:gd name="T52" fmla="*/ 2147483646 w 5438"/>
              <a:gd name="T53" fmla="*/ 2147483646 h 5494"/>
              <a:gd name="T54" fmla="*/ 2147483646 w 5438"/>
              <a:gd name="T55" fmla="*/ 2147483646 h 5494"/>
              <a:gd name="T56" fmla="*/ 2147483646 w 5438"/>
              <a:gd name="T57" fmla="*/ 2147483646 h 5494"/>
              <a:gd name="T58" fmla="*/ 2147483646 w 5438"/>
              <a:gd name="T59" fmla="*/ 2147483646 h 5494"/>
              <a:gd name="T60" fmla="*/ 2147483646 w 5438"/>
              <a:gd name="T61" fmla="*/ 2147483646 h 5494"/>
              <a:gd name="T62" fmla="*/ 2147483646 w 5438"/>
              <a:gd name="T63" fmla="*/ 2147483646 h 5494"/>
              <a:gd name="T64" fmla="*/ 2147483646 w 5438"/>
              <a:gd name="T65" fmla="*/ 2147483646 h 5494"/>
              <a:gd name="T66" fmla="*/ 2147483646 w 5438"/>
              <a:gd name="T67" fmla="*/ 2147483646 h 5494"/>
              <a:gd name="T68" fmla="*/ 2147483646 w 5438"/>
              <a:gd name="T69" fmla="*/ 2147483646 h 5494"/>
              <a:gd name="T70" fmla="*/ 2147483646 w 5438"/>
              <a:gd name="T71" fmla="*/ 2147483646 h 5494"/>
              <a:gd name="T72" fmla="*/ 2147483646 w 5438"/>
              <a:gd name="T73" fmla="*/ 2147483646 h 5494"/>
              <a:gd name="T74" fmla="*/ 2147483646 w 5438"/>
              <a:gd name="T75" fmla="*/ 2147483646 h 5494"/>
              <a:gd name="T76" fmla="*/ 2147483646 w 5438"/>
              <a:gd name="T77" fmla="*/ 2147483646 h 5494"/>
              <a:gd name="T78" fmla="*/ 2147483646 w 5438"/>
              <a:gd name="T79" fmla="*/ 2147483646 h 5494"/>
              <a:gd name="T80" fmla="*/ 2147483646 w 5438"/>
              <a:gd name="T81" fmla="*/ 2147483646 h 5494"/>
              <a:gd name="T82" fmla="*/ 2147483646 w 5438"/>
              <a:gd name="T83" fmla="*/ 2147483646 h 5494"/>
              <a:gd name="T84" fmla="*/ 2147483646 w 5438"/>
              <a:gd name="T85" fmla="*/ 2147483646 h 5494"/>
              <a:gd name="T86" fmla="*/ 2147483646 w 5438"/>
              <a:gd name="T87" fmla="*/ 2147483646 h 5494"/>
              <a:gd name="T88" fmla="*/ 2147483646 w 5438"/>
              <a:gd name="T89" fmla="*/ 2147483646 h 5494"/>
              <a:gd name="T90" fmla="*/ 2147483646 w 5438"/>
              <a:gd name="T91" fmla="*/ 2147483646 h 5494"/>
              <a:gd name="T92" fmla="*/ 2147483646 w 5438"/>
              <a:gd name="T93" fmla="*/ 2147483646 h 5494"/>
              <a:gd name="T94" fmla="*/ 2147483646 w 5438"/>
              <a:gd name="T95" fmla="*/ 2147483646 h 5494"/>
              <a:gd name="T96" fmla="*/ 2147483646 w 5438"/>
              <a:gd name="T97" fmla="*/ 2147483646 h 5494"/>
              <a:gd name="T98" fmla="*/ 2147483646 w 5438"/>
              <a:gd name="T99" fmla="*/ 2147483646 h 5494"/>
              <a:gd name="T100" fmla="*/ 2147483646 w 5438"/>
              <a:gd name="T101" fmla="*/ 2147483646 h 5494"/>
              <a:gd name="T102" fmla="*/ 2147483646 w 5438"/>
              <a:gd name="T103" fmla="*/ 2147483646 h 5494"/>
              <a:gd name="T104" fmla="*/ 2147483646 w 5438"/>
              <a:gd name="T105" fmla="*/ 2147483646 h 5494"/>
              <a:gd name="T106" fmla="*/ 2147483646 w 5438"/>
              <a:gd name="T107" fmla="*/ 2147483646 h 5494"/>
              <a:gd name="T108" fmla="*/ 2147483646 w 5438"/>
              <a:gd name="T109" fmla="*/ 2147483646 h 5494"/>
              <a:gd name="T110" fmla="*/ 2147483646 w 5438"/>
              <a:gd name="T111" fmla="*/ 2147483646 h 5494"/>
              <a:gd name="T112" fmla="*/ 2147483646 w 5438"/>
              <a:gd name="T113" fmla="*/ 2147483646 h 5494"/>
              <a:gd name="T114" fmla="*/ 2147483646 w 5438"/>
              <a:gd name="T115" fmla="*/ 2147483646 h 5494"/>
              <a:gd name="T116" fmla="*/ 2147483646 w 5438"/>
              <a:gd name="T117" fmla="*/ 2147483646 h 5494"/>
              <a:gd name="T118" fmla="*/ 2147483646 w 5438"/>
              <a:gd name="T119" fmla="*/ 2147483646 h 54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38" h="5494">
                <a:moveTo>
                  <a:pt x="2825" y="454"/>
                </a:moveTo>
                <a:lnTo>
                  <a:pt x="2825" y="0"/>
                </a:lnTo>
                <a:lnTo>
                  <a:pt x="2514" y="0"/>
                </a:lnTo>
                <a:lnTo>
                  <a:pt x="2514" y="454"/>
                </a:lnTo>
                <a:lnTo>
                  <a:pt x="0" y="454"/>
                </a:lnTo>
                <a:lnTo>
                  <a:pt x="0" y="1259"/>
                </a:lnTo>
                <a:lnTo>
                  <a:pt x="276" y="1259"/>
                </a:lnTo>
                <a:lnTo>
                  <a:pt x="276" y="4295"/>
                </a:lnTo>
                <a:lnTo>
                  <a:pt x="2197" y="4295"/>
                </a:lnTo>
                <a:lnTo>
                  <a:pt x="1028" y="5252"/>
                </a:lnTo>
                <a:lnTo>
                  <a:pt x="1225" y="5494"/>
                </a:lnTo>
                <a:lnTo>
                  <a:pt x="2689" y="4295"/>
                </a:lnTo>
                <a:lnTo>
                  <a:pt x="2699" y="4295"/>
                </a:lnTo>
                <a:lnTo>
                  <a:pt x="4163" y="5494"/>
                </a:lnTo>
                <a:lnTo>
                  <a:pt x="4360" y="5252"/>
                </a:lnTo>
                <a:lnTo>
                  <a:pt x="3192" y="4295"/>
                </a:lnTo>
                <a:lnTo>
                  <a:pt x="5105" y="4295"/>
                </a:lnTo>
                <a:lnTo>
                  <a:pt x="5105" y="1259"/>
                </a:lnTo>
                <a:lnTo>
                  <a:pt x="5438" y="1259"/>
                </a:lnTo>
                <a:lnTo>
                  <a:pt x="5438" y="454"/>
                </a:lnTo>
                <a:lnTo>
                  <a:pt x="2825" y="454"/>
                </a:lnTo>
                <a:close/>
                <a:moveTo>
                  <a:pt x="4793" y="3983"/>
                </a:moveTo>
                <a:lnTo>
                  <a:pt x="587" y="3983"/>
                </a:lnTo>
                <a:lnTo>
                  <a:pt x="587" y="1259"/>
                </a:lnTo>
                <a:lnTo>
                  <a:pt x="4793" y="1259"/>
                </a:lnTo>
                <a:lnTo>
                  <a:pt x="4793" y="3983"/>
                </a:lnTo>
                <a:close/>
                <a:moveTo>
                  <a:pt x="1611" y="3281"/>
                </a:moveTo>
                <a:lnTo>
                  <a:pt x="1611" y="2471"/>
                </a:lnTo>
                <a:lnTo>
                  <a:pt x="2422" y="2471"/>
                </a:lnTo>
                <a:lnTo>
                  <a:pt x="2420" y="2429"/>
                </a:lnTo>
                <a:lnTo>
                  <a:pt x="2417" y="2388"/>
                </a:lnTo>
                <a:lnTo>
                  <a:pt x="2412" y="2347"/>
                </a:lnTo>
                <a:lnTo>
                  <a:pt x="2405" y="2308"/>
                </a:lnTo>
                <a:lnTo>
                  <a:pt x="2396" y="2268"/>
                </a:lnTo>
                <a:lnTo>
                  <a:pt x="2385" y="2230"/>
                </a:lnTo>
                <a:lnTo>
                  <a:pt x="2373" y="2192"/>
                </a:lnTo>
                <a:lnTo>
                  <a:pt x="2358" y="2156"/>
                </a:lnTo>
                <a:lnTo>
                  <a:pt x="2341" y="2120"/>
                </a:lnTo>
                <a:lnTo>
                  <a:pt x="2324" y="2085"/>
                </a:lnTo>
                <a:lnTo>
                  <a:pt x="2304" y="2051"/>
                </a:lnTo>
                <a:lnTo>
                  <a:pt x="2284" y="2018"/>
                </a:lnTo>
                <a:lnTo>
                  <a:pt x="2260" y="1986"/>
                </a:lnTo>
                <a:lnTo>
                  <a:pt x="2237" y="1956"/>
                </a:lnTo>
                <a:lnTo>
                  <a:pt x="2210" y="1926"/>
                </a:lnTo>
                <a:lnTo>
                  <a:pt x="2184" y="1898"/>
                </a:lnTo>
                <a:lnTo>
                  <a:pt x="2156" y="1871"/>
                </a:lnTo>
                <a:lnTo>
                  <a:pt x="2126" y="1846"/>
                </a:lnTo>
                <a:lnTo>
                  <a:pt x="2096" y="1822"/>
                </a:lnTo>
                <a:lnTo>
                  <a:pt x="2064" y="1799"/>
                </a:lnTo>
                <a:lnTo>
                  <a:pt x="2031" y="1778"/>
                </a:lnTo>
                <a:lnTo>
                  <a:pt x="1997" y="1759"/>
                </a:lnTo>
                <a:lnTo>
                  <a:pt x="1962" y="1741"/>
                </a:lnTo>
                <a:lnTo>
                  <a:pt x="1926" y="1724"/>
                </a:lnTo>
                <a:lnTo>
                  <a:pt x="1890" y="1710"/>
                </a:lnTo>
                <a:lnTo>
                  <a:pt x="1852" y="1697"/>
                </a:lnTo>
                <a:lnTo>
                  <a:pt x="1814" y="1686"/>
                </a:lnTo>
                <a:lnTo>
                  <a:pt x="1774" y="1677"/>
                </a:lnTo>
                <a:lnTo>
                  <a:pt x="1735" y="1670"/>
                </a:lnTo>
                <a:lnTo>
                  <a:pt x="1694" y="1665"/>
                </a:lnTo>
                <a:lnTo>
                  <a:pt x="1653" y="1662"/>
                </a:lnTo>
                <a:lnTo>
                  <a:pt x="1611" y="1660"/>
                </a:lnTo>
                <a:lnTo>
                  <a:pt x="1569" y="1662"/>
                </a:lnTo>
                <a:lnTo>
                  <a:pt x="1528" y="1665"/>
                </a:lnTo>
                <a:lnTo>
                  <a:pt x="1487" y="1670"/>
                </a:lnTo>
                <a:lnTo>
                  <a:pt x="1448" y="1677"/>
                </a:lnTo>
                <a:lnTo>
                  <a:pt x="1408" y="1686"/>
                </a:lnTo>
                <a:lnTo>
                  <a:pt x="1369" y="1697"/>
                </a:lnTo>
                <a:lnTo>
                  <a:pt x="1332" y="1710"/>
                </a:lnTo>
                <a:lnTo>
                  <a:pt x="1295" y="1724"/>
                </a:lnTo>
                <a:lnTo>
                  <a:pt x="1260" y="1741"/>
                </a:lnTo>
                <a:lnTo>
                  <a:pt x="1224" y="1759"/>
                </a:lnTo>
                <a:lnTo>
                  <a:pt x="1191" y="1778"/>
                </a:lnTo>
                <a:lnTo>
                  <a:pt x="1157" y="1799"/>
                </a:lnTo>
                <a:lnTo>
                  <a:pt x="1126" y="1822"/>
                </a:lnTo>
                <a:lnTo>
                  <a:pt x="1096" y="1846"/>
                </a:lnTo>
                <a:lnTo>
                  <a:pt x="1066" y="1871"/>
                </a:lnTo>
                <a:lnTo>
                  <a:pt x="1038" y="1898"/>
                </a:lnTo>
                <a:lnTo>
                  <a:pt x="1011" y="1926"/>
                </a:lnTo>
                <a:lnTo>
                  <a:pt x="986" y="1956"/>
                </a:lnTo>
                <a:lnTo>
                  <a:pt x="962" y="1986"/>
                </a:lnTo>
                <a:lnTo>
                  <a:pt x="939" y="2018"/>
                </a:lnTo>
                <a:lnTo>
                  <a:pt x="918" y="2051"/>
                </a:lnTo>
                <a:lnTo>
                  <a:pt x="899" y="2085"/>
                </a:lnTo>
                <a:lnTo>
                  <a:pt x="881" y="2120"/>
                </a:lnTo>
                <a:lnTo>
                  <a:pt x="864" y="2156"/>
                </a:lnTo>
                <a:lnTo>
                  <a:pt x="850" y="2192"/>
                </a:lnTo>
                <a:lnTo>
                  <a:pt x="837" y="2230"/>
                </a:lnTo>
                <a:lnTo>
                  <a:pt x="826" y="2268"/>
                </a:lnTo>
                <a:lnTo>
                  <a:pt x="817" y="2308"/>
                </a:lnTo>
                <a:lnTo>
                  <a:pt x="809" y="2347"/>
                </a:lnTo>
                <a:lnTo>
                  <a:pt x="804" y="2388"/>
                </a:lnTo>
                <a:lnTo>
                  <a:pt x="801" y="2429"/>
                </a:lnTo>
                <a:lnTo>
                  <a:pt x="800" y="2471"/>
                </a:lnTo>
                <a:lnTo>
                  <a:pt x="801" y="2513"/>
                </a:lnTo>
                <a:lnTo>
                  <a:pt x="804" y="2554"/>
                </a:lnTo>
                <a:lnTo>
                  <a:pt x="809" y="2595"/>
                </a:lnTo>
                <a:lnTo>
                  <a:pt x="817" y="2634"/>
                </a:lnTo>
                <a:lnTo>
                  <a:pt x="826" y="2674"/>
                </a:lnTo>
                <a:lnTo>
                  <a:pt x="837" y="2712"/>
                </a:lnTo>
                <a:lnTo>
                  <a:pt x="850" y="2750"/>
                </a:lnTo>
                <a:lnTo>
                  <a:pt x="864" y="2786"/>
                </a:lnTo>
                <a:lnTo>
                  <a:pt x="881" y="2822"/>
                </a:lnTo>
                <a:lnTo>
                  <a:pt x="899" y="2857"/>
                </a:lnTo>
                <a:lnTo>
                  <a:pt x="918" y="2891"/>
                </a:lnTo>
                <a:lnTo>
                  <a:pt x="939" y="2924"/>
                </a:lnTo>
                <a:lnTo>
                  <a:pt x="962" y="2956"/>
                </a:lnTo>
                <a:lnTo>
                  <a:pt x="986" y="2986"/>
                </a:lnTo>
                <a:lnTo>
                  <a:pt x="1011" y="3016"/>
                </a:lnTo>
                <a:lnTo>
                  <a:pt x="1038" y="3044"/>
                </a:lnTo>
                <a:lnTo>
                  <a:pt x="1066" y="3070"/>
                </a:lnTo>
                <a:lnTo>
                  <a:pt x="1096" y="3097"/>
                </a:lnTo>
                <a:lnTo>
                  <a:pt x="1126" y="3120"/>
                </a:lnTo>
                <a:lnTo>
                  <a:pt x="1157" y="3144"/>
                </a:lnTo>
                <a:lnTo>
                  <a:pt x="1191" y="3164"/>
                </a:lnTo>
                <a:lnTo>
                  <a:pt x="1224" y="3184"/>
                </a:lnTo>
                <a:lnTo>
                  <a:pt x="1260" y="3201"/>
                </a:lnTo>
                <a:lnTo>
                  <a:pt x="1295" y="3218"/>
                </a:lnTo>
                <a:lnTo>
                  <a:pt x="1332" y="3233"/>
                </a:lnTo>
                <a:lnTo>
                  <a:pt x="1369" y="3245"/>
                </a:lnTo>
                <a:lnTo>
                  <a:pt x="1408" y="3256"/>
                </a:lnTo>
                <a:lnTo>
                  <a:pt x="1448" y="3265"/>
                </a:lnTo>
                <a:lnTo>
                  <a:pt x="1487" y="3272"/>
                </a:lnTo>
                <a:lnTo>
                  <a:pt x="1528" y="3277"/>
                </a:lnTo>
                <a:lnTo>
                  <a:pt x="1569" y="3280"/>
                </a:lnTo>
                <a:lnTo>
                  <a:pt x="1611" y="3281"/>
                </a:lnTo>
                <a:close/>
                <a:moveTo>
                  <a:pt x="1838" y="3503"/>
                </a:moveTo>
                <a:lnTo>
                  <a:pt x="1838" y="3503"/>
                </a:lnTo>
                <a:lnTo>
                  <a:pt x="1881" y="3502"/>
                </a:lnTo>
                <a:lnTo>
                  <a:pt x="1921" y="3499"/>
                </a:lnTo>
                <a:lnTo>
                  <a:pt x="1962" y="3493"/>
                </a:lnTo>
                <a:lnTo>
                  <a:pt x="2002" y="3486"/>
                </a:lnTo>
                <a:lnTo>
                  <a:pt x="2041" y="3477"/>
                </a:lnTo>
                <a:lnTo>
                  <a:pt x="2080" y="3466"/>
                </a:lnTo>
                <a:lnTo>
                  <a:pt x="2117" y="3453"/>
                </a:lnTo>
                <a:lnTo>
                  <a:pt x="2154" y="3439"/>
                </a:lnTo>
                <a:lnTo>
                  <a:pt x="2190" y="3422"/>
                </a:lnTo>
                <a:lnTo>
                  <a:pt x="2225" y="3404"/>
                </a:lnTo>
                <a:lnTo>
                  <a:pt x="2259" y="3385"/>
                </a:lnTo>
                <a:lnTo>
                  <a:pt x="2292" y="3364"/>
                </a:lnTo>
                <a:lnTo>
                  <a:pt x="2323" y="3341"/>
                </a:lnTo>
                <a:lnTo>
                  <a:pt x="2355" y="3317"/>
                </a:lnTo>
                <a:lnTo>
                  <a:pt x="2384" y="3292"/>
                </a:lnTo>
                <a:lnTo>
                  <a:pt x="2411" y="3265"/>
                </a:lnTo>
                <a:lnTo>
                  <a:pt x="2439" y="3237"/>
                </a:lnTo>
                <a:lnTo>
                  <a:pt x="2464" y="3207"/>
                </a:lnTo>
                <a:lnTo>
                  <a:pt x="2488" y="3177"/>
                </a:lnTo>
                <a:lnTo>
                  <a:pt x="2511" y="3146"/>
                </a:lnTo>
                <a:lnTo>
                  <a:pt x="2532" y="3112"/>
                </a:lnTo>
                <a:lnTo>
                  <a:pt x="2551" y="3079"/>
                </a:lnTo>
                <a:lnTo>
                  <a:pt x="2570" y="3043"/>
                </a:lnTo>
                <a:lnTo>
                  <a:pt x="2586" y="3008"/>
                </a:lnTo>
                <a:lnTo>
                  <a:pt x="2600" y="2971"/>
                </a:lnTo>
                <a:lnTo>
                  <a:pt x="2612" y="2933"/>
                </a:lnTo>
                <a:lnTo>
                  <a:pt x="2623" y="2895"/>
                </a:lnTo>
                <a:lnTo>
                  <a:pt x="2633" y="2855"/>
                </a:lnTo>
                <a:lnTo>
                  <a:pt x="2640" y="2816"/>
                </a:lnTo>
                <a:lnTo>
                  <a:pt x="2645" y="2775"/>
                </a:lnTo>
                <a:lnTo>
                  <a:pt x="2648" y="2734"/>
                </a:lnTo>
                <a:lnTo>
                  <a:pt x="2649" y="2692"/>
                </a:lnTo>
                <a:lnTo>
                  <a:pt x="1838" y="2692"/>
                </a:lnTo>
                <a:lnTo>
                  <a:pt x="1838" y="3503"/>
                </a:lnTo>
                <a:close/>
                <a:moveTo>
                  <a:pt x="4318" y="1839"/>
                </a:moveTo>
                <a:lnTo>
                  <a:pt x="3281" y="1839"/>
                </a:lnTo>
                <a:lnTo>
                  <a:pt x="3281" y="2150"/>
                </a:lnTo>
                <a:lnTo>
                  <a:pt x="4318" y="2150"/>
                </a:lnTo>
                <a:lnTo>
                  <a:pt x="4318" y="1839"/>
                </a:lnTo>
                <a:close/>
                <a:moveTo>
                  <a:pt x="4318" y="2411"/>
                </a:moveTo>
                <a:lnTo>
                  <a:pt x="3281" y="2411"/>
                </a:lnTo>
                <a:lnTo>
                  <a:pt x="3281" y="2723"/>
                </a:lnTo>
                <a:lnTo>
                  <a:pt x="4318" y="2723"/>
                </a:lnTo>
                <a:lnTo>
                  <a:pt x="4318" y="2411"/>
                </a:lnTo>
                <a:close/>
                <a:moveTo>
                  <a:pt x="4318" y="2983"/>
                </a:moveTo>
                <a:lnTo>
                  <a:pt x="3281" y="2983"/>
                </a:lnTo>
                <a:lnTo>
                  <a:pt x="3281" y="3295"/>
                </a:lnTo>
                <a:lnTo>
                  <a:pt x="4318" y="3295"/>
                </a:lnTo>
                <a:lnTo>
                  <a:pt x="4318" y="29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96551" y="1839834"/>
            <a:ext cx="319670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PART 5</a:t>
            </a:r>
            <a:endParaRPr lang="zh-CN" altLang="en-US" sz="88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496551" y="3446176"/>
            <a:ext cx="469872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8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教学总结</a:t>
            </a:r>
            <a:endParaRPr lang="zh-CN" altLang="en-US" sz="88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496551" y="3286384"/>
            <a:ext cx="4698722" cy="0"/>
          </a:xfrm>
          <a:prstGeom prst="line">
            <a:avLst/>
          </a:prstGeom>
          <a:ln w="38100">
            <a:solidFill>
              <a:schemeClr val="bg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3157405"/>
      </p:ext>
    </p:extLst>
  </p:cSld>
  <p:clrMapOvr>
    <a:masterClrMapping/>
  </p:clrMapOvr>
  <p:transition spd="slow" advTm="3398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84"/>
          <p:cNvSpPr/>
          <p:nvPr/>
        </p:nvSpPr>
        <p:spPr bwMode="auto">
          <a:xfrm>
            <a:off x="1052782" y="2071918"/>
            <a:ext cx="764860" cy="76506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62">
              <a:lnSpc>
                <a:spcPts val="1500"/>
              </a:lnSpc>
              <a:defRPr/>
            </a:pPr>
            <a:endParaRPr lang="en-US" sz="1200" dirty="0">
              <a:solidFill>
                <a:prstClr val="white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3" name="Oval 87"/>
          <p:cNvSpPr/>
          <p:nvPr/>
        </p:nvSpPr>
        <p:spPr bwMode="auto">
          <a:xfrm>
            <a:off x="1059546" y="3063406"/>
            <a:ext cx="764860" cy="76506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62">
              <a:lnSpc>
                <a:spcPts val="1500"/>
              </a:lnSpc>
              <a:defRPr/>
            </a:pPr>
            <a:endParaRPr lang="en-US" sz="1200" dirty="0">
              <a:solidFill>
                <a:prstClr val="white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4" name="Oval 91"/>
          <p:cNvSpPr/>
          <p:nvPr/>
        </p:nvSpPr>
        <p:spPr bwMode="auto">
          <a:xfrm>
            <a:off x="1054997" y="4067777"/>
            <a:ext cx="764860" cy="76506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62">
              <a:lnSpc>
                <a:spcPts val="1500"/>
              </a:lnSpc>
              <a:defRPr/>
            </a:pPr>
            <a:endParaRPr lang="en-US" sz="1200" dirty="0">
              <a:solidFill>
                <a:prstClr val="white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5" name="Freeform 36"/>
          <p:cNvSpPr>
            <a:spLocks noChangeArrowheads="1"/>
          </p:cNvSpPr>
          <p:nvPr/>
        </p:nvSpPr>
        <p:spPr bwMode="auto">
          <a:xfrm>
            <a:off x="1301201" y="2277377"/>
            <a:ext cx="272695" cy="354873"/>
          </a:xfrm>
          <a:custGeom>
            <a:avLst/>
            <a:gdLst>
              <a:gd name="T0" fmla="*/ 115 w 320"/>
              <a:gd name="T1" fmla="*/ 62 h 417"/>
              <a:gd name="T2" fmla="*/ 115 w 320"/>
              <a:gd name="T3" fmla="*/ 62 h 417"/>
              <a:gd name="T4" fmla="*/ 62 w 320"/>
              <a:gd name="T5" fmla="*/ 0 h 417"/>
              <a:gd name="T6" fmla="*/ 0 w 320"/>
              <a:gd name="T7" fmla="*/ 62 h 417"/>
              <a:gd name="T8" fmla="*/ 36 w 320"/>
              <a:gd name="T9" fmla="*/ 115 h 417"/>
              <a:gd name="T10" fmla="*/ 36 w 320"/>
              <a:gd name="T11" fmla="*/ 301 h 417"/>
              <a:gd name="T12" fmla="*/ 0 w 320"/>
              <a:gd name="T13" fmla="*/ 354 h 417"/>
              <a:gd name="T14" fmla="*/ 62 w 320"/>
              <a:gd name="T15" fmla="*/ 416 h 417"/>
              <a:gd name="T16" fmla="*/ 115 w 320"/>
              <a:gd name="T17" fmla="*/ 354 h 417"/>
              <a:gd name="T18" fmla="*/ 80 w 320"/>
              <a:gd name="T19" fmla="*/ 301 h 417"/>
              <a:gd name="T20" fmla="*/ 80 w 320"/>
              <a:gd name="T21" fmla="*/ 115 h 417"/>
              <a:gd name="T22" fmla="*/ 115 w 320"/>
              <a:gd name="T23" fmla="*/ 62 h 417"/>
              <a:gd name="T24" fmla="*/ 98 w 320"/>
              <a:gd name="T25" fmla="*/ 354 h 417"/>
              <a:gd name="T26" fmla="*/ 98 w 320"/>
              <a:gd name="T27" fmla="*/ 354 h 417"/>
              <a:gd name="T28" fmla="*/ 62 w 320"/>
              <a:gd name="T29" fmla="*/ 390 h 417"/>
              <a:gd name="T30" fmla="*/ 27 w 320"/>
              <a:gd name="T31" fmla="*/ 354 h 417"/>
              <a:gd name="T32" fmla="*/ 62 w 320"/>
              <a:gd name="T33" fmla="*/ 319 h 417"/>
              <a:gd name="T34" fmla="*/ 98 w 320"/>
              <a:gd name="T35" fmla="*/ 354 h 417"/>
              <a:gd name="T36" fmla="*/ 62 w 320"/>
              <a:gd name="T37" fmla="*/ 88 h 417"/>
              <a:gd name="T38" fmla="*/ 62 w 320"/>
              <a:gd name="T39" fmla="*/ 88 h 417"/>
              <a:gd name="T40" fmla="*/ 27 w 320"/>
              <a:gd name="T41" fmla="*/ 62 h 417"/>
              <a:gd name="T42" fmla="*/ 62 w 320"/>
              <a:gd name="T43" fmla="*/ 27 h 417"/>
              <a:gd name="T44" fmla="*/ 98 w 320"/>
              <a:gd name="T45" fmla="*/ 62 h 417"/>
              <a:gd name="T46" fmla="*/ 62 w 320"/>
              <a:gd name="T47" fmla="*/ 88 h 417"/>
              <a:gd name="T48" fmla="*/ 284 w 320"/>
              <a:gd name="T49" fmla="*/ 301 h 417"/>
              <a:gd name="T50" fmla="*/ 284 w 320"/>
              <a:gd name="T51" fmla="*/ 301 h 417"/>
              <a:gd name="T52" fmla="*/ 284 w 320"/>
              <a:gd name="T53" fmla="*/ 115 h 417"/>
              <a:gd name="T54" fmla="*/ 319 w 320"/>
              <a:gd name="T55" fmla="*/ 62 h 417"/>
              <a:gd name="T56" fmla="*/ 257 w 320"/>
              <a:gd name="T57" fmla="*/ 0 h 417"/>
              <a:gd name="T58" fmla="*/ 195 w 320"/>
              <a:gd name="T59" fmla="*/ 62 h 417"/>
              <a:gd name="T60" fmla="*/ 239 w 320"/>
              <a:gd name="T61" fmla="*/ 115 h 417"/>
              <a:gd name="T62" fmla="*/ 239 w 320"/>
              <a:gd name="T63" fmla="*/ 301 h 417"/>
              <a:gd name="T64" fmla="*/ 195 w 320"/>
              <a:gd name="T65" fmla="*/ 354 h 417"/>
              <a:gd name="T66" fmla="*/ 257 w 320"/>
              <a:gd name="T67" fmla="*/ 416 h 417"/>
              <a:gd name="T68" fmla="*/ 319 w 320"/>
              <a:gd name="T69" fmla="*/ 354 h 417"/>
              <a:gd name="T70" fmla="*/ 284 w 320"/>
              <a:gd name="T71" fmla="*/ 301 h 417"/>
              <a:gd name="T72" fmla="*/ 221 w 320"/>
              <a:gd name="T73" fmla="*/ 62 h 417"/>
              <a:gd name="T74" fmla="*/ 221 w 320"/>
              <a:gd name="T75" fmla="*/ 62 h 417"/>
              <a:gd name="T76" fmla="*/ 257 w 320"/>
              <a:gd name="T77" fmla="*/ 27 h 417"/>
              <a:gd name="T78" fmla="*/ 292 w 320"/>
              <a:gd name="T79" fmla="*/ 62 h 417"/>
              <a:gd name="T80" fmla="*/ 257 w 320"/>
              <a:gd name="T81" fmla="*/ 88 h 417"/>
              <a:gd name="T82" fmla="*/ 221 w 320"/>
              <a:gd name="T83" fmla="*/ 62 h 417"/>
              <a:gd name="T84" fmla="*/ 257 w 320"/>
              <a:gd name="T85" fmla="*/ 390 h 417"/>
              <a:gd name="T86" fmla="*/ 257 w 320"/>
              <a:gd name="T87" fmla="*/ 390 h 417"/>
              <a:gd name="T88" fmla="*/ 221 w 320"/>
              <a:gd name="T89" fmla="*/ 354 h 417"/>
              <a:gd name="T90" fmla="*/ 257 w 320"/>
              <a:gd name="T91" fmla="*/ 319 h 417"/>
              <a:gd name="T92" fmla="*/ 292 w 320"/>
              <a:gd name="T93" fmla="*/ 354 h 417"/>
              <a:gd name="T94" fmla="*/ 257 w 320"/>
              <a:gd name="T95" fmla="*/ 39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0" h="417">
                <a:moveTo>
                  <a:pt x="115" y="62"/>
                </a:moveTo>
                <a:lnTo>
                  <a:pt x="115" y="62"/>
                </a:lnTo>
                <a:cubicBezTo>
                  <a:pt x="115" y="27"/>
                  <a:pt x="89" y="0"/>
                  <a:pt x="62" y="0"/>
                </a:cubicBezTo>
                <a:cubicBezTo>
                  <a:pt x="27" y="0"/>
                  <a:pt x="0" y="27"/>
                  <a:pt x="0" y="62"/>
                </a:cubicBezTo>
                <a:cubicBezTo>
                  <a:pt x="0" y="80"/>
                  <a:pt x="18" y="106"/>
                  <a:pt x="36" y="115"/>
                </a:cubicBezTo>
                <a:cubicBezTo>
                  <a:pt x="36" y="301"/>
                  <a:pt x="36" y="301"/>
                  <a:pt x="36" y="301"/>
                </a:cubicBezTo>
                <a:cubicBezTo>
                  <a:pt x="18" y="310"/>
                  <a:pt x="0" y="328"/>
                  <a:pt x="0" y="354"/>
                </a:cubicBezTo>
                <a:cubicBezTo>
                  <a:pt x="0" y="390"/>
                  <a:pt x="27" y="416"/>
                  <a:pt x="62" y="416"/>
                </a:cubicBezTo>
                <a:cubicBezTo>
                  <a:pt x="89" y="416"/>
                  <a:pt x="115" y="390"/>
                  <a:pt x="115" y="354"/>
                </a:cubicBezTo>
                <a:cubicBezTo>
                  <a:pt x="115" y="328"/>
                  <a:pt x="106" y="310"/>
                  <a:pt x="80" y="301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106" y="106"/>
                  <a:pt x="115" y="80"/>
                  <a:pt x="115" y="62"/>
                </a:cubicBezTo>
                <a:close/>
                <a:moveTo>
                  <a:pt x="98" y="354"/>
                </a:moveTo>
                <a:lnTo>
                  <a:pt x="98" y="354"/>
                </a:lnTo>
                <a:cubicBezTo>
                  <a:pt x="98" y="372"/>
                  <a:pt x="80" y="390"/>
                  <a:pt x="62" y="390"/>
                </a:cubicBezTo>
                <a:cubicBezTo>
                  <a:pt x="44" y="390"/>
                  <a:pt x="27" y="372"/>
                  <a:pt x="27" y="354"/>
                </a:cubicBezTo>
                <a:cubicBezTo>
                  <a:pt x="27" y="337"/>
                  <a:pt x="44" y="319"/>
                  <a:pt x="62" y="319"/>
                </a:cubicBezTo>
                <a:cubicBezTo>
                  <a:pt x="80" y="319"/>
                  <a:pt x="98" y="337"/>
                  <a:pt x="98" y="354"/>
                </a:cubicBezTo>
                <a:close/>
                <a:moveTo>
                  <a:pt x="62" y="88"/>
                </a:moveTo>
                <a:lnTo>
                  <a:pt x="62" y="88"/>
                </a:lnTo>
                <a:cubicBezTo>
                  <a:pt x="44" y="88"/>
                  <a:pt x="27" y="80"/>
                  <a:pt x="27" y="62"/>
                </a:cubicBezTo>
                <a:cubicBezTo>
                  <a:pt x="27" y="35"/>
                  <a:pt x="44" y="27"/>
                  <a:pt x="62" y="27"/>
                </a:cubicBezTo>
                <a:cubicBezTo>
                  <a:pt x="80" y="27"/>
                  <a:pt x="98" y="35"/>
                  <a:pt x="98" y="62"/>
                </a:cubicBezTo>
                <a:cubicBezTo>
                  <a:pt x="98" y="80"/>
                  <a:pt x="80" y="88"/>
                  <a:pt x="62" y="88"/>
                </a:cubicBezTo>
                <a:close/>
                <a:moveTo>
                  <a:pt x="284" y="301"/>
                </a:moveTo>
                <a:lnTo>
                  <a:pt x="284" y="301"/>
                </a:lnTo>
                <a:cubicBezTo>
                  <a:pt x="284" y="115"/>
                  <a:pt x="284" y="115"/>
                  <a:pt x="284" y="115"/>
                </a:cubicBezTo>
                <a:cubicBezTo>
                  <a:pt x="302" y="106"/>
                  <a:pt x="319" y="80"/>
                  <a:pt x="319" y="62"/>
                </a:cubicBezTo>
                <a:cubicBezTo>
                  <a:pt x="319" y="27"/>
                  <a:pt x="292" y="0"/>
                  <a:pt x="257" y="0"/>
                </a:cubicBezTo>
                <a:cubicBezTo>
                  <a:pt x="221" y="0"/>
                  <a:pt x="195" y="27"/>
                  <a:pt x="195" y="62"/>
                </a:cubicBezTo>
                <a:cubicBezTo>
                  <a:pt x="195" y="80"/>
                  <a:pt x="212" y="106"/>
                  <a:pt x="239" y="115"/>
                </a:cubicBezTo>
                <a:cubicBezTo>
                  <a:pt x="239" y="301"/>
                  <a:pt x="239" y="301"/>
                  <a:pt x="239" y="301"/>
                </a:cubicBezTo>
                <a:cubicBezTo>
                  <a:pt x="212" y="310"/>
                  <a:pt x="195" y="328"/>
                  <a:pt x="195" y="354"/>
                </a:cubicBezTo>
                <a:cubicBezTo>
                  <a:pt x="195" y="390"/>
                  <a:pt x="221" y="416"/>
                  <a:pt x="257" y="416"/>
                </a:cubicBezTo>
                <a:cubicBezTo>
                  <a:pt x="292" y="416"/>
                  <a:pt x="319" y="390"/>
                  <a:pt x="319" y="354"/>
                </a:cubicBezTo>
                <a:cubicBezTo>
                  <a:pt x="319" y="328"/>
                  <a:pt x="302" y="310"/>
                  <a:pt x="284" y="301"/>
                </a:cubicBezTo>
                <a:close/>
                <a:moveTo>
                  <a:pt x="221" y="62"/>
                </a:moveTo>
                <a:lnTo>
                  <a:pt x="221" y="62"/>
                </a:lnTo>
                <a:cubicBezTo>
                  <a:pt x="221" y="35"/>
                  <a:pt x="239" y="27"/>
                  <a:pt x="257" y="27"/>
                </a:cubicBezTo>
                <a:cubicBezTo>
                  <a:pt x="275" y="27"/>
                  <a:pt x="292" y="35"/>
                  <a:pt x="292" y="62"/>
                </a:cubicBezTo>
                <a:cubicBezTo>
                  <a:pt x="292" y="80"/>
                  <a:pt x="275" y="88"/>
                  <a:pt x="257" y="88"/>
                </a:cubicBezTo>
                <a:cubicBezTo>
                  <a:pt x="239" y="88"/>
                  <a:pt x="221" y="80"/>
                  <a:pt x="221" y="62"/>
                </a:cubicBezTo>
                <a:close/>
                <a:moveTo>
                  <a:pt x="257" y="390"/>
                </a:moveTo>
                <a:lnTo>
                  <a:pt x="257" y="390"/>
                </a:lnTo>
                <a:cubicBezTo>
                  <a:pt x="239" y="390"/>
                  <a:pt x="221" y="372"/>
                  <a:pt x="221" y="354"/>
                </a:cubicBezTo>
                <a:cubicBezTo>
                  <a:pt x="221" y="337"/>
                  <a:pt x="239" y="319"/>
                  <a:pt x="257" y="319"/>
                </a:cubicBezTo>
                <a:cubicBezTo>
                  <a:pt x="275" y="319"/>
                  <a:pt x="292" y="337"/>
                  <a:pt x="292" y="354"/>
                </a:cubicBezTo>
                <a:cubicBezTo>
                  <a:pt x="292" y="372"/>
                  <a:pt x="275" y="390"/>
                  <a:pt x="257" y="39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prstClr val="black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6" name="Freeform 39"/>
          <p:cNvSpPr>
            <a:spLocks noChangeArrowheads="1"/>
          </p:cNvSpPr>
          <p:nvPr/>
        </p:nvSpPr>
        <p:spPr bwMode="auto">
          <a:xfrm>
            <a:off x="1279708" y="3271304"/>
            <a:ext cx="316312" cy="316315"/>
          </a:xfrm>
          <a:custGeom>
            <a:avLst/>
            <a:gdLst>
              <a:gd name="T0" fmla="*/ 399 w 444"/>
              <a:gd name="T1" fmla="*/ 53 h 444"/>
              <a:gd name="T2" fmla="*/ 399 w 444"/>
              <a:gd name="T3" fmla="*/ 53 h 444"/>
              <a:gd name="T4" fmla="*/ 372 w 444"/>
              <a:gd name="T5" fmla="*/ 53 h 444"/>
              <a:gd name="T6" fmla="*/ 372 w 444"/>
              <a:gd name="T7" fmla="*/ 98 h 444"/>
              <a:gd name="T8" fmla="*/ 293 w 444"/>
              <a:gd name="T9" fmla="*/ 98 h 444"/>
              <a:gd name="T10" fmla="*/ 293 w 444"/>
              <a:gd name="T11" fmla="*/ 53 h 444"/>
              <a:gd name="T12" fmla="*/ 151 w 444"/>
              <a:gd name="T13" fmla="*/ 53 h 444"/>
              <a:gd name="T14" fmla="*/ 151 w 444"/>
              <a:gd name="T15" fmla="*/ 98 h 444"/>
              <a:gd name="T16" fmla="*/ 71 w 444"/>
              <a:gd name="T17" fmla="*/ 98 h 444"/>
              <a:gd name="T18" fmla="*/ 71 w 444"/>
              <a:gd name="T19" fmla="*/ 53 h 444"/>
              <a:gd name="T20" fmla="*/ 45 w 444"/>
              <a:gd name="T21" fmla="*/ 53 h 444"/>
              <a:gd name="T22" fmla="*/ 0 w 444"/>
              <a:gd name="T23" fmla="*/ 98 h 444"/>
              <a:gd name="T24" fmla="*/ 0 w 444"/>
              <a:gd name="T25" fmla="*/ 399 h 444"/>
              <a:gd name="T26" fmla="*/ 45 w 444"/>
              <a:gd name="T27" fmla="*/ 443 h 444"/>
              <a:gd name="T28" fmla="*/ 399 w 444"/>
              <a:gd name="T29" fmla="*/ 443 h 444"/>
              <a:gd name="T30" fmla="*/ 443 w 444"/>
              <a:gd name="T31" fmla="*/ 399 h 444"/>
              <a:gd name="T32" fmla="*/ 443 w 444"/>
              <a:gd name="T33" fmla="*/ 98 h 444"/>
              <a:gd name="T34" fmla="*/ 399 w 444"/>
              <a:gd name="T35" fmla="*/ 53 h 444"/>
              <a:gd name="T36" fmla="*/ 399 w 444"/>
              <a:gd name="T37" fmla="*/ 399 h 444"/>
              <a:gd name="T38" fmla="*/ 399 w 444"/>
              <a:gd name="T39" fmla="*/ 399 h 444"/>
              <a:gd name="T40" fmla="*/ 45 w 444"/>
              <a:gd name="T41" fmla="*/ 399 h 444"/>
              <a:gd name="T42" fmla="*/ 45 w 444"/>
              <a:gd name="T43" fmla="*/ 196 h 444"/>
              <a:gd name="T44" fmla="*/ 399 w 444"/>
              <a:gd name="T45" fmla="*/ 196 h 444"/>
              <a:gd name="T46" fmla="*/ 399 w 444"/>
              <a:gd name="T47" fmla="*/ 399 h 444"/>
              <a:gd name="T48" fmla="*/ 124 w 444"/>
              <a:gd name="T49" fmla="*/ 0 h 444"/>
              <a:gd name="T50" fmla="*/ 124 w 444"/>
              <a:gd name="T51" fmla="*/ 0 h 444"/>
              <a:gd name="T52" fmla="*/ 89 w 444"/>
              <a:gd name="T53" fmla="*/ 0 h 444"/>
              <a:gd name="T54" fmla="*/ 89 w 444"/>
              <a:gd name="T55" fmla="*/ 89 h 444"/>
              <a:gd name="T56" fmla="*/ 124 w 444"/>
              <a:gd name="T57" fmla="*/ 89 h 444"/>
              <a:gd name="T58" fmla="*/ 124 w 444"/>
              <a:gd name="T59" fmla="*/ 0 h 444"/>
              <a:gd name="T60" fmla="*/ 354 w 444"/>
              <a:gd name="T61" fmla="*/ 0 h 444"/>
              <a:gd name="T62" fmla="*/ 354 w 444"/>
              <a:gd name="T63" fmla="*/ 0 h 444"/>
              <a:gd name="T64" fmla="*/ 319 w 444"/>
              <a:gd name="T65" fmla="*/ 0 h 444"/>
              <a:gd name="T66" fmla="*/ 319 w 444"/>
              <a:gd name="T67" fmla="*/ 89 h 444"/>
              <a:gd name="T68" fmla="*/ 354 w 444"/>
              <a:gd name="T69" fmla="*/ 89 h 444"/>
              <a:gd name="T70" fmla="*/ 354 w 444"/>
              <a:gd name="T71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44" h="444">
                <a:moveTo>
                  <a:pt x="399" y="53"/>
                </a:moveTo>
                <a:lnTo>
                  <a:pt x="399" y="53"/>
                </a:lnTo>
                <a:cubicBezTo>
                  <a:pt x="372" y="53"/>
                  <a:pt x="372" y="53"/>
                  <a:pt x="372" y="53"/>
                </a:cubicBezTo>
                <a:cubicBezTo>
                  <a:pt x="372" y="98"/>
                  <a:pt x="372" y="98"/>
                  <a:pt x="372" y="98"/>
                </a:cubicBezTo>
                <a:cubicBezTo>
                  <a:pt x="293" y="98"/>
                  <a:pt x="293" y="98"/>
                  <a:pt x="293" y="98"/>
                </a:cubicBezTo>
                <a:cubicBezTo>
                  <a:pt x="293" y="53"/>
                  <a:pt x="293" y="53"/>
                  <a:pt x="293" y="53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1" y="98"/>
                  <a:pt x="151" y="98"/>
                  <a:pt x="151" y="98"/>
                </a:cubicBezTo>
                <a:cubicBezTo>
                  <a:pt x="71" y="98"/>
                  <a:pt x="71" y="98"/>
                  <a:pt x="71" y="98"/>
                </a:cubicBezTo>
                <a:cubicBezTo>
                  <a:pt x="71" y="53"/>
                  <a:pt x="71" y="53"/>
                  <a:pt x="71" y="53"/>
                </a:cubicBezTo>
                <a:cubicBezTo>
                  <a:pt x="45" y="53"/>
                  <a:pt x="45" y="53"/>
                  <a:pt x="45" y="53"/>
                </a:cubicBezTo>
                <a:cubicBezTo>
                  <a:pt x="18" y="53"/>
                  <a:pt x="0" y="71"/>
                  <a:pt x="0" y="98"/>
                </a:cubicBezTo>
                <a:cubicBezTo>
                  <a:pt x="0" y="399"/>
                  <a:pt x="0" y="399"/>
                  <a:pt x="0" y="399"/>
                </a:cubicBezTo>
                <a:cubicBezTo>
                  <a:pt x="0" y="425"/>
                  <a:pt x="18" y="443"/>
                  <a:pt x="45" y="443"/>
                </a:cubicBezTo>
                <a:cubicBezTo>
                  <a:pt x="399" y="443"/>
                  <a:pt x="399" y="443"/>
                  <a:pt x="399" y="443"/>
                </a:cubicBezTo>
                <a:cubicBezTo>
                  <a:pt x="425" y="443"/>
                  <a:pt x="443" y="425"/>
                  <a:pt x="443" y="399"/>
                </a:cubicBezTo>
                <a:cubicBezTo>
                  <a:pt x="443" y="98"/>
                  <a:pt x="443" y="98"/>
                  <a:pt x="443" y="98"/>
                </a:cubicBezTo>
                <a:cubicBezTo>
                  <a:pt x="443" y="71"/>
                  <a:pt x="425" y="53"/>
                  <a:pt x="399" y="53"/>
                </a:cubicBezTo>
                <a:close/>
                <a:moveTo>
                  <a:pt x="399" y="399"/>
                </a:moveTo>
                <a:lnTo>
                  <a:pt x="399" y="399"/>
                </a:lnTo>
                <a:cubicBezTo>
                  <a:pt x="45" y="399"/>
                  <a:pt x="45" y="399"/>
                  <a:pt x="45" y="399"/>
                </a:cubicBezTo>
                <a:cubicBezTo>
                  <a:pt x="45" y="196"/>
                  <a:pt x="45" y="196"/>
                  <a:pt x="45" y="196"/>
                </a:cubicBezTo>
                <a:cubicBezTo>
                  <a:pt x="399" y="196"/>
                  <a:pt x="399" y="196"/>
                  <a:pt x="399" y="196"/>
                </a:cubicBezTo>
                <a:lnTo>
                  <a:pt x="399" y="399"/>
                </a:lnTo>
                <a:close/>
                <a:moveTo>
                  <a:pt x="124" y="0"/>
                </a:moveTo>
                <a:lnTo>
                  <a:pt x="124" y="0"/>
                </a:lnTo>
                <a:cubicBezTo>
                  <a:pt x="89" y="0"/>
                  <a:pt x="89" y="0"/>
                  <a:pt x="89" y="0"/>
                </a:cubicBezTo>
                <a:cubicBezTo>
                  <a:pt x="89" y="89"/>
                  <a:pt x="89" y="89"/>
                  <a:pt x="89" y="89"/>
                </a:cubicBezTo>
                <a:cubicBezTo>
                  <a:pt x="124" y="89"/>
                  <a:pt x="124" y="89"/>
                  <a:pt x="124" y="89"/>
                </a:cubicBezTo>
                <a:lnTo>
                  <a:pt x="124" y="0"/>
                </a:lnTo>
                <a:close/>
                <a:moveTo>
                  <a:pt x="354" y="0"/>
                </a:moveTo>
                <a:lnTo>
                  <a:pt x="354" y="0"/>
                </a:lnTo>
                <a:cubicBezTo>
                  <a:pt x="319" y="0"/>
                  <a:pt x="319" y="0"/>
                  <a:pt x="319" y="0"/>
                </a:cubicBezTo>
                <a:cubicBezTo>
                  <a:pt x="319" y="89"/>
                  <a:pt x="319" y="89"/>
                  <a:pt x="319" y="89"/>
                </a:cubicBezTo>
                <a:cubicBezTo>
                  <a:pt x="354" y="89"/>
                  <a:pt x="354" y="89"/>
                  <a:pt x="354" y="89"/>
                </a:cubicBezTo>
                <a:lnTo>
                  <a:pt x="354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prstClr val="black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7" name="Freeform 21"/>
          <p:cNvSpPr>
            <a:spLocks noChangeArrowheads="1"/>
          </p:cNvSpPr>
          <p:nvPr/>
        </p:nvSpPr>
        <p:spPr bwMode="auto">
          <a:xfrm>
            <a:off x="1197163" y="4319625"/>
            <a:ext cx="493793" cy="275303"/>
          </a:xfrm>
          <a:custGeom>
            <a:avLst/>
            <a:gdLst>
              <a:gd name="T0" fmla="*/ 249 w 497"/>
              <a:gd name="T1" fmla="*/ 0 h 276"/>
              <a:gd name="T2" fmla="*/ 249 w 497"/>
              <a:gd name="T3" fmla="*/ 0 h 276"/>
              <a:gd name="T4" fmla="*/ 0 w 497"/>
              <a:gd name="T5" fmla="*/ 133 h 276"/>
              <a:gd name="T6" fmla="*/ 249 w 497"/>
              <a:gd name="T7" fmla="*/ 275 h 276"/>
              <a:gd name="T8" fmla="*/ 496 w 497"/>
              <a:gd name="T9" fmla="*/ 133 h 276"/>
              <a:gd name="T10" fmla="*/ 249 w 497"/>
              <a:gd name="T11" fmla="*/ 0 h 276"/>
              <a:gd name="T12" fmla="*/ 249 w 497"/>
              <a:gd name="T13" fmla="*/ 239 h 276"/>
              <a:gd name="T14" fmla="*/ 249 w 497"/>
              <a:gd name="T15" fmla="*/ 239 h 276"/>
              <a:gd name="T16" fmla="*/ 142 w 497"/>
              <a:gd name="T17" fmla="*/ 133 h 276"/>
              <a:gd name="T18" fmla="*/ 249 w 497"/>
              <a:gd name="T19" fmla="*/ 26 h 276"/>
              <a:gd name="T20" fmla="*/ 355 w 497"/>
              <a:gd name="T21" fmla="*/ 133 h 276"/>
              <a:gd name="T22" fmla="*/ 249 w 497"/>
              <a:gd name="T23" fmla="*/ 239 h 276"/>
              <a:gd name="T24" fmla="*/ 249 w 497"/>
              <a:gd name="T25" fmla="*/ 133 h 276"/>
              <a:gd name="T26" fmla="*/ 249 w 497"/>
              <a:gd name="T27" fmla="*/ 133 h 276"/>
              <a:gd name="T28" fmla="*/ 249 w 497"/>
              <a:gd name="T29" fmla="*/ 79 h 276"/>
              <a:gd name="T30" fmla="*/ 195 w 497"/>
              <a:gd name="T31" fmla="*/ 133 h 276"/>
              <a:gd name="T32" fmla="*/ 249 w 497"/>
              <a:gd name="T33" fmla="*/ 186 h 276"/>
              <a:gd name="T34" fmla="*/ 302 w 497"/>
              <a:gd name="T35" fmla="*/ 133 h 276"/>
              <a:gd name="T36" fmla="*/ 249 w 497"/>
              <a:gd name="T37" fmla="*/ 133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97" h="276">
                <a:moveTo>
                  <a:pt x="249" y="0"/>
                </a:moveTo>
                <a:lnTo>
                  <a:pt x="249" y="0"/>
                </a:lnTo>
                <a:cubicBezTo>
                  <a:pt x="89" y="0"/>
                  <a:pt x="0" y="115"/>
                  <a:pt x="0" y="133"/>
                </a:cubicBezTo>
                <a:cubicBezTo>
                  <a:pt x="0" y="151"/>
                  <a:pt x="89" y="275"/>
                  <a:pt x="249" y="275"/>
                </a:cubicBezTo>
                <a:cubicBezTo>
                  <a:pt x="408" y="275"/>
                  <a:pt x="496" y="151"/>
                  <a:pt x="496" y="133"/>
                </a:cubicBezTo>
                <a:cubicBezTo>
                  <a:pt x="496" y="115"/>
                  <a:pt x="408" y="0"/>
                  <a:pt x="249" y="0"/>
                </a:cubicBezTo>
                <a:close/>
                <a:moveTo>
                  <a:pt x="249" y="239"/>
                </a:moveTo>
                <a:lnTo>
                  <a:pt x="249" y="239"/>
                </a:lnTo>
                <a:cubicBezTo>
                  <a:pt x="186" y="239"/>
                  <a:pt x="142" y="195"/>
                  <a:pt x="142" y="133"/>
                </a:cubicBezTo>
                <a:cubicBezTo>
                  <a:pt x="142" y="79"/>
                  <a:pt x="186" y="26"/>
                  <a:pt x="249" y="26"/>
                </a:cubicBezTo>
                <a:cubicBezTo>
                  <a:pt x="310" y="26"/>
                  <a:pt x="355" y="79"/>
                  <a:pt x="355" y="133"/>
                </a:cubicBezTo>
                <a:cubicBezTo>
                  <a:pt x="355" y="195"/>
                  <a:pt x="310" y="239"/>
                  <a:pt x="249" y="239"/>
                </a:cubicBezTo>
                <a:close/>
                <a:moveTo>
                  <a:pt x="249" y="133"/>
                </a:moveTo>
                <a:lnTo>
                  <a:pt x="249" y="133"/>
                </a:lnTo>
                <a:cubicBezTo>
                  <a:pt x="239" y="123"/>
                  <a:pt x="266" y="79"/>
                  <a:pt x="249" y="79"/>
                </a:cubicBezTo>
                <a:cubicBezTo>
                  <a:pt x="221" y="79"/>
                  <a:pt x="195" y="107"/>
                  <a:pt x="195" y="133"/>
                </a:cubicBezTo>
                <a:cubicBezTo>
                  <a:pt x="195" y="168"/>
                  <a:pt x="221" y="186"/>
                  <a:pt x="249" y="186"/>
                </a:cubicBezTo>
                <a:cubicBezTo>
                  <a:pt x="274" y="186"/>
                  <a:pt x="302" y="168"/>
                  <a:pt x="302" y="133"/>
                </a:cubicBezTo>
                <a:cubicBezTo>
                  <a:pt x="302" y="123"/>
                  <a:pt x="257" y="142"/>
                  <a:pt x="249" y="13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prstClr val="black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8" name="Freeform 22"/>
          <p:cNvSpPr>
            <a:spLocks/>
          </p:cNvSpPr>
          <p:nvPr/>
        </p:nvSpPr>
        <p:spPr bwMode="auto">
          <a:xfrm>
            <a:off x="9514017" y="1642398"/>
            <a:ext cx="925643" cy="724835"/>
          </a:xfrm>
          <a:custGeom>
            <a:avLst/>
            <a:gdLst>
              <a:gd name="T0" fmla="*/ 61 w 518"/>
              <a:gd name="T1" fmla="*/ 371 h 406"/>
              <a:gd name="T2" fmla="*/ 344 w 518"/>
              <a:gd name="T3" fmla="*/ 262 h 406"/>
              <a:gd name="T4" fmla="*/ 518 w 518"/>
              <a:gd name="T5" fmla="*/ 7 h 406"/>
              <a:gd name="T6" fmla="*/ 52 w 518"/>
              <a:gd name="T7" fmla="*/ 170 h 406"/>
              <a:gd name="T8" fmla="*/ 40 w 518"/>
              <a:gd name="T9" fmla="*/ 354 h 406"/>
              <a:gd name="T10" fmla="*/ 410 w 518"/>
              <a:gd name="T11" fmla="*/ 52 h 406"/>
              <a:gd name="T12" fmla="*/ 61 w 518"/>
              <a:gd name="T13" fmla="*/ 371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406">
                <a:moveTo>
                  <a:pt x="61" y="371"/>
                </a:moveTo>
                <a:cubicBezTo>
                  <a:pt x="183" y="406"/>
                  <a:pt x="299" y="379"/>
                  <a:pt x="344" y="262"/>
                </a:cubicBezTo>
                <a:cubicBezTo>
                  <a:pt x="392" y="143"/>
                  <a:pt x="434" y="58"/>
                  <a:pt x="518" y="7"/>
                </a:cubicBezTo>
                <a:cubicBezTo>
                  <a:pt x="331" y="0"/>
                  <a:pt x="159" y="28"/>
                  <a:pt x="52" y="170"/>
                </a:cubicBezTo>
                <a:cubicBezTo>
                  <a:pt x="0" y="241"/>
                  <a:pt x="6" y="303"/>
                  <a:pt x="40" y="354"/>
                </a:cubicBezTo>
                <a:cubicBezTo>
                  <a:pt x="128" y="217"/>
                  <a:pt x="262" y="119"/>
                  <a:pt x="410" y="52"/>
                </a:cubicBezTo>
                <a:cubicBezTo>
                  <a:pt x="240" y="142"/>
                  <a:pt x="138" y="244"/>
                  <a:pt x="61" y="3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9" name="Freeform 23"/>
          <p:cNvSpPr>
            <a:spLocks/>
          </p:cNvSpPr>
          <p:nvPr/>
        </p:nvSpPr>
        <p:spPr bwMode="auto">
          <a:xfrm>
            <a:off x="8406776" y="1838157"/>
            <a:ext cx="786355" cy="580220"/>
          </a:xfrm>
          <a:custGeom>
            <a:avLst/>
            <a:gdLst>
              <a:gd name="T0" fmla="*/ 404 w 441"/>
              <a:gd name="T1" fmla="*/ 263 h 325"/>
              <a:gd name="T2" fmla="*/ 164 w 441"/>
              <a:gd name="T3" fmla="*/ 220 h 325"/>
              <a:gd name="T4" fmla="*/ 0 w 441"/>
              <a:gd name="T5" fmla="*/ 29 h 325"/>
              <a:gd name="T6" fmla="*/ 338 w 441"/>
              <a:gd name="T7" fmla="*/ 79 h 325"/>
              <a:gd name="T8" fmla="*/ 415 w 441"/>
              <a:gd name="T9" fmla="*/ 244 h 325"/>
              <a:gd name="T10" fmla="*/ 109 w 441"/>
              <a:gd name="T11" fmla="*/ 53 h 325"/>
              <a:gd name="T12" fmla="*/ 404 w 441"/>
              <a:gd name="T13" fmla="*/ 263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1" h="325">
                <a:moveTo>
                  <a:pt x="404" y="263"/>
                </a:moveTo>
                <a:cubicBezTo>
                  <a:pt x="322" y="325"/>
                  <a:pt x="221" y="320"/>
                  <a:pt x="164" y="220"/>
                </a:cubicBezTo>
                <a:cubicBezTo>
                  <a:pt x="123" y="144"/>
                  <a:pt x="82" y="76"/>
                  <a:pt x="0" y="29"/>
                </a:cubicBezTo>
                <a:cubicBezTo>
                  <a:pt x="126" y="0"/>
                  <a:pt x="241" y="8"/>
                  <a:pt x="338" y="79"/>
                </a:cubicBezTo>
                <a:cubicBezTo>
                  <a:pt x="338" y="79"/>
                  <a:pt x="441" y="140"/>
                  <a:pt x="415" y="244"/>
                </a:cubicBezTo>
                <a:cubicBezTo>
                  <a:pt x="334" y="154"/>
                  <a:pt x="226" y="93"/>
                  <a:pt x="109" y="53"/>
                </a:cubicBezTo>
                <a:cubicBezTo>
                  <a:pt x="244" y="109"/>
                  <a:pt x="334" y="176"/>
                  <a:pt x="404" y="2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10" name="Freeform 24"/>
          <p:cNvSpPr>
            <a:spLocks/>
          </p:cNvSpPr>
          <p:nvPr/>
        </p:nvSpPr>
        <p:spPr bwMode="auto">
          <a:xfrm>
            <a:off x="8129966" y="2176765"/>
            <a:ext cx="2796319" cy="3775837"/>
          </a:xfrm>
          <a:custGeom>
            <a:avLst/>
            <a:gdLst>
              <a:gd name="T0" fmla="*/ 1317 w 1567"/>
              <a:gd name="T1" fmla="*/ 1087 h 2116"/>
              <a:gd name="T2" fmla="*/ 1512 w 1567"/>
              <a:gd name="T3" fmla="*/ 862 h 2116"/>
              <a:gd name="T4" fmla="*/ 1211 w 1567"/>
              <a:gd name="T5" fmla="*/ 1050 h 2116"/>
              <a:gd name="T6" fmla="*/ 1029 w 1567"/>
              <a:gd name="T7" fmla="*/ 1123 h 2116"/>
              <a:gd name="T8" fmla="*/ 1064 w 1567"/>
              <a:gd name="T9" fmla="*/ 1044 h 2116"/>
              <a:gd name="T10" fmla="*/ 1111 w 1567"/>
              <a:gd name="T11" fmla="*/ 909 h 2116"/>
              <a:gd name="T12" fmla="*/ 1567 w 1567"/>
              <a:gd name="T13" fmla="*/ 524 h 2116"/>
              <a:gd name="T14" fmla="*/ 1131 w 1567"/>
              <a:gd name="T15" fmla="*/ 761 h 2116"/>
              <a:gd name="T16" fmla="*/ 1114 w 1567"/>
              <a:gd name="T17" fmla="*/ 579 h 2116"/>
              <a:gd name="T18" fmla="*/ 1284 w 1567"/>
              <a:gd name="T19" fmla="*/ 266 h 2116"/>
              <a:gd name="T20" fmla="*/ 1087 w 1567"/>
              <a:gd name="T21" fmla="*/ 490 h 2116"/>
              <a:gd name="T22" fmla="*/ 987 w 1567"/>
              <a:gd name="T23" fmla="*/ 310 h 2116"/>
              <a:gd name="T24" fmla="*/ 1017 w 1567"/>
              <a:gd name="T25" fmla="*/ 937 h 2116"/>
              <a:gd name="T26" fmla="*/ 795 w 1567"/>
              <a:gd name="T27" fmla="*/ 509 h 2116"/>
              <a:gd name="T28" fmla="*/ 899 w 1567"/>
              <a:gd name="T29" fmla="*/ 1168 h 2116"/>
              <a:gd name="T30" fmla="*/ 820 w 1567"/>
              <a:gd name="T31" fmla="*/ 1358 h 2116"/>
              <a:gd name="T32" fmla="*/ 644 w 1567"/>
              <a:gd name="T33" fmla="*/ 942 h 2116"/>
              <a:gd name="T34" fmla="*/ 873 w 1567"/>
              <a:gd name="T35" fmla="*/ 0 h 2116"/>
              <a:gd name="T36" fmla="*/ 680 w 1567"/>
              <a:gd name="T37" fmla="*/ 282 h 2116"/>
              <a:gd name="T38" fmla="*/ 520 w 1567"/>
              <a:gd name="T39" fmla="*/ 22 h 2116"/>
              <a:gd name="T40" fmla="*/ 629 w 1567"/>
              <a:gd name="T41" fmla="*/ 396 h 2116"/>
              <a:gd name="T42" fmla="*/ 549 w 1567"/>
              <a:gd name="T43" fmla="*/ 886 h 2116"/>
              <a:gd name="T44" fmla="*/ 589 w 1567"/>
              <a:gd name="T45" fmla="*/ 1130 h 2116"/>
              <a:gd name="T46" fmla="*/ 407 w 1567"/>
              <a:gd name="T47" fmla="*/ 295 h 2116"/>
              <a:gd name="T48" fmla="*/ 382 w 1567"/>
              <a:gd name="T49" fmla="*/ 671 h 2116"/>
              <a:gd name="T50" fmla="*/ 0 w 1567"/>
              <a:gd name="T51" fmla="*/ 548 h 2116"/>
              <a:gd name="T52" fmla="*/ 389 w 1567"/>
              <a:gd name="T53" fmla="*/ 754 h 2116"/>
              <a:gd name="T54" fmla="*/ 479 w 1567"/>
              <a:gd name="T55" fmla="*/ 1122 h 2116"/>
              <a:gd name="T56" fmla="*/ 290 w 1567"/>
              <a:gd name="T57" fmla="*/ 1097 h 2116"/>
              <a:gd name="T58" fmla="*/ 72 w 1567"/>
              <a:gd name="T59" fmla="*/ 825 h 2116"/>
              <a:gd name="T60" fmla="*/ 226 w 1567"/>
              <a:gd name="T61" fmla="*/ 1109 h 2116"/>
              <a:gd name="T62" fmla="*/ 18 w 1567"/>
              <a:gd name="T63" fmla="*/ 1208 h 2116"/>
              <a:gd name="T64" fmla="*/ 538 w 1567"/>
              <a:gd name="T65" fmla="*/ 1241 h 2116"/>
              <a:gd name="T66" fmla="*/ 608 w 1567"/>
              <a:gd name="T67" fmla="*/ 1347 h 2116"/>
              <a:gd name="T68" fmla="*/ 890 w 1567"/>
              <a:gd name="T69" fmla="*/ 2115 h 2116"/>
              <a:gd name="T70" fmla="*/ 1166 w 1567"/>
              <a:gd name="T71" fmla="*/ 2116 h 2116"/>
              <a:gd name="T72" fmla="*/ 983 w 1567"/>
              <a:gd name="T73" fmla="*/ 1539 h 2116"/>
              <a:gd name="T74" fmla="*/ 961 w 1567"/>
              <a:gd name="T75" fmla="*/ 1354 h 2116"/>
              <a:gd name="T76" fmla="*/ 1231 w 1567"/>
              <a:gd name="T77" fmla="*/ 1112 h 2116"/>
              <a:gd name="T78" fmla="*/ 1233 w 1567"/>
              <a:gd name="T79" fmla="*/ 1112 h 2116"/>
              <a:gd name="T80" fmla="*/ 1534 w 1567"/>
              <a:gd name="T81" fmla="*/ 1290 h 2116"/>
              <a:gd name="T82" fmla="*/ 1317 w 1567"/>
              <a:gd name="T83" fmla="*/ 1087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67" h="2116">
                <a:moveTo>
                  <a:pt x="1317" y="1087"/>
                </a:moveTo>
                <a:cubicBezTo>
                  <a:pt x="1416" y="1050"/>
                  <a:pt x="1504" y="971"/>
                  <a:pt x="1512" y="862"/>
                </a:cubicBezTo>
                <a:cubicBezTo>
                  <a:pt x="1478" y="1038"/>
                  <a:pt x="1315" y="1034"/>
                  <a:pt x="1211" y="1050"/>
                </a:cubicBezTo>
                <a:cubicBezTo>
                  <a:pt x="1127" y="1062"/>
                  <a:pt x="1077" y="1082"/>
                  <a:pt x="1029" y="1123"/>
                </a:cubicBezTo>
                <a:cubicBezTo>
                  <a:pt x="1039" y="1099"/>
                  <a:pt x="1051" y="1072"/>
                  <a:pt x="1064" y="1044"/>
                </a:cubicBezTo>
                <a:cubicBezTo>
                  <a:pt x="1084" y="1001"/>
                  <a:pt x="1100" y="955"/>
                  <a:pt x="1111" y="909"/>
                </a:cubicBezTo>
                <a:cubicBezTo>
                  <a:pt x="1186" y="731"/>
                  <a:pt x="1324" y="527"/>
                  <a:pt x="1567" y="524"/>
                </a:cubicBezTo>
                <a:cubicBezTo>
                  <a:pt x="1423" y="513"/>
                  <a:pt x="1253" y="617"/>
                  <a:pt x="1131" y="761"/>
                </a:cubicBezTo>
                <a:cubicBezTo>
                  <a:pt x="1133" y="701"/>
                  <a:pt x="1128" y="640"/>
                  <a:pt x="1114" y="579"/>
                </a:cubicBezTo>
                <a:cubicBezTo>
                  <a:pt x="1110" y="465"/>
                  <a:pt x="1145" y="339"/>
                  <a:pt x="1284" y="266"/>
                </a:cubicBezTo>
                <a:cubicBezTo>
                  <a:pt x="1198" y="305"/>
                  <a:pt x="1120" y="381"/>
                  <a:pt x="1087" y="490"/>
                </a:cubicBezTo>
                <a:cubicBezTo>
                  <a:pt x="1063" y="428"/>
                  <a:pt x="1030" y="368"/>
                  <a:pt x="987" y="310"/>
                </a:cubicBezTo>
                <a:cubicBezTo>
                  <a:pt x="1142" y="559"/>
                  <a:pt x="1095" y="764"/>
                  <a:pt x="1017" y="937"/>
                </a:cubicBezTo>
                <a:cubicBezTo>
                  <a:pt x="1010" y="754"/>
                  <a:pt x="917" y="601"/>
                  <a:pt x="795" y="509"/>
                </a:cubicBezTo>
                <a:cubicBezTo>
                  <a:pt x="986" y="704"/>
                  <a:pt x="971" y="980"/>
                  <a:pt x="899" y="1168"/>
                </a:cubicBezTo>
                <a:cubicBezTo>
                  <a:pt x="858" y="1245"/>
                  <a:pt x="831" y="1297"/>
                  <a:pt x="820" y="1358"/>
                </a:cubicBezTo>
                <a:cubicBezTo>
                  <a:pt x="739" y="1210"/>
                  <a:pt x="668" y="1046"/>
                  <a:pt x="644" y="942"/>
                </a:cubicBezTo>
                <a:cubicBezTo>
                  <a:pt x="590" y="708"/>
                  <a:pt x="609" y="334"/>
                  <a:pt x="873" y="0"/>
                </a:cubicBezTo>
                <a:cubicBezTo>
                  <a:pt x="805" y="76"/>
                  <a:pt x="736" y="174"/>
                  <a:pt x="680" y="282"/>
                </a:cubicBezTo>
                <a:cubicBezTo>
                  <a:pt x="666" y="167"/>
                  <a:pt x="601" y="75"/>
                  <a:pt x="520" y="22"/>
                </a:cubicBezTo>
                <a:cubicBezTo>
                  <a:pt x="659" y="127"/>
                  <a:pt x="661" y="276"/>
                  <a:pt x="629" y="396"/>
                </a:cubicBezTo>
                <a:cubicBezTo>
                  <a:pt x="567" y="550"/>
                  <a:pt x="531" y="720"/>
                  <a:pt x="549" y="886"/>
                </a:cubicBezTo>
                <a:cubicBezTo>
                  <a:pt x="553" y="926"/>
                  <a:pt x="566" y="1049"/>
                  <a:pt x="589" y="1130"/>
                </a:cubicBezTo>
                <a:cubicBezTo>
                  <a:pt x="449" y="940"/>
                  <a:pt x="359" y="660"/>
                  <a:pt x="407" y="295"/>
                </a:cubicBezTo>
                <a:cubicBezTo>
                  <a:pt x="383" y="407"/>
                  <a:pt x="375" y="535"/>
                  <a:pt x="382" y="671"/>
                </a:cubicBezTo>
                <a:cubicBezTo>
                  <a:pt x="273" y="554"/>
                  <a:pt x="124" y="521"/>
                  <a:pt x="0" y="548"/>
                </a:cubicBezTo>
                <a:cubicBezTo>
                  <a:pt x="204" y="520"/>
                  <a:pt x="330" y="635"/>
                  <a:pt x="389" y="754"/>
                </a:cubicBezTo>
                <a:cubicBezTo>
                  <a:pt x="405" y="880"/>
                  <a:pt x="431" y="1004"/>
                  <a:pt x="479" y="1122"/>
                </a:cubicBezTo>
                <a:cubicBezTo>
                  <a:pt x="416" y="1100"/>
                  <a:pt x="352" y="1093"/>
                  <a:pt x="290" y="1097"/>
                </a:cubicBezTo>
                <a:cubicBezTo>
                  <a:pt x="187" y="1057"/>
                  <a:pt x="87" y="977"/>
                  <a:pt x="72" y="825"/>
                </a:cubicBezTo>
                <a:cubicBezTo>
                  <a:pt x="75" y="926"/>
                  <a:pt x="126" y="1037"/>
                  <a:pt x="226" y="1109"/>
                </a:cubicBezTo>
                <a:cubicBezTo>
                  <a:pt x="150" y="1126"/>
                  <a:pt x="78" y="1159"/>
                  <a:pt x="18" y="1208"/>
                </a:cubicBezTo>
                <a:cubicBezTo>
                  <a:pt x="255" y="1128"/>
                  <a:pt x="417" y="1158"/>
                  <a:pt x="538" y="1241"/>
                </a:cubicBezTo>
                <a:cubicBezTo>
                  <a:pt x="559" y="1276"/>
                  <a:pt x="582" y="1314"/>
                  <a:pt x="608" y="1347"/>
                </a:cubicBezTo>
                <a:cubicBezTo>
                  <a:pt x="818" y="1627"/>
                  <a:pt x="936" y="1846"/>
                  <a:pt x="890" y="2115"/>
                </a:cubicBezTo>
                <a:cubicBezTo>
                  <a:pt x="1166" y="2116"/>
                  <a:pt x="1166" y="2116"/>
                  <a:pt x="1166" y="2116"/>
                </a:cubicBezTo>
                <a:cubicBezTo>
                  <a:pt x="1176" y="1919"/>
                  <a:pt x="1116" y="1721"/>
                  <a:pt x="983" y="1539"/>
                </a:cubicBezTo>
                <a:cubicBezTo>
                  <a:pt x="963" y="1471"/>
                  <a:pt x="955" y="1413"/>
                  <a:pt x="961" y="1354"/>
                </a:cubicBezTo>
                <a:cubicBezTo>
                  <a:pt x="1010" y="1233"/>
                  <a:pt x="1076" y="1141"/>
                  <a:pt x="1231" y="1112"/>
                </a:cubicBezTo>
                <a:cubicBezTo>
                  <a:pt x="1233" y="1112"/>
                  <a:pt x="1233" y="1112"/>
                  <a:pt x="1233" y="1112"/>
                </a:cubicBezTo>
                <a:cubicBezTo>
                  <a:pt x="1343" y="1115"/>
                  <a:pt x="1465" y="1152"/>
                  <a:pt x="1534" y="1290"/>
                </a:cubicBezTo>
                <a:cubicBezTo>
                  <a:pt x="1499" y="1204"/>
                  <a:pt x="1423" y="1125"/>
                  <a:pt x="1317" y="10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11" name="Freeform 25"/>
          <p:cNvSpPr>
            <a:spLocks/>
          </p:cNvSpPr>
          <p:nvPr/>
        </p:nvSpPr>
        <p:spPr bwMode="auto">
          <a:xfrm>
            <a:off x="8731191" y="2390159"/>
            <a:ext cx="252127" cy="414443"/>
          </a:xfrm>
          <a:custGeom>
            <a:avLst/>
            <a:gdLst>
              <a:gd name="T0" fmla="*/ 55 w 141"/>
              <a:gd name="T1" fmla="*/ 228 h 232"/>
              <a:gd name="T2" fmla="*/ 17 w 141"/>
              <a:gd name="T3" fmla="*/ 142 h 232"/>
              <a:gd name="T4" fmla="*/ 26 w 141"/>
              <a:gd name="T5" fmla="*/ 0 h 232"/>
              <a:gd name="T6" fmla="*/ 137 w 141"/>
              <a:gd name="T7" fmla="*/ 158 h 232"/>
              <a:gd name="T8" fmla="*/ 69 w 141"/>
              <a:gd name="T9" fmla="*/ 228 h 232"/>
              <a:gd name="T10" fmla="*/ 51 w 141"/>
              <a:gd name="T11" fmla="*/ 43 h 232"/>
              <a:gd name="T12" fmla="*/ 55 w 141"/>
              <a:gd name="T13" fmla="*/ 228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1" h="232">
                <a:moveTo>
                  <a:pt x="55" y="228"/>
                </a:moveTo>
                <a:cubicBezTo>
                  <a:pt x="16" y="208"/>
                  <a:pt x="0" y="173"/>
                  <a:pt x="17" y="142"/>
                </a:cubicBezTo>
                <a:cubicBezTo>
                  <a:pt x="37" y="97"/>
                  <a:pt x="38" y="48"/>
                  <a:pt x="26" y="0"/>
                </a:cubicBezTo>
                <a:cubicBezTo>
                  <a:pt x="76" y="39"/>
                  <a:pt x="131" y="85"/>
                  <a:pt x="137" y="158"/>
                </a:cubicBezTo>
                <a:cubicBezTo>
                  <a:pt x="141" y="206"/>
                  <a:pt x="122" y="232"/>
                  <a:pt x="69" y="228"/>
                </a:cubicBezTo>
                <a:cubicBezTo>
                  <a:pt x="75" y="175"/>
                  <a:pt x="74" y="108"/>
                  <a:pt x="51" y="43"/>
                </a:cubicBezTo>
                <a:cubicBezTo>
                  <a:pt x="74" y="116"/>
                  <a:pt x="70" y="172"/>
                  <a:pt x="55" y="2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auto">
          <a:xfrm>
            <a:off x="7422951" y="2958033"/>
            <a:ext cx="846301" cy="537895"/>
          </a:xfrm>
          <a:custGeom>
            <a:avLst/>
            <a:gdLst>
              <a:gd name="T0" fmla="*/ 474 w 474"/>
              <a:gd name="T1" fmla="*/ 114 h 302"/>
              <a:gd name="T2" fmla="*/ 270 w 474"/>
              <a:gd name="T3" fmla="*/ 278 h 302"/>
              <a:gd name="T4" fmla="*/ 0 w 474"/>
              <a:gd name="T5" fmla="*/ 277 h 302"/>
              <a:gd name="T6" fmla="*/ 278 w 474"/>
              <a:gd name="T7" fmla="*/ 38 h 302"/>
              <a:gd name="T8" fmla="*/ 466 w 474"/>
              <a:gd name="T9" fmla="*/ 93 h 302"/>
              <a:gd name="T10" fmla="*/ 97 w 474"/>
              <a:gd name="T11" fmla="*/ 205 h 302"/>
              <a:gd name="T12" fmla="*/ 474 w 474"/>
              <a:gd name="T13" fmla="*/ 114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4" h="302">
                <a:moveTo>
                  <a:pt x="474" y="114"/>
                </a:moveTo>
                <a:cubicBezTo>
                  <a:pt x="466" y="226"/>
                  <a:pt x="392" y="302"/>
                  <a:pt x="270" y="278"/>
                </a:cubicBezTo>
                <a:cubicBezTo>
                  <a:pt x="179" y="260"/>
                  <a:pt x="94" y="245"/>
                  <a:pt x="0" y="277"/>
                </a:cubicBezTo>
                <a:cubicBezTo>
                  <a:pt x="64" y="156"/>
                  <a:pt x="154" y="67"/>
                  <a:pt x="278" y="38"/>
                </a:cubicBezTo>
                <a:cubicBezTo>
                  <a:pt x="278" y="38"/>
                  <a:pt x="399" y="0"/>
                  <a:pt x="466" y="93"/>
                </a:cubicBezTo>
                <a:cubicBezTo>
                  <a:pt x="335" y="95"/>
                  <a:pt x="208" y="140"/>
                  <a:pt x="97" y="205"/>
                </a:cubicBezTo>
                <a:cubicBezTo>
                  <a:pt x="235" y="136"/>
                  <a:pt x="353" y="111"/>
                  <a:pt x="474" y="1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13" name="Freeform 27"/>
          <p:cNvSpPr>
            <a:spLocks/>
          </p:cNvSpPr>
          <p:nvPr/>
        </p:nvSpPr>
        <p:spPr bwMode="auto">
          <a:xfrm>
            <a:off x="8133491" y="3360129"/>
            <a:ext cx="238023" cy="373880"/>
          </a:xfrm>
          <a:custGeom>
            <a:avLst/>
            <a:gdLst>
              <a:gd name="T0" fmla="*/ 82 w 134"/>
              <a:gd name="T1" fmla="*/ 210 h 210"/>
              <a:gd name="T2" fmla="*/ 124 w 134"/>
              <a:gd name="T3" fmla="*/ 133 h 210"/>
              <a:gd name="T4" fmla="*/ 132 w 134"/>
              <a:gd name="T5" fmla="*/ 0 h 210"/>
              <a:gd name="T6" fmla="*/ 9 w 134"/>
              <a:gd name="T7" fmla="*/ 134 h 210"/>
              <a:gd name="T8" fmla="*/ 74 w 134"/>
              <a:gd name="T9" fmla="*/ 210 h 210"/>
              <a:gd name="T10" fmla="*/ 102 w 134"/>
              <a:gd name="T11" fmla="*/ 37 h 210"/>
              <a:gd name="T12" fmla="*/ 82 w 134"/>
              <a:gd name="T13" fmla="*/ 21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4" h="210">
                <a:moveTo>
                  <a:pt x="82" y="210"/>
                </a:moveTo>
                <a:cubicBezTo>
                  <a:pt x="122" y="198"/>
                  <a:pt x="134" y="166"/>
                  <a:pt x="124" y="133"/>
                </a:cubicBezTo>
                <a:cubicBezTo>
                  <a:pt x="111" y="88"/>
                  <a:pt x="115" y="45"/>
                  <a:pt x="132" y="0"/>
                </a:cubicBezTo>
                <a:cubicBezTo>
                  <a:pt x="81" y="31"/>
                  <a:pt x="24" y="67"/>
                  <a:pt x="9" y="134"/>
                </a:cubicBezTo>
                <a:cubicBezTo>
                  <a:pt x="0" y="179"/>
                  <a:pt x="21" y="206"/>
                  <a:pt x="74" y="210"/>
                </a:cubicBezTo>
                <a:cubicBezTo>
                  <a:pt x="56" y="151"/>
                  <a:pt x="71" y="89"/>
                  <a:pt x="102" y="37"/>
                </a:cubicBezTo>
                <a:cubicBezTo>
                  <a:pt x="71" y="103"/>
                  <a:pt x="67" y="156"/>
                  <a:pt x="82" y="2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14" name="Freeform 28"/>
          <p:cNvSpPr>
            <a:spLocks/>
          </p:cNvSpPr>
          <p:nvPr/>
        </p:nvSpPr>
        <p:spPr bwMode="auto">
          <a:xfrm>
            <a:off x="7622185" y="4132579"/>
            <a:ext cx="673515" cy="901192"/>
          </a:xfrm>
          <a:custGeom>
            <a:avLst/>
            <a:gdLst>
              <a:gd name="T0" fmla="*/ 345 w 377"/>
              <a:gd name="T1" fmla="*/ 105 h 505"/>
              <a:gd name="T2" fmla="*/ 268 w 377"/>
              <a:gd name="T3" fmla="*/ 291 h 505"/>
              <a:gd name="T4" fmla="*/ 44 w 377"/>
              <a:gd name="T5" fmla="*/ 505 h 505"/>
              <a:gd name="T6" fmla="*/ 99 w 377"/>
              <a:gd name="T7" fmla="*/ 84 h 505"/>
              <a:gd name="T8" fmla="*/ 329 w 377"/>
              <a:gd name="T9" fmla="*/ 84 h 505"/>
              <a:gd name="T10" fmla="*/ 68 w 377"/>
              <a:gd name="T11" fmla="*/ 393 h 505"/>
              <a:gd name="T12" fmla="*/ 345 w 377"/>
              <a:gd name="T13" fmla="*/ 105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7" h="505">
                <a:moveTo>
                  <a:pt x="345" y="105"/>
                </a:moveTo>
                <a:cubicBezTo>
                  <a:pt x="377" y="194"/>
                  <a:pt x="341" y="258"/>
                  <a:pt x="268" y="291"/>
                </a:cubicBezTo>
                <a:cubicBezTo>
                  <a:pt x="171" y="334"/>
                  <a:pt x="97" y="407"/>
                  <a:pt x="44" y="505"/>
                </a:cubicBezTo>
                <a:cubicBezTo>
                  <a:pt x="21" y="365"/>
                  <a:pt x="0" y="210"/>
                  <a:pt x="99" y="84"/>
                </a:cubicBezTo>
                <a:cubicBezTo>
                  <a:pt x="165" y="0"/>
                  <a:pt x="245" y="1"/>
                  <a:pt x="329" y="84"/>
                </a:cubicBezTo>
                <a:cubicBezTo>
                  <a:pt x="199" y="142"/>
                  <a:pt x="114" y="261"/>
                  <a:pt x="68" y="393"/>
                </a:cubicBezTo>
                <a:cubicBezTo>
                  <a:pt x="133" y="240"/>
                  <a:pt x="223" y="153"/>
                  <a:pt x="345" y="10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15" name="Freeform 29"/>
          <p:cNvSpPr>
            <a:spLocks/>
          </p:cNvSpPr>
          <p:nvPr/>
        </p:nvSpPr>
        <p:spPr bwMode="auto">
          <a:xfrm>
            <a:off x="9355336" y="2972142"/>
            <a:ext cx="264469" cy="202813"/>
          </a:xfrm>
          <a:custGeom>
            <a:avLst/>
            <a:gdLst>
              <a:gd name="T0" fmla="*/ 131 w 148"/>
              <a:gd name="T1" fmla="*/ 93 h 114"/>
              <a:gd name="T2" fmla="*/ 52 w 148"/>
              <a:gd name="T3" fmla="*/ 75 h 114"/>
              <a:gd name="T4" fmla="*/ 0 w 148"/>
              <a:gd name="T5" fmla="*/ 10 h 114"/>
              <a:gd name="T6" fmla="*/ 111 w 148"/>
              <a:gd name="T7" fmla="*/ 31 h 114"/>
              <a:gd name="T8" fmla="*/ 137 w 148"/>
              <a:gd name="T9" fmla="*/ 85 h 114"/>
              <a:gd name="T10" fmla="*/ 37 w 148"/>
              <a:gd name="T11" fmla="*/ 19 h 114"/>
              <a:gd name="T12" fmla="*/ 131 w 148"/>
              <a:gd name="T13" fmla="*/ 93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8" h="114">
                <a:moveTo>
                  <a:pt x="131" y="93"/>
                </a:moveTo>
                <a:cubicBezTo>
                  <a:pt x="101" y="114"/>
                  <a:pt x="70" y="110"/>
                  <a:pt x="52" y="75"/>
                </a:cubicBezTo>
                <a:cubicBezTo>
                  <a:pt x="39" y="51"/>
                  <a:pt x="26" y="27"/>
                  <a:pt x="0" y="10"/>
                </a:cubicBezTo>
                <a:cubicBezTo>
                  <a:pt x="43" y="0"/>
                  <a:pt x="80" y="6"/>
                  <a:pt x="111" y="31"/>
                </a:cubicBezTo>
                <a:cubicBezTo>
                  <a:pt x="111" y="31"/>
                  <a:pt x="148" y="51"/>
                  <a:pt x="137" y="85"/>
                </a:cubicBezTo>
                <a:cubicBezTo>
                  <a:pt x="111" y="58"/>
                  <a:pt x="74" y="33"/>
                  <a:pt x="37" y="19"/>
                </a:cubicBezTo>
                <a:cubicBezTo>
                  <a:pt x="79" y="41"/>
                  <a:pt x="108" y="63"/>
                  <a:pt x="131" y="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16" name="Freeform 30"/>
          <p:cNvSpPr>
            <a:spLocks/>
          </p:cNvSpPr>
          <p:nvPr/>
        </p:nvSpPr>
        <p:spPr bwMode="auto">
          <a:xfrm>
            <a:off x="9526361" y="2503028"/>
            <a:ext cx="479571" cy="335081"/>
          </a:xfrm>
          <a:custGeom>
            <a:avLst/>
            <a:gdLst>
              <a:gd name="T0" fmla="*/ 221 w 268"/>
              <a:gd name="T1" fmla="*/ 165 h 188"/>
              <a:gd name="T2" fmla="*/ 123 w 268"/>
              <a:gd name="T3" fmla="*/ 142 h 188"/>
              <a:gd name="T4" fmla="*/ 0 w 268"/>
              <a:gd name="T5" fmla="*/ 43 h 188"/>
              <a:gd name="T6" fmla="*/ 213 w 268"/>
              <a:gd name="T7" fmla="*/ 42 h 188"/>
              <a:gd name="T8" fmla="*/ 230 w 268"/>
              <a:gd name="T9" fmla="*/ 157 h 188"/>
              <a:gd name="T10" fmla="*/ 56 w 268"/>
              <a:gd name="T11" fmla="*/ 47 h 188"/>
              <a:gd name="T12" fmla="*/ 221 w 268"/>
              <a:gd name="T13" fmla="*/ 165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8" h="188">
                <a:moveTo>
                  <a:pt x="221" y="165"/>
                </a:moveTo>
                <a:cubicBezTo>
                  <a:pt x="181" y="188"/>
                  <a:pt x="144" y="174"/>
                  <a:pt x="123" y="142"/>
                </a:cubicBezTo>
                <a:cubicBezTo>
                  <a:pt x="95" y="96"/>
                  <a:pt x="53" y="62"/>
                  <a:pt x="0" y="43"/>
                </a:cubicBezTo>
                <a:cubicBezTo>
                  <a:pt x="67" y="20"/>
                  <a:pt x="145" y="0"/>
                  <a:pt x="213" y="42"/>
                </a:cubicBezTo>
                <a:cubicBezTo>
                  <a:pt x="261" y="67"/>
                  <a:pt x="268" y="110"/>
                  <a:pt x="230" y="157"/>
                </a:cubicBezTo>
                <a:cubicBezTo>
                  <a:pt x="191" y="95"/>
                  <a:pt x="127" y="61"/>
                  <a:pt x="56" y="47"/>
                </a:cubicBezTo>
                <a:cubicBezTo>
                  <a:pt x="138" y="70"/>
                  <a:pt x="188" y="108"/>
                  <a:pt x="221" y="1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17" name="Freeform 31"/>
          <p:cNvSpPr>
            <a:spLocks/>
          </p:cNvSpPr>
          <p:nvPr/>
        </p:nvSpPr>
        <p:spPr bwMode="auto">
          <a:xfrm>
            <a:off x="10319767" y="2402504"/>
            <a:ext cx="666463" cy="456769"/>
          </a:xfrm>
          <a:custGeom>
            <a:avLst/>
            <a:gdLst>
              <a:gd name="T0" fmla="*/ 8 w 374"/>
              <a:gd name="T1" fmla="*/ 178 h 256"/>
              <a:gd name="T2" fmla="*/ 209 w 374"/>
              <a:gd name="T3" fmla="*/ 185 h 256"/>
              <a:gd name="T4" fmla="*/ 374 w 374"/>
              <a:gd name="T5" fmla="*/ 58 h 256"/>
              <a:gd name="T6" fmla="*/ 91 w 374"/>
              <a:gd name="T7" fmla="*/ 41 h 256"/>
              <a:gd name="T8" fmla="*/ 1 w 374"/>
              <a:gd name="T9" fmla="*/ 162 h 256"/>
              <a:gd name="T10" fmla="*/ 284 w 374"/>
              <a:gd name="T11" fmla="*/ 59 h 256"/>
              <a:gd name="T12" fmla="*/ 8 w 374"/>
              <a:gd name="T13" fmla="*/ 178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4" h="256">
                <a:moveTo>
                  <a:pt x="8" y="178"/>
                </a:moveTo>
                <a:cubicBezTo>
                  <a:pt x="66" y="246"/>
                  <a:pt x="148" y="256"/>
                  <a:pt x="209" y="185"/>
                </a:cubicBezTo>
                <a:cubicBezTo>
                  <a:pt x="255" y="130"/>
                  <a:pt x="302" y="80"/>
                  <a:pt x="374" y="58"/>
                </a:cubicBezTo>
                <a:cubicBezTo>
                  <a:pt x="279" y="13"/>
                  <a:pt x="183" y="0"/>
                  <a:pt x="91" y="41"/>
                </a:cubicBezTo>
                <a:cubicBezTo>
                  <a:pt x="91" y="41"/>
                  <a:pt x="0" y="74"/>
                  <a:pt x="1" y="162"/>
                </a:cubicBezTo>
                <a:cubicBezTo>
                  <a:pt x="85" y="102"/>
                  <a:pt x="182" y="70"/>
                  <a:pt x="284" y="59"/>
                </a:cubicBezTo>
                <a:cubicBezTo>
                  <a:pt x="163" y="80"/>
                  <a:pt x="79" y="121"/>
                  <a:pt x="8" y="1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18" name="Freeform 32"/>
          <p:cNvSpPr>
            <a:spLocks/>
          </p:cNvSpPr>
          <p:nvPr/>
        </p:nvSpPr>
        <p:spPr bwMode="auto">
          <a:xfrm>
            <a:off x="10730577" y="2917470"/>
            <a:ext cx="930931" cy="555531"/>
          </a:xfrm>
          <a:custGeom>
            <a:avLst/>
            <a:gdLst>
              <a:gd name="T0" fmla="*/ 0 w 522"/>
              <a:gd name="T1" fmla="*/ 133 h 312"/>
              <a:gd name="T2" fmla="*/ 246 w 522"/>
              <a:gd name="T3" fmla="*/ 259 h 312"/>
              <a:gd name="T4" fmla="*/ 522 w 522"/>
              <a:gd name="T5" fmla="*/ 201 h 312"/>
              <a:gd name="T6" fmla="*/ 185 w 522"/>
              <a:gd name="T7" fmla="*/ 11 h 312"/>
              <a:gd name="T8" fmla="*/ 3 w 522"/>
              <a:gd name="T9" fmla="*/ 109 h 312"/>
              <a:gd name="T10" fmla="*/ 409 w 522"/>
              <a:gd name="T11" fmla="*/ 147 h 312"/>
              <a:gd name="T12" fmla="*/ 0 w 522"/>
              <a:gd name="T13" fmla="*/ 133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22" h="312">
                <a:moveTo>
                  <a:pt x="0" y="133"/>
                </a:moveTo>
                <a:cubicBezTo>
                  <a:pt x="30" y="249"/>
                  <a:pt x="124" y="312"/>
                  <a:pt x="246" y="259"/>
                </a:cubicBezTo>
                <a:cubicBezTo>
                  <a:pt x="332" y="221"/>
                  <a:pt x="419" y="188"/>
                  <a:pt x="522" y="201"/>
                </a:cubicBezTo>
                <a:cubicBezTo>
                  <a:pt x="431" y="89"/>
                  <a:pt x="321" y="17"/>
                  <a:pt x="185" y="11"/>
                </a:cubicBezTo>
                <a:cubicBezTo>
                  <a:pt x="185" y="11"/>
                  <a:pt x="51" y="0"/>
                  <a:pt x="3" y="109"/>
                </a:cubicBezTo>
                <a:cubicBezTo>
                  <a:pt x="137" y="85"/>
                  <a:pt x="279" y="104"/>
                  <a:pt x="409" y="147"/>
                </a:cubicBezTo>
                <a:cubicBezTo>
                  <a:pt x="249" y="106"/>
                  <a:pt x="124" y="106"/>
                  <a:pt x="0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19" name="Freeform 33"/>
          <p:cNvSpPr>
            <a:spLocks/>
          </p:cNvSpPr>
          <p:nvPr/>
        </p:nvSpPr>
        <p:spPr bwMode="auto">
          <a:xfrm>
            <a:off x="10746443" y="3497689"/>
            <a:ext cx="162208" cy="239848"/>
          </a:xfrm>
          <a:custGeom>
            <a:avLst/>
            <a:gdLst>
              <a:gd name="T0" fmla="*/ 40 w 91"/>
              <a:gd name="T1" fmla="*/ 134 h 134"/>
              <a:gd name="T2" fmla="*/ 9 w 91"/>
              <a:gd name="T3" fmla="*/ 85 h 134"/>
              <a:gd name="T4" fmla="*/ 0 w 91"/>
              <a:gd name="T5" fmla="*/ 0 h 134"/>
              <a:gd name="T6" fmla="*/ 84 w 91"/>
              <a:gd name="T7" fmla="*/ 82 h 134"/>
              <a:gd name="T8" fmla="*/ 45 w 91"/>
              <a:gd name="T9" fmla="*/ 132 h 134"/>
              <a:gd name="T10" fmla="*/ 21 w 91"/>
              <a:gd name="T11" fmla="*/ 24 h 134"/>
              <a:gd name="T12" fmla="*/ 40 w 91"/>
              <a:gd name="T13" fmla="*/ 134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" h="134">
                <a:moveTo>
                  <a:pt x="40" y="134"/>
                </a:moveTo>
                <a:cubicBezTo>
                  <a:pt x="16" y="126"/>
                  <a:pt x="6" y="107"/>
                  <a:pt x="9" y="85"/>
                </a:cubicBezTo>
                <a:cubicBezTo>
                  <a:pt x="18" y="56"/>
                  <a:pt x="13" y="27"/>
                  <a:pt x="0" y="0"/>
                </a:cubicBezTo>
                <a:cubicBezTo>
                  <a:pt x="34" y="16"/>
                  <a:pt x="71" y="39"/>
                  <a:pt x="84" y="82"/>
                </a:cubicBezTo>
                <a:cubicBezTo>
                  <a:pt x="91" y="109"/>
                  <a:pt x="80" y="127"/>
                  <a:pt x="45" y="132"/>
                </a:cubicBezTo>
                <a:cubicBezTo>
                  <a:pt x="54" y="94"/>
                  <a:pt x="42" y="57"/>
                  <a:pt x="21" y="24"/>
                </a:cubicBezTo>
                <a:cubicBezTo>
                  <a:pt x="44" y="65"/>
                  <a:pt x="49" y="97"/>
                  <a:pt x="40" y="1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20" name="Freeform 34"/>
          <p:cNvSpPr>
            <a:spLocks/>
          </p:cNvSpPr>
          <p:nvPr/>
        </p:nvSpPr>
        <p:spPr bwMode="auto">
          <a:xfrm>
            <a:off x="10633603" y="4326574"/>
            <a:ext cx="573016" cy="885320"/>
          </a:xfrm>
          <a:custGeom>
            <a:avLst/>
            <a:gdLst>
              <a:gd name="T0" fmla="*/ 79 w 321"/>
              <a:gd name="T1" fmla="*/ 23 h 496"/>
              <a:gd name="T2" fmla="*/ 81 w 321"/>
              <a:gd name="T3" fmla="*/ 282 h 496"/>
              <a:gd name="T4" fmla="*/ 232 w 321"/>
              <a:gd name="T5" fmla="*/ 496 h 496"/>
              <a:gd name="T6" fmla="*/ 241 w 321"/>
              <a:gd name="T7" fmla="*/ 77 h 496"/>
              <a:gd name="T8" fmla="*/ 98 w 321"/>
              <a:gd name="T9" fmla="*/ 12 h 496"/>
              <a:gd name="T10" fmla="*/ 226 w 321"/>
              <a:gd name="T11" fmla="*/ 397 h 496"/>
              <a:gd name="T12" fmla="*/ 79 w 321"/>
              <a:gd name="T13" fmla="*/ 23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1" h="496">
                <a:moveTo>
                  <a:pt x="79" y="23"/>
                </a:moveTo>
                <a:cubicBezTo>
                  <a:pt x="16" y="109"/>
                  <a:pt x="0" y="208"/>
                  <a:pt x="81" y="282"/>
                </a:cubicBezTo>
                <a:cubicBezTo>
                  <a:pt x="160" y="356"/>
                  <a:pt x="215" y="413"/>
                  <a:pt x="232" y="496"/>
                </a:cubicBezTo>
                <a:cubicBezTo>
                  <a:pt x="294" y="351"/>
                  <a:pt x="321" y="204"/>
                  <a:pt x="241" y="77"/>
                </a:cubicBezTo>
                <a:cubicBezTo>
                  <a:pt x="200" y="12"/>
                  <a:pt x="149" y="0"/>
                  <a:pt x="98" y="12"/>
                </a:cubicBezTo>
                <a:cubicBezTo>
                  <a:pt x="181" y="124"/>
                  <a:pt x="221" y="261"/>
                  <a:pt x="226" y="397"/>
                </a:cubicBezTo>
                <a:cubicBezTo>
                  <a:pt x="208" y="234"/>
                  <a:pt x="157" y="123"/>
                  <a:pt x="79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21" name="Oval 47"/>
          <p:cNvSpPr/>
          <p:nvPr/>
        </p:nvSpPr>
        <p:spPr bwMode="auto">
          <a:xfrm>
            <a:off x="1063066" y="5041462"/>
            <a:ext cx="764860" cy="76506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62">
              <a:lnSpc>
                <a:spcPts val="1500"/>
              </a:lnSpc>
              <a:defRPr/>
            </a:pPr>
            <a:endParaRPr lang="en-US" sz="1200" dirty="0">
              <a:solidFill>
                <a:prstClr val="white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22" name="Freeform 127"/>
          <p:cNvSpPr>
            <a:spLocks noChangeArrowheads="1"/>
          </p:cNvSpPr>
          <p:nvPr/>
        </p:nvSpPr>
        <p:spPr bwMode="auto">
          <a:xfrm>
            <a:off x="1249601" y="5254628"/>
            <a:ext cx="414209" cy="333567"/>
          </a:xfrm>
          <a:custGeom>
            <a:avLst/>
            <a:gdLst>
              <a:gd name="T0" fmla="*/ 169 w 497"/>
              <a:gd name="T1" fmla="*/ 196 h 400"/>
              <a:gd name="T2" fmla="*/ 169 w 497"/>
              <a:gd name="T3" fmla="*/ 196 h 400"/>
              <a:gd name="T4" fmla="*/ 248 w 497"/>
              <a:gd name="T5" fmla="*/ 275 h 400"/>
              <a:gd name="T6" fmla="*/ 328 w 497"/>
              <a:gd name="T7" fmla="*/ 196 h 400"/>
              <a:gd name="T8" fmla="*/ 248 w 497"/>
              <a:gd name="T9" fmla="*/ 116 h 400"/>
              <a:gd name="T10" fmla="*/ 169 w 497"/>
              <a:gd name="T11" fmla="*/ 196 h 400"/>
              <a:gd name="T12" fmla="*/ 116 w 497"/>
              <a:gd name="T13" fmla="*/ 169 h 400"/>
              <a:gd name="T14" fmla="*/ 116 w 497"/>
              <a:gd name="T15" fmla="*/ 169 h 400"/>
              <a:gd name="T16" fmla="*/ 248 w 497"/>
              <a:gd name="T17" fmla="*/ 63 h 400"/>
              <a:gd name="T18" fmla="*/ 345 w 497"/>
              <a:gd name="T19" fmla="*/ 98 h 400"/>
              <a:gd name="T20" fmla="*/ 390 w 497"/>
              <a:gd name="T21" fmla="*/ 98 h 400"/>
              <a:gd name="T22" fmla="*/ 390 w 497"/>
              <a:gd name="T23" fmla="*/ 54 h 400"/>
              <a:gd name="T24" fmla="*/ 248 w 497"/>
              <a:gd name="T25" fmla="*/ 0 h 400"/>
              <a:gd name="T26" fmla="*/ 62 w 497"/>
              <a:gd name="T27" fmla="*/ 143 h 400"/>
              <a:gd name="T28" fmla="*/ 0 w 497"/>
              <a:gd name="T29" fmla="*/ 143 h 400"/>
              <a:gd name="T30" fmla="*/ 0 w 497"/>
              <a:gd name="T31" fmla="*/ 196 h 400"/>
              <a:gd name="T32" fmla="*/ 80 w 497"/>
              <a:gd name="T33" fmla="*/ 196 h 400"/>
              <a:gd name="T34" fmla="*/ 116 w 497"/>
              <a:gd name="T35" fmla="*/ 169 h 400"/>
              <a:gd name="T36" fmla="*/ 416 w 497"/>
              <a:gd name="T37" fmla="*/ 196 h 400"/>
              <a:gd name="T38" fmla="*/ 416 w 497"/>
              <a:gd name="T39" fmla="*/ 196 h 400"/>
              <a:gd name="T40" fmla="*/ 381 w 497"/>
              <a:gd name="T41" fmla="*/ 231 h 400"/>
              <a:gd name="T42" fmla="*/ 248 w 497"/>
              <a:gd name="T43" fmla="*/ 337 h 400"/>
              <a:gd name="T44" fmla="*/ 151 w 497"/>
              <a:gd name="T45" fmla="*/ 293 h 400"/>
              <a:gd name="T46" fmla="*/ 107 w 497"/>
              <a:gd name="T47" fmla="*/ 293 h 400"/>
              <a:gd name="T48" fmla="*/ 107 w 497"/>
              <a:gd name="T49" fmla="*/ 337 h 400"/>
              <a:gd name="T50" fmla="*/ 248 w 497"/>
              <a:gd name="T51" fmla="*/ 399 h 400"/>
              <a:gd name="T52" fmla="*/ 435 w 497"/>
              <a:gd name="T53" fmla="*/ 257 h 400"/>
              <a:gd name="T54" fmla="*/ 496 w 497"/>
              <a:gd name="T55" fmla="*/ 257 h 400"/>
              <a:gd name="T56" fmla="*/ 496 w 497"/>
              <a:gd name="T57" fmla="*/ 196 h 400"/>
              <a:gd name="T58" fmla="*/ 416 w 497"/>
              <a:gd name="T59" fmla="*/ 196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97" h="400">
                <a:moveTo>
                  <a:pt x="169" y="196"/>
                </a:moveTo>
                <a:lnTo>
                  <a:pt x="169" y="196"/>
                </a:lnTo>
                <a:cubicBezTo>
                  <a:pt x="169" y="240"/>
                  <a:pt x="204" y="275"/>
                  <a:pt x="248" y="275"/>
                </a:cubicBezTo>
                <a:cubicBezTo>
                  <a:pt x="292" y="275"/>
                  <a:pt x="328" y="240"/>
                  <a:pt x="328" y="196"/>
                </a:cubicBezTo>
                <a:cubicBezTo>
                  <a:pt x="328" y="151"/>
                  <a:pt x="292" y="116"/>
                  <a:pt x="248" y="116"/>
                </a:cubicBezTo>
                <a:cubicBezTo>
                  <a:pt x="204" y="116"/>
                  <a:pt x="169" y="151"/>
                  <a:pt x="169" y="196"/>
                </a:cubicBezTo>
                <a:close/>
                <a:moveTo>
                  <a:pt x="116" y="169"/>
                </a:moveTo>
                <a:lnTo>
                  <a:pt x="116" y="169"/>
                </a:lnTo>
                <a:cubicBezTo>
                  <a:pt x="124" y="107"/>
                  <a:pt x="186" y="63"/>
                  <a:pt x="248" y="63"/>
                </a:cubicBezTo>
                <a:cubicBezTo>
                  <a:pt x="284" y="63"/>
                  <a:pt x="319" y="71"/>
                  <a:pt x="345" y="98"/>
                </a:cubicBezTo>
                <a:cubicBezTo>
                  <a:pt x="354" y="107"/>
                  <a:pt x="381" y="107"/>
                  <a:pt x="390" y="98"/>
                </a:cubicBezTo>
                <a:cubicBezTo>
                  <a:pt x="399" y="89"/>
                  <a:pt x="399" y="71"/>
                  <a:pt x="390" y="54"/>
                </a:cubicBezTo>
                <a:cubicBezTo>
                  <a:pt x="354" y="18"/>
                  <a:pt x="301" y="0"/>
                  <a:pt x="248" y="0"/>
                </a:cubicBezTo>
                <a:cubicBezTo>
                  <a:pt x="160" y="0"/>
                  <a:pt x="80" y="54"/>
                  <a:pt x="62" y="143"/>
                </a:cubicBezTo>
                <a:cubicBezTo>
                  <a:pt x="0" y="143"/>
                  <a:pt x="0" y="143"/>
                  <a:pt x="0" y="143"/>
                </a:cubicBezTo>
                <a:cubicBezTo>
                  <a:pt x="0" y="196"/>
                  <a:pt x="0" y="196"/>
                  <a:pt x="0" y="196"/>
                </a:cubicBezTo>
                <a:cubicBezTo>
                  <a:pt x="80" y="196"/>
                  <a:pt x="80" y="196"/>
                  <a:pt x="80" y="196"/>
                </a:cubicBezTo>
                <a:cubicBezTo>
                  <a:pt x="107" y="196"/>
                  <a:pt x="107" y="178"/>
                  <a:pt x="116" y="169"/>
                </a:cubicBezTo>
                <a:close/>
                <a:moveTo>
                  <a:pt x="416" y="196"/>
                </a:moveTo>
                <a:lnTo>
                  <a:pt x="416" y="196"/>
                </a:lnTo>
                <a:cubicBezTo>
                  <a:pt x="390" y="196"/>
                  <a:pt x="390" y="222"/>
                  <a:pt x="381" y="231"/>
                </a:cubicBezTo>
                <a:cubicBezTo>
                  <a:pt x="372" y="293"/>
                  <a:pt x="319" y="337"/>
                  <a:pt x="248" y="337"/>
                </a:cubicBezTo>
                <a:cubicBezTo>
                  <a:pt x="213" y="337"/>
                  <a:pt x="177" y="319"/>
                  <a:pt x="151" y="293"/>
                </a:cubicBezTo>
                <a:cubicBezTo>
                  <a:pt x="142" y="284"/>
                  <a:pt x="116" y="284"/>
                  <a:pt x="107" y="293"/>
                </a:cubicBezTo>
                <a:cubicBezTo>
                  <a:pt x="97" y="310"/>
                  <a:pt x="97" y="328"/>
                  <a:pt x="107" y="337"/>
                </a:cubicBezTo>
                <a:cubicBezTo>
                  <a:pt x="142" y="373"/>
                  <a:pt x="195" y="399"/>
                  <a:pt x="248" y="399"/>
                </a:cubicBezTo>
                <a:cubicBezTo>
                  <a:pt x="337" y="399"/>
                  <a:pt x="416" y="337"/>
                  <a:pt x="435" y="257"/>
                </a:cubicBezTo>
                <a:cubicBezTo>
                  <a:pt x="496" y="257"/>
                  <a:pt x="496" y="257"/>
                  <a:pt x="496" y="257"/>
                </a:cubicBezTo>
                <a:cubicBezTo>
                  <a:pt x="496" y="196"/>
                  <a:pt x="496" y="196"/>
                  <a:pt x="496" y="196"/>
                </a:cubicBezTo>
                <a:lnTo>
                  <a:pt x="416" y="19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prstClr val="black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999213" y="2281119"/>
            <a:ext cx="4579671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双击输入替换</a:t>
            </a:r>
            <a:r>
              <a:rPr lang="zh-CN" altLang="en-US" sz="24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内容</a:t>
            </a:r>
            <a:endParaRPr lang="en-US" altLang="zh-CN" sz="2400" dirty="0" smtClean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双击</a:t>
            </a:r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输入替换</a:t>
            </a:r>
            <a:r>
              <a:rPr lang="zh-CN" altLang="en-US" sz="24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内容</a:t>
            </a:r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985017" y="3274016"/>
            <a:ext cx="4579671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双击输入替换</a:t>
            </a:r>
            <a:r>
              <a:rPr lang="zh-CN" altLang="en-US" sz="24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内容</a:t>
            </a:r>
            <a:endParaRPr lang="en-US" altLang="zh-CN" sz="2400" dirty="0" smtClean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双击</a:t>
            </a:r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输入替换</a:t>
            </a:r>
            <a:r>
              <a:rPr lang="zh-CN" altLang="en-US" sz="24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内容</a:t>
            </a:r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927996" y="4294155"/>
            <a:ext cx="4579671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双击输入替换内容</a:t>
            </a:r>
            <a:endParaRPr lang="en-US" altLang="zh-CN" sz="2400" dirty="0" smtClean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双击输入替换内容</a:t>
            </a:r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916265" y="5254627"/>
            <a:ext cx="4579671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双击输入替换</a:t>
            </a:r>
            <a:r>
              <a:rPr lang="zh-CN" altLang="en-US" sz="24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内容</a:t>
            </a:r>
            <a:endParaRPr lang="en-US" altLang="zh-CN" sz="2400" dirty="0" smtClean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双击</a:t>
            </a:r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输入替换</a:t>
            </a:r>
            <a:r>
              <a:rPr lang="zh-CN" altLang="en-US" sz="24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内容</a:t>
            </a:r>
            <a:endParaRPr lang="zh-CN" altLang="en-US" sz="24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9128142"/>
      </p:ext>
    </p:extLst>
  </p:cSld>
  <p:clrMapOvr>
    <a:masterClrMapping/>
  </p:clrMapOvr>
  <p:transition spd="slow" advTm="634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500"/>
                            </p:stCondLst>
                            <p:childTnLst>
                              <p:par>
                                <p:cTn id="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xmlns="" id="{76D40792-EF05-4185-8BA7-85ED2B01A853}"/>
              </a:ext>
            </a:extLst>
          </p:cNvPr>
          <p:cNvSpPr/>
          <p:nvPr/>
        </p:nvSpPr>
        <p:spPr>
          <a:xfrm>
            <a:off x="856309" y="3018271"/>
            <a:ext cx="482488" cy="4824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53E99981-0C71-46CE-9A65-1C3BA5113236}"/>
              </a:ext>
            </a:extLst>
          </p:cNvPr>
          <p:cNvSpPr/>
          <p:nvPr/>
        </p:nvSpPr>
        <p:spPr>
          <a:xfrm>
            <a:off x="2802134" y="2535783"/>
            <a:ext cx="482488" cy="4824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xmlns="" id="{0502035E-043F-4280-AE51-55F884F39770}"/>
              </a:ext>
            </a:extLst>
          </p:cNvPr>
          <p:cNvSpPr/>
          <p:nvPr/>
        </p:nvSpPr>
        <p:spPr>
          <a:xfrm>
            <a:off x="4747958" y="1926324"/>
            <a:ext cx="482488" cy="4824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BECA8658-A74B-4DDA-B50C-6BB14FF8398F}"/>
              </a:ext>
            </a:extLst>
          </p:cNvPr>
          <p:cNvSpPr/>
          <p:nvPr/>
        </p:nvSpPr>
        <p:spPr>
          <a:xfrm>
            <a:off x="6695369" y="3018271"/>
            <a:ext cx="482488" cy="4824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4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grpSp>
        <p:nvGrpSpPr>
          <p:cNvPr id="6" name="组合 1">
            <a:extLst>
              <a:ext uri="{FF2B5EF4-FFF2-40B4-BE49-F238E27FC236}">
                <a16:creationId xmlns:a16="http://schemas.microsoft.com/office/drawing/2014/main" xmlns="" id="{A5035571-9859-4C93-BF82-49E84E1DAC0D}"/>
              </a:ext>
            </a:extLst>
          </p:cNvPr>
          <p:cNvGrpSpPr>
            <a:grpSpLocks/>
          </p:cNvGrpSpPr>
          <p:nvPr/>
        </p:nvGrpSpPr>
        <p:grpSpPr bwMode="auto">
          <a:xfrm>
            <a:off x="856309" y="2408812"/>
            <a:ext cx="10509992" cy="2450533"/>
            <a:chOff x="839788" y="2336800"/>
            <a:chExt cx="10512425" cy="2451100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xmlns="" id="{F4C4B504-05F7-4678-B062-3838779D0B5B}"/>
                </a:ext>
              </a:extLst>
            </p:cNvPr>
            <p:cNvCxnSpPr/>
            <p:nvPr/>
          </p:nvCxnSpPr>
          <p:spPr>
            <a:xfrm>
              <a:off x="839788" y="4787900"/>
              <a:ext cx="10512425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xmlns="" id="{301A2BD7-3375-4819-A9DC-42602FC35C17}"/>
                </a:ext>
              </a:extLst>
            </p:cNvPr>
            <p:cNvCxnSpPr/>
            <p:nvPr/>
          </p:nvCxnSpPr>
          <p:spPr>
            <a:xfrm>
              <a:off x="1081088" y="3429000"/>
              <a:ext cx="0" cy="135890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xmlns="" id="{A2FB5394-FF6D-479E-BFFC-36CA1DAED2D1}"/>
                </a:ext>
              </a:extLst>
            </p:cNvPr>
            <p:cNvCxnSpPr/>
            <p:nvPr/>
          </p:nvCxnSpPr>
          <p:spPr>
            <a:xfrm>
              <a:off x="3027363" y="2946400"/>
              <a:ext cx="0" cy="184150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4AF0E4E8-DFE8-48E8-A122-A5F55FD27068}"/>
                </a:ext>
              </a:extLst>
            </p:cNvPr>
            <p:cNvCxnSpPr/>
            <p:nvPr/>
          </p:nvCxnSpPr>
          <p:spPr>
            <a:xfrm>
              <a:off x="4973638" y="2336800"/>
              <a:ext cx="0" cy="245110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xmlns="" id="{87431078-F236-4FBB-8F9E-9B5CE03E32F4}"/>
                </a:ext>
              </a:extLst>
            </p:cNvPr>
            <p:cNvCxnSpPr/>
            <p:nvPr/>
          </p:nvCxnSpPr>
          <p:spPr>
            <a:xfrm>
              <a:off x="6921500" y="3429000"/>
              <a:ext cx="0" cy="135890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B36FB1EC-2998-48BE-835D-24C6A3FE1A2E}"/>
                </a:ext>
              </a:extLst>
            </p:cNvPr>
            <p:cNvCxnSpPr/>
            <p:nvPr/>
          </p:nvCxnSpPr>
          <p:spPr>
            <a:xfrm>
              <a:off x="8867775" y="2946400"/>
              <a:ext cx="0" cy="184150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8CC8BAEE-E06C-4706-8148-8679E5AFA917}"/>
              </a:ext>
            </a:extLst>
          </p:cNvPr>
          <p:cNvSpPr/>
          <p:nvPr/>
        </p:nvSpPr>
        <p:spPr>
          <a:xfrm>
            <a:off x="8641194" y="2535783"/>
            <a:ext cx="482488" cy="4824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5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14" name="矩形 14">
            <a:extLst>
              <a:ext uri="{FF2B5EF4-FFF2-40B4-BE49-F238E27FC236}">
                <a16:creationId xmlns:a16="http://schemas.microsoft.com/office/drawing/2014/main" xmlns="" id="{2946F3FD-800A-44AA-929E-9083AD04E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421" y="5410080"/>
            <a:ext cx="10389370" cy="703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200</a:t>
            </a:r>
            <a:r>
              <a:rPr lang="zh-CN" altLang="en-US" sz="1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字以内此处添加详细文本描述，建议与标题相关并符合整体语言风格，语言描述尽量简洁生动。尽量将每页幻灯片的字数控制在  </a:t>
            </a:r>
          </a:p>
        </p:txBody>
      </p:sp>
      <p:sp>
        <p:nvSpPr>
          <p:cNvPr id="15" name="矩形 15">
            <a:extLst>
              <a:ext uri="{FF2B5EF4-FFF2-40B4-BE49-F238E27FC236}">
                <a16:creationId xmlns:a16="http://schemas.microsoft.com/office/drawing/2014/main" xmlns="" id="{BEC8F76C-3834-4D6E-8FE8-DED09FF6D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9617" y="3752887"/>
            <a:ext cx="192836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zh-CN" altLang="en-US" sz="105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05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  <a:p>
            <a:pPr algn="r"/>
            <a:r>
              <a:rPr lang="zh-CN" altLang="en-US" sz="105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05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  <a:p>
            <a:pPr algn="r"/>
            <a:r>
              <a:rPr lang="zh-CN" altLang="en-US" sz="105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05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  <a:p>
            <a:pPr algn="r"/>
            <a:r>
              <a:rPr lang="zh-CN" altLang="en-US" sz="105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05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</p:txBody>
      </p:sp>
      <p:sp>
        <p:nvSpPr>
          <p:cNvPr id="16" name="矩形 16">
            <a:extLst>
              <a:ext uri="{FF2B5EF4-FFF2-40B4-BE49-F238E27FC236}">
                <a16:creationId xmlns:a16="http://schemas.microsoft.com/office/drawing/2014/main" xmlns="" id="{04607E49-6C77-4707-95F2-E1D139EA52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6421" y="3315066"/>
            <a:ext cx="18093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加入标题</a:t>
            </a:r>
          </a:p>
        </p:txBody>
      </p:sp>
      <p:sp>
        <p:nvSpPr>
          <p:cNvPr id="17" name="矩形 17">
            <a:extLst>
              <a:ext uri="{FF2B5EF4-FFF2-40B4-BE49-F238E27FC236}">
                <a16:creationId xmlns:a16="http://schemas.microsoft.com/office/drawing/2014/main" xmlns="" id="{65537225-2F1B-411A-B79F-1A9CC65DD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2278" y="3237069"/>
            <a:ext cx="203127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r"/>
            <a:r>
              <a:rPr lang="zh-CN" altLang="en-US" sz="105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05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  <a:p>
            <a:pPr lvl="0" algn="r"/>
            <a:r>
              <a:rPr lang="zh-CN" altLang="en-US" sz="105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05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  <a:p>
            <a:pPr lvl="0" algn="r"/>
            <a:r>
              <a:rPr lang="zh-CN" altLang="en-US" sz="105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05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  <a:p>
            <a:pPr lvl="0" algn="r"/>
            <a:r>
              <a:rPr lang="zh-CN" altLang="en-US" sz="105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05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</p:txBody>
      </p:sp>
      <p:sp>
        <p:nvSpPr>
          <p:cNvPr id="18" name="矩形 18">
            <a:extLst>
              <a:ext uri="{FF2B5EF4-FFF2-40B4-BE49-F238E27FC236}">
                <a16:creationId xmlns:a16="http://schemas.microsoft.com/office/drawing/2014/main" xmlns="" id="{C1EC6496-5F30-45C8-A595-1406248DE2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7163" y="2799247"/>
            <a:ext cx="18093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加入标题</a:t>
            </a:r>
          </a:p>
        </p:txBody>
      </p:sp>
      <p:sp>
        <p:nvSpPr>
          <p:cNvPr id="19" name="矩形 19">
            <a:extLst>
              <a:ext uri="{FF2B5EF4-FFF2-40B4-BE49-F238E27FC236}">
                <a16:creationId xmlns:a16="http://schemas.microsoft.com/office/drawing/2014/main" xmlns="" id="{C5CBE5F2-0FF7-4656-A4F2-90E91755F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0646" y="2732361"/>
            <a:ext cx="199476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r"/>
            <a:r>
              <a:rPr lang="zh-CN" altLang="en-US" sz="105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05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  <a:p>
            <a:pPr lvl="0" algn="r"/>
            <a:r>
              <a:rPr lang="zh-CN" altLang="en-US" sz="105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05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  <a:p>
            <a:pPr lvl="0" algn="r"/>
            <a:r>
              <a:rPr lang="zh-CN" altLang="en-US" sz="105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05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  <a:p>
            <a:pPr lvl="0" algn="r"/>
            <a:r>
              <a:rPr lang="zh-CN" altLang="en-US" sz="105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05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</p:txBody>
      </p:sp>
      <p:sp>
        <p:nvSpPr>
          <p:cNvPr id="20" name="矩形 20">
            <a:extLst>
              <a:ext uri="{FF2B5EF4-FFF2-40B4-BE49-F238E27FC236}">
                <a16:creationId xmlns:a16="http://schemas.microsoft.com/office/drawing/2014/main" xmlns="" id="{C42EDB09-DF44-45F3-8947-9A6EE45FB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9025" y="2294538"/>
            <a:ext cx="18093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加入标题</a:t>
            </a:r>
          </a:p>
        </p:txBody>
      </p:sp>
      <p:sp>
        <p:nvSpPr>
          <p:cNvPr id="21" name="矩形 21">
            <a:extLst>
              <a:ext uri="{FF2B5EF4-FFF2-40B4-BE49-F238E27FC236}">
                <a16:creationId xmlns:a16="http://schemas.microsoft.com/office/drawing/2014/main" xmlns="" id="{2ACD5FC5-0889-4EA5-8664-BFCA2B025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7691" y="3725906"/>
            <a:ext cx="195732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r"/>
            <a:r>
              <a:rPr lang="zh-CN" altLang="en-US" sz="105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05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  <a:p>
            <a:pPr lvl="0" algn="r"/>
            <a:r>
              <a:rPr lang="zh-CN" altLang="en-US" sz="105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05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  <a:p>
            <a:pPr lvl="0" algn="r"/>
            <a:r>
              <a:rPr lang="zh-CN" altLang="en-US" sz="105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05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  <a:p>
            <a:pPr lvl="0" algn="r"/>
            <a:r>
              <a:rPr lang="zh-CN" altLang="en-US" sz="105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05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</p:txBody>
      </p:sp>
      <p:sp>
        <p:nvSpPr>
          <p:cNvPr id="22" name="矩形 22">
            <a:extLst>
              <a:ext uri="{FF2B5EF4-FFF2-40B4-BE49-F238E27FC236}">
                <a16:creationId xmlns:a16="http://schemas.microsoft.com/office/drawing/2014/main" xmlns="" id="{55AFCC63-F9BA-4050-8A81-2DE3E1E06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7069" y="3288084"/>
            <a:ext cx="18109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加入标题</a:t>
            </a:r>
          </a:p>
        </p:txBody>
      </p:sp>
      <p:sp>
        <p:nvSpPr>
          <p:cNvPr id="23" name="矩形 23">
            <a:extLst>
              <a:ext uri="{FF2B5EF4-FFF2-40B4-BE49-F238E27FC236}">
                <a16:creationId xmlns:a16="http://schemas.microsoft.com/office/drawing/2014/main" xmlns="" id="{6F49CE9C-BBC4-4164-ABC5-2BEE95A63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02825" y="3235482"/>
            <a:ext cx="197756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r"/>
            <a:r>
              <a:rPr lang="zh-CN" altLang="en-US" sz="105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05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  <a:p>
            <a:pPr lvl="0" algn="r"/>
            <a:r>
              <a:rPr lang="zh-CN" altLang="en-US" sz="105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05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  <a:p>
            <a:pPr lvl="0" algn="r"/>
            <a:r>
              <a:rPr lang="zh-CN" altLang="en-US" sz="105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05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  <a:p>
            <a:pPr lvl="0" algn="r"/>
            <a:r>
              <a:rPr lang="zh-CN" altLang="en-US" sz="105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点击此处更换</a:t>
            </a:r>
            <a:r>
              <a:rPr lang="zh-CN" altLang="en-US" sz="105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Lato Regular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Lato Regular"/>
            </a:endParaRPr>
          </a:p>
        </p:txBody>
      </p:sp>
      <p:sp>
        <p:nvSpPr>
          <p:cNvPr id="24" name="矩形 24">
            <a:extLst>
              <a:ext uri="{FF2B5EF4-FFF2-40B4-BE49-F238E27FC236}">
                <a16:creationId xmlns:a16="http://schemas.microsoft.com/office/drawing/2014/main" xmlns="" id="{C53CFF49-994B-4994-BF47-7CF6D57DBA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4004" y="2797661"/>
            <a:ext cx="18093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加入标题</a:t>
            </a:r>
          </a:p>
        </p:txBody>
      </p:sp>
    </p:spTree>
    <p:extLst>
      <p:ext uri="{BB962C8B-B14F-4D97-AF65-F5344CB8AC3E}">
        <p14:creationId xmlns:p14="http://schemas.microsoft.com/office/powerpoint/2010/main" val="3502426781"/>
      </p:ext>
    </p:extLst>
  </p:cSld>
  <p:clrMapOvr>
    <a:masterClrMapping/>
  </p:clrMapOvr>
  <p:transition spd="slow" advTm="2822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ck Arc 51">
            <a:extLst>
              <a:ext uri="{FF2B5EF4-FFF2-40B4-BE49-F238E27FC236}">
                <a16:creationId xmlns:a16="http://schemas.microsoft.com/office/drawing/2014/main" xmlns="" id="{64D3E836-C9DE-4AEA-A1F8-671751FEBD7C}"/>
              </a:ext>
            </a:extLst>
          </p:cNvPr>
          <p:cNvSpPr>
            <a:spLocks/>
          </p:cNvSpPr>
          <p:nvPr/>
        </p:nvSpPr>
        <p:spPr bwMode="auto">
          <a:xfrm>
            <a:off x="1187787" y="2809253"/>
            <a:ext cx="2262843" cy="2262843"/>
          </a:xfrm>
          <a:custGeom>
            <a:avLst/>
            <a:gdLst>
              <a:gd name="T0" fmla="*/ 0 w 1618211"/>
              <a:gd name="T1" fmla="*/ 807462 h 1618211"/>
              <a:gd name="T2" fmla="*/ 403731 w 1618211"/>
              <a:gd name="T3" fmla="*/ 108178 h 1618211"/>
              <a:gd name="T4" fmla="*/ 1211191 w 1618211"/>
              <a:gd name="T5" fmla="*/ 108178 h 1618211"/>
              <a:gd name="T6" fmla="*/ 1614921 w 1618211"/>
              <a:gd name="T7" fmla="*/ 807463 h 1618211"/>
              <a:gd name="T8" fmla="*/ 1367982 w 1618211"/>
              <a:gd name="T9" fmla="*/ 807462 h 1618211"/>
              <a:gd name="T10" fmla="*/ 1087721 w 1618211"/>
              <a:gd name="T11" fmla="*/ 322036 h 1618211"/>
              <a:gd name="T12" fmla="*/ 527199 w 1618211"/>
              <a:gd name="T13" fmla="*/ 322036 h 1618211"/>
              <a:gd name="T14" fmla="*/ 246936 w 1618211"/>
              <a:gd name="T15" fmla="*/ 807462 h 1618211"/>
              <a:gd name="T16" fmla="*/ 0 w 1618211"/>
              <a:gd name="T17" fmla="*/ 807462 h 16182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18211" h="1618211">
                <a:moveTo>
                  <a:pt x="0" y="809106"/>
                </a:moveTo>
                <a:cubicBezTo>
                  <a:pt x="0" y="520040"/>
                  <a:pt x="154215" y="252932"/>
                  <a:pt x="404553" y="108400"/>
                </a:cubicBezTo>
                <a:cubicBezTo>
                  <a:pt x="654891" y="-36133"/>
                  <a:pt x="963321" y="-36133"/>
                  <a:pt x="1213659" y="108400"/>
                </a:cubicBezTo>
                <a:cubicBezTo>
                  <a:pt x="1463997" y="252933"/>
                  <a:pt x="1618212" y="520041"/>
                  <a:pt x="1618212" y="809107"/>
                </a:cubicBezTo>
                <a:lnTo>
                  <a:pt x="1370770" y="809106"/>
                </a:lnTo>
                <a:cubicBezTo>
                  <a:pt x="1370770" y="608442"/>
                  <a:pt x="1263718" y="423021"/>
                  <a:pt x="1089938" y="322690"/>
                </a:cubicBezTo>
                <a:cubicBezTo>
                  <a:pt x="916158" y="222358"/>
                  <a:pt x="702053" y="222358"/>
                  <a:pt x="528273" y="322690"/>
                </a:cubicBezTo>
                <a:cubicBezTo>
                  <a:pt x="354493" y="423022"/>
                  <a:pt x="247440" y="608443"/>
                  <a:pt x="247440" y="809106"/>
                </a:cubicBezTo>
                <a:lnTo>
                  <a:pt x="0" y="809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endParaRPr lang="zh-CN" altLang="en-US" sz="2799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3" name="Block Arc 52">
            <a:extLst>
              <a:ext uri="{FF2B5EF4-FFF2-40B4-BE49-F238E27FC236}">
                <a16:creationId xmlns:a16="http://schemas.microsoft.com/office/drawing/2014/main" xmlns="" id="{DE3B7EE4-EC31-41FE-96CF-EC1C78A077FF}"/>
              </a:ext>
            </a:extLst>
          </p:cNvPr>
          <p:cNvSpPr>
            <a:spLocks/>
          </p:cNvSpPr>
          <p:nvPr/>
        </p:nvSpPr>
        <p:spPr bwMode="auto">
          <a:xfrm rot="10800000">
            <a:off x="3101988" y="2807033"/>
            <a:ext cx="2262843" cy="2262842"/>
          </a:xfrm>
          <a:custGeom>
            <a:avLst/>
            <a:gdLst>
              <a:gd name="T0" fmla="*/ 0 w 1618211"/>
              <a:gd name="T1" fmla="*/ 807461 h 1618211"/>
              <a:gd name="T2" fmla="*/ 403731 w 1618211"/>
              <a:gd name="T3" fmla="*/ 108178 h 1618211"/>
              <a:gd name="T4" fmla="*/ 1211191 w 1618211"/>
              <a:gd name="T5" fmla="*/ 108178 h 1618211"/>
              <a:gd name="T6" fmla="*/ 1614921 w 1618211"/>
              <a:gd name="T7" fmla="*/ 807462 h 1618211"/>
              <a:gd name="T8" fmla="*/ 1367982 w 1618211"/>
              <a:gd name="T9" fmla="*/ 807461 h 1618211"/>
              <a:gd name="T10" fmla="*/ 1087721 w 1618211"/>
              <a:gd name="T11" fmla="*/ 322036 h 1618211"/>
              <a:gd name="T12" fmla="*/ 527199 w 1618211"/>
              <a:gd name="T13" fmla="*/ 322036 h 1618211"/>
              <a:gd name="T14" fmla="*/ 246936 w 1618211"/>
              <a:gd name="T15" fmla="*/ 807461 h 1618211"/>
              <a:gd name="T16" fmla="*/ 0 w 1618211"/>
              <a:gd name="T17" fmla="*/ 807461 h 16182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18211" h="1618211">
                <a:moveTo>
                  <a:pt x="0" y="809106"/>
                </a:moveTo>
                <a:cubicBezTo>
                  <a:pt x="0" y="520040"/>
                  <a:pt x="154215" y="252932"/>
                  <a:pt x="404553" y="108400"/>
                </a:cubicBezTo>
                <a:cubicBezTo>
                  <a:pt x="654891" y="-36133"/>
                  <a:pt x="963321" y="-36133"/>
                  <a:pt x="1213659" y="108400"/>
                </a:cubicBezTo>
                <a:cubicBezTo>
                  <a:pt x="1463997" y="252933"/>
                  <a:pt x="1618212" y="520041"/>
                  <a:pt x="1618212" y="809107"/>
                </a:cubicBezTo>
                <a:lnTo>
                  <a:pt x="1370770" y="809106"/>
                </a:lnTo>
                <a:cubicBezTo>
                  <a:pt x="1370770" y="608442"/>
                  <a:pt x="1263718" y="423021"/>
                  <a:pt x="1089938" y="322690"/>
                </a:cubicBezTo>
                <a:cubicBezTo>
                  <a:pt x="916158" y="222358"/>
                  <a:pt x="702053" y="222358"/>
                  <a:pt x="528273" y="322690"/>
                </a:cubicBezTo>
                <a:cubicBezTo>
                  <a:pt x="354493" y="423022"/>
                  <a:pt x="247440" y="608443"/>
                  <a:pt x="247440" y="809106"/>
                </a:cubicBezTo>
                <a:lnTo>
                  <a:pt x="0" y="809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endParaRPr lang="zh-CN" altLang="en-US" sz="2799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4" name="Block Arc 53">
            <a:extLst>
              <a:ext uri="{FF2B5EF4-FFF2-40B4-BE49-F238E27FC236}">
                <a16:creationId xmlns:a16="http://schemas.microsoft.com/office/drawing/2014/main" xmlns="" id="{A98DF33E-1958-4C54-B930-DE2302EA1FFB}"/>
              </a:ext>
            </a:extLst>
          </p:cNvPr>
          <p:cNvSpPr>
            <a:spLocks/>
          </p:cNvSpPr>
          <p:nvPr/>
        </p:nvSpPr>
        <p:spPr bwMode="auto">
          <a:xfrm>
            <a:off x="5018409" y="2809253"/>
            <a:ext cx="2262844" cy="2262843"/>
          </a:xfrm>
          <a:custGeom>
            <a:avLst/>
            <a:gdLst>
              <a:gd name="T0" fmla="*/ 0 w 1618211"/>
              <a:gd name="T1" fmla="*/ 807462 h 1618211"/>
              <a:gd name="T2" fmla="*/ 403731 w 1618211"/>
              <a:gd name="T3" fmla="*/ 108178 h 1618211"/>
              <a:gd name="T4" fmla="*/ 1211195 w 1618211"/>
              <a:gd name="T5" fmla="*/ 108178 h 1618211"/>
              <a:gd name="T6" fmla="*/ 1614927 w 1618211"/>
              <a:gd name="T7" fmla="*/ 807463 h 1618211"/>
              <a:gd name="T8" fmla="*/ 1367987 w 1618211"/>
              <a:gd name="T9" fmla="*/ 807462 h 1618211"/>
              <a:gd name="T10" fmla="*/ 1087725 w 1618211"/>
              <a:gd name="T11" fmla="*/ 322036 h 1618211"/>
              <a:gd name="T12" fmla="*/ 527199 w 1618211"/>
              <a:gd name="T13" fmla="*/ 322036 h 1618211"/>
              <a:gd name="T14" fmla="*/ 246936 w 1618211"/>
              <a:gd name="T15" fmla="*/ 807462 h 1618211"/>
              <a:gd name="T16" fmla="*/ 0 w 1618211"/>
              <a:gd name="T17" fmla="*/ 807462 h 16182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18211" h="1618211">
                <a:moveTo>
                  <a:pt x="0" y="809106"/>
                </a:moveTo>
                <a:cubicBezTo>
                  <a:pt x="0" y="520040"/>
                  <a:pt x="154215" y="252932"/>
                  <a:pt x="404553" y="108400"/>
                </a:cubicBezTo>
                <a:cubicBezTo>
                  <a:pt x="654891" y="-36133"/>
                  <a:pt x="963321" y="-36133"/>
                  <a:pt x="1213659" y="108400"/>
                </a:cubicBezTo>
                <a:cubicBezTo>
                  <a:pt x="1463997" y="252933"/>
                  <a:pt x="1618212" y="520041"/>
                  <a:pt x="1618212" y="809107"/>
                </a:cubicBezTo>
                <a:lnTo>
                  <a:pt x="1370770" y="809106"/>
                </a:lnTo>
                <a:cubicBezTo>
                  <a:pt x="1370770" y="608442"/>
                  <a:pt x="1263718" y="423021"/>
                  <a:pt x="1089938" y="322690"/>
                </a:cubicBezTo>
                <a:cubicBezTo>
                  <a:pt x="916158" y="222358"/>
                  <a:pt x="702053" y="222358"/>
                  <a:pt x="528273" y="322690"/>
                </a:cubicBezTo>
                <a:cubicBezTo>
                  <a:pt x="354493" y="423022"/>
                  <a:pt x="247440" y="608443"/>
                  <a:pt x="247440" y="809106"/>
                </a:cubicBezTo>
                <a:lnTo>
                  <a:pt x="0" y="809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endParaRPr lang="zh-CN" altLang="en-US" sz="2799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5" name="Block Arc 54">
            <a:extLst>
              <a:ext uri="{FF2B5EF4-FFF2-40B4-BE49-F238E27FC236}">
                <a16:creationId xmlns:a16="http://schemas.microsoft.com/office/drawing/2014/main" xmlns="" id="{F091113D-B92D-4A65-BE40-15DF3A77487D}"/>
              </a:ext>
            </a:extLst>
          </p:cNvPr>
          <p:cNvSpPr>
            <a:spLocks/>
          </p:cNvSpPr>
          <p:nvPr/>
        </p:nvSpPr>
        <p:spPr bwMode="auto">
          <a:xfrm rot="10800000">
            <a:off x="6932610" y="2807033"/>
            <a:ext cx="2265064" cy="2262842"/>
          </a:xfrm>
          <a:custGeom>
            <a:avLst/>
            <a:gdLst>
              <a:gd name="T0" fmla="*/ 0 w 1618211"/>
              <a:gd name="T1" fmla="*/ 807461 h 1618211"/>
              <a:gd name="T2" fmla="*/ 406114 w 1618211"/>
              <a:gd name="T3" fmla="*/ 108178 h 1618211"/>
              <a:gd name="T4" fmla="*/ 1218342 w 1618211"/>
              <a:gd name="T5" fmla="*/ 108178 h 1618211"/>
              <a:gd name="T6" fmla="*/ 1624456 w 1618211"/>
              <a:gd name="T7" fmla="*/ 807462 h 1618211"/>
              <a:gd name="T8" fmla="*/ 1376059 w 1618211"/>
              <a:gd name="T9" fmla="*/ 807461 h 1618211"/>
              <a:gd name="T10" fmla="*/ 1094144 w 1618211"/>
              <a:gd name="T11" fmla="*/ 322036 h 1618211"/>
              <a:gd name="T12" fmla="*/ 530311 w 1618211"/>
              <a:gd name="T13" fmla="*/ 322036 h 1618211"/>
              <a:gd name="T14" fmla="*/ 248394 w 1618211"/>
              <a:gd name="T15" fmla="*/ 807461 h 1618211"/>
              <a:gd name="T16" fmla="*/ 0 w 1618211"/>
              <a:gd name="T17" fmla="*/ 807461 h 16182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18211" h="1618211">
                <a:moveTo>
                  <a:pt x="0" y="809106"/>
                </a:moveTo>
                <a:cubicBezTo>
                  <a:pt x="0" y="520040"/>
                  <a:pt x="154215" y="252932"/>
                  <a:pt x="404553" y="108400"/>
                </a:cubicBezTo>
                <a:cubicBezTo>
                  <a:pt x="654891" y="-36133"/>
                  <a:pt x="963321" y="-36133"/>
                  <a:pt x="1213659" y="108400"/>
                </a:cubicBezTo>
                <a:cubicBezTo>
                  <a:pt x="1463997" y="252933"/>
                  <a:pt x="1618212" y="520041"/>
                  <a:pt x="1618212" y="809107"/>
                </a:cubicBezTo>
                <a:lnTo>
                  <a:pt x="1370770" y="809106"/>
                </a:lnTo>
                <a:cubicBezTo>
                  <a:pt x="1370770" y="608442"/>
                  <a:pt x="1263718" y="423021"/>
                  <a:pt x="1089938" y="322690"/>
                </a:cubicBezTo>
                <a:cubicBezTo>
                  <a:pt x="916158" y="222358"/>
                  <a:pt x="702053" y="222358"/>
                  <a:pt x="528273" y="322690"/>
                </a:cubicBezTo>
                <a:cubicBezTo>
                  <a:pt x="354493" y="423022"/>
                  <a:pt x="247440" y="608443"/>
                  <a:pt x="247440" y="809106"/>
                </a:cubicBezTo>
                <a:lnTo>
                  <a:pt x="0" y="809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endParaRPr lang="zh-CN" altLang="en-US" sz="2799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6" name="Block Arc 55">
            <a:extLst>
              <a:ext uri="{FF2B5EF4-FFF2-40B4-BE49-F238E27FC236}">
                <a16:creationId xmlns:a16="http://schemas.microsoft.com/office/drawing/2014/main" xmlns="" id="{DFF3FA82-5208-413D-8FF8-284593DCE77B}"/>
              </a:ext>
            </a:extLst>
          </p:cNvPr>
          <p:cNvSpPr>
            <a:spLocks/>
          </p:cNvSpPr>
          <p:nvPr/>
        </p:nvSpPr>
        <p:spPr bwMode="auto">
          <a:xfrm>
            <a:off x="8849033" y="2809253"/>
            <a:ext cx="2265064" cy="2262843"/>
          </a:xfrm>
          <a:custGeom>
            <a:avLst/>
            <a:gdLst>
              <a:gd name="T0" fmla="*/ 0 w 1618211"/>
              <a:gd name="T1" fmla="*/ 807462 h 1618211"/>
              <a:gd name="T2" fmla="*/ 406114 w 1618211"/>
              <a:gd name="T3" fmla="*/ 108178 h 1618211"/>
              <a:gd name="T4" fmla="*/ 1218342 w 1618211"/>
              <a:gd name="T5" fmla="*/ 108178 h 1618211"/>
              <a:gd name="T6" fmla="*/ 1624456 w 1618211"/>
              <a:gd name="T7" fmla="*/ 807463 h 1618211"/>
              <a:gd name="T8" fmla="*/ 1376059 w 1618211"/>
              <a:gd name="T9" fmla="*/ 807462 h 1618211"/>
              <a:gd name="T10" fmla="*/ 1094144 w 1618211"/>
              <a:gd name="T11" fmla="*/ 322036 h 1618211"/>
              <a:gd name="T12" fmla="*/ 530311 w 1618211"/>
              <a:gd name="T13" fmla="*/ 322036 h 1618211"/>
              <a:gd name="T14" fmla="*/ 248394 w 1618211"/>
              <a:gd name="T15" fmla="*/ 807462 h 1618211"/>
              <a:gd name="T16" fmla="*/ 0 w 1618211"/>
              <a:gd name="T17" fmla="*/ 807462 h 16182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18211" h="1618211">
                <a:moveTo>
                  <a:pt x="0" y="809106"/>
                </a:moveTo>
                <a:cubicBezTo>
                  <a:pt x="0" y="520040"/>
                  <a:pt x="154215" y="252932"/>
                  <a:pt x="404553" y="108400"/>
                </a:cubicBezTo>
                <a:cubicBezTo>
                  <a:pt x="654891" y="-36133"/>
                  <a:pt x="963321" y="-36133"/>
                  <a:pt x="1213659" y="108400"/>
                </a:cubicBezTo>
                <a:cubicBezTo>
                  <a:pt x="1463997" y="252933"/>
                  <a:pt x="1618212" y="520041"/>
                  <a:pt x="1618212" y="809107"/>
                </a:cubicBezTo>
                <a:lnTo>
                  <a:pt x="1370770" y="809106"/>
                </a:lnTo>
                <a:cubicBezTo>
                  <a:pt x="1370770" y="608442"/>
                  <a:pt x="1263718" y="423021"/>
                  <a:pt x="1089938" y="322690"/>
                </a:cubicBezTo>
                <a:cubicBezTo>
                  <a:pt x="916158" y="222358"/>
                  <a:pt x="702053" y="222358"/>
                  <a:pt x="528273" y="322690"/>
                </a:cubicBezTo>
                <a:cubicBezTo>
                  <a:pt x="354493" y="423022"/>
                  <a:pt x="247440" y="608443"/>
                  <a:pt x="247440" y="809106"/>
                </a:cubicBezTo>
                <a:lnTo>
                  <a:pt x="0" y="809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endParaRPr lang="zh-CN" altLang="en-US" sz="2799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7" name="Freeform 62">
            <a:extLst>
              <a:ext uri="{FF2B5EF4-FFF2-40B4-BE49-F238E27FC236}">
                <a16:creationId xmlns:a16="http://schemas.microsoft.com/office/drawing/2014/main" xmlns="" id="{6B9458D2-8BA5-417D-A93D-DB6F69052577}"/>
              </a:ext>
            </a:extLst>
          </p:cNvPr>
          <p:cNvSpPr>
            <a:spLocks/>
          </p:cNvSpPr>
          <p:nvPr/>
        </p:nvSpPr>
        <p:spPr bwMode="auto">
          <a:xfrm>
            <a:off x="1667447" y="3306678"/>
            <a:ext cx="1314626" cy="1314625"/>
          </a:xfrm>
          <a:custGeom>
            <a:avLst/>
            <a:gdLst>
              <a:gd name="T0" fmla="*/ 0 w 905504"/>
              <a:gd name="T1" fmla="*/ 587692 h 905504"/>
              <a:gd name="T2" fmla="*/ 172131 w 905504"/>
              <a:gd name="T3" fmla="*/ 172131 h 905504"/>
              <a:gd name="T4" fmla="*/ 587692 w 905504"/>
              <a:gd name="T5" fmla="*/ 0 h 905504"/>
              <a:gd name="T6" fmla="*/ 1003254 w 905504"/>
              <a:gd name="T7" fmla="*/ 172131 h 905504"/>
              <a:gd name="T8" fmla="*/ 1175384 w 905504"/>
              <a:gd name="T9" fmla="*/ 587692 h 905504"/>
              <a:gd name="T10" fmla="*/ 1003254 w 905504"/>
              <a:gd name="T11" fmla="*/ 1003254 h 905504"/>
              <a:gd name="T12" fmla="*/ 587692 w 905504"/>
              <a:gd name="T13" fmla="*/ 1175384 h 905504"/>
              <a:gd name="T14" fmla="*/ 172131 w 905504"/>
              <a:gd name="T15" fmla="*/ 1003254 h 905504"/>
              <a:gd name="T16" fmla="*/ 0 w 905504"/>
              <a:gd name="T17" fmla="*/ 587692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05504"/>
              <a:gd name="T28" fmla="*/ 0 h 905504"/>
              <a:gd name="T29" fmla="*/ 905504 w 905504"/>
              <a:gd name="T30" fmla="*/ 905504 h 90550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82838" tIns="182838" rIns="157971" bIns="157971" anchor="ctr"/>
          <a:lstStyle/>
          <a:p>
            <a:pPr algn="ctr" defTabSz="887236">
              <a:lnSpc>
                <a:spcPct val="90000"/>
              </a:lnSpc>
              <a:spcAft>
                <a:spcPct val="35000"/>
              </a:spcAft>
            </a:pPr>
            <a:r>
              <a:rPr lang="en-US" altLang="zh-CN" sz="4799" b="1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charset="0"/>
              </a:rPr>
              <a:t>1</a:t>
            </a:r>
          </a:p>
        </p:txBody>
      </p:sp>
      <p:sp>
        <p:nvSpPr>
          <p:cNvPr id="8" name="Freeform 63">
            <a:extLst>
              <a:ext uri="{FF2B5EF4-FFF2-40B4-BE49-F238E27FC236}">
                <a16:creationId xmlns:a16="http://schemas.microsoft.com/office/drawing/2014/main" xmlns="" id="{CCA93982-69B9-45A4-9F57-401B1901FAB0}"/>
              </a:ext>
            </a:extLst>
          </p:cNvPr>
          <p:cNvSpPr>
            <a:spLocks/>
          </p:cNvSpPr>
          <p:nvPr/>
        </p:nvSpPr>
        <p:spPr bwMode="auto">
          <a:xfrm>
            <a:off x="3586089" y="3306678"/>
            <a:ext cx="1314626" cy="1314625"/>
          </a:xfrm>
          <a:custGeom>
            <a:avLst/>
            <a:gdLst>
              <a:gd name="T0" fmla="*/ 0 w 905504"/>
              <a:gd name="T1" fmla="*/ 587692 h 905504"/>
              <a:gd name="T2" fmla="*/ 172131 w 905504"/>
              <a:gd name="T3" fmla="*/ 172131 h 905504"/>
              <a:gd name="T4" fmla="*/ 587692 w 905504"/>
              <a:gd name="T5" fmla="*/ 0 h 905504"/>
              <a:gd name="T6" fmla="*/ 1003254 w 905504"/>
              <a:gd name="T7" fmla="*/ 172131 h 905504"/>
              <a:gd name="T8" fmla="*/ 1175384 w 905504"/>
              <a:gd name="T9" fmla="*/ 587692 h 905504"/>
              <a:gd name="T10" fmla="*/ 1003254 w 905504"/>
              <a:gd name="T11" fmla="*/ 1003254 h 905504"/>
              <a:gd name="T12" fmla="*/ 587692 w 905504"/>
              <a:gd name="T13" fmla="*/ 1175384 h 905504"/>
              <a:gd name="T14" fmla="*/ 172131 w 905504"/>
              <a:gd name="T15" fmla="*/ 1003254 h 905504"/>
              <a:gd name="T16" fmla="*/ 0 w 905504"/>
              <a:gd name="T17" fmla="*/ 587692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05504"/>
              <a:gd name="T28" fmla="*/ 0 h 905504"/>
              <a:gd name="T29" fmla="*/ 905504 w 905504"/>
              <a:gd name="T30" fmla="*/ 905504 h 90550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82838" tIns="182838" rIns="157971" bIns="157971" anchor="ctr"/>
          <a:lstStyle/>
          <a:p>
            <a:pPr algn="ctr" defTabSz="887236">
              <a:lnSpc>
                <a:spcPct val="90000"/>
              </a:lnSpc>
              <a:spcAft>
                <a:spcPct val="35000"/>
              </a:spcAft>
            </a:pPr>
            <a:r>
              <a:rPr lang="en-US" altLang="zh-CN" sz="4799" b="1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charset="0"/>
              </a:rPr>
              <a:t>2</a:t>
            </a:r>
          </a:p>
        </p:txBody>
      </p:sp>
      <p:sp>
        <p:nvSpPr>
          <p:cNvPr id="9" name="Freeform 64">
            <a:extLst>
              <a:ext uri="{FF2B5EF4-FFF2-40B4-BE49-F238E27FC236}">
                <a16:creationId xmlns:a16="http://schemas.microsoft.com/office/drawing/2014/main" xmlns="" id="{0B492C36-5C3F-4D8C-9529-F4D2F76A2C59}"/>
              </a:ext>
            </a:extLst>
          </p:cNvPr>
          <p:cNvSpPr>
            <a:spLocks/>
          </p:cNvSpPr>
          <p:nvPr/>
        </p:nvSpPr>
        <p:spPr bwMode="auto">
          <a:xfrm>
            <a:off x="5504732" y="3306678"/>
            <a:ext cx="1314626" cy="1314625"/>
          </a:xfrm>
          <a:custGeom>
            <a:avLst/>
            <a:gdLst>
              <a:gd name="T0" fmla="*/ 0 w 905504"/>
              <a:gd name="T1" fmla="*/ 587692 h 905504"/>
              <a:gd name="T2" fmla="*/ 172131 w 905504"/>
              <a:gd name="T3" fmla="*/ 172131 h 905504"/>
              <a:gd name="T4" fmla="*/ 587692 w 905504"/>
              <a:gd name="T5" fmla="*/ 0 h 905504"/>
              <a:gd name="T6" fmla="*/ 1003254 w 905504"/>
              <a:gd name="T7" fmla="*/ 172131 h 905504"/>
              <a:gd name="T8" fmla="*/ 1175384 w 905504"/>
              <a:gd name="T9" fmla="*/ 587692 h 905504"/>
              <a:gd name="T10" fmla="*/ 1003254 w 905504"/>
              <a:gd name="T11" fmla="*/ 1003254 h 905504"/>
              <a:gd name="T12" fmla="*/ 587692 w 905504"/>
              <a:gd name="T13" fmla="*/ 1175384 h 905504"/>
              <a:gd name="T14" fmla="*/ 172131 w 905504"/>
              <a:gd name="T15" fmla="*/ 1003254 h 905504"/>
              <a:gd name="T16" fmla="*/ 0 w 905504"/>
              <a:gd name="T17" fmla="*/ 587692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05504"/>
              <a:gd name="T28" fmla="*/ 0 h 905504"/>
              <a:gd name="T29" fmla="*/ 905504 w 905504"/>
              <a:gd name="T30" fmla="*/ 905504 h 90550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82838" tIns="182838" rIns="157971" bIns="157971" anchor="ctr"/>
          <a:lstStyle/>
          <a:p>
            <a:pPr algn="ctr" defTabSz="887236">
              <a:lnSpc>
                <a:spcPct val="90000"/>
              </a:lnSpc>
              <a:spcAft>
                <a:spcPct val="35000"/>
              </a:spcAft>
            </a:pPr>
            <a:r>
              <a:rPr lang="en-US" altLang="zh-CN" sz="4799" b="1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charset="0"/>
              </a:rPr>
              <a:t>3</a:t>
            </a:r>
          </a:p>
        </p:txBody>
      </p:sp>
      <p:sp>
        <p:nvSpPr>
          <p:cNvPr id="10" name="Freeform 65">
            <a:extLst>
              <a:ext uri="{FF2B5EF4-FFF2-40B4-BE49-F238E27FC236}">
                <a16:creationId xmlns:a16="http://schemas.microsoft.com/office/drawing/2014/main" xmlns="" id="{9CCFE3DF-391F-45CD-BE1C-AEB6742547AE}"/>
              </a:ext>
            </a:extLst>
          </p:cNvPr>
          <p:cNvSpPr>
            <a:spLocks/>
          </p:cNvSpPr>
          <p:nvPr/>
        </p:nvSpPr>
        <p:spPr bwMode="auto">
          <a:xfrm>
            <a:off x="7423375" y="3306678"/>
            <a:ext cx="1316845" cy="1314625"/>
          </a:xfrm>
          <a:custGeom>
            <a:avLst/>
            <a:gdLst>
              <a:gd name="T0" fmla="*/ 0 w 905504"/>
              <a:gd name="T1" fmla="*/ 587692 h 905504"/>
              <a:gd name="T2" fmla="*/ 173881 w 905504"/>
              <a:gd name="T3" fmla="*/ 172131 h 905504"/>
              <a:gd name="T4" fmla="*/ 593672 w 905504"/>
              <a:gd name="T5" fmla="*/ 0 h 905504"/>
              <a:gd name="T6" fmla="*/ 1013461 w 905504"/>
              <a:gd name="T7" fmla="*/ 172131 h 905504"/>
              <a:gd name="T8" fmla="*/ 1187344 w 905504"/>
              <a:gd name="T9" fmla="*/ 587692 h 905504"/>
              <a:gd name="T10" fmla="*/ 1013461 w 905504"/>
              <a:gd name="T11" fmla="*/ 1003254 h 905504"/>
              <a:gd name="T12" fmla="*/ 593672 w 905504"/>
              <a:gd name="T13" fmla="*/ 1175384 h 905504"/>
              <a:gd name="T14" fmla="*/ 173881 w 905504"/>
              <a:gd name="T15" fmla="*/ 1003254 h 905504"/>
              <a:gd name="T16" fmla="*/ 0 w 905504"/>
              <a:gd name="T17" fmla="*/ 587692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05504"/>
              <a:gd name="T28" fmla="*/ 0 h 905504"/>
              <a:gd name="T29" fmla="*/ 905504 w 905504"/>
              <a:gd name="T30" fmla="*/ 905504 h 90550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82838" tIns="182838" rIns="157971" bIns="157971" anchor="ctr"/>
          <a:lstStyle/>
          <a:p>
            <a:pPr algn="ctr" defTabSz="887236">
              <a:lnSpc>
                <a:spcPct val="90000"/>
              </a:lnSpc>
              <a:spcAft>
                <a:spcPct val="35000"/>
              </a:spcAft>
            </a:pPr>
            <a:r>
              <a:rPr lang="en-US" altLang="zh-CN" sz="4799" b="1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charset="0"/>
              </a:rPr>
              <a:t>4</a:t>
            </a:r>
          </a:p>
        </p:txBody>
      </p:sp>
      <p:sp>
        <p:nvSpPr>
          <p:cNvPr id="11" name="Freeform 66">
            <a:extLst>
              <a:ext uri="{FF2B5EF4-FFF2-40B4-BE49-F238E27FC236}">
                <a16:creationId xmlns:a16="http://schemas.microsoft.com/office/drawing/2014/main" xmlns="" id="{96603D67-977F-443A-B9F8-C983015A261D}"/>
              </a:ext>
            </a:extLst>
          </p:cNvPr>
          <p:cNvSpPr>
            <a:spLocks/>
          </p:cNvSpPr>
          <p:nvPr/>
        </p:nvSpPr>
        <p:spPr bwMode="auto">
          <a:xfrm>
            <a:off x="9342017" y="3306678"/>
            <a:ext cx="1316845" cy="1314625"/>
          </a:xfrm>
          <a:custGeom>
            <a:avLst/>
            <a:gdLst>
              <a:gd name="T0" fmla="*/ 0 w 905504"/>
              <a:gd name="T1" fmla="*/ 587692 h 905504"/>
              <a:gd name="T2" fmla="*/ 173881 w 905504"/>
              <a:gd name="T3" fmla="*/ 172131 h 905504"/>
              <a:gd name="T4" fmla="*/ 593672 w 905504"/>
              <a:gd name="T5" fmla="*/ 0 h 905504"/>
              <a:gd name="T6" fmla="*/ 1013461 w 905504"/>
              <a:gd name="T7" fmla="*/ 172131 h 905504"/>
              <a:gd name="T8" fmla="*/ 1187344 w 905504"/>
              <a:gd name="T9" fmla="*/ 587692 h 905504"/>
              <a:gd name="T10" fmla="*/ 1013461 w 905504"/>
              <a:gd name="T11" fmla="*/ 1003254 h 905504"/>
              <a:gd name="T12" fmla="*/ 593672 w 905504"/>
              <a:gd name="T13" fmla="*/ 1175384 h 905504"/>
              <a:gd name="T14" fmla="*/ 173881 w 905504"/>
              <a:gd name="T15" fmla="*/ 1003254 h 905504"/>
              <a:gd name="T16" fmla="*/ 0 w 905504"/>
              <a:gd name="T17" fmla="*/ 587692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05504"/>
              <a:gd name="T28" fmla="*/ 0 h 905504"/>
              <a:gd name="T29" fmla="*/ 905504 w 905504"/>
              <a:gd name="T30" fmla="*/ 905504 h 90550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82838" tIns="182838" rIns="157971" bIns="157971" anchor="ctr"/>
          <a:lstStyle/>
          <a:p>
            <a:pPr algn="ctr" defTabSz="887236">
              <a:lnSpc>
                <a:spcPct val="90000"/>
              </a:lnSpc>
              <a:spcAft>
                <a:spcPct val="35000"/>
              </a:spcAft>
            </a:pPr>
            <a:r>
              <a:rPr lang="en-US" altLang="zh-CN" sz="4799" b="1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charset="0"/>
              </a:rPr>
              <a:t>5</a:t>
            </a:r>
          </a:p>
        </p:txBody>
      </p:sp>
      <p:sp>
        <p:nvSpPr>
          <p:cNvPr id="12" name="TextBox 75">
            <a:extLst>
              <a:ext uri="{FF2B5EF4-FFF2-40B4-BE49-F238E27FC236}">
                <a16:creationId xmlns:a16="http://schemas.microsoft.com/office/drawing/2014/main" xmlns="" id="{6A4EE940-039F-4FD3-A132-8F8DC4D1E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6670" y="4758519"/>
            <a:ext cx="878446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599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charset="0"/>
              </a:rPr>
              <a:t>2014</a:t>
            </a:r>
            <a:endParaRPr lang="en-US" altLang="zh-CN" sz="3599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Arial" charset="0"/>
            </a:endParaRPr>
          </a:p>
        </p:txBody>
      </p:sp>
      <p:sp>
        <p:nvSpPr>
          <p:cNvPr id="13" name="TextBox 77">
            <a:extLst>
              <a:ext uri="{FF2B5EF4-FFF2-40B4-BE49-F238E27FC236}">
                <a16:creationId xmlns:a16="http://schemas.microsoft.com/office/drawing/2014/main" xmlns="" id="{90712906-9B03-48CA-94DF-0C4124CC82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4255" y="2577839"/>
            <a:ext cx="878446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599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charset="0"/>
              </a:rPr>
              <a:t>2015</a:t>
            </a:r>
            <a:endParaRPr lang="en-US" altLang="zh-CN" sz="3599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Arial" charset="0"/>
            </a:endParaRPr>
          </a:p>
        </p:txBody>
      </p:sp>
      <p:sp>
        <p:nvSpPr>
          <p:cNvPr id="14" name="TextBox 78">
            <a:extLst>
              <a:ext uri="{FF2B5EF4-FFF2-40B4-BE49-F238E27FC236}">
                <a16:creationId xmlns:a16="http://schemas.microsoft.com/office/drawing/2014/main" xmlns="" id="{194C9A8E-ED96-46A2-8C58-C3939D11F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5043" y="4758519"/>
            <a:ext cx="878446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599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charset="0"/>
              </a:rPr>
              <a:t>2016</a:t>
            </a:r>
            <a:endParaRPr lang="en-US" altLang="zh-CN" sz="3599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Arial" charset="0"/>
            </a:endParaRPr>
          </a:p>
        </p:txBody>
      </p:sp>
      <p:sp>
        <p:nvSpPr>
          <p:cNvPr id="15" name="TextBox 81">
            <a:extLst>
              <a:ext uri="{FF2B5EF4-FFF2-40B4-BE49-F238E27FC236}">
                <a16:creationId xmlns:a16="http://schemas.microsoft.com/office/drawing/2014/main" xmlns="" id="{A8B64CF3-66EF-4852-998C-41D89306F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4839" y="2577839"/>
            <a:ext cx="878446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599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charset="0"/>
              </a:rPr>
              <a:t>2017</a:t>
            </a:r>
            <a:endParaRPr lang="en-US" altLang="zh-CN" sz="3599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Arial" charset="0"/>
            </a:endParaRPr>
          </a:p>
        </p:txBody>
      </p:sp>
      <p:sp>
        <p:nvSpPr>
          <p:cNvPr id="16" name="TextBox 82">
            <a:extLst>
              <a:ext uri="{FF2B5EF4-FFF2-40B4-BE49-F238E27FC236}">
                <a16:creationId xmlns:a16="http://schemas.microsoft.com/office/drawing/2014/main" xmlns="" id="{A3538438-9272-4CA4-A4BC-02E0F87626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3419" y="4758519"/>
            <a:ext cx="878446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599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charset="0"/>
              </a:rPr>
              <a:t>2018</a:t>
            </a:r>
            <a:endParaRPr lang="en-US" altLang="zh-CN" sz="3599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Arial" charset="0"/>
            </a:endParaRP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xmlns="" id="{D3639944-DEAE-43E1-BCE4-8F41E7BA0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508" y="5469591"/>
            <a:ext cx="2049662" cy="276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charset="0"/>
              </a:rPr>
              <a:t>单击编辑标题</a:t>
            </a:r>
            <a:endParaRPr lang="en-US" b="1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Arial" charset="0"/>
            </a:endParaRPr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xmlns="" id="{281767DB-69E4-4BD1-A4DB-C39550090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9921" y="5769380"/>
            <a:ext cx="1958615" cy="16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1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charset="0"/>
              </a:rPr>
              <a:t>单击此处可编辑内容</a:t>
            </a:r>
            <a:endParaRPr lang="en-US" sz="110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Arial" charset="0"/>
            </a:endParaRPr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xmlns="" id="{F0318834-8C1E-4B94-A7D6-89BB1F8E6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1988" y="1647853"/>
            <a:ext cx="2049661" cy="276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charset="0"/>
              </a:rPr>
              <a:t>单击编辑标题</a:t>
            </a:r>
            <a:endParaRPr lang="en-US" b="1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Arial" charset="0"/>
            </a:endParaRP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xmlns="" id="{DDB42CED-586A-4DF7-8590-2AA2A586E8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6401" y="1947640"/>
            <a:ext cx="1958615" cy="16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1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charset="0"/>
              </a:rPr>
              <a:t>单击此处可编辑内容</a:t>
            </a:r>
            <a:endParaRPr lang="en-US" sz="110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Arial" charset="0"/>
            </a:endParaRPr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xmlns="" id="{EAD616C9-B621-4794-B0AC-1D8A27749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5849" y="1647853"/>
            <a:ext cx="2047440" cy="276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charset="0"/>
              </a:rPr>
              <a:t>单击编辑标题</a:t>
            </a:r>
            <a:endParaRPr lang="en-US" b="1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Arial" charset="0"/>
            </a:endParaRPr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xmlns="" id="{6CEB461D-3091-426E-964F-CF91BD051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0263" y="1947640"/>
            <a:ext cx="1958615" cy="16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1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charset="0"/>
              </a:rPr>
              <a:t>单击此处可编辑内容</a:t>
            </a:r>
            <a:endParaRPr lang="en-US" sz="110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Arial" charset="0"/>
            </a:endParaRPr>
          </a:p>
        </p:txBody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xmlns="" id="{3B261083-EF2A-45E6-948C-240D9FCD6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0531" y="5469591"/>
            <a:ext cx="2049662" cy="276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charset="0"/>
              </a:rPr>
              <a:t>单击编辑标题</a:t>
            </a:r>
            <a:endParaRPr lang="en-US" b="1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Arial" charset="0"/>
            </a:endParaRPr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xmlns="" id="{33864D43-F4CD-4F92-B4BD-71F42D3AA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4944" y="5769380"/>
            <a:ext cx="1958615" cy="16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1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charset="0"/>
              </a:rPr>
              <a:t>单击此处可编辑内容</a:t>
            </a:r>
            <a:endParaRPr lang="en-US" sz="110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Arial" charset="0"/>
            </a:endParaRPr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xmlns="" id="{29AC05FE-E947-4971-88A7-21AABE2B6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6699" y="5469591"/>
            <a:ext cx="2049662" cy="276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charset="0"/>
              </a:rPr>
              <a:t>单击编辑标题</a:t>
            </a:r>
            <a:endParaRPr lang="en-US" b="1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Arial" charset="0"/>
            </a:endParaRPr>
          </a:p>
        </p:txBody>
      </p:sp>
      <p:sp>
        <p:nvSpPr>
          <p:cNvPr id="26" name="TextBox 13">
            <a:extLst>
              <a:ext uri="{FF2B5EF4-FFF2-40B4-BE49-F238E27FC236}">
                <a16:creationId xmlns:a16="http://schemas.microsoft.com/office/drawing/2014/main" xmlns="" id="{EEBBE552-5F77-45C7-B1F9-135D54413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53333" y="5769380"/>
            <a:ext cx="1958615" cy="16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10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charset="0"/>
              </a:rPr>
              <a:t>单击此处可编辑内容</a:t>
            </a:r>
            <a:endParaRPr lang="en-US" sz="110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273926"/>
      </p:ext>
    </p:extLst>
  </p:cSld>
  <p:clrMapOvr>
    <a:masterClrMapping/>
  </p:clrMapOvr>
  <p:transition spd="slow" advTm="3858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883787" y="4782738"/>
            <a:ext cx="25747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汇报人</a:t>
            </a:r>
            <a:r>
              <a:rPr lang="zh-CN" altLang="en-US" sz="3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：</a:t>
            </a:r>
            <a:r>
              <a:rPr lang="en-US" altLang="zh-CN" sz="3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xxx</a:t>
            </a:r>
            <a:endParaRPr lang="zh-CN" altLang="en-US" sz="36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04986" y="5608139"/>
            <a:ext cx="37000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日期：</a:t>
            </a:r>
            <a:r>
              <a:rPr lang="en-US" altLang="zh-CN" sz="3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rPr>
              <a:t>2018-12-12</a:t>
            </a:r>
            <a:endParaRPr lang="zh-CN" altLang="en-US" sz="36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>
            <a:off x="10363182" y="4782738"/>
            <a:ext cx="1051220" cy="1276234"/>
          </a:xfrm>
          <a:custGeom>
            <a:avLst/>
            <a:gdLst>
              <a:gd name="T0" fmla="*/ 123184 w 2623"/>
              <a:gd name="T1" fmla="*/ 1800397 h 3273"/>
              <a:gd name="T2" fmla="*/ 0 w 2623"/>
              <a:gd name="T3" fmla="*/ 112765 h 3273"/>
              <a:gd name="T4" fmla="*/ 1329723 w 2623"/>
              <a:gd name="T5" fmla="*/ 0 h 3273"/>
              <a:gd name="T6" fmla="*/ 1442458 w 2623"/>
              <a:gd name="T7" fmla="*/ 1688182 h 3273"/>
              <a:gd name="T8" fmla="*/ 973920 w 2623"/>
              <a:gd name="T9" fmla="*/ 1623823 h 3273"/>
              <a:gd name="T10" fmla="*/ 1190592 w 2623"/>
              <a:gd name="T11" fmla="*/ 1695883 h 3273"/>
              <a:gd name="T12" fmla="*/ 1262632 w 2623"/>
              <a:gd name="T13" fmla="*/ 1479703 h 3273"/>
              <a:gd name="T14" fmla="*/ 1046511 w 2623"/>
              <a:gd name="T15" fmla="*/ 1407643 h 3273"/>
              <a:gd name="T16" fmla="*/ 973920 w 2623"/>
              <a:gd name="T17" fmla="*/ 1623823 h 3273"/>
              <a:gd name="T18" fmla="*/ 1046511 w 2623"/>
              <a:gd name="T19" fmla="*/ 1299278 h 3273"/>
              <a:gd name="T20" fmla="*/ 1262632 w 2623"/>
              <a:gd name="T21" fmla="*/ 1227218 h 3273"/>
              <a:gd name="T22" fmla="*/ 1190592 w 2623"/>
              <a:gd name="T23" fmla="*/ 1010489 h 3273"/>
              <a:gd name="T24" fmla="*/ 973920 w 2623"/>
              <a:gd name="T25" fmla="*/ 1082549 h 3273"/>
              <a:gd name="T26" fmla="*/ 973920 w 2623"/>
              <a:gd name="T27" fmla="*/ 830064 h 3273"/>
              <a:gd name="T28" fmla="*/ 1190592 w 2623"/>
              <a:gd name="T29" fmla="*/ 902124 h 3273"/>
              <a:gd name="T30" fmla="*/ 1262632 w 2623"/>
              <a:gd name="T31" fmla="*/ 685944 h 3273"/>
              <a:gd name="T32" fmla="*/ 1046511 w 2623"/>
              <a:gd name="T33" fmla="*/ 613884 h 3273"/>
              <a:gd name="T34" fmla="*/ 973920 w 2623"/>
              <a:gd name="T35" fmla="*/ 830064 h 3273"/>
              <a:gd name="T36" fmla="*/ 649464 w 2623"/>
              <a:gd name="T37" fmla="*/ 1695883 h 3273"/>
              <a:gd name="T38" fmla="*/ 866135 w 2623"/>
              <a:gd name="T39" fmla="*/ 1623823 h 3273"/>
              <a:gd name="T40" fmla="*/ 794094 w 2623"/>
              <a:gd name="T41" fmla="*/ 1407643 h 3273"/>
              <a:gd name="T42" fmla="*/ 577423 w 2623"/>
              <a:gd name="T43" fmla="*/ 1479703 h 3273"/>
              <a:gd name="T44" fmla="*/ 577423 w 2623"/>
              <a:gd name="T45" fmla="*/ 1227218 h 3273"/>
              <a:gd name="T46" fmla="*/ 794094 w 2623"/>
              <a:gd name="T47" fmla="*/ 1299278 h 3273"/>
              <a:gd name="T48" fmla="*/ 866135 w 2623"/>
              <a:gd name="T49" fmla="*/ 1082549 h 3273"/>
              <a:gd name="T50" fmla="*/ 649464 w 2623"/>
              <a:gd name="T51" fmla="*/ 1010489 h 3273"/>
              <a:gd name="T52" fmla="*/ 577423 w 2623"/>
              <a:gd name="T53" fmla="*/ 1227218 h 3273"/>
              <a:gd name="T54" fmla="*/ 649464 w 2623"/>
              <a:gd name="T55" fmla="*/ 902124 h 3273"/>
              <a:gd name="T56" fmla="*/ 866135 w 2623"/>
              <a:gd name="T57" fmla="*/ 830064 h 3273"/>
              <a:gd name="T58" fmla="*/ 794094 w 2623"/>
              <a:gd name="T59" fmla="*/ 613884 h 3273"/>
              <a:gd name="T60" fmla="*/ 577423 w 2623"/>
              <a:gd name="T61" fmla="*/ 685944 h 3273"/>
              <a:gd name="T62" fmla="*/ 180376 w 2623"/>
              <a:gd name="T63" fmla="*/ 1623823 h 3273"/>
              <a:gd name="T64" fmla="*/ 397047 w 2623"/>
              <a:gd name="T65" fmla="*/ 1695883 h 3273"/>
              <a:gd name="T66" fmla="*/ 469088 w 2623"/>
              <a:gd name="T67" fmla="*/ 1479703 h 3273"/>
              <a:gd name="T68" fmla="*/ 252966 w 2623"/>
              <a:gd name="T69" fmla="*/ 1407643 h 3273"/>
              <a:gd name="T70" fmla="*/ 180376 w 2623"/>
              <a:gd name="T71" fmla="*/ 1623823 h 3273"/>
              <a:gd name="T72" fmla="*/ 252966 w 2623"/>
              <a:gd name="T73" fmla="*/ 1299278 h 3273"/>
              <a:gd name="T74" fmla="*/ 469088 w 2623"/>
              <a:gd name="T75" fmla="*/ 1227218 h 3273"/>
              <a:gd name="T76" fmla="*/ 397047 w 2623"/>
              <a:gd name="T77" fmla="*/ 1010489 h 3273"/>
              <a:gd name="T78" fmla="*/ 180376 w 2623"/>
              <a:gd name="T79" fmla="*/ 1082549 h 3273"/>
              <a:gd name="T80" fmla="*/ 180376 w 2623"/>
              <a:gd name="T81" fmla="*/ 830064 h 3273"/>
              <a:gd name="T82" fmla="*/ 397047 w 2623"/>
              <a:gd name="T83" fmla="*/ 902124 h 3273"/>
              <a:gd name="T84" fmla="*/ 469088 w 2623"/>
              <a:gd name="T85" fmla="*/ 685944 h 3273"/>
              <a:gd name="T86" fmla="*/ 252966 w 2623"/>
              <a:gd name="T87" fmla="*/ 613884 h 3273"/>
              <a:gd name="T88" fmla="*/ 180376 w 2623"/>
              <a:gd name="T89" fmla="*/ 830064 h 3273"/>
              <a:gd name="T90" fmla="*/ 179276 w 2623"/>
              <a:gd name="T91" fmla="*/ 179325 h 3273"/>
              <a:gd name="T92" fmla="*/ 1263182 w 2623"/>
              <a:gd name="T93" fmla="*/ 470865 h 327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623" h="3273">
                <a:moveTo>
                  <a:pt x="2418" y="3273"/>
                </a:moveTo>
                <a:cubicBezTo>
                  <a:pt x="224" y="3273"/>
                  <a:pt x="224" y="3273"/>
                  <a:pt x="224" y="3273"/>
                </a:cubicBezTo>
                <a:cubicBezTo>
                  <a:pt x="111" y="3273"/>
                  <a:pt x="0" y="3181"/>
                  <a:pt x="0" y="3069"/>
                </a:cubicBezTo>
                <a:cubicBezTo>
                  <a:pt x="0" y="205"/>
                  <a:pt x="0" y="205"/>
                  <a:pt x="0" y="205"/>
                </a:cubicBezTo>
                <a:cubicBezTo>
                  <a:pt x="0" y="92"/>
                  <a:pt x="92" y="0"/>
                  <a:pt x="205" y="0"/>
                </a:cubicBezTo>
                <a:cubicBezTo>
                  <a:pt x="2418" y="0"/>
                  <a:pt x="2418" y="0"/>
                  <a:pt x="2418" y="0"/>
                </a:cubicBezTo>
                <a:cubicBezTo>
                  <a:pt x="2531" y="0"/>
                  <a:pt x="2623" y="92"/>
                  <a:pt x="2623" y="205"/>
                </a:cubicBezTo>
                <a:cubicBezTo>
                  <a:pt x="2623" y="3069"/>
                  <a:pt x="2623" y="3069"/>
                  <a:pt x="2623" y="3069"/>
                </a:cubicBezTo>
                <a:cubicBezTo>
                  <a:pt x="2623" y="3181"/>
                  <a:pt x="2531" y="3273"/>
                  <a:pt x="2418" y="3273"/>
                </a:cubicBezTo>
                <a:close/>
                <a:moveTo>
                  <a:pt x="1771" y="2952"/>
                </a:moveTo>
                <a:cubicBezTo>
                  <a:pt x="1771" y="3024"/>
                  <a:pt x="1830" y="3083"/>
                  <a:pt x="1903" y="3083"/>
                </a:cubicBezTo>
                <a:cubicBezTo>
                  <a:pt x="2165" y="3083"/>
                  <a:pt x="2165" y="3083"/>
                  <a:pt x="2165" y="3083"/>
                </a:cubicBezTo>
                <a:cubicBezTo>
                  <a:pt x="2237" y="3083"/>
                  <a:pt x="2296" y="3024"/>
                  <a:pt x="2296" y="2952"/>
                </a:cubicBezTo>
                <a:cubicBezTo>
                  <a:pt x="2296" y="2690"/>
                  <a:pt x="2296" y="2690"/>
                  <a:pt x="2296" y="2690"/>
                </a:cubicBezTo>
                <a:cubicBezTo>
                  <a:pt x="2296" y="2617"/>
                  <a:pt x="2237" y="2559"/>
                  <a:pt x="2165" y="2559"/>
                </a:cubicBezTo>
                <a:cubicBezTo>
                  <a:pt x="1903" y="2559"/>
                  <a:pt x="1903" y="2559"/>
                  <a:pt x="1903" y="2559"/>
                </a:cubicBezTo>
                <a:cubicBezTo>
                  <a:pt x="1830" y="2559"/>
                  <a:pt x="1771" y="2617"/>
                  <a:pt x="1771" y="2690"/>
                </a:cubicBezTo>
                <a:lnTo>
                  <a:pt x="1771" y="2952"/>
                </a:lnTo>
                <a:close/>
                <a:moveTo>
                  <a:pt x="1771" y="2231"/>
                </a:moveTo>
                <a:cubicBezTo>
                  <a:pt x="1771" y="2303"/>
                  <a:pt x="1830" y="2362"/>
                  <a:pt x="1903" y="2362"/>
                </a:cubicBezTo>
                <a:cubicBezTo>
                  <a:pt x="2165" y="2362"/>
                  <a:pt x="2165" y="2362"/>
                  <a:pt x="2165" y="2362"/>
                </a:cubicBezTo>
                <a:cubicBezTo>
                  <a:pt x="2237" y="2362"/>
                  <a:pt x="2296" y="2303"/>
                  <a:pt x="2296" y="2231"/>
                </a:cubicBezTo>
                <a:cubicBezTo>
                  <a:pt x="2296" y="1968"/>
                  <a:pt x="2296" y="1968"/>
                  <a:pt x="2296" y="1968"/>
                </a:cubicBezTo>
                <a:cubicBezTo>
                  <a:pt x="2296" y="1896"/>
                  <a:pt x="2237" y="1837"/>
                  <a:pt x="2165" y="1837"/>
                </a:cubicBezTo>
                <a:cubicBezTo>
                  <a:pt x="1903" y="1837"/>
                  <a:pt x="1903" y="1837"/>
                  <a:pt x="1903" y="1837"/>
                </a:cubicBezTo>
                <a:cubicBezTo>
                  <a:pt x="1830" y="1837"/>
                  <a:pt x="1771" y="1896"/>
                  <a:pt x="1771" y="1968"/>
                </a:cubicBezTo>
                <a:lnTo>
                  <a:pt x="1771" y="2231"/>
                </a:lnTo>
                <a:close/>
                <a:moveTo>
                  <a:pt x="1771" y="1509"/>
                </a:moveTo>
                <a:cubicBezTo>
                  <a:pt x="1771" y="1581"/>
                  <a:pt x="1830" y="1640"/>
                  <a:pt x="1903" y="1640"/>
                </a:cubicBezTo>
                <a:cubicBezTo>
                  <a:pt x="2165" y="1640"/>
                  <a:pt x="2165" y="1640"/>
                  <a:pt x="2165" y="1640"/>
                </a:cubicBezTo>
                <a:cubicBezTo>
                  <a:pt x="2237" y="1640"/>
                  <a:pt x="2296" y="1581"/>
                  <a:pt x="2296" y="1509"/>
                </a:cubicBezTo>
                <a:cubicBezTo>
                  <a:pt x="2296" y="1247"/>
                  <a:pt x="2296" y="1247"/>
                  <a:pt x="2296" y="1247"/>
                </a:cubicBezTo>
                <a:cubicBezTo>
                  <a:pt x="2296" y="1174"/>
                  <a:pt x="2237" y="1116"/>
                  <a:pt x="2165" y="1116"/>
                </a:cubicBezTo>
                <a:cubicBezTo>
                  <a:pt x="1903" y="1116"/>
                  <a:pt x="1903" y="1116"/>
                  <a:pt x="1903" y="1116"/>
                </a:cubicBezTo>
                <a:cubicBezTo>
                  <a:pt x="1830" y="1116"/>
                  <a:pt x="1771" y="1174"/>
                  <a:pt x="1771" y="1247"/>
                </a:cubicBezTo>
                <a:lnTo>
                  <a:pt x="1771" y="1509"/>
                </a:lnTo>
                <a:close/>
                <a:moveTo>
                  <a:pt x="1050" y="2952"/>
                </a:moveTo>
                <a:cubicBezTo>
                  <a:pt x="1050" y="3024"/>
                  <a:pt x="1109" y="3083"/>
                  <a:pt x="1181" y="3083"/>
                </a:cubicBezTo>
                <a:cubicBezTo>
                  <a:pt x="1444" y="3083"/>
                  <a:pt x="1444" y="3083"/>
                  <a:pt x="1444" y="3083"/>
                </a:cubicBezTo>
                <a:cubicBezTo>
                  <a:pt x="1516" y="3083"/>
                  <a:pt x="1575" y="3024"/>
                  <a:pt x="1575" y="2952"/>
                </a:cubicBezTo>
                <a:cubicBezTo>
                  <a:pt x="1575" y="2690"/>
                  <a:pt x="1575" y="2690"/>
                  <a:pt x="1575" y="2690"/>
                </a:cubicBezTo>
                <a:cubicBezTo>
                  <a:pt x="1575" y="2617"/>
                  <a:pt x="1516" y="2559"/>
                  <a:pt x="1444" y="2559"/>
                </a:cubicBezTo>
                <a:cubicBezTo>
                  <a:pt x="1181" y="2559"/>
                  <a:pt x="1181" y="2559"/>
                  <a:pt x="1181" y="2559"/>
                </a:cubicBezTo>
                <a:cubicBezTo>
                  <a:pt x="1109" y="2559"/>
                  <a:pt x="1050" y="2617"/>
                  <a:pt x="1050" y="2690"/>
                </a:cubicBezTo>
                <a:lnTo>
                  <a:pt x="1050" y="2952"/>
                </a:lnTo>
                <a:close/>
                <a:moveTo>
                  <a:pt x="1050" y="2231"/>
                </a:moveTo>
                <a:cubicBezTo>
                  <a:pt x="1050" y="2303"/>
                  <a:pt x="1109" y="2362"/>
                  <a:pt x="1181" y="2362"/>
                </a:cubicBezTo>
                <a:cubicBezTo>
                  <a:pt x="1444" y="2362"/>
                  <a:pt x="1444" y="2362"/>
                  <a:pt x="1444" y="2362"/>
                </a:cubicBezTo>
                <a:cubicBezTo>
                  <a:pt x="1516" y="2362"/>
                  <a:pt x="1575" y="2303"/>
                  <a:pt x="1575" y="2231"/>
                </a:cubicBezTo>
                <a:cubicBezTo>
                  <a:pt x="1575" y="1968"/>
                  <a:pt x="1575" y="1968"/>
                  <a:pt x="1575" y="1968"/>
                </a:cubicBezTo>
                <a:cubicBezTo>
                  <a:pt x="1575" y="1896"/>
                  <a:pt x="1516" y="1837"/>
                  <a:pt x="1444" y="1837"/>
                </a:cubicBezTo>
                <a:cubicBezTo>
                  <a:pt x="1181" y="1837"/>
                  <a:pt x="1181" y="1837"/>
                  <a:pt x="1181" y="1837"/>
                </a:cubicBezTo>
                <a:cubicBezTo>
                  <a:pt x="1109" y="1837"/>
                  <a:pt x="1050" y="1896"/>
                  <a:pt x="1050" y="1968"/>
                </a:cubicBezTo>
                <a:lnTo>
                  <a:pt x="1050" y="2231"/>
                </a:lnTo>
                <a:close/>
                <a:moveTo>
                  <a:pt x="1050" y="1509"/>
                </a:moveTo>
                <a:cubicBezTo>
                  <a:pt x="1050" y="1581"/>
                  <a:pt x="1109" y="1640"/>
                  <a:pt x="1181" y="1640"/>
                </a:cubicBezTo>
                <a:cubicBezTo>
                  <a:pt x="1444" y="1640"/>
                  <a:pt x="1444" y="1640"/>
                  <a:pt x="1444" y="1640"/>
                </a:cubicBezTo>
                <a:cubicBezTo>
                  <a:pt x="1516" y="1640"/>
                  <a:pt x="1575" y="1581"/>
                  <a:pt x="1575" y="1509"/>
                </a:cubicBezTo>
                <a:cubicBezTo>
                  <a:pt x="1575" y="1247"/>
                  <a:pt x="1575" y="1247"/>
                  <a:pt x="1575" y="1247"/>
                </a:cubicBezTo>
                <a:cubicBezTo>
                  <a:pt x="1575" y="1174"/>
                  <a:pt x="1516" y="1116"/>
                  <a:pt x="1444" y="1116"/>
                </a:cubicBezTo>
                <a:cubicBezTo>
                  <a:pt x="1181" y="1116"/>
                  <a:pt x="1181" y="1116"/>
                  <a:pt x="1181" y="1116"/>
                </a:cubicBezTo>
                <a:cubicBezTo>
                  <a:pt x="1109" y="1116"/>
                  <a:pt x="1050" y="1174"/>
                  <a:pt x="1050" y="1247"/>
                </a:cubicBezTo>
                <a:lnTo>
                  <a:pt x="1050" y="1509"/>
                </a:lnTo>
                <a:close/>
                <a:moveTo>
                  <a:pt x="328" y="2952"/>
                </a:moveTo>
                <a:cubicBezTo>
                  <a:pt x="328" y="3024"/>
                  <a:pt x="387" y="3083"/>
                  <a:pt x="460" y="3083"/>
                </a:cubicBezTo>
                <a:cubicBezTo>
                  <a:pt x="722" y="3083"/>
                  <a:pt x="722" y="3083"/>
                  <a:pt x="722" y="3083"/>
                </a:cubicBezTo>
                <a:cubicBezTo>
                  <a:pt x="794" y="3083"/>
                  <a:pt x="853" y="3024"/>
                  <a:pt x="853" y="2952"/>
                </a:cubicBezTo>
                <a:cubicBezTo>
                  <a:pt x="853" y="2690"/>
                  <a:pt x="853" y="2690"/>
                  <a:pt x="853" y="2690"/>
                </a:cubicBezTo>
                <a:cubicBezTo>
                  <a:pt x="853" y="2617"/>
                  <a:pt x="794" y="2559"/>
                  <a:pt x="722" y="2559"/>
                </a:cubicBezTo>
                <a:cubicBezTo>
                  <a:pt x="460" y="2559"/>
                  <a:pt x="460" y="2559"/>
                  <a:pt x="460" y="2559"/>
                </a:cubicBezTo>
                <a:cubicBezTo>
                  <a:pt x="387" y="2559"/>
                  <a:pt x="328" y="2617"/>
                  <a:pt x="328" y="2690"/>
                </a:cubicBezTo>
                <a:lnTo>
                  <a:pt x="328" y="2952"/>
                </a:lnTo>
                <a:close/>
                <a:moveTo>
                  <a:pt x="328" y="2231"/>
                </a:moveTo>
                <a:cubicBezTo>
                  <a:pt x="328" y="2303"/>
                  <a:pt x="387" y="2362"/>
                  <a:pt x="460" y="2362"/>
                </a:cubicBezTo>
                <a:cubicBezTo>
                  <a:pt x="722" y="2362"/>
                  <a:pt x="722" y="2362"/>
                  <a:pt x="722" y="2362"/>
                </a:cubicBezTo>
                <a:cubicBezTo>
                  <a:pt x="794" y="2362"/>
                  <a:pt x="853" y="2303"/>
                  <a:pt x="853" y="2231"/>
                </a:cubicBezTo>
                <a:cubicBezTo>
                  <a:pt x="853" y="1968"/>
                  <a:pt x="853" y="1968"/>
                  <a:pt x="853" y="1968"/>
                </a:cubicBezTo>
                <a:cubicBezTo>
                  <a:pt x="853" y="1896"/>
                  <a:pt x="794" y="1837"/>
                  <a:pt x="722" y="1837"/>
                </a:cubicBezTo>
                <a:cubicBezTo>
                  <a:pt x="460" y="1837"/>
                  <a:pt x="460" y="1837"/>
                  <a:pt x="460" y="1837"/>
                </a:cubicBezTo>
                <a:cubicBezTo>
                  <a:pt x="387" y="1837"/>
                  <a:pt x="328" y="1896"/>
                  <a:pt x="328" y="1968"/>
                </a:cubicBezTo>
                <a:lnTo>
                  <a:pt x="328" y="2231"/>
                </a:lnTo>
                <a:close/>
                <a:moveTo>
                  <a:pt x="328" y="1509"/>
                </a:moveTo>
                <a:cubicBezTo>
                  <a:pt x="328" y="1581"/>
                  <a:pt x="387" y="1640"/>
                  <a:pt x="460" y="1640"/>
                </a:cubicBezTo>
                <a:cubicBezTo>
                  <a:pt x="722" y="1640"/>
                  <a:pt x="722" y="1640"/>
                  <a:pt x="722" y="1640"/>
                </a:cubicBezTo>
                <a:cubicBezTo>
                  <a:pt x="794" y="1640"/>
                  <a:pt x="853" y="1581"/>
                  <a:pt x="853" y="1509"/>
                </a:cubicBezTo>
                <a:cubicBezTo>
                  <a:pt x="853" y="1247"/>
                  <a:pt x="853" y="1247"/>
                  <a:pt x="853" y="1247"/>
                </a:cubicBezTo>
                <a:cubicBezTo>
                  <a:pt x="853" y="1174"/>
                  <a:pt x="794" y="1116"/>
                  <a:pt x="722" y="1116"/>
                </a:cubicBezTo>
                <a:cubicBezTo>
                  <a:pt x="460" y="1116"/>
                  <a:pt x="460" y="1116"/>
                  <a:pt x="460" y="1116"/>
                </a:cubicBezTo>
                <a:cubicBezTo>
                  <a:pt x="387" y="1116"/>
                  <a:pt x="328" y="1174"/>
                  <a:pt x="328" y="1247"/>
                </a:cubicBezTo>
                <a:lnTo>
                  <a:pt x="328" y="1509"/>
                </a:lnTo>
                <a:close/>
                <a:moveTo>
                  <a:pt x="2297" y="326"/>
                </a:moveTo>
                <a:cubicBezTo>
                  <a:pt x="326" y="326"/>
                  <a:pt x="326" y="326"/>
                  <a:pt x="326" y="326"/>
                </a:cubicBezTo>
                <a:cubicBezTo>
                  <a:pt x="326" y="856"/>
                  <a:pt x="326" y="856"/>
                  <a:pt x="326" y="856"/>
                </a:cubicBezTo>
                <a:cubicBezTo>
                  <a:pt x="2297" y="856"/>
                  <a:pt x="2297" y="856"/>
                  <a:pt x="2297" y="856"/>
                </a:cubicBezTo>
                <a:lnTo>
                  <a:pt x="2297" y="3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站酷快乐体 " panose="02010600030101010101" pitchFamily="2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981374" y="2677253"/>
            <a:ext cx="1210588" cy="1323439"/>
            <a:chOff x="647240" y="1455606"/>
            <a:chExt cx="1210588" cy="1323439"/>
          </a:xfrm>
        </p:grpSpPr>
        <p:grpSp>
          <p:nvGrpSpPr>
            <p:cNvPr id="49" name="组合 48"/>
            <p:cNvGrpSpPr/>
            <p:nvPr/>
          </p:nvGrpSpPr>
          <p:grpSpPr>
            <a:xfrm>
              <a:off x="749614" y="1606786"/>
              <a:ext cx="1005840" cy="1021080"/>
              <a:chOff x="518160" y="670560"/>
              <a:chExt cx="1005840" cy="1021080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518160" y="670560"/>
                <a:ext cx="1005840" cy="102108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  <p:cxnSp>
            <p:nvCxnSpPr>
              <p:cNvPr id="52" name="直接连接符 51"/>
              <p:cNvCxnSpPr>
                <a:stCxn id="51" idx="1"/>
                <a:endCxn id="51" idx="3"/>
              </p:cNvCxnSpPr>
              <p:nvPr/>
            </p:nvCxnSpPr>
            <p:spPr>
              <a:xfrm>
                <a:off x="518160" y="1181100"/>
                <a:ext cx="100584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>
                <a:stCxn id="51" idx="0"/>
                <a:endCxn id="51" idx="2"/>
              </p:cNvCxnSpPr>
              <p:nvPr/>
            </p:nvCxnSpPr>
            <p:spPr>
              <a:xfrm>
                <a:off x="1021080" y="670560"/>
                <a:ext cx="0" cy="102108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文本框 49"/>
            <p:cNvSpPr txBox="1"/>
            <p:nvPr/>
          </p:nvSpPr>
          <p:spPr>
            <a:xfrm>
              <a:off x="647240" y="1455606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rgbClr val="FFFFFF"/>
                  </a:solidFill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感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096006" y="2677253"/>
            <a:ext cx="1210588" cy="1323439"/>
            <a:chOff x="647240" y="1455606"/>
            <a:chExt cx="1210588" cy="1323439"/>
          </a:xfrm>
        </p:grpSpPr>
        <p:grpSp>
          <p:nvGrpSpPr>
            <p:cNvPr id="55" name="组合 54"/>
            <p:cNvGrpSpPr/>
            <p:nvPr/>
          </p:nvGrpSpPr>
          <p:grpSpPr>
            <a:xfrm>
              <a:off x="749614" y="1606786"/>
              <a:ext cx="1005840" cy="1021080"/>
              <a:chOff x="518160" y="670560"/>
              <a:chExt cx="1005840" cy="1021080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518160" y="670560"/>
                <a:ext cx="1005840" cy="102108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  <p:cxnSp>
            <p:nvCxnSpPr>
              <p:cNvPr id="58" name="直接连接符 57"/>
              <p:cNvCxnSpPr>
                <a:stCxn id="57" idx="1"/>
                <a:endCxn id="57" idx="3"/>
              </p:cNvCxnSpPr>
              <p:nvPr/>
            </p:nvCxnSpPr>
            <p:spPr>
              <a:xfrm>
                <a:off x="518160" y="1181100"/>
                <a:ext cx="100584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>
                <a:stCxn id="57" idx="0"/>
                <a:endCxn id="57" idx="2"/>
              </p:cNvCxnSpPr>
              <p:nvPr/>
            </p:nvCxnSpPr>
            <p:spPr>
              <a:xfrm>
                <a:off x="1021080" y="670560"/>
                <a:ext cx="0" cy="102108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文本框 55"/>
            <p:cNvSpPr txBox="1"/>
            <p:nvPr/>
          </p:nvSpPr>
          <p:spPr>
            <a:xfrm>
              <a:off x="647240" y="1455606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defRPr>
              </a:lvl1pPr>
            </a:lstStyle>
            <a:p>
              <a:r>
                <a:rPr lang="zh-CN" altLang="en-US" dirty="0" smtClean="0">
                  <a:solidFill>
                    <a:srgbClr val="FFFFFF"/>
                  </a:solidFill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观</a:t>
              </a:r>
              <a:endParaRPr lang="zh-CN" altLang="en-US" dirty="0">
                <a:solidFill>
                  <a:srgbClr val="FFFFFF"/>
                </a:solidFill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5653322" y="2677253"/>
            <a:ext cx="1210588" cy="1323439"/>
            <a:chOff x="647240" y="1455606"/>
            <a:chExt cx="1210588" cy="1323439"/>
          </a:xfrm>
        </p:grpSpPr>
        <p:grpSp>
          <p:nvGrpSpPr>
            <p:cNvPr id="61" name="组合 60"/>
            <p:cNvGrpSpPr/>
            <p:nvPr/>
          </p:nvGrpSpPr>
          <p:grpSpPr>
            <a:xfrm>
              <a:off x="749614" y="1606786"/>
              <a:ext cx="1005840" cy="1021080"/>
              <a:chOff x="518160" y="670560"/>
              <a:chExt cx="1005840" cy="102108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518160" y="670560"/>
                <a:ext cx="1005840" cy="102108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  <p:cxnSp>
            <p:nvCxnSpPr>
              <p:cNvPr id="64" name="直接连接符 63"/>
              <p:cNvCxnSpPr>
                <a:stCxn id="63" idx="1"/>
                <a:endCxn id="63" idx="3"/>
              </p:cNvCxnSpPr>
              <p:nvPr/>
            </p:nvCxnSpPr>
            <p:spPr>
              <a:xfrm>
                <a:off x="518160" y="1181100"/>
                <a:ext cx="100584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>
                <a:stCxn id="63" idx="0"/>
                <a:endCxn id="63" idx="2"/>
              </p:cNvCxnSpPr>
              <p:nvPr/>
            </p:nvCxnSpPr>
            <p:spPr>
              <a:xfrm>
                <a:off x="1021080" y="670560"/>
                <a:ext cx="0" cy="102108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文本框 61"/>
            <p:cNvSpPr txBox="1"/>
            <p:nvPr/>
          </p:nvSpPr>
          <p:spPr>
            <a:xfrm>
              <a:off x="647240" y="1455606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defRPr>
              </a:lvl1pPr>
            </a:lstStyle>
            <a:p>
              <a:r>
                <a:rPr lang="zh-CN" altLang="en-US" dirty="0" smtClean="0">
                  <a:solidFill>
                    <a:srgbClr val="FFFFFF"/>
                  </a:solidFill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看</a:t>
              </a:r>
              <a:endParaRPr lang="zh-CN" altLang="en-US" dirty="0">
                <a:solidFill>
                  <a:srgbClr val="FFFFFF"/>
                </a:solidFill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210638" y="2677253"/>
            <a:ext cx="1210588" cy="1323439"/>
            <a:chOff x="647240" y="1455606"/>
            <a:chExt cx="1210588" cy="1323439"/>
          </a:xfrm>
        </p:grpSpPr>
        <p:grpSp>
          <p:nvGrpSpPr>
            <p:cNvPr id="68" name="组合 67"/>
            <p:cNvGrpSpPr/>
            <p:nvPr/>
          </p:nvGrpSpPr>
          <p:grpSpPr>
            <a:xfrm>
              <a:off x="749614" y="1606786"/>
              <a:ext cx="1005840" cy="1021080"/>
              <a:chOff x="518160" y="670560"/>
              <a:chExt cx="1005840" cy="1021080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518160" y="670560"/>
                <a:ext cx="1005840" cy="102108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  <p:cxnSp>
            <p:nvCxnSpPr>
              <p:cNvPr id="71" name="直接连接符 70"/>
              <p:cNvCxnSpPr>
                <a:stCxn id="70" idx="1"/>
                <a:endCxn id="70" idx="3"/>
              </p:cNvCxnSpPr>
              <p:nvPr/>
            </p:nvCxnSpPr>
            <p:spPr>
              <a:xfrm>
                <a:off x="518160" y="1181100"/>
                <a:ext cx="100584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/>
              <p:cNvCxnSpPr>
                <a:stCxn id="70" idx="0"/>
                <a:endCxn id="70" idx="2"/>
              </p:cNvCxnSpPr>
              <p:nvPr/>
            </p:nvCxnSpPr>
            <p:spPr>
              <a:xfrm>
                <a:off x="1021080" y="670560"/>
                <a:ext cx="0" cy="102108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9" name="文本框 68"/>
            <p:cNvSpPr txBox="1"/>
            <p:nvPr/>
          </p:nvSpPr>
          <p:spPr>
            <a:xfrm>
              <a:off x="647240" y="1455606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defRPr>
              </a:lvl1pPr>
            </a:lstStyle>
            <a:p>
              <a:r>
                <a:rPr lang="zh-CN" altLang="en-US" dirty="0" smtClean="0">
                  <a:solidFill>
                    <a:srgbClr val="FFFFFF"/>
                  </a:solidFill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与</a:t>
              </a:r>
              <a:endParaRPr lang="zh-CN" altLang="en-US" dirty="0">
                <a:solidFill>
                  <a:srgbClr val="FFFFFF"/>
                </a:solidFill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538690" y="2677253"/>
            <a:ext cx="1210588" cy="1323439"/>
            <a:chOff x="647240" y="1455606"/>
            <a:chExt cx="1210588" cy="1323439"/>
          </a:xfrm>
        </p:grpSpPr>
        <p:grpSp>
          <p:nvGrpSpPr>
            <p:cNvPr id="74" name="组合 73"/>
            <p:cNvGrpSpPr/>
            <p:nvPr/>
          </p:nvGrpSpPr>
          <p:grpSpPr>
            <a:xfrm>
              <a:off x="749614" y="1606786"/>
              <a:ext cx="1005840" cy="1021080"/>
              <a:chOff x="518160" y="670560"/>
              <a:chExt cx="1005840" cy="1021080"/>
            </a:xfrm>
          </p:grpSpPr>
          <p:sp>
            <p:nvSpPr>
              <p:cNvPr id="76" name="矩形 75"/>
              <p:cNvSpPr/>
              <p:nvPr/>
            </p:nvSpPr>
            <p:spPr>
              <a:xfrm>
                <a:off x="518160" y="670560"/>
                <a:ext cx="1005840" cy="102108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  <p:cxnSp>
            <p:nvCxnSpPr>
              <p:cNvPr id="77" name="直接连接符 76"/>
              <p:cNvCxnSpPr>
                <a:stCxn id="76" idx="1"/>
                <a:endCxn id="76" idx="3"/>
              </p:cNvCxnSpPr>
              <p:nvPr/>
            </p:nvCxnSpPr>
            <p:spPr>
              <a:xfrm>
                <a:off x="518160" y="1181100"/>
                <a:ext cx="100584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/>
              <p:cNvCxnSpPr>
                <a:stCxn id="76" idx="0"/>
                <a:endCxn id="76" idx="2"/>
              </p:cNvCxnSpPr>
              <p:nvPr/>
            </p:nvCxnSpPr>
            <p:spPr>
              <a:xfrm>
                <a:off x="1021080" y="670560"/>
                <a:ext cx="0" cy="102108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文本框 74"/>
            <p:cNvSpPr txBox="1"/>
            <p:nvPr/>
          </p:nvSpPr>
          <p:spPr>
            <a:xfrm>
              <a:off x="647240" y="1455606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defRPr>
              </a:lvl1pPr>
            </a:lstStyle>
            <a:p>
              <a:r>
                <a:rPr lang="zh-CN" altLang="en-US" dirty="0" smtClean="0">
                  <a:solidFill>
                    <a:srgbClr val="FFFFFF"/>
                  </a:solidFill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谢</a:t>
              </a:r>
              <a:endParaRPr lang="zh-CN" altLang="en-US" dirty="0">
                <a:solidFill>
                  <a:srgbClr val="FFFFFF"/>
                </a:solidFill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8767954" y="2677253"/>
            <a:ext cx="1210588" cy="1323439"/>
            <a:chOff x="647240" y="1455606"/>
            <a:chExt cx="1210588" cy="1323439"/>
          </a:xfrm>
        </p:grpSpPr>
        <p:grpSp>
          <p:nvGrpSpPr>
            <p:cNvPr id="104" name="组合 103"/>
            <p:cNvGrpSpPr/>
            <p:nvPr/>
          </p:nvGrpSpPr>
          <p:grpSpPr>
            <a:xfrm>
              <a:off x="749614" y="1606786"/>
              <a:ext cx="1005840" cy="1021080"/>
              <a:chOff x="518160" y="670560"/>
              <a:chExt cx="1005840" cy="1021080"/>
            </a:xfrm>
          </p:grpSpPr>
          <p:sp>
            <p:nvSpPr>
              <p:cNvPr id="106" name="矩形 105"/>
              <p:cNvSpPr/>
              <p:nvPr/>
            </p:nvSpPr>
            <p:spPr>
              <a:xfrm>
                <a:off x="518160" y="670560"/>
                <a:ext cx="1005840" cy="102108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  <p:cxnSp>
            <p:nvCxnSpPr>
              <p:cNvPr id="107" name="直接连接符 106"/>
              <p:cNvCxnSpPr>
                <a:stCxn id="106" idx="1"/>
                <a:endCxn id="106" idx="3"/>
              </p:cNvCxnSpPr>
              <p:nvPr/>
            </p:nvCxnSpPr>
            <p:spPr>
              <a:xfrm>
                <a:off x="518160" y="1181100"/>
                <a:ext cx="100584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直接连接符 107"/>
              <p:cNvCxnSpPr>
                <a:stCxn id="106" idx="0"/>
                <a:endCxn id="106" idx="2"/>
              </p:cNvCxnSpPr>
              <p:nvPr/>
            </p:nvCxnSpPr>
            <p:spPr>
              <a:xfrm>
                <a:off x="1021080" y="670560"/>
                <a:ext cx="0" cy="102108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5" name="文本框 104"/>
            <p:cNvSpPr txBox="1"/>
            <p:nvPr/>
          </p:nvSpPr>
          <p:spPr>
            <a:xfrm>
              <a:off x="647240" y="1455606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defRPr>
              </a:lvl1pPr>
            </a:lstStyle>
            <a:p>
              <a:r>
                <a:rPr lang="zh-CN" altLang="en-US" dirty="0" smtClean="0">
                  <a:solidFill>
                    <a:srgbClr val="FFFFFF"/>
                  </a:solidFill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指</a:t>
              </a:r>
              <a:endParaRPr lang="zh-CN" altLang="en-US" dirty="0">
                <a:solidFill>
                  <a:srgbClr val="FFFFFF"/>
                </a:solidFill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10325271" y="2677253"/>
            <a:ext cx="1210588" cy="1323439"/>
            <a:chOff x="647240" y="1455606"/>
            <a:chExt cx="1210588" cy="1323439"/>
          </a:xfrm>
        </p:grpSpPr>
        <p:grpSp>
          <p:nvGrpSpPr>
            <p:cNvPr id="110" name="组合 109"/>
            <p:cNvGrpSpPr/>
            <p:nvPr/>
          </p:nvGrpSpPr>
          <p:grpSpPr>
            <a:xfrm>
              <a:off x="749614" y="1606786"/>
              <a:ext cx="1005840" cy="1021080"/>
              <a:chOff x="518160" y="670560"/>
              <a:chExt cx="1005840" cy="1021080"/>
            </a:xfrm>
          </p:grpSpPr>
          <p:sp>
            <p:nvSpPr>
              <p:cNvPr id="112" name="矩形 111"/>
              <p:cNvSpPr/>
              <p:nvPr/>
            </p:nvSpPr>
            <p:spPr>
              <a:xfrm>
                <a:off x="518160" y="670560"/>
                <a:ext cx="1005840" cy="102108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endParaRPr>
              </a:p>
            </p:txBody>
          </p:sp>
          <p:cxnSp>
            <p:nvCxnSpPr>
              <p:cNvPr id="113" name="直接连接符 112"/>
              <p:cNvCxnSpPr>
                <a:stCxn id="112" idx="1"/>
                <a:endCxn id="112" idx="3"/>
              </p:cNvCxnSpPr>
              <p:nvPr/>
            </p:nvCxnSpPr>
            <p:spPr>
              <a:xfrm>
                <a:off x="518160" y="1181100"/>
                <a:ext cx="100584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直接连接符 113"/>
              <p:cNvCxnSpPr>
                <a:stCxn id="112" idx="0"/>
                <a:endCxn id="112" idx="2"/>
              </p:cNvCxnSpPr>
              <p:nvPr/>
            </p:nvCxnSpPr>
            <p:spPr>
              <a:xfrm>
                <a:off x="1021080" y="670560"/>
                <a:ext cx="0" cy="102108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1" name="文本框 110"/>
            <p:cNvSpPr txBox="1"/>
            <p:nvPr/>
          </p:nvSpPr>
          <p:spPr>
            <a:xfrm>
              <a:off x="647240" y="1455606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defRPr>
              </a:lvl1pPr>
            </a:lstStyle>
            <a:p>
              <a:r>
                <a:rPr lang="zh-CN" altLang="en-US" dirty="0" smtClean="0">
                  <a:solidFill>
                    <a:srgbClr val="FFFFFF"/>
                  </a:solidFill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导</a:t>
              </a:r>
              <a:endParaRPr lang="zh-CN" altLang="en-US" dirty="0">
                <a:solidFill>
                  <a:srgbClr val="FFFFFF"/>
                </a:solidFill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2723431" y="697711"/>
            <a:ext cx="1244247" cy="1603838"/>
            <a:chOff x="3199888" y="963919"/>
            <a:chExt cx="1244247" cy="1603838"/>
          </a:xfrm>
        </p:grpSpPr>
        <p:sp useBgFill="1">
          <p:nvSpPr>
            <p:cNvPr id="116" name="文本框 115"/>
            <p:cNvSpPr txBox="1"/>
            <p:nvPr/>
          </p:nvSpPr>
          <p:spPr>
            <a:xfrm>
              <a:off x="3431173" y="963919"/>
              <a:ext cx="868583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defRPr>
              </a:lvl1pPr>
            </a:lstStyle>
            <a:p>
              <a:r>
                <a:rPr lang="en-US" altLang="zh-CN" dirty="0" smtClean="0">
                  <a:solidFill>
                    <a:srgbClr val="FFFFFF"/>
                  </a:solidFill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2</a:t>
              </a:r>
              <a:endParaRPr lang="zh-CN" altLang="en-US" dirty="0">
                <a:solidFill>
                  <a:srgbClr val="FFFFFF"/>
                </a:solidFill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117" name="KSO_Shape"/>
            <p:cNvSpPr/>
            <p:nvPr/>
          </p:nvSpPr>
          <p:spPr>
            <a:xfrm>
              <a:off x="3199888" y="997039"/>
              <a:ext cx="1244247" cy="1570718"/>
            </a:xfrm>
            <a:custGeom>
              <a:avLst/>
              <a:gdLst>
                <a:gd name="connsiteX0" fmla="*/ 2055718 w 4111436"/>
                <a:gd name="connsiteY0" fmla="*/ 3729003 h 4111436"/>
                <a:gd name="connsiteX1" fmla="*/ 2055718 w 4111436"/>
                <a:gd name="connsiteY1" fmla="*/ 4019426 h 4111436"/>
                <a:gd name="connsiteX2" fmla="*/ 2055718 w 4111436"/>
                <a:gd name="connsiteY2" fmla="*/ 3729003 h 4111436"/>
                <a:gd name="connsiteX3" fmla="*/ 2488796 w 4111436"/>
                <a:gd name="connsiteY3" fmla="*/ 3671988 h 4111436"/>
                <a:gd name="connsiteX4" fmla="*/ 2563963 w 4111436"/>
                <a:gd name="connsiteY4" fmla="*/ 3952515 h 4111436"/>
                <a:gd name="connsiteX5" fmla="*/ 2488796 w 4111436"/>
                <a:gd name="connsiteY5" fmla="*/ 3671988 h 4111436"/>
                <a:gd name="connsiteX6" fmla="*/ 1622639 w 4111436"/>
                <a:gd name="connsiteY6" fmla="*/ 3671987 h 4111436"/>
                <a:gd name="connsiteX7" fmla="*/ 1547472 w 4111436"/>
                <a:gd name="connsiteY7" fmla="*/ 3952514 h 4111436"/>
                <a:gd name="connsiteX8" fmla="*/ 1622639 w 4111436"/>
                <a:gd name="connsiteY8" fmla="*/ 3671987 h 4111436"/>
                <a:gd name="connsiteX9" fmla="*/ 2892361 w 4111436"/>
                <a:gd name="connsiteY9" fmla="*/ 3504825 h 4111436"/>
                <a:gd name="connsiteX10" fmla="*/ 3037572 w 4111436"/>
                <a:gd name="connsiteY10" fmla="*/ 3756339 h 4111436"/>
                <a:gd name="connsiteX11" fmla="*/ 2892361 w 4111436"/>
                <a:gd name="connsiteY11" fmla="*/ 3504825 h 4111436"/>
                <a:gd name="connsiteX12" fmla="*/ 1219076 w 4111436"/>
                <a:gd name="connsiteY12" fmla="*/ 3504825 h 4111436"/>
                <a:gd name="connsiteX13" fmla="*/ 1073864 w 4111436"/>
                <a:gd name="connsiteY13" fmla="*/ 3756338 h 4111436"/>
                <a:gd name="connsiteX14" fmla="*/ 1219076 w 4111436"/>
                <a:gd name="connsiteY14" fmla="*/ 3504825 h 4111436"/>
                <a:gd name="connsiteX15" fmla="*/ 3323502 w 4111436"/>
                <a:gd name="connsiteY15" fmla="*/ 3230123 h 4111436"/>
                <a:gd name="connsiteX16" fmla="*/ 3444269 w 4111436"/>
                <a:gd name="connsiteY16" fmla="*/ 3444269 h 4111436"/>
                <a:gd name="connsiteX17" fmla="*/ 3238909 w 4111436"/>
                <a:gd name="connsiteY17" fmla="*/ 3238909 h 4111436"/>
                <a:gd name="connsiteX18" fmla="*/ 3323502 w 4111436"/>
                <a:gd name="connsiteY18" fmla="*/ 3230123 h 4111436"/>
                <a:gd name="connsiteX19" fmla="*/ 787934 w 4111436"/>
                <a:gd name="connsiteY19" fmla="*/ 3230122 h 4111436"/>
                <a:gd name="connsiteX20" fmla="*/ 872527 w 4111436"/>
                <a:gd name="connsiteY20" fmla="*/ 3238909 h 4111436"/>
                <a:gd name="connsiteX21" fmla="*/ 667167 w 4111436"/>
                <a:gd name="connsiteY21" fmla="*/ 3444269 h 4111436"/>
                <a:gd name="connsiteX22" fmla="*/ 787934 w 4111436"/>
                <a:gd name="connsiteY22" fmla="*/ 3230122 h 4111436"/>
                <a:gd name="connsiteX23" fmla="*/ 3715047 w 4111436"/>
                <a:gd name="connsiteY23" fmla="*/ 2836253 h 4111436"/>
                <a:gd name="connsiteX24" fmla="*/ 3756338 w 4111436"/>
                <a:gd name="connsiteY24" fmla="*/ 3037573 h 4111436"/>
                <a:gd name="connsiteX25" fmla="*/ 3504825 w 4111436"/>
                <a:gd name="connsiteY25" fmla="*/ 2892361 h 4111436"/>
                <a:gd name="connsiteX26" fmla="*/ 3715047 w 4111436"/>
                <a:gd name="connsiteY26" fmla="*/ 2836253 h 4111436"/>
                <a:gd name="connsiteX27" fmla="*/ 396389 w 4111436"/>
                <a:gd name="connsiteY27" fmla="*/ 2836252 h 4111436"/>
                <a:gd name="connsiteX28" fmla="*/ 606611 w 4111436"/>
                <a:gd name="connsiteY28" fmla="*/ 2892361 h 4111436"/>
                <a:gd name="connsiteX29" fmla="*/ 355097 w 4111436"/>
                <a:gd name="connsiteY29" fmla="*/ 3037572 h 4111436"/>
                <a:gd name="connsiteX30" fmla="*/ 396389 w 4111436"/>
                <a:gd name="connsiteY30" fmla="*/ 2836252 h 4111436"/>
                <a:gd name="connsiteX31" fmla="*/ 3954844 w 4111436"/>
                <a:gd name="connsiteY31" fmla="*/ 2366424 h 4111436"/>
                <a:gd name="connsiteX32" fmla="*/ 3952514 w 4111436"/>
                <a:gd name="connsiteY32" fmla="*/ 2563964 h 4111436"/>
                <a:gd name="connsiteX33" fmla="*/ 3671987 w 4111436"/>
                <a:gd name="connsiteY33" fmla="*/ 2488797 h 4111436"/>
                <a:gd name="connsiteX34" fmla="*/ 3954844 w 4111436"/>
                <a:gd name="connsiteY34" fmla="*/ 2366424 h 4111436"/>
                <a:gd name="connsiteX35" fmla="*/ 156592 w 4111436"/>
                <a:gd name="connsiteY35" fmla="*/ 2366423 h 4111436"/>
                <a:gd name="connsiteX36" fmla="*/ 439449 w 4111436"/>
                <a:gd name="connsiteY36" fmla="*/ 2488796 h 4111436"/>
                <a:gd name="connsiteX37" fmla="*/ 158922 w 4111436"/>
                <a:gd name="connsiteY37" fmla="*/ 2563963 h 4111436"/>
                <a:gd name="connsiteX38" fmla="*/ 156592 w 4111436"/>
                <a:gd name="connsiteY38" fmla="*/ 2366423 h 4111436"/>
                <a:gd name="connsiteX39" fmla="*/ 4008082 w 4111436"/>
                <a:gd name="connsiteY39" fmla="*/ 1860732 h 4111436"/>
                <a:gd name="connsiteX40" fmla="*/ 4019426 w 4111436"/>
                <a:gd name="connsiteY40" fmla="*/ 2055719 h 4111436"/>
                <a:gd name="connsiteX41" fmla="*/ 3729003 w 4111436"/>
                <a:gd name="connsiteY41" fmla="*/ 2055719 h 4111436"/>
                <a:gd name="connsiteX42" fmla="*/ 4008082 w 4111436"/>
                <a:gd name="connsiteY42" fmla="*/ 1860732 h 4111436"/>
                <a:gd name="connsiteX43" fmla="*/ 103354 w 4111436"/>
                <a:gd name="connsiteY43" fmla="*/ 1860732 h 4111436"/>
                <a:gd name="connsiteX44" fmla="*/ 382433 w 4111436"/>
                <a:gd name="connsiteY44" fmla="*/ 2055718 h 4111436"/>
                <a:gd name="connsiteX45" fmla="*/ 92010 w 4111436"/>
                <a:gd name="connsiteY45" fmla="*/ 2055718 h 4111436"/>
                <a:gd name="connsiteX46" fmla="*/ 103354 w 4111436"/>
                <a:gd name="connsiteY46" fmla="*/ 1860732 h 4111436"/>
                <a:gd name="connsiteX47" fmla="*/ 3923829 w 4111436"/>
                <a:gd name="connsiteY47" fmla="*/ 1358232 h 4111436"/>
                <a:gd name="connsiteX48" fmla="*/ 3952515 w 4111436"/>
                <a:gd name="connsiteY48" fmla="*/ 1547474 h 4111436"/>
                <a:gd name="connsiteX49" fmla="*/ 3671988 w 4111436"/>
                <a:gd name="connsiteY49" fmla="*/ 1622641 h 4111436"/>
                <a:gd name="connsiteX50" fmla="*/ 3923829 w 4111436"/>
                <a:gd name="connsiteY50" fmla="*/ 1358232 h 4111436"/>
                <a:gd name="connsiteX51" fmla="*/ 187608 w 4111436"/>
                <a:gd name="connsiteY51" fmla="*/ 1358232 h 4111436"/>
                <a:gd name="connsiteX52" fmla="*/ 439450 w 4111436"/>
                <a:gd name="connsiteY52" fmla="*/ 1622641 h 4111436"/>
                <a:gd name="connsiteX53" fmla="*/ 158923 w 4111436"/>
                <a:gd name="connsiteY53" fmla="*/ 1547474 h 4111436"/>
                <a:gd name="connsiteX54" fmla="*/ 187608 w 4111436"/>
                <a:gd name="connsiteY54" fmla="*/ 1358232 h 4111436"/>
                <a:gd name="connsiteX55" fmla="*/ 3709013 w 4111436"/>
                <a:gd name="connsiteY55" fmla="*/ 895087 h 4111436"/>
                <a:gd name="connsiteX56" fmla="*/ 3756339 w 4111436"/>
                <a:gd name="connsiteY56" fmla="*/ 1073865 h 4111436"/>
                <a:gd name="connsiteX57" fmla="*/ 3504825 w 4111436"/>
                <a:gd name="connsiteY57" fmla="*/ 1219077 h 4111436"/>
                <a:gd name="connsiteX58" fmla="*/ 3709013 w 4111436"/>
                <a:gd name="connsiteY58" fmla="*/ 895087 h 4111436"/>
                <a:gd name="connsiteX59" fmla="*/ 402423 w 4111436"/>
                <a:gd name="connsiteY59" fmla="*/ 895086 h 4111436"/>
                <a:gd name="connsiteX60" fmla="*/ 606612 w 4111436"/>
                <a:gd name="connsiteY60" fmla="*/ 1219076 h 4111436"/>
                <a:gd name="connsiteX61" fmla="*/ 355098 w 4111436"/>
                <a:gd name="connsiteY61" fmla="*/ 1073864 h 4111436"/>
                <a:gd name="connsiteX62" fmla="*/ 402423 w 4111436"/>
                <a:gd name="connsiteY62" fmla="*/ 895086 h 4111436"/>
                <a:gd name="connsiteX63" fmla="*/ 3379430 w 4111436"/>
                <a:gd name="connsiteY63" fmla="*/ 504060 h 4111436"/>
                <a:gd name="connsiteX64" fmla="*/ 3444269 w 4111436"/>
                <a:gd name="connsiteY64" fmla="*/ 667168 h 4111436"/>
                <a:gd name="connsiteX65" fmla="*/ 3238909 w 4111436"/>
                <a:gd name="connsiteY65" fmla="*/ 872528 h 4111436"/>
                <a:gd name="connsiteX66" fmla="*/ 3379430 w 4111436"/>
                <a:gd name="connsiteY66" fmla="*/ 504060 h 4111436"/>
                <a:gd name="connsiteX67" fmla="*/ 732007 w 4111436"/>
                <a:gd name="connsiteY67" fmla="*/ 504060 h 4111436"/>
                <a:gd name="connsiteX68" fmla="*/ 872528 w 4111436"/>
                <a:gd name="connsiteY68" fmla="*/ 872527 h 4111436"/>
                <a:gd name="connsiteX69" fmla="*/ 667167 w 4111436"/>
                <a:gd name="connsiteY69" fmla="*/ 667167 h 4111436"/>
                <a:gd name="connsiteX70" fmla="*/ 732007 w 4111436"/>
                <a:gd name="connsiteY70" fmla="*/ 504060 h 4111436"/>
                <a:gd name="connsiteX71" fmla="*/ 2958580 w 4111436"/>
                <a:gd name="connsiteY71" fmla="*/ 212554 h 4111436"/>
                <a:gd name="connsiteX72" fmla="*/ 3037573 w 4111436"/>
                <a:gd name="connsiteY72" fmla="*/ 355098 h 4111436"/>
                <a:gd name="connsiteX73" fmla="*/ 2892361 w 4111436"/>
                <a:gd name="connsiteY73" fmla="*/ 606612 h 4111436"/>
                <a:gd name="connsiteX74" fmla="*/ 2958580 w 4111436"/>
                <a:gd name="connsiteY74" fmla="*/ 212554 h 4111436"/>
                <a:gd name="connsiteX75" fmla="*/ 1152857 w 4111436"/>
                <a:gd name="connsiteY75" fmla="*/ 212554 h 4111436"/>
                <a:gd name="connsiteX76" fmla="*/ 1219077 w 4111436"/>
                <a:gd name="connsiteY76" fmla="*/ 606611 h 4111436"/>
                <a:gd name="connsiteX77" fmla="*/ 1073865 w 4111436"/>
                <a:gd name="connsiteY77" fmla="*/ 355098 h 4111436"/>
                <a:gd name="connsiteX78" fmla="*/ 1152857 w 4111436"/>
                <a:gd name="connsiteY78" fmla="*/ 212554 h 4111436"/>
                <a:gd name="connsiteX79" fmla="*/ 2476140 w 4111436"/>
                <a:gd name="connsiteY79" fmla="*/ 40943 h 4111436"/>
                <a:gd name="connsiteX80" fmla="*/ 2563964 w 4111436"/>
                <a:gd name="connsiteY80" fmla="*/ 158922 h 4111436"/>
                <a:gd name="connsiteX81" fmla="*/ 2488797 w 4111436"/>
                <a:gd name="connsiteY81" fmla="*/ 439449 h 4111436"/>
                <a:gd name="connsiteX82" fmla="*/ 2476140 w 4111436"/>
                <a:gd name="connsiteY82" fmla="*/ 40943 h 4111436"/>
                <a:gd name="connsiteX83" fmla="*/ 1635297 w 4111436"/>
                <a:gd name="connsiteY83" fmla="*/ 40941 h 4111436"/>
                <a:gd name="connsiteX84" fmla="*/ 1622640 w 4111436"/>
                <a:gd name="connsiteY84" fmla="*/ 439449 h 4111436"/>
                <a:gd name="connsiteX85" fmla="*/ 1547473 w 4111436"/>
                <a:gd name="connsiteY85" fmla="*/ 158922 h 4111436"/>
                <a:gd name="connsiteX86" fmla="*/ 1635297 w 4111436"/>
                <a:gd name="connsiteY86" fmla="*/ 40941 h 4111436"/>
                <a:gd name="connsiteX87" fmla="*/ 2171086 w 4111436"/>
                <a:gd name="connsiteY87" fmla="*/ 781 h 4111436"/>
                <a:gd name="connsiteX88" fmla="*/ 2055719 w 4111436"/>
                <a:gd name="connsiteY88" fmla="*/ 382434 h 4111436"/>
                <a:gd name="connsiteX89" fmla="*/ 1940352 w 4111436"/>
                <a:gd name="connsiteY89" fmla="*/ 783 h 4111436"/>
                <a:gd name="connsiteX90" fmla="*/ 2055719 w 4111436"/>
                <a:gd name="connsiteY90" fmla="*/ 92011 h 4111436"/>
                <a:gd name="connsiteX91" fmla="*/ 2171086 w 4111436"/>
                <a:gd name="connsiteY91" fmla="*/ 781 h 4111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111436" h="4111436">
                  <a:moveTo>
                    <a:pt x="2055718" y="3729003"/>
                  </a:moveTo>
                  <a:cubicBezTo>
                    <a:pt x="2451017" y="4019426"/>
                    <a:pt x="2136392" y="4245311"/>
                    <a:pt x="2055718" y="4019426"/>
                  </a:cubicBezTo>
                  <a:cubicBezTo>
                    <a:pt x="1975045" y="4245311"/>
                    <a:pt x="1660420" y="4019426"/>
                    <a:pt x="2055718" y="3729003"/>
                  </a:cubicBezTo>
                  <a:close/>
                  <a:moveTo>
                    <a:pt x="2488796" y="3671988"/>
                  </a:moveTo>
                  <a:cubicBezTo>
                    <a:pt x="2945792" y="3850204"/>
                    <a:pt x="2700351" y="4149823"/>
                    <a:pt x="2563963" y="3952515"/>
                  </a:cubicBezTo>
                  <a:cubicBezTo>
                    <a:pt x="2544502" y="4191583"/>
                    <a:pt x="2182134" y="4054825"/>
                    <a:pt x="2488796" y="3671988"/>
                  </a:cubicBezTo>
                  <a:close/>
                  <a:moveTo>
                    <a:pt x="1622639" y="3671987"/>
                  </a:moveTo>
                  <a:cubicBezTo>
                    <a:pt x="1929302" y="4054825"/>
                    <a:pt x="1566934" y="4191583"/>
                    <a:pt x="1547472" y="3952514"/>
                  </a:cubicBezTo>
                  <a:cubicBezTo>
                    <a:pt x="1411085" y="4149823"/>
                    <a:pt x="1165644" y="3850204"/>
                    <a:pt x="1622639" y="3671987"/>
                  </a:cubicBezTo>
                  <a:close/>
                  <a:moveTo>
                    <a:pt x="2892361" y="3504825"/>
                  </a:moveTo>
                  <a:cubicBezTo>
                    <a:pt x="3379911" y="3558689"/>
                    <a:pt x="3220380" y="3911624"/>
                    <a:pt x="3037572" y="3756339"/>
                  </a:cubicBezTo>
                  <a:cubicBezTo>
                    <a:pt x="3080650" y="3992297"/>
                    <a:pt x="2695234" y="3953988"/>
                    <a:pt x="2892361" y="3504825"/>
                  </a:cubicBezTo>
                  <a:close/>
                  <a:moveTo>
                    <a:pt x="1219076" y="3504825"/>
                  </a:moveTo>
                  <a:cubicBezTo>
                    <a:pt x="1416203" y="3953988"/>
                    <a:pt x="1030787" y="3992297"/>
                    <a:pt x="1073864" y="3756338"/>
                  </a:cubicBezTo>
                  <a:cubicBezTo>
                    <a:pt x="891057" y="3911624"/>
                    <a:pt x="731526" y="3558689"/>
                    <a:pt x="1219076" y="3504825"/>
                  </a:cubicBezTo>
                  <a:close/>
                  <a:moveTo>
                    <a:pt x="3323502" y="3230123"/>
                  </a:moveTo>
                  <a:cubicBezTo>
                    <a:pt x="3715342" y="3210632"/>
                    <a:pt x="3647491" y="3540532"/>
                    <a:pt x="3444269" y="3444269"/>
                  </a:cubicBezTo>
                  <a:cubicBezTo>
                    <a:pt x="3546949" y="3661039"/>
                    <a:pt x="3164751" y="3723787"/>
                    <a:pt x="3238909" y="3238909"/>
                  </a:cubicBezTo>
                  <a:cubicBezTo>
                    <a:pt x="3269214" y="3234274"/>
                    <a:pt x="3297379" y="3231422"/>
                    <a:pt x="3323502" y="3230123"/>
                  </a:cubicBezTo>
                  <a:close/>
                  <a:moveTo>
                    <a:pt x="787934" y="3230122"/>
                  </a:moveTo>
                  <a:cubicBezTo>
                    <a:pt x="814056" y="3231422"/>
                    <a:pt x="842222" y="3234274"/>
                    <a:pt x="872527" y="3238909"/>
                  </a:cubicBezTo>
                  <a:cubicBezTo>
                    <a:pt x="946685" y="3723787"/>
                    <a:pt x="564487" y="3661039"/>
                    <a:pt x="667167" y="3444269"/>
                  </a:cubicBezTo>
                  <a:cubicBezTo>
                    <a:pt x="463946" y="3540532"/>
                    <a:pt x="396094" y="3210632"/>
                    <a:pt x="787934" y="3230122"/>
                  </a:cubicBezTo>
                  <a:close/>
                  <a:moveTo>
                    <a:pt x="3715047" y="2836253"/>
                  </a:moveTo>
                  <a:cubicBezTo>
                    <a:pt x="3958712" y="2824701"/>
                    <a:pt x="3948055" y="3072573"/>
                    <a:pt x="3756338" y="3037573"/>
                  </a:cubicBezTo>
                  <a:cubicBezTo>
                    <a:pt x="3911624" y="3220380"/>
                    <a:pt x="3558689" y="3379911"/>
                    <a:pt x="3504825" y="2892361"/>
                  </a:cubicBezTo>
                  <a:cubicBezTo>
                    <a:pt x="3589043" y="2855400"/>
                    <a:pt x="3658817" y="2838918"/>
                    <a:pt x="3715047" y="2836253"/>
                  </a:cubicBezTo>
                  <a:close/>
                  <a:moveTo>
                    <a:pt x="396389" y="2836252"/>
                  </a:moveTo>
                  <a:cubicBezTo>
                    <a:pt x="452619" y="2838918"/>
                    <a:pt x="522393" y="2855399"/>
                    <a:pt x="606611" y="2892361"/>
                  </a:cubicBezTo>
                  <a:cubicBezTo>
                    <a:pt x="552747" y="3379911"/>
                    <a:pt x="199812" y="3220380"/>
                    <a:pt x="355097" y="3037572"/>
                  </a:cubicBezTo>
                  <a:cubicBezTo>
                    <a:pt x="163381" y="3072573"/>
                    <a:pt x="152725" y="2824701"/>
                    <a:pt x="396389" y="2836252"/>
                  </a:cubicBezTo>
                  <a:close/>
                  <a:moveTo>
                    <a:pt x="3954844" y="2366424"/>
                  </a:moveTo>
                  <a:cubicBezTo>
                    <a:pt x="4103597" y="2375127"/>
                    <a:pt x="4116874" y="2550584"/>
                    <a:pt x="3952514" y="2563964"/>
                  </a:cubicBezTo>
                  <a:cubicBezTo>
                    <a:pt x="4149823" y="2700351"/>
                    <a:pt x="3850204" y="2945792"/>
                    <a:pt x="3671987" y="2488797"/>
                  </a:cubicBezTo>
                  <a:cubicBezTo>
                    <a:pt x="3791624" y="2392965"/>
                    <a:pt x="3887230" y="2362468"/>
                    <a:pt x="3954844" y="2366424"/>
                  </a:cubicBezTo>
                  <a:close/>
                  <a:moveTo>
                    <a:pt x="156592" y="2366423"/>
                  </a:moveTo>
                  <a:cubicBezTo>
                    <a:pt x="224207" y="2362467"/>
                    <a:pt x="319813" y="2392964"/>
                    <a:pt x="439449" y="2488796"/>
                  </a:cubicBezTo>
                  <a:cubicBezTo>
                    <a:pt x="261233" y="2945792"/>
                    <a:pt x="-38385" y="2700351"/>
                    <a:pt x="158922" y="2563963"/>
                  </a:cubicBezTo>
                  <a:cubicBezTo>
                    <a:pt x="-5437" y="2550584"/>
                    <a:pt x="7840" y="2375127"/>
                    <a:pt x="156592" y="2366423"/>
                  </a:cubicBezTo>
                  <a:close/>
                  <a:moveTo>
                    <a:pt x="4008082" y="1860732"/>
                  </a:moveTo>
                  <a:cubicBezTo>
                    <a:pt x="4125310" y="1863490"/>
                    <a:pt x="4160604" y="2005298"/>
                    <a:pt x="4019426" y="2055719"/>
                  </a:cubicBezTo>
                  <a:cubicBezTo>
                    <a:pt x="4245311" y="2136392"/>
                    <a:pt x="4019426" y="2451017"/>
                    <a:pt x="3729003" y="2055719"/>
                  </a:cubicBezTo>
                  <a:cubicBezTo>
                    <a:pt x="3837912" y="1907482"/>
                    <a:pt x="3937745" y="1859078"/>
                    <a:pt x="4008082" y="1860732"/>
                  </a:cubicBezTo>
                  <a:close/>
                  <a:moveTo>
                    <a:pt x="103354" y="1860732"/>
                  </a:moveTo>
                  <a:cubicBezTo>
                    <a:pt x="173691" y="1859078"/>
                    <a:pt x="273524" y="1907481"/>
                    <a:pt x="382433" y="2055718"/>
                  </a:cubicBezTo>
                  <a:cubicBezTo>
                    <a:pt x="92010" y="2451017"/>
                    <a:pt x="-133875" y="2136392"/>
                    <a:pt x="92010" y="2055718"/>
                  </a:cubicBezTo>
                  <a:cubicBezTo>
                    <a:pt x="-49167" y="2005298"/>
                    <a:pt x="-13874" y="1863489"/>
                    <a:pt x="103354" y="1860732"/>
                  </a:cubicBezTo>
                  <a:close/>
                  <a:moveTo>
                    <a:pt x="3923829" y="1358232"/>
                  </a:moveTo>
                  <a:cubicBezTo>
                    <a:pt x="4017255" y="1359533"/>
                    <a:pt x="4063500" y="1470756"/>
                    <a:pt x="3952515" y="1547474"/>
                  </a:cubicBezTo>
                  <a:cubicBezTo>
                    <a:pt x="4191583" y="1566935"/>
                    <a:pt x="4054825" y="1929303"/>
                    <a:pt x="3671988" y="1622641"/>
                  </a:cubicBezTo>
                  <a:cubicBezTo>
                    <a:pt x="3749957" y="1422705"/>
                    <a:pt x="3851164" y="1357220"/>
                    <a:pt x="3923829" y="1358232"/>
                  </a:cubicBezTo>
                  <a:close/>
                  <a:moveTo>
                    <a:pt x="187608" y="1358232"/>
                  </a:moveTo>
                  <a:cubicBezTo>
                    <a:pt x="260273" y="1357220"/>
                    <a:pt x="361480" y="1422705"/>
                    <a:pt x="439450" y="1622641"/>
                  </a:cubicBezTo>
                  <a:cubicBezTo>
                    <a:pt x="56612" y="1929303"/>
                    <a:pt x="-80145" y="1566935"/>
                    <a:pt x="158923" y="1547474"/>
                  </a:cubicBezTo>
                  <a:cubicBezTo>
                    <a:pt x="47937" y="1470756"/>
                    <a:pt x="94182" y="1359532"/>
                    <a:pt x="187608" y="1358232"/>
                  </a:cubicBezTo>
                  <a:close/>
                  <a:moveTo>
                    <a:pt x="3709013" y="895087"/>
                  </a:moveTo>
                  <a:cubicBezTo>
                    <a:pt x="3784569" y="896877"/>
                    <a:pt x="3833981" y="982461"/>
                    <a:pt x="3756339" y="1073865"/>
                  </a:cubicBezTo>
                  <a:cubicBezTo>
                    <a:pt x="3992297" y="1030788"/>
                    <a:pt x="3953988" y="1416203"/>
                    <a:pt x="3504825" y="1219077"/>
                  </a:cubicBezTo>
                  <a:cubicBezTo>
                    <a:pt x="3531757" y="975302"/>
                    <a:pt x="3633457" y="893297"/>
                    <a:pt x="3709013" y="895087"/>
                  </a:cubicBezTo>
                  <a:close/>
                  <a:moveTo>
                    <a:pt x="402423" y="895086"/>
                  </a:moveTo>
                  <a:cubicBezTo>
                    <a:pt x="477979" y="893297"/>
                    <a:pt x="579679" y="975301"/>
                    <a:pt x="606612" y="1219076"/>
                  </a:cubicBezTo>
                  <a:cubicBezTo>
                    <a:pt x="157448" y="1416203"/>
                    <a:pt x="119139" y="1030788"/>
                    <a:pt x="355098" y="1073864"/>
                  </a:cubicBezTo>
                  <a:cubicBezTo>
                    <a:pt x="277455" y="982461"/>
                    <a:pt x="326867" y="896876"/>
                    <a:pt x="402423" y="895086"/>
                  </a:cubicBezTo>
                  <a:close/>
                  <a:moveTo>
                    <a:pt x="3379430" y="504060"/>
                  </a:moveTo>
                  <a:cubicBezTo>
                    <a:pt x="3441305" y="506975"/>
                    <a:pt x="3489192" y="572331"/>
                    <a:pt x="3444269" y="667168"/>
                  </a:cubicBezTo>
                  <a:cubicBezTo>
                    <a:pt x="3661039" y="564487"/>
                    <a:pt x="3723787" y="946686"/>
                    <a:pt x="3238909" y="872528"/>
                  </a:cubicBezTo>
                  <a:cubicBezTo>
                    <a:pt x="3197195" y="599784"/>
                    <a:pt x="3299875" y="500312"/>
                    <a:pt x="3379430" y="504060"/>
                  </a:cubicBezTo>
                  <a:close/>
                  <a:moveTo>
                    <a:pt x="732007" y="504060"/>
                  </a:moveTo>
                  <a:cubicBezTo>
                    <a:pt x="811561" y="500312"/>
                    <a:pt x="914241" y="599783"/>
                    <a:pt x="872528" y="872527"/>
                  </a:cubicBezTo>
                  <a:cubicBezTo>
                    <a:pt x="387649" y="946686"/>
                    <a:pt x="450398" y="564487"/>
                    <a:pt x="667167" y="667167"/>
                  </a:cubicBezTo>
                  <a:cubicBezTo>
                    <a:pt x="622245" y="572331"/>
                    <a:pt x="670131" y="506975"/>
                    <a:pt x="732007" y="504060"/>
                  </a:cubicBezTo>
                  <a:close/>
                  <a:moveTo>
                    <a:pt x="2958580" y="212554"/>
                  </a:moveTo>
                  <a:cubicBezTo>
                    <a:pt x="3009624" y="216698"/>
                    <a:pt x="3053727" y="266613"/>
                    <a:pt x="3037573" y="355098"/>
                  </a:cubicBezTo>
                  <a:cubicBezTo>
                    <a:pt x="3220380" y="199812"/>
                    <a:pt x="3379911" y="552747"/>
                    <a:pt x="2892361" y="606612"/>
                  </a:cubicBezTo>
                  <a:cubicBezTo>
                    <a:pt x="2769157" y="325885"/>
                    <a:pt x="2873508" y="205647"/>
                    <a:pt x="2958580" y="212554"/>
                  </a:cubicBezTo>
                  <a:close/>
                  <a:moveTo>
                    <a:pt x="1152857" y="212554"/>
                  </a:moveTo>
                  <a:cubicBezTo>
                    <a:pt x="1237929" y="205647"/>
                    <a:pt x="1342281" y="325885"/>
                    <a:pt x="1219077" y="606611"/>
                  </a:cubicBezTo>
                  <a:cubicBezTo>
                    <a:pt x="731526" y="552747"/>
                    <a:pt x="891057" y="199812"/>
                    <a:pt x="1073865" y="355098"/>
                  </a:cubicBezTo>
                  <a:cubicBezTo>
                    <a:pt x="1057711" y="266613"/>
                    <a:pt x="1101814" y="216698"/>
                    <a:pt x="1152857" y="212554"/>
                  </a:cubicBezTo>
                  <a:close/>
                  <a:moveTo>
                    <a:pt x="2476140" y="40943"/>
                  </a:moveTo>
                  <a:cubicBezTo>
                    <a:pt x="2518313" y="46208"/>
                    <a:pt x="2557882" y="84213"/>
                    <a:pt x="2563964" y="158922"/>
                  </a:cubicBezTo>
                  <a:cubicBezTo>
                    <a:pt x="2700351" y="-38385"/>
                    <a:pt x="2945792" y="261233"/>
                    <a:pt x="2488797" y="439449"/>
                  </a:cubicBezTo>
                  <a:cubicBezTo>
                    <a:pt x="2277966" y="176248"/>
                    <a:pt x="2383357" y="29360"/>
                    <a:pt x="2476140" y="40943"/>
                  </a:cubicBezTo>
                  <a:close/>
                  <a:moveTo>
                    <a:pt x="1635297" y="40941"/>
                  </a:moveTo>
                  <a:cubicBezTo>
                    <a:pt x="1728079" y="29358"/>
                    <a:pt x="1833470" y="176248"/>
                    <a:pt x="1622640" y="439449"/>
                  </a:cubicBezTo>
                  <a:cubicBezTo>
                    <a:pt x="1165644" y="261233"/>
                    <a:pt x="1411085" y="-38387"/>
                    <a:pt x="1547473" y="158922"/>
                  </a:cubicBezTo>
                  <a:cubicBezTo>
                    <a:pt x="1553555" y="84213"/>
                    <a:pt x="1593123" y="46206"/>
                    <a:pt x="1635297" y="40941"/>
                  </a:cubicBezTo>
                  <a:close/>
                  <a:moveTo>
                    <a:pt x="2171086" y="781"/>
                  </a:moveTo>
                  <a:cubicBezTo>
                    <a:pt x="2263704" y="13607"/>
                    <a:pt x="2327487" y="182768"/>
                    <a:pt x="2055719" y="382434"/>
                  </a:cubicBezTo>
                  <a:cubicBezTo>
                    <a:pt x="1783951" y="182768"/>
                    <a:pt x="1847733" y="13608"/>
                    <a:pt x="1940352" y="783"/>
                  </a:cubicBezTo>
                  <a:cubicBezTo>
                    <a:pt x="1982451" y="-5047"/>
                    <a:pt x="2030509" y="21423"/>
                    <a:pt x="2055719" y="92011"/>
                  </a:cubicBezTo>
                  <a:cubicBezTo>
                    <a:pt x="2080930" y="21423"/>
                    <a:pt x="2128987" y="-5049"/>
                    <a:pt x="2171086" y="7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4596920" y="730831"/>
            <a:ext cx="1244247" cy="1570718"/>
            <a:chOff x="5200667" y="951475"/>
            <a:chExt cx="1244247" cy="1570718"/>
          </a:xfrm>
        </p:grpSpPr>
        <p:sp useBgFill="1">
          <p:nvSpPr>
            <p:cNvPr id="119" name="文本框 118"/>
            <p:cNvSpPr txBox="1"/>
            <p:nvPr/>
          </p:nvSpPr>
          <p:spPr>
            <a:xfrm>
              <a:off x="5398161" y="969468"/>
              <a:ext cx="846707" cy="13234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defRPr>
              </a:lvl1pPr>
            </a:lstStyle>
            <a:p>
              <a:r>
                <a:rPr lang="en-US" altLang="zh-CN" dirty="0">
                  <a:solidFill>
                    <a:srgbClr val="FFFFFF"/>
                  </a:solidFill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0</a:t>
              </a:r>
              <a:endParaRPr lang="zh-CN" altLang="en-US" dirty="0">
                <a:solidFill>
                  <a:srgbClr val="FFFFFF"/>
                </a:solidFill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120" name="KSO_Shape"/>
            <p:cNvSpPr/>
            <p:nvPr/>
          </p:nvSpPr>
          <p:spPr>
            <a:xfrm rot="1016726">
              <a:off x="5200667" y="951475"/>
              <a:ext cx="1244247" cy="1570718"/>
            </a:xfrm>
            <a:custGeom>
              <a:avLst/>
              <a:gdLst>
                <a:gd name="connsiteX0" fmla="*/ 2055718 w 4111436"/>
                <a:gd name="connsiteY0" fmla="*/ 3729003 h 4111436"/>
                <a:gd name="connsiteX1" fmla="*/ 2055718 w 4111436"/>
                <a:gd name="connsiteY1" fmla="*/ 4019426 h 4111436"/>
                <a:gd name="connsiteX2" fmla="*/ 2055718 w 4111436"/>
                <a:gd name="connsiteY2" fmla="*/ 3729003 h 4111436"/>
                <a:gd name="connsiteX3" fmla="*/ 2488796 w 4111436"/>
                <a:gd name="connsiteY3" fmla="*/ 3671988 h 4111436"/>
                <a:gd name="connsiteX4" fmla="*/ 2563963 w 4111436"/>
                <a:gd name="connsiteY4" fmla="*/ 3952515 h 4111436"/>
                <a:gd name="connsiteX5" fmla="*/ 2488796 w 4111436"/>
                <a:gd name="connsiteY5" fmla="*/ 3671988 h 4111436"/>
                <a:gd name="connsiteX6" fmla="*/ 1622639 w 4111436"/>
                <a:gd name="connsiteY6" fmla="*/ 3671987 h 4111436"/>
                <a:gd name="connsiteX7" fmla="*/ 1547472 w 4111436"/>
                <a:gd name="connsiteY7" fmla="*/ 3952514 h 4111436"/>
                <a:gd name="connsiteX8" fmla="*/ 1622639 w 4111436"/>
                <a:gd name="connsiteY8" fmla="*/ 3671987 h 4111436"/>
                <a:gd name="connsiteX9" fmla="*/ 2892361 w 4111436"/>
                <a:gd name="connsiteY9" fmla="*/ 3504825 h 4111436"/>
                <a:gd name="connsiteX10" fmla="*/ 3037572 w 4111436"/>
                <a:gd name="connsiteY10" fmla="*/ 3756339 h 4111436"/>
                <a:gd name="connsiteX11" fmla="*/ 2892361 w 4111436"/>
                <a:gd name="connsiteY11" fmla="*/ 3504825 h 4111436"/>
                <a:gd name="connsiteX12" fmla="*/ 1219076 w 4111436"/>
                <a:gd name="connsiteY12" fmla="*/ 3504825 h 4111436"/>
                <a:gd name="connsiteX13" fmla="*/ 1073864 w 4111436"/>
                <a:gd name="connsiteY13" fmla="*/ 3756338 h 4111436"/>
                <a:gd name="connsiteX14" fmla="*/ 1219076 w 4111436"/>
                <a:gd name="connsiteY14" fmla="*/ 3504825 h 4111436"/>
                <a:gd name="connsiteX15" fmla="*/ 3323502 w 4111436"/>
                <a:gd name="connsiteY15" fmla="*/ 3230123 h 4111436"/>
                <a:gd name="connsiteX16" fmla="*/ 3444269 w 4111436"/>
                <a:gd name="connsiteY16" fmla="*/ 3444269 h 4111436"/>
                <a:gd name="connsiteX17" fmla="*/ 3238909 w 4111436"/>
                <a:gd name="connsiteY17" fmla="*/ 3238909 h 4111436"/>
                <a:gd name="connsiteX18" fmla="*/ 3323502 w 4111436"/>
                <a:gd name="connsiteY18" fmla="*/ 3230123 h 4111436"/>
                <a:gd name="connsiteX19" fmla="*/ 787934 w 4111436"/>
                <a:gd name="connsiteY19" fmla="*/ 3230122 h 4111436"/>
                <a:gd name="connsiteX20" fmla="*/ 872527 w 4111436"/>
                <a:gd name="connsiteY20" fmla="*/ 3238909 h 4111436"/>
                <a:gd name="connsiteX21" fmla="*/ 667167 w 4111436"/>
                <a:gd name="connsiteY21" fmla="*/ 3444269 h 4111436"/>
                <a:gd name="connsiteX22" fmla="*/ 787934 w 4111436"/>
                <a:gd name="connsiteY22" fmla="*/ 3230122 h 4111436"/>
                <a:gd name="connsiteX23" fmla="*/ 3715047 w 4111436"/>
                <a:gd name="connsiteY23" fmla="*/ 2836253 h 4111436"/>
                <a:gd name="connsiteX24" fmla="*/ 3756338 w 4111436"/>
                <a:gd name="connsiteY24" fmla="*/ 3037573 h 4111436"/>
                <a:gd name="connsiteX25" fmla="*/ 3504825 w 4111436"/>
                <a:gd name="connsiteY25" fmla="*/ 2892361 h 4111436"/>
                <a:gd name="connsiteX26" fmla="*/ 3715047 w 4111436"/>
                <a:gd name="connsiteY26" fmla="*/ 2836253 h 4111436"/>
                <a:gd name="connsiteX27" fmla="*/ 396389 w 4111436"/>
                <a:gd name="connsiteY27" fmla="*/ 2836252 h 4111436"/>
                <a:gd name="connsiteX28" fmla="*/ 606611 w 4111436"/>
                <a:gd name="connsiteY28" fmla="*/ 2892361 h 4111436"/>
                <a:gd name="connsiteX29" fmla="*/ 355097 w 4111436"/>
                <a:gd name="connsiteY29" fmla="*/ 3037572 h 4111436"/>
                <a:gd name="connsiteX30" fmla="*/ 396389 w 4111436"/>
                <a:gd name="connsiteY30" fmla="*/ 2836252 h 4111436"/>
                <a:gd name="connsiteX31" fmla="*/ 3954844 w 4111436"/>
                <a:gd name="connsiteY31" fmla="*/ 2366424 h 4111436"/>
                <a:gd name="connsiteX32" fmla="*/ 3952514 w 4111436"/>
                <a:gd name="connsiteY32" fmla="*/ 2563964 h 4111436"/>
                <a:gd name="connsiteX33" fmla="*/ 3671987 w 4111436"/>
                <a:gd name="connsiteY33" fmla="*/ 2488797 h 4111436"/>
                <a:gd name="connsiteX34" fmla="*/ 3954844 w 4111436"/>
                <a:gd name="connsiteY34" fmla="*/ 2366424 h 4111436"/>
                <a:gd name="connsiteX35" fmla="*/ 156592 w 4111436"/>
                <a:gd name="connsiteY35" fmla="*/ 2366423 h 4111436"/>
                <a:gd name="connsiteX36" fmla="*/ 439449 w 4111436"/>
                <a:gd name="connsiteY36" fmla="*/ 2488796 h 4111436"/>
                <a:gd name="connsiteX37" fmla="*/ 158922 w 4111436"/>
                <a:gd name="connsiteY37" fmla="*/ 2563963 h 4111436"/>
                <a:gd name="connsiteX38" fmla="*/ 156592 w 4111436"/>
                <a:gd name="connsiteY38" fmla="*/ 2366423 h 4111436"/>
                <a:gd name="connsiteX39" fmla="*/ 4008082 w 4111436"/>
                <a:gd name="connsiteY39" fmla="*/ 1860732 h 4111436"/>
                <a:gd name="connsiteX40" fmla="*/ 4019426 w 4111436"/>
                <a:gd name="connsiteY40" fmla="*/ 2055719 h 4111436"/>
                <a:gd name="connsiteX41" fmla="*/ 3729003 w 4111436"/>
                <a:gd name="connsiteY41" fmla="*/ 2055719 h 4111436"/>
                <a:gd name="connsiteX42" fmla="*/ 4008082 w 4111436"/>
                <a:gd name="connsiteY42" fmla="*/ 1860732 h 4111436"/>
                <a:gd name="connsiteX43" fmla="*/ 103354 w 4111436"/>
                <a:gd name="connsiteY43" fmla="*/ 1860732 h 4111436"/>
                <a:gd name="connsiteX44" fmla="*/ 382433 w 4111436"/>
                <a:gd name="connsiteY44" fmla="*/ 2055718 h 4111436"/>
                <a:gd name="connsiteX45" fmla="*/ 92010 w 4111436"/>
                <a:gd name="connsiteY45" fmla="*/ 2055718 h 4111436"/>
                <a:gd name="connsiteX46" fmla="*/ 103354 w 4111436"/>
                <a:gd name="connsiteY46" fmla="*/ 1860732 h 4111436"/>
                <a:gd name="connsiteX47" fmla="*/ 3923829 w 4111436"/>
                <a:gd name="connsiteY47" fmla="*/ 1358232 h 4111436"/>
                <a:gd name="connsiteX48" fmla="*/ 3952515 w 4111436"/>
                <a:gd name="connsiteY48" fmla="*/ 1547474 h 4111436"/>
                <a:gd name="connsiteX49" fmla="*/ 3671988 w 4111436"/>
                <a:gd name="connsiteY49" fmla="*/ 1622641 h 4111436"/>
                <a:gd name="connsiteX50" fmla="*/ 3923829 w 4111436"/>
                <a:gd name="connsiteY50" fmla="*/ 1358232 h 4111436"/>
                <a:gd name="connsiteX51" fmla="*/ 187608 w 4111436"/>
                <a:gd name="connsiteY51" fmla="*/ 1358232 h 4111436"/>
                <a:gd name="connsiteX52" fmla="*/ 439450 w 4111436"/>
                <a:gd name="connsiteY52" fmla="*/ 1622641 h 4111436"/>
                <a:gd name="connsiteX53" fmla="*/ 158923 w 4111436"/>
                <a:gd name="connsiteY53" fmla="*/ 1547474 h 4111436"/>
                <a:gd name="connsiteX54" fmla="*/ 187608 w 4111436"/>
                <a:gd name="connsiteY54" fmla="*/ 1358232 h 4111436"/>
                <a:gd name="connsiteX55" fmla="*/ 3709013 w 4111436"/>
                <a:gd name="connsiteY55" fmla="*/ 895087 h 4111436"/>
                <a:gd name="connsiteX56" fmla="*/ 3756339 w 4111436"/>
                <a:gd name="connsiteY56" fmla="*/ 1073865 h 4111436"/>
                <a:gd name="connsiteX57" fmla="*/ 3504825 w 4111436"/>
                <a:gd name="connsiteY57" fmla="*/ 1219077 h 4111436"/>
                <a:gd name="connsiteX58" fmla="*/ 3709013 w 4111436"/>
                <a:gd name="connsiteY58" fmla="*/ 895087 h 4111436"/>
                <a:gd name="connsiteX59" fmla="*/ 402423 w 4111436"/>
                <a:gd name="connsiteY59" fmla="*/ 895086 h 4111436"/>
                <a:gd name="connsiteX60" fmla="*/ 606612 w 4111436"/>
                <a:gd name="connsiteY60" fmla="*/ 1219076 h 4111436"/>
                <a:gd name="connsiteX61" fmla="*/ 355098 w 4111436"/>
                <a:gd name="connsiteY61" fmla="*/ 1073864 h 4111436"/>
                <a:gd name="connsiteX62" fmla="*/ 402423 w 4111436"/>
                <a:gd name="connsiteY62" fmla="*/ 895086 h 4111436"/>
                <a:gd name="connsiteX63" fmla="*/ 3379430 w 4111436"/>
                <a:gd name="connsiteY63" fmla="*/ 504060 h 4111436"/>
                <a:gd name="connsiteX64" fmla="*/ 3444269 w 4111436"/>
                <a:gd name="connsiteY64" fmla="*/ 667168 h 4111436"/>
                <a:gd name="connsiteX65" fmla="*/ 3238909 w 4111436"/>
                <a:gd name="connsiteY65" fmla="*/ 872528 h 4111436"/>
                <a:gd name="connsiteX66" fmla="*/ 3379430 w 4111436"/>
                <a:gd name="connsiteY66" fmla="*/ 504060 h 4111436"/>
                <a:gd name="connsiteX67" fmla="*/ 732007 w 4111436"/>
                <a:gd name="connsiteY67" fmla="*/ 504060 h 4111436"/>
                <a:gd name="connsiteX68" fmla="*/ 872528 w 4111436"/>
                <a:gd name="connsiteY68" fmla="*/ 872527 h 4111436"/>
                <a:gd name="connsiteX69" fmla="*/ 667167 w 4111436"/>
                <a:gd name="connsiteY69" fmla="*/ 667167 h 4111436"/>
                <a:gd name="connsiteX70" fmla="*/ 732007 w 4111436"/>
                <a:gd name="connsiteY70" fmla="*/ 504060 h 4111436"/>
                <a:gd name="connsiteX71" fmla="*/ 2958580 w 4111436"/>
                <a:gd name="connsiteY71" fmla="*/ 212554 h 4111436"/>
                <a:gd name="connsiteX72" fmla="*/ 3037573 w 4111436"/>
                <a:gd name="connsiteY72" fmla="*/ 355098 h 4111436"/>
                <a:gd name="connsiteX73" fmla="*/ 2892361 w 4111436"/>
                <a:gd name="connsiteY73" fmla="*/ 606612 h 4111436"/>
                <a:gd name="connsiteX74" fmla="*/ 2958580 w 4111436"/>
                <a:gd name="connsiteY74" fmla="*/ 212554 h 4111436"/>
                <a:gd name="connsiteX75" fmla="*/ 1152857 w 4111436"/>
                <a:gd name="connsiteY75" fmla="*/ 212554 h 4111436"/>
                <a:gd name="connsiteX76" fmla="*/ 1219077 w 4111436"/>
                <a:gd name="connsiteY76" fmla="*/ 606611 h 4111436"/>
                <a:gd name="connsiteX77" fmla="*/ 1073865 w 4111436"/>
                <a:gd name="connsiteY77" fmla="*/ 355098 h 4111436"/>
                <a:gd name="connsiteX78" fmla="*/ 1152857 w 4111436"/>
                <a:gd name="connsiteY78" fmla="*/ 212554 h 4111436"/>
                <a:gd name="connsiteX79" fmla="*/ 2476140 w 4111436"/>
                <a:gd name="connsiteY79" fmla="*/ 40943 h 4111436"/>
                <a:gd name="connsiteX80" fmla="*/ 2563964 w 4111436"/>
                <a:gd name="connsiteY80" fmla="*/ 158922 h 4111436"/>
                <a:gd name="connsiteX81" fmla="*/ 2488797 w 4111436"/>
                <a:gd name="connsiteY81" fmla="*/ 439449 h 4111436"/>
                <a:gd name="connsiteX82" fmla="*/ 2476140 w 4111436"/>
                <a:gd name="connsiteY82" fmla="*/ 40943 h 4111436"/>
                <a:gd name="connsiteX83" fmla="*/ 1635297 w 4111436"/>
                <a:gd name="connsiteY83" fmla="*/ 40941 h 4111436"/>
                <a:gd name="connsiteX84" fmla="*/ 1622640 w 4111436"/>
                <a:gd name="connsiteY84" fmla="*/ 439449 h 4111436"/>
                <a:gd name="connsiteX85" fmla="*/ 1547473 w 4111436"/>
                <a:gd name="connsiteY85" fmla="*/ 158922 h 4111436"/>
                <a:gd name="connsiteX86" fmla="*/ 1635297 w 4111436"/>
                <a:gd name="connsiteY86" fmla="*/ 40941 h 4111436"/>
                <a:gd name="connsiteX87" fmla="*/ 2171086 w 4111436"/>
                <a:gd name="connsiteY87" fmla="*/ 781 h 4111436"/>
                <a:gd name="connsiteX88" fmla="*/ 2055719 w 4111436"/>
                <a:gd name="connsiteY88" fmla="*/ 382434 h 4111436"/>
                <a:gd name="connsiteX89" fmla="*/ 1940352 w 4111436"/>
                <a:gd name="connsiteY89" fmla="*/ 783 h 4111436"/>
                <a:gd name="connsiteX90" fmla="*/ 2055719 w 4111436"/>
                <a:gd name="connsiteY90" fmla="*/ 92011 h 4111436"/>
                <a:gd name="connsiteX91" fmla="*/ 2171086 w 4111436"/>
                <a:gd name="connsiteY91" fmla="*/ 781 h 4111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111436" h="4111436">
                  <a:moveTo>
                    <a:pt x="2055718" y="3729003"/>
                  </a:moveTo>
                  <a:cubicBezTo>
                    <a:pt x="2451017" y="4019426"/>
                    <a:pt x="2136392" y="4245311"/>
                    <a:pt x="2055718" y="4019426"/>
                  </a:cubicBezTo>
                  <a:cubicBezTo>
                    <a:pt x="1975045" y="4245311"/>
                    <a:pt x="1660420" y="4019426"/>
                    <a:pt x="2055718" y="3729003"/>
                  </a:cubicBezTo>
                  <a:close/>
                  <a:moveTo>
                    <a:pt x="2488796" y="3671988"/>
                  </a:moveTo>
                  <a:cubicBezTo>
                    <a:pt x="2945792" y="3850204"/>
                    <a:pt x="2700351" y="4149823"/>
                    <a:pt x="2563963" y="3952515"/>
                  </a:cubicBezTo>
                  <a:cubicBezTo>
                    <a:pt x="2544502" y="4191583"/>
                    <a:pt x="2182134" y="4054825"/>
                    <a:pt x="2488796" y="3671988"/>
                  </a:cubicBezTo>
                  <a:close/>
                  <a:moveTo>
                    <a:pt x="1622639" y="3671987"/>
                  </a:moveTo>
                  <a:cubicBezTo>
                    <a:pt x="1929302" y="4054825"/>
                    <a:pt x="1566934" y="4191583"/>
                    <a:pt x="1547472" y="3952514"/>
                  </a:cubicBezTo>
                  <a:cubicBezTo>
                    <a:pt x="1411085" y="4149823"/>
                    <a:pt x="1165644" y="3850204"/>
                    <a:pt x="1622639" y="3671987"/>
                  </a:cubicBezTo>
                  <a:close/>
                  <a:moveTo>
                    <a:pt x="2892361" y="3504825"/>
                  </a:moveTo>
                  <a:cubicBezTo>
                    <a:pt x="3379911" y="3558689"/>
                    <a:pt x="3220380" y="3911624"/>
                    <a:pt x="3037572" y="3756339"/>
                  </a:cubicBezTo>
                  <a:cubicBezTo>
                    <a:pt x="3080650" y="3992297"/>
                    <a:pt x="2695234" y="3953988"/>
                    <a:pt x="2892361" y="3504825"/>
                  </a:cubicBezTo>
                  <a:close/>
                  <a:moveTo>
                    <a:pt x="1219076" y="3504825"/>
                  </a:moveTo>
                  <a:cubicBezTo>
                    <a:pt x="1416203" y="3953988"/>
                    <a:pt x="1030787" y="3992297"/>
                    <a:pt x="1073864" y="3756338"/>
                  </a:cubicBezTo>
                  <a:cubicBezTo>
                    <a:pt x="891057" y="3911624"/>
                    <a:pt x="731526" y="3558689"/>
                    <a:pt x="1219076" y="3504825"/>
                  </a:cubicBezTo>
                  <a:close/>
                  <a:moveTo>
                    <a:pt x="3323502" y="3230123"/>
                  </a:moveTo>
                  <a:cubicBezTo>
                    <a:pt x="3715342" y="3210632"/>
                    <a:pt x="3647491" y="3540532"/>
                    <a:pt x="3444269" y="3444269"/>
                  </a:cubicBezTo>
                  <a:cubicBezTo>
                    <a:pt x="3546949" y="3661039"/>
                    <a:pt x="3164751" y="3723787"/>
                    <a:pt x="3238909" y="3238909"/>
                  </a:cubicBezTo>
                  <a:cubicBezTo>
                    <a:pt x="3269214" y="3234274"/>
                    <a:pt x="3297379" y="3231422"/>
                    <a:pt x="3323502" y="3230123"/>
                  </a:cubicBezTo>
                  <a:close/>
                  <a:moveTo>
                    <a:pt x="787934" y="3230122"/>
                  </a:moveTo>
                  <a:cubicBezTo>
                    <a:pt x="814056" y="3231422"/>
                    <a:pt x="842222" y="3234274"/>
                    <a:pt x="872527" y="3238909"/>
                  </a:cubicBezTo>
                  <a:cubicBezTo>
                    <a:pt x="946685" y="3723787"/>
                    <a:pt x="564487" y="3661039"/>
                    <a:pt x="667167" y="3444269"/>
                  </a:cubicBezTo>
                  <a:cubicBezTo>
                    <a:pt x="463946" y="3540532"/>
                    <a:pt x="396094" y="3210632"/>
                    <a:pt x="787934" y="3230122"/>
                  </a:cubicBezTo>
                  <a:close/>
                  <a:moveTo>
                    <a:pt x="3715047" y="2836253"/>
                  </a:moveTo>
                  <a:cubicBezTo>
                    <a:pt x="3958712" y="2824701"/>
                    <a:pt x="3948055" y="3072573"/>
                    <a:pt x="3756338" y="3037573"/>
                  </a:cubicBezTo>
                  <a:cubicBezTo>
                    <a:pt x="3911624" y="3220380"/>
                    <a:pt x="3558689" y="3379911"/>
                    <a:pt x="3504825" y="2892361"/>
                  </a:cubicBezTo>
                  <a:cubicBezTo>
                    <a:pt x="3589043" y="2855400"/>
                    <a:pt x="3658817" y="2838918"/>
                    <a:pt x="3715047" y="2836253"/>
                  </a:cubicBezTo>
                  <a:close/>
                  <a:moveTo>
                    <a:pt x="396389" y="2836252"/>
                  </a:moveTo>
                  <a:cubicBezTo>
                    <a:pt x="452619" y="2838918"/>
                    <a:pt x="522393" y="2855399"/>
                    <a:pt x="606611" y="2892361"/>
                  </a:cubicBezTo>
                  <a:cubicBezTo>
                    <a:pt x="552747" y="3379911"/>
                    <a:pt x="199812" y="3220380"/>
                    <a:pt x="355097" y="3037572"/>
                  </a:cubicBezTo>
                  <a:cubicBezTo>
                    <a:pt x="163381" y="3072573"/>
                    <a:pt x="152725" y="2824701"/>
                    <a:pt x="396389" y="2836252"/>
                  </a:cubicBezTo>
                  <a:close/>
                  <a:moveTo>
                    <a:pt x="3954844" y="2366424"/>
                  </a:moveTo>
                  <a:cubicBezTo>
                    <a:pt x="4103597" y="2375127"/>
                    <a:pt x="4116874" y="2550584"/>
                    <a:pt x="3952514" y="2563964"/>
                  </a:cubicBezTo>
                  <a:cubicBezTo>
                    <a:pt x="4149823" y="2700351"/>
                    <a:pt x="3850204" y="2945792"/>
                    <a:pt x="3671987" y="2488797"/>
                  </a:cubicBezTo>
                  <a:cubicBezTo>
                    <a:pt x="3791624" y="2392965"/>
                    <a:pt x="3887230" y="2362468"/>
                    <a:pt x="3954844" y="2366424"/>
                  </a:cubicBezTo>
                  <a:close/>
                  <a:moveTo>
                    <a:pt x="156592" y="2366423"/>
                  </a:moveTo>
                  <a:cubicBezTo>
                    <a:pt x="224207" y="2362467"/>
                    <a:pt x="319813" y="2392964"/>
                    <a:pt x="439449" y="2488796"/>
                  </a:cubicBezTo>
                  <a:cubicBezTo>
                    <a:pt x="261233" y="2945792"/>
                    <a:pt x="-38385" y="2700351"/>
                    <a:pt x="158922" y="2563963"/>
                  </a:cubicBezTo>
                  <a:cubicBezTo>
                    <a:pt x="-5437" y="2550584"/>
                    <a:pt x="7840" y="2375127"/>
                    <a:pt x="156592" y="2366423"/>
                  </a:cubicBezTo>
                  <a:close/>
                  <a:moveTo>
                    <a:pt x="4008082" y="1860732"/>
                  </a:moveTo>
                  <a:cubicBezTo>
                    <a:pt x="4125310" y="1863490"/>
                    <a:pt x="4160604" y="2005298"/>
                    <a:pt x="4019426" y="2055719"/>
                  </a:cubicBezTo>
                  <a:cubicBezTo>
                    <a:pt x="4245311" y="2136392"/>
                    <a:pt x="4019426" y="2451017"/>
                    <a:pt x="3729003" y="2055719"/>
                  </a:cubicBezTo>
                  <a:cubicBezTo>
                    <a:pt x="3837912" y="1907482"/>
                    <a:pt x="3937745" y="1859078"/>
                    <a:pt x="4008082" y="1860732"/>
                  </a:cubicBezTo>
                  <a:close/>
                  <a:moveTo>
                    <a:pt x="103354" y="1860732"/>
                  </a:moveTo>
                  <a:cubicBezTo>
                    <a:pt x="173691" y="1859078"/>
                    <a:pt x="273524" y="1907481"/>
                    <a:pt x="382433" y="2055718"/>
                  </a:cubicBezTo>
                  <a:cubicBezTo>
                    <a:pt x="92010" y="2451017"/>
                    <a:pt x="-133875" y="2136392"/>
                    <a:pt x="92010" y="2055718"/>
                  </a:cubicBezTo>
                  <a:cubicBezTo>
                    <a:pt x="-49167" y="2005298"/>
                    <a:pt x="-13874" y="1863489"/>
                    <a:pt x="103354" y="1860732"/>
                  </a:cubicBezTo>
                  <a:close/>
                  <a:moveTo>
                    <a:pt x="3923829" y="1358232"/>
                  </a:moveTo>
                  <a:cubicBezTo>
                    <a:pt x="4017255" y="1359533"/>
                    <a:pt x="4063500" y="1470756"/>
                    <a:pt x="3952515" y="1547474"/>
                  </a:cubicBezTo>
                  <a:cubicBezTo>
                    <a:pt x="4191583" y="1566935"/>
                    <a:pt x="4054825" y="1929303"/>
                    <a:pt x="3671988" y="1622641"/>
                  </a:cubicBezTo>
                  <a:cubicBezTo>
                    <a:pt x="3749957" y="1422705"/>
                    <a:pt x="3851164" y="1357220"/>
                    <a:pt x="3923829" y="1358232"/>
                  </a:cubicBezTo>
                  <a:close/>
                  <a:moveTo>
                    <a:pt x="187608" y="1358232"/>
                  </a:moveTo>
                  <a:cubicBezTo>
                    <a:pt x="260273" y="1357220"/>
                    <a:pt x="361480" y="1422705"/>
                    <a:pt x="439450" y="1622641"/>
                  </a:cubicBezTo>
                  <a:cubicBezTo>
                    <a:pt x="56612" y="1929303"/>
                    <a:pt x="-80145" y="1566935"/>
                    <a:pt x="158923" y="1547474"/>
                  </a:cubicBezTo>
                  <a:cubicBezTo>
                    <a:pt x="47937" y="1470756"/>
                    <a:pt x="94182" y="1359532"/>
                    <a:pt x="187608" y="1358232"/>
                  </a:cubicBezTo>
                  <a:close/>
                  <a:moveTo>
                    <a:pt x="3709013" y="895087"/>
                  </a:moveTo>
                  <a:cubicBezTo>
                    <a:pt x="3784569" y="896877"/>
                    <a:pt x="3833981" y="982461"/>
                    <a:pt x="3756339" y="1073865"/>
                  </a:cubicBezTo>
                  <a:cubicBezTo>
                    <a:pt x="3992297" y="1030788"/>
                    <a:pt x="3953988" y="1416203"/>
                    <a:pt x="3504825" y="1219077"/>
                  </a:cubicBezTo>
                  <a:cubicBezTo>
                    <a:pt x="3531757" y="975302"/>
                    <a:pt x="3633457" y="893297"/>
                    <a:pt x="3709013" y="895087"/>
                  </a:cubicBezTo>
                  <a:close/>
                  <a:moveTo>
                    <a:pt x="402423" y="895086"/>
                  </a:moveTo>
                  <a:cubicBezTo>
                    <a:pt x="477979" y="893297"/>
                    <a:pt x="579679" y="975301"/>
                    <a:pt x="606612" y="1219076"/>
                  </a:cubicBezTo>
                  <a:cubicBezTo>
                    <a:pt x="157448" y="1416203"/>
                    <a:pt x="119139" y="1030788"/>
                    <a:pt x="355098" y="1073864"/>
                  </a:cubicBezTo>
                  <a:cubicBezTo>
                    <a:pt x="277455" y="982461"/>
                    <a:pt x="326867" y="896876"/>
                    <a:pt x="402423" y="895086"/>
                  </a:cubicBezTo>
                  <a:close/>
                  <a:moveTo>
                    <a:pt x="3379430" y="504060"/>
                  </a:moveTo>
                  <a:cubicBezTo>
                    <a:pt x="3441305" y="506975"/>
                    <a:pt x="3489192" y="572331"/>
                    <a:pt x="3444269" y="667168"/>
                  </a:cubicBezTo>
                  <a:cubicBezTo>
                    <a:pt x="3661039" y="564487"/>
                    <a:pt x="3723787" y="946686"/>
                    <a:pt x="3238909" y="872528"/>
                  </a:cubicBezTo>
                  <a:cubicBezTo>
                    <a:pt x="3197195" y="599784"/>
                    <a:pt x="3299875" y="500312"/>
                    <a:pt x="3379430" y="504060"/>
                  </a:cubicBezTo>
                  <a:close/>
                  <a:moveTo>
                    <a:pt x="732007" y="504060"/>
                  </a:moveTo>
                  <a:cubicBezTo>
                    <a:pt x="811561" y="500312"/>
                    <a:pt x="914241" y="599783"/>
                    <a:pt x="872528" y="872527"/>
                  </a:cubicBezTo>
                  <a:cubicBezTo>
                    <a:pt x="387649" y="946686"/>
                    <a:pt x="450398" y="564487"/>
                    <a:pt x="667167" y="667167"/>
                  </a:cubicBezTo>
                  <a:cubicBezTo>
                    <a:pt x="622245" y="572331"/>
                    <a:pt x="670131" y="506975"/>
                    <a:pt x="732007" y="504060"/>
                  </a:cubicBezTo>
                  <a:close/>
                  <a:moveTo>
                    <a:pt x="2958580" y="212554"/>
                  </a:moveTo>
                  <a:cubicBezTo>
                    <a:pt x="3009624" y="216698"/>
                    <a:pt x="3053727" y="266613"/>
                    <a:pt x="3037573" y="355098"/>
                  </a:cubicBezTo>
                  <a:cubicBezTo>
                    <a:pt x="3220380" y="199812"/>
                    <a:pt x="3379911" y="552747"/>
                    <a:pt x="2892361" y="606612"/>
                  </a:cubicBezTo>
                  <a:cubicBezTo>
                    <a:pt x="2769157" y="325885"/>
                    <a:pt x="2873508" y="205647"/>
                    <a:pt x="2958580" y="212554"/>
                  </a:cubicBezTo>
                  <a:close/>
                  <a:moveTo>
                    <a:pt x="1152857" y="212554"/>
                  </a:moveTo>
                  <a:cubicBezTo>
                    <a:pt x="1237929" y="205647"/>
                    <a:pt x="1342281" y="325885"/>
                    <a:pt x="1219077" y="606611"/>
                  </a:cubicBezTo>
                  <a:cubicBezTo>
                    <a:pt x="731526" y="552747"/>
                    <a:pt x="891057" y="199812"/>
                    <a:pt x="1073865" y="355098"/>
                  </a:cubicBezTo>
                  <a:cubicBezTo>
                    <a:pt x="1057711" y="266613"/>
                    <a:pt x="1101814" y="216698"/>
                    <a:pt x="1152857" y="212554"/>
                  </a:cubicBezTo>
                  <a:close/>
                  <a:moveTo>
                    <a:pt x="2476140" y="40943"/>
                  </a:moveTo>
                  <a:cubicBezTo>
                    <a:pt x="2518313" y="46208"/>
                    <a:pt x="2557882" y="84213"/>
                    <a:pt x="2563964" y="158922"/>
                  </a:cubicBezTo>
                  <a:cubicBezTo>
                    <a:pt x="2700351" y="-38385"/>
                    <a:pt x="2945792" y="261233"/>
                    <a:pt x="2488797" y="439449"/>
                  </a:cubicBezTo>
                  <a:cubicBezTo>
                    <a:pt x="2277966" y="176248"/>
                    <a:pt x="2383357" y="29360"/>
                    <a:pt x="2476140" y="40943"/>
                  </a:cubicBezTo>
                  <a:close/>
                  <a:moveTo>
                    <a:pt x="1635297" y="40941"/>
                  </a:moveTo>
                  <a:cubicBezTo>
                    <a:pt x="1728079" y="29358"/>
                    <a:pt x="1833470" y="176248"/>
                    <a:pt x="1622640" y="439449"/>
                  </a:cubicBezTo>
                  <a:cubicBezTo>
                    <a:pt x="1165644" y="261233"/>
                    <a:pt x="1411085" y="-38387"/>
                    <a:pt x="1547473" y="158922"/>
                  </a:cubicBezTo>
                  <a:cubicBezTo>
                    <a:pt x="1553555" y="84213"/>
                    <a:pt x="1593123" y="46206"/>
                    <a:pt x="1635297" y="40941"/>
                  </a:cubicBezTo>
                  <a:close/>
                  <a:moveTo>
                    <a:pt x="2171086" y="781"/>
                  </a:moveTo>
                  <a:cubicBezTo>
                    <a:pt x="2263704" y="13607"/>
                    <a:pt x="2327487" y="182768"/>
                    <a:pt x="2055719" y="382434"/>
                  </a:cubicBezTo>
                  <a:cubicBezTo>
                    <a:pt x="1783951" y="182768"/>
                    <a:pt x="1847733" y="13608"/>
                    <a:pt x="1940352" y="783"/>
                  </a:cubicBezTo>
                  <a:cubicBezTo>
                    <a:pt x="1982451" y="-5047"/>
                    <a:pt x="2030509" y="21423"/>
                    <a:pt x="2055719" y="92011"/>
                  </a:cubicBezTo>
                  <a:cubicBezTo>
                    <a:pt x="2080930" y="21423"/>
                    <a:pt x="2128987" y="-5049"/>
                    <a:pt x="2171086" y="7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6470409" y="730831"/>
            <a:ext cx="1244247" cy="1570718"/>
            <a:chOff x="7031811" y="951475"/>
            <a:chExt cx="1244247" cy="1570718"/>
          </a:xfrm>
        </p:grpSpPr>
        <p:sp useBgFill="1">
          <p:nvSpPr>
            <p:cNvPr id="122" name="文本框 121"/>
            <p:cNvSpPr txBox="1"/>
            <p:nvPr/>
          </p:nvSpPr>
          <p:spPr>
            <a:xfrm>
              <a:off x="7345827" y="997039"/>
              <a:ext cx="538930" cy="13234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defRPr>
              </a:lvl1pPr>
            </a:lstStyle>
            <a:p>
              <a:r>
                <a:rPr lang="en-US" altLang="zh-CN" dirty="0">
                  <a:solidFill>
                    <a:srgbClr val="FFFFFF"/>
                  </a:solidFill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1</a:t>
              </a:r>
              <a:endParaRPr lang="zh-CN" altLang="en-US" dirty="0">
                <a:solidFill>
                  <a:srgbClr val="FFFFFF"/>
                </a:solidFill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123" name="KSO_Shape"/>
            <p:cNvSpPr/>
            <p:nvPr/>
          </p:nvSpPr>
          <p:spPr>
            <a:xfrm rot="20827860">
              <a:off x="7031811" y="951475"/>
              <a:ext cx="1244247" cy="1570718"/>
            </a:xfrm>
            <a:custGeom>
              <a:avLst/>
              <a:gdLst>
                <a:gd name="connsiteX0" fmla="*/ 2055718 w 4111436"/>
                <a:gd name="connsiteY0" fmla="*/ 3729003 h 4111436"/>
                <a:gd name="connsiteX1" fmla="*/ 2055718 w 4111436"/>
                <a:gd name="connsiteY1" fmla="*/ 4019426 h 4111436"/>
                <a:gd name="connsiteX2" fmla="*/ 2055718 w 4111436"/>
                <a:gd name="connsiteY2" fmla="*/ 3729003 h 4111436"/>
                <a:gd name="connsiteX3" fmla="*/ 2488796 w 4111436"/>
                <a:gd name="connsiteY3" fmla="*/ 3671988 h 4111436"/>
                <a:gd name="connsiteX4" fmla="*/ 2563963 w 4111436"/>
                <a:gd name="connsiteY4" fmla="*/ 3952515 h 4111436"/>
                <a:gd name="connsiteX5" fmla="*/ 2488796 w 4111436"/>
                <a:gd name="connsiteY5" fmla="*/ 3671988 h 4111436"/>
                <a:gd name="connsiteX6" fmla="*/ 1622639 w 4111436"/>
                <a:gd name="connsiteY6" fmla="*/ 3671987 h 4111436"/>
                <a:gd name="connsiteX7" fmla="*/ 1547472 w 4111436"/>
                <a:gd name="connsiteY7" fmla="*/ 3952514 h 4111436"/>
                <a:gd name="connsiteX8" fmla="*/ 1622639 w 4111436"/>
                <a:gd name="connsiteY8" fmla="*/ 3671987 h 4111436"/>
                <a:gd name="connsiteX9" fmla="*/ 2892361 w 4111436"/>
                <a:gd name="connsiteY9" fmla="*/ 3504825 h 4111436"/>
                <a:gd name="connsiteX10" fmla="*/ 3037572 w 4111436"/>
                <a:gd name="connsiteY10" fmla="*/ 3756339 h 4111436"/>
                <a:gd name="connsiteX11" fmla="*/ 2892361 w 4111436"/>
                <a:gd name="connsiteY11" fmla="*/ 3504825 h 4111436"/>
                <a:gd name="connsiteX12" fmla="*/ 1219076 w 4111436"/>
                <a:gd name="connsiteY12" fmla="*/ 3504825 h 4111436"/>
                <a:gd name="connsiteX13" fmla="*/ 1073864 w 4111436"/>
                <a:gd name="connsiteY13" fmla="*/ 3756338 h 4111436"/>
                <a:gd name="connsiteX14" fmla="*/ 1219076 w 4111436"/>
                <a:gd name="connsiteY14" fmla="*/ 3504825 h 4111436"/>
                <a:gd name="connsiteX15" fmla="*/ 3323502 w 4111436"/>
                <a:gd name="connsiteY15" fmla="*/ 3230123 h 4111436"/>
                <a:gd name="connsiteX16" fmla="*/ 3444269 w 4111436"/>
                <a:gd name="connsiteY16" fmla="*/ 3444269 h 4111436"/>
                <a:gd name="connsiteX17" fmla="*/ 3238909 w 4111436"/>
                <a:gd name="connsiteY17" fmla="*/ 3238909 h 4111436"/>
                <a:gd name="connsiteX18" fmla="*/ 3323502 w 4111436"/>
                <a:gd name="connsiteY18" fmla="*/ 3230123 h 4111436"/>
                <a:gd name="connsiteX19" fmla="*/ 787934 w 4111436"/>
                <a:gd name="connsiteY19" fmla="*/ 3230122 h 4111436"/>
                <a:gd name="connsiteX20" fmla="*/ 872527 w 4111436"/>
                <a:gd name="connsiteY20" fmla="*/ 3238909 h 4111436"/>
                <a:gd name="connsiteX21" fmla="*/ 667167 w 4111436"/>
                <a:gd name="connsiteY21" fmla="*/ 3444269 h 4111436"/>
                <a:gd name="connsiteX22" fmla="*/ 787934 w 4111436"/>
                <a:gd name="connsiteY22" fmla="*/ 3230122 h 4111436"/>
                <a:gd name="connsiteX23" fmla="*/ 3715047 w 4111436"/>
                <a:gd name="connsiteY23" fmla="*/ 2836253 h 4111436"/>
                <a:gd name="connsiteX24" fmla="*/ 3756338 w 4111436"/>
                <a:gd name="connsiteY24" fmla="*/ 3037573 h 4111436"/>
                <a:gd name="connsiteX25" fmla="*/ 3504825 w 4111436"/>
                <a:gd name="connsiteY25" fmla="*/ 2892361 h 4111436"/>
                <a:gd name="connsiteX26" fmla="*/ 3715047 w 4111436"/>
                <a:gd name="connsiteY26" fmla="*/ 2836253 h 4111436"/>
                <a:gd name="connsiteX27" fmla="*/ 396389 w 4111436"/>
                <a:gd name="connsiteY27" fmla="*/ 2836252 h 4111436"/>
                <a:gd name="connsiteX28" fmla="*/ 606611 w 4111436"/>
                <a:gd name="connsiteY28" fmla="*/ 2892361 h 4111436"/>
                <a:gd name="connsiteX29" fmla="*/ 355097 w 4111436"/>
                <a:gd name="connsiteY29" fmla="*/ 3037572 h 4111436"/>
                <a:gd name="connsiteX30" fmla="*/ 396389 w 4111436"/>
                <a:gd name="connsiteY30" fmla="*/ 2836252 h 4111436"/>
                <a:gd name="connsiteX31" fmla="*/ 3954844 w 4111436"/>
                <a:gd name="connsiteY31" fmla="*/ 2366424 h 4111436"/>
                <a:gd name="connsiteX32" fmla="*/ 3952514 w 4111436"/>
                <a:gd name="connsiteY32" fmla="*/ 2563964 h 4111436"/>
                <a:gd name="connsiteX33" fmla="*/ 3671987 w 4111436"/>
                <a:gd name="connsiteY33" fmla="*/ 2488797 h 4111436"/>
                <a:gd name="connsiteX34" fmla="*/ 3954844 w 4111436"/>
                <a:gd name="connsiteY34" fmla="*/ 2366424 h 4111436"/>
                <a:gd name="connsiteX35" fmla="*/ 156592 w 4111436"/>
                <a:gd name="connsiteY35" fmla="*/ 2366423 h 4111436"/>
                <a:gd name="connsiteX36" fmla="*/ 439449 w 4111436"/>
                <a:gd name="connsiteY36" fmla="*/ 2488796 h 4111436"/>
                <a:gd name="connsiteX37" fmla="*/ 158922 w 4111436"/>
                <a:gd name="connsiteY37" fmla="*/ 2563963 h 4111436"/>
                <a:gd name="connsiteX38" fmla="*/ 156592 w 4111436"/>
                <a:gd name="connsiteY38" fmla="*/ 2366423 h 4111436"/>
                <a:gd name="connsiteX39" fmla="*/ 4008082 w 4111436"/>
                <a:gd name="connsiteY39" fmla="*/ 1860732 h 4111436"/>
                <a:gd name="connsiteX40" fmla="*/ 4019426 w 4111436"/>
                <a:gd name="connsiteY40" fmla="*/ 2055719 h 4111436"/>
                <a:gd name="connsiteX41" fmla="*/ 3729003 w 4111436"/>
                <a:gd name="connsiteY41" fmla="*/ 2055719 h 4111436"/>
                <a:gd name="connsiteX42" fmla="*/ 4008082 w 4111436"/>
                <a:gd name="connsiteY42" fmla="*/ 1860732 h 4111436"/>
                <a:gd name="connsiteX43" fmla="*/ 103354 w 4111436"/>
                <a:gd name="connsiteY43" fmla="*/ 1860732 h 4111436"/>
                <a:gd name="connsiteX44" fmla="*/ 382433 w 4111436"/>
                <a:gd name="connsiteY44" fmla="*/ 2055718 h 4111436"/>
                <a:gd name="connsiteX45" fmla="*/ 92010 w 4111436"/>
                <a:gd name="connsiteY45" fmla="*/ 2055718 h 4111436"/>
                <a:gd name="connsiteX46" fmla="*/ 103354 w 4111436"/>
                <a:gd name="connsiteY46" fmla="*/ 1860732 h 4111436"/>
                <a:gd name="connsiteX47" fmla="*/ 3923829 w 4111436"/>
                <a:gd name="connsiteY47" fmla="*/ 1358232 h 4111436"/>
                <a:gd name="connsiteX48" fmla="*/ 3952515 w 4111436"/>
                <a:gd name="connsiteY48" fmla="*/ 1547474 h 4111436"/>
                <a:gd name="connsiteX49" fmla="*/ 3671988 w 4111436"/>
                <a:gd name="connsiteY49" fmla="*/ 1622641 h 4111436"/>
                <a:gd name="connsiteX50" fmla="*/ 3923829 w 4111436"/>
                <a:gd name="connsiteY50" fmla="*/ 1358232 h 4111436"/>
                <a:gd name="connsiteX51" fmla="*/ 187608 w 4111436"/>
                <a:gd name="connsiteY51" fmla="*/ 1358232 h 4111436"/>
                <a:gd name="connsiteX52" fmla="*/ 439450 w 4111436"/>
                <a:gd name="connsiteY52" fmla="*/ 1622641 h 4111436"/>
                <a:gd name="connsiteX53" fmla="*/ 158923 w 4111436"/>
                <a:gd name="connsiteY53" fmla="*/ 1547474 h 4111436"/>
                <a:gd name="connsiteX54" fmla="*/ 187608 w 4111436"/>
                <a:gd name="connsiteY54" fmla="*/ 1358232 h 4111436"/>
                <a:gd name="connsiteX55" fmla="*/ 3709013 w 4111436"/>
                <a:gd name="connsiteY55" fmla="*/ 895087 h 4111436"/>
                <a:gd name="connsiteX56" fmla="*/ 3756339 w 4111436"/>
                <a:gd name="connsiteY56" fmla="*/ 1073865 h 4111436"/>
                <a:gd name="connsiteX57" fmla="*/ 3504825 w 4111436"/>
                <a:gd name="connsiteY57" fmla="*/ 1219077 h 4111436"/>
                <a:gd name="connsiteX58" fmla="*/ 3709013 w 4111436"/>
                <a:gd name="connsiteY58" fmla="*/ 895087 h 4111436"/>
                <a:gd name="connsiteX59" fmla="*/ 402423 w 4111436"/>
                <a:gd name="connsiteY59" fmla="*/ 895086 h 4111436"/>
                <a:gd name="connsiteX60" fmla="*/ 606612 w 4111436"/>
                <a:gd name="connsiteY60" fmla="*/ 1219076 h 4111436"/>
                <a:gd name="connsiteX61" fmla="*/ 355098 w 4111436"/>
                <a:gd name="connsiteY61" fmla="*/ 1073864 h 4111436"/>
                <a:gd name="connsiteX62" fmla="*/ 402423 w 4111436"/>
                <a:gd name="connsiteY62" fmla="*/ 895086 h 4111436"/>
                <a:gd name="connsiteX63" fmla="*/ 3379430 w 4111436"/>
                <a:gd name="connsiteY63" fmla="*/ 504060 h 4111436"/>
                <a:gd name="connsiteX64" fmla="*/ 3444269 w 4111436"/>
                <a:gd name="connsiteY64" fmla="*/ 667168 h 4111436"/>
                <a:gd name="connsiteX65" fmla="*/ 3238909 w 4111436"/>
                <a:gd name="connsiteY65" fmla="*/ 872528 h 4111436"/>
                <a:gd name="connsiteX66" fmla="*/ 3379430 w 4111436"/>
                <a:gd name="connsiteY66" fmla="*/ 504060 h 4111436"/>
                <a:gd name="connsiteX67" fmla="*/ 732007 w 4111436"/>
                <a:gd name="connsiteY67" fmla="*/ 504060 h 4111436"/>
                <a:gd name="connsiteX68" fmla="*/ 872528 w 4111436"/>
                <a:gd name="connsiteY68" fmla="*/ 872527 h 4111436"/>
                <a:gd name="connsiteX69" fmla="*/ 667167 w 4111436"/>
                <a:gd name="connsiteY69" fmla="*/ 667167 h 4111436"/>
                <a:gd name="connsiteX70" fmla="*/ 732007 w 4111436"/>
                <a:gd name="connsiteY70" fmla="*/ 504060 h 4111436"/>
                <a:gd name="connsiteX71" fmla="*/ 2958580 w 4111436"/>
                <a:gd name="connsiteY71" fmla="*/ 212554 h 4111436"/>
                <a:gd name="connsiteX72" fmla="*/ 3037573 w 4111436"/>
                <a:gd name="connsiteY72" fmla="*/ 355098 h 4111436"/>
                <a:gd name="connsiteX73" fmla="*/ 2892361 w 4111436"/>
                <a:gd name="connsiteY73" fmla="*/ 606612 h 4111436"/>
                <a:gd name="connsiteX74" fmla="*/ 2958580 w 4111436"/>
                <a:gd name="connsiteY74" fmla="*/ 212554 h 4111436"/>
                <a:gd name="connsiteX75" fmla="*/ 1152857 w 4111436"/>
                <a:gd name="connsiteY75" fmla="*/ 212554 h 4111436"/>
                <a:gd name="connsiteX76" fmla="*/ 1219077 w 4111436"/>
                <a:gd name="connsiteY76" fmla="*/ 606611 h 4111436"/>
                <a:gd name="connsiteX77" fmla="*/ 1073865 w 4111436"/>
                <a:gd name="connsiteY77" fmla="*/ 355098 h 4111436"/>
                <a:gd name="connsiteX78" fmla="*/ 1152857 w 4111436"/>
                <a:gd name="connsiteY78" fmla="*/ 212554 h 4111436"/>
                <a:gd name="connsiteX79" fmla="*/ 2476140 w 4111436"/>
                <a:gd name="connsiteY79" fmla="*/ 40943 h 4111436"/>
                <a:gd name="connsiteX80" fmla="*/ 2563964 w 4111436"/>
                <a:gd name="connsiteY80" fmla="*/ 158922 h 4111436"/>
                <a:gd name="connsiteX81" fmla="*/ 2488797 w 4111436"/>
                <a:gd name="connsiteY81" fmla="*/ 439449 h 4111436"/>
                <a:gd name="connsiteX82" fmla="*/ 2476140 w 4111436"/>
                <a:gd name="connsiteY82" fmla="*/ 40943 h 4111436"/>
                <a:gd name="connsiteX83" fmla="*/ 1635297 w 4111436"/>
                <a:gd name="connsiteY83" fmla="*/ 40941 h 4111436"/>
                <a:gd name="connsiteX84" fmla="*/ 1622640 w 4111436"/>
                <a:gd name="connsiteY84" fmla="*/ 439449 h 4111436"/>
                <a:gd name="connsiteX85" fmla="*/ 1547473 w 4111436"/>
                <a:gd name="connsiteY85" fmla="*/ 158922 h 4111436"/>
                <a:gd name="connsiteX86" fmla="*/ 1635297 w 4111436"/>
                <a:gd name="connsiteY86" fmla="*/ 40941 h 4111436"/>
                <a:gd name="connsiteX87" fmla="*/ 2171086 w 4111436"/>
                <a:gd name="connsiteY87" fmla="*/ 781 h 4111436"/>
                <a:gd name="connsiteX88" fmla="*/ 2055719 w 4111436"/>
                <a:gd name="connsiteY88" fmla="*/ 382434 h 4111436"/>
                <a:gd name="connsiteX89" fmla="*/ 1940352 w 4111436"/>
                <a:gd name="connsiteY89" fmla="*/ 783 h 4111436"/>
                <a:gd name="connsiteX90" fmla="*/ 2055719 w 4111436"/>
                <a:gd name="connsiteY90" fmla="*/ 92011 h 4111436"/>
                <a:gd name="connsiteX91" fmla="*/ 2171086 w 4111436"/>
                <a:gd name="connsiteY91" fmla="*/ 781 h 4111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111436" h="4111436">
                  <a:moveTo>
                    <a:pt x="2055718" y="3729003"/>
                  </a:moveTo>
                  <a:cubicBezTo>
                    <a:pt x="2451017" y="4019426"/>
                    <a:pt x="2136392" y="4245311"/>
                    <a:pt x="2055718" y="4019426"/>
                  </a:cubicBezTo>
                  <a:cubicBezTo>
                    <a:pt x="1975045" y="4245311"/>
                    <a:pt x="1660420" y="4019426"/>
                    <a:pt x="2055718" y="3729003"/>
                  </a:cubicBezTo>
                  <a:close/>
                  <a:moveTo>
                    <a:pt x="2488796" y="3671988"/>
                  </a:moveTo>
                  <a:cubicBezTo>
                    <a:pt x="2945792" y="3850204"/>
                    <a:pt x="2700351" y="4149823"/>
                    <a:pt x="2563963" y="3952515"/>
                  </a:cubicBezTo>
                  <a:cubicBezTo>
                    <a:pt x="2544502" y="4191583"/>
                    <a:pt x="2182134" y="4054825"/>
                    <a:pt x="2488796" y="3671988"/>
                  </a:cubicBezTo>
                  <a:close/>
                  <a:moveTo>
                    <a:pt x="1622639" y="3671987"/>
                  </a:moveTo>
                  <a:cubicBezTo>
                    <a:pt x="1929302" y="4054825"/>
                    <a:pt x="1566934" y="4191583"/>
                    <a:pt x="1547472" y="3952514"/>
                  </a:cubicBezTo>
                  <a:cubicBezTo>
                    <a:pt x="1411085" y="4149823"/>
                    <a:pt x="1165644" y="3850204"/>
                    <a:pt x="1622639" y="3671987"/>
                  </a:cubicBezTo>
                  <a:close/>
                  <a:moveTo>
                    <a:pt x="2892361" y="3504825"/>
                  </a:moveTo>
                  <a:cubicBezTo>
                    <a:pt x="3379911" y="3558689"/>
                    <a:pt x="3220380" y="3911624"/>
                    <a:pt x="3037572" y="3756339"/>
                  </a:cubicBezTo>
                  <a:cubicBezTo>
                    <a:pt x="3080650" y="3992297"/>
                    <a:pt x="2695234" y="3953988"/>
                    <a:pt x="2892361" y="3504825"/>
                  </a:cubicBezTo>
                  <a:close/>
                  <a:moveTo>
                    <a:pt x="1219076" y="3504825"/>
                  </a:moveTo>
                  <a:cubicBezTo>
                    <a:pt x="1416203" y="3953988"/>
                    <a:pt x="1030787" y="3992297"/>
                    <a:pt x="1073864" y="3756338"/>
                  </a:cubicBezTo>
                  <a:cubicBezTo>
                    <a:pt x="891057" y="3911624"/>
                    <a:pt x="731526" y="3558689"/>
                    <a:pt x="1219076" y="3504825"/>
                  </a:cubicBezTo>
                  <a:close/>
                  <a:moveTo>
                    <a:pt x="3323502" y="3230123"/>
                  </a:moveTo>
                  <a:cubicBezTo>
                    <a:pt x="3715342" y="3210632"/>
                    <a:pt x="3647491" y="3540532"/>
                    <a:pt x="3444269" y="3444269"/>
                  </a:cubicBezTo>
                  <a:cubicBezTo>
                    <a:pt x="3546949" y="3661039"/>
                    <a:pt x="3164751" y="3723787"/>
                    <a:pt x="3238909" y="3238909"/>
                  </a:cubicBezTo>
                  <a:cubicBezTo>
                    <a:pt x="3269214" y="3234274"/>
                    <a:pt x="3297379" y="3231422"/>
                    <a:pt x="3323502" y="3230123"/>
                  </a:cubicBezTo>
                  <a:close/>
                  <a:moveTo>
                    <a:pt x="787934" y="3230122"/>
                  </a:moveTo>
                  <a:cubicBezTo>
                    <a:pt x="814056" y="3231422"/>
                    <a:pt x="842222" y="3234274"/>
                    <a:pt x="872527" y="3238909"/>
                  </a:cubicBezTo>
                  <a:cubicBezTo>
                    <a:pt x="946685" y="3723787"/>
                    <a:pt x="564487" y="3661039"/>
                    <a:pt x="667167" y="3444269"/>
                  </a:cubicBezTo>
                  <a:cubicBezTo>
                    <a:pt x="463946" y="3540532"/>
                    <a:pt x="396094" y="3210632"/>
                    <a:pt x="787934" y="3230122"/>
                  </a:cubicBezTo>
                  <a:close/>
                  <a:moveTo>
                    <a:pt x="3715047" y="2836253"/>
                  </a:moveTo>
                  <a:cubicBezTo>
                    <a:pt x="3958712" y="2824701"/>
                    <a:pt x="3948055" y="3072573"/>
                    <a:pt x="3756338" y="3037573"/>
                  </a:cubicBezTo>
                  <a:cubicBezTo>
                    <a:pt x="3911624" y="3220380"/>
                    <a:pt x="3558689" y="3379911"/>
                    <a:pt x="3504825" y="2892361"/>
                  </a:cubicBezTo>
                  <a:cubicBezTo>
                    <a:pt x="3589043" y="2855400"/>
                    <a:pt x="3658817" y="2838918"/>
                    <a:pt x="3715047" y="2836253"/>
                  </a:cubicBezTo>
                  <a:close/>
                  <a:moveTo>
                    <a:pt x="396389" y="2836252"/>
                  </a:moveTo>
                  <a:cubicBezTo>
                    <a:pt x="452619" y="2838918"/>
                    <a:pt x="522393" y="2855399"/>
                    <a:pt x="606611" y="2892361"/>
                  </a:cubicBezTo>
                  <a:cubicBezTo>
                    <a:pt x="552747" y="3379911"/>
                    <a:pt x="199812" y="3220380"/>
                    <a:pt x="355097" y="3037572"/>
                  </a:cubicBezTo>
                  <a:cubicBezTo>
                    <a:pt x="163381" y="3072573"/>
                    <a:pt x="152725" y="2824701"/>
                    <a:pt x="396389" y="2836252"/>
                  </a:cubicBezTo>
                  <a:close/>
                  <a:moveTo>
                    <a:pt x="3954844" y="2366424"/>
                  </a:moveTo>
                  <a:cubicBezTo>
                    <a:pt x="4103597" y="2375127"/>
                    <a:pt x="4116874" y="2550584"/>
                    <a:pt x="3952514" y="2563964"/>
                  </a:cubicBezTo>
                  <a:cubicBezTo>
                    <a:pt x="4149823" y="2700351"/>
                    <a:pt x="3850204" y="2945792"/>
                    <a:pt x="3671987" y="2488797"/>
                  </a:cubicBezTo>
                  <a:cubicBezTo>
                    <a:pt x="3791624" y="2392965"/>
                    <a:pt x="3887230" y="2362468"/>
                    <a:pt x="3954844" y="2366424"/>
                  </a:cubicBezTo>
                  <a:close/>
                  <a:moveTo>
                    <a:pt x="156592" y="2366423"/>
                  </a:moveTo>
                  <a:cubicBezTo>
                    <a:pt x="224207" y="2362467"/>
                    <a:pt x="319813" y="2392964"/>
                    <a:pt x="439449" y="2488796"/>
                  </a:cubicBezTo>
                  <a:cubicBezTo>
                    <a:pt x="261233" y="2945792"/>
                    <a:pt x="-38385" y="2700351"/>
                    <a:pt x="158922" y="2563963"/>
                  </a:cubicBezTo>
                  <a:cubicBezTo>
                    <a:pt x="-5437" y="2550584"/>
                    <a:pt x="7840" y="2375127"/>
                    <a:pt x="156592" y="2366423"/>
                  </a:cubicBezTo>
                  <a:close/>
                  <a:moveTo>
                    <a:pt x="4008082" y="1860732"/>
                  </a:moveTo>
                  <a:cubicBezTo>
                    <a:pt x="4125310" y="1863490"/>
                    <a:pt x="4160604" y="2005298"/>
                    <a:pt x="4019426" y="2055719"/>
                  </a:cubicBezTo>
                  <a:cubicBezTo>
                    <a:pt x="4245311" y="2136392"/>
                    <a:pt x="4019426" y="2451017"/>
                    <a:pt x="3729003" y="2055719"/>
                  </a:cubicBezTo>
                  <a:cubicBezTo>
                    <a:pt x="3837912" y="1907482"/>
                    <a:pt x="3937745" y="1859078"/>
                    <a:pt x="4008082" y="1860732"/>
                  </a:cubicBezTo>
                  <a:close/>
                  <a:moveTo>
                    <a:pt x="103354" y="1860732"/>
                  </a:moveTo>
                  <a:cubicBezTo>
                    <a:pt x="173691" y="1859078"/>
                    <a:pt x="273524" y="1907481"/>
                    <a:pt x="382433" y="2055718"/>
                  </a:cubicBezTo>
                  <a:cubicBezTo>
                    <a:pt x="92010" y="2451017"/>
                    <a:pt x="-133875" y="2136392"/>
                    <a:pt x="92010" y="2055718"/>
                  </a:cubicBezTo>
                  <a:cubicBezTo>
                    <a:pt x="-49167" y="2005298"/>
                    <a:pt x="-13874" y="1863489"/>
                    <a:pt x="103354" y="1860732"/>
                  </a:cubicBezTo>
                  <a:close/>
                  <a:moveTo>
                    <a:pt x="3923829" y="1358232"/>
                  </a:moveTo>
                  <a:cubicBezTo>
                    <a:pt x="4017255" y="1359533"/>
                    <a:pt x="4063500" y="1470756"/>
                    <a:pt x="3952515" y="1547474"/>
                  </a:cubicBezTo>
                  <a:cubicBezTo>
                    <a:pt x="4191583" y="1566935"/>
                    <a:pt x="4054825" y="1929303"/>
                    <a:pt x="3671988" y="1622641"/>
                  </a:cubicBezTo>
                  <a:cubicBezTo>
                    <a:pt x="3749957" y="1422705"/>
                    <a:pt x="3851164" y="1357220"/>
                    <a:pt x="3923829" y="1358232"/>
                  </a:cubicBezTo>
                  <a:close/>
                  <a:moveTo>
                    <a:pt x="187608" y="1358232"/>
                  </a:moveTo>
                  <a:cubicBezTo>
                    <a:pt x="260273" y="1357220"/>
                    <a:pt x="361480" y="1422705"/>
                    <a:pt x="439450" y="1622641"/>
                  </a:cubicBezTo>
                  <a:cubicBezTo>
                    <a:pt x="56612" y="1929303"/>
                    <a:pt x="-80145" y="1566935"/>
                    <a:pt x="158923" y="1547474"/>
                  </a:cubicBezTo>
                  <a:cubicBezTo>
                    <a:pt x="47937" y="1470756"/>
                    <a:pt x="94182" y="1359532"/>
                    <a:pt x="187608" y="1358232"/>
                  </a:cubicBezTo>
                  <a:close/>
                  <a:moveTo>
                    <a:pt x="3709013" y="895087"/>
                  </a:moveTo>
                  <a:cubicBezTo>
                    <a:pt x="3784569" y="896877"/>
                    <a:pt x="3833981" y="982461"/>
                    <a:pt x="3756339" y="1073865"/>
                  </a:cubicBezTo>
                  <a:cubicBezTo>
                    <a:pt x="3992297" y="1030788"/>
                    <a:pt x="3953988" y="1416203"/>
                    <a:pt x="3504825" y="1219077"/>
                  </a:cubicBezTo>
                  <a:cubicBezTo>
                    <a:pt x="3531757" y="975302"/>
                    <a:pt x="3633457" y="893297"/>
                    <a:pt x="3709013" y="895087"/>
                  </a:cubicBezTo>
                  <a:close/>
                  <a:moveTo>
                    <a:pt x="402423" y="895086"/>
                  </a:moveTo>
                  <a:cubicBezTo>
                    <a:pt x="477979" y="893297"/>
                    <a:pt x="579679" y="975301"/>
                    <a:pt x="606612" y="1219076"/>
                  </a:cubicBezTo>
                  <a:cubicBezTo>
                    <a:pt x="157448" y="1416203"/>
                    <a:pt x="119139" y="1030788"/>
                    <a:pt x="355098" y="1073864"/>
                  </a:cubicBezTo>
                  <a:cubicBezTo>
                    <a:pt x="277455" y="982461"/>
                    <a:pt x="326867" y="896876"/>
                    <a:pt x="402423" y="895086"/>
                  </a:cubicBezTo>
                  <a:close/>
                  <a:moveTo>
                    <a:pt x="3379430" y="504060"/>
                  </a:moveTo>
                  <a:cubicBezTo>
                    <a:pt x="3441305" y="506975"/>
                    <a:pt x="3489192" y="572331"/>
                    <a:pt x="3444269" y="667168"/>
                  </a:cubicBezTo>
                  <a:cubicBezTo>
                    <a:pt x="3661039" y="564487"/>
                    <a:pt x="3723787" y="946686"/>
                    <a:pt x="3238909" y="872528"/>
                  </a:cubicBezTo>
                  <a:cubicBezTo>
                    <a:pt x="3197195" y="599784"/>
                    <a:pt x="3299875" y="500312"/>
                    <a:pt x="3379430" y="504060"/>
                  </a:cubicBezTo>
                  <a:close/>
                  <a:moveTo>
                    <a:pt x="732007" y="504060"/>
                  </a:moveTo>
                  <a:cubicBezTo>
                    <a:pt x="811561" y="500312"/>
                    <a:pt x="914241" y="599783"/>
                    <a:pt x="872528" y="872527"/>
                  </a:cubicBezTo>
                  <a:cubicBezTo>
                    <a:pt x="387649" y="946686"/>
                    <a:pt x="450398" y="564487"/>
                    <a:pt x="667167" y="667167"/>
                  </a:cubicBezTo>
                  <a:cubicBezTo>
                    <a:pt x="622245" y="572331"/>
                    <a:pt x="670131" y="506975"/>
                    <a:pt x="732007" y="504060"/>
                  </a:cubicBezTo>
                  <a:close/>
                  <a:moveTo>
                    <a:pt x="2958580" y="212554"/>
                  </a:moveTo>
                  <a:cubicBezTo>
                    <a:pt x="3009624" y="216698"/>
                    <a:pt x="3053727" y="266613"/>
                    <a:pt x="3037573" y="355098"/>
                  </a:cubicBezTo>
                  <a:cubicBezTo>
                    <a:pt x="3220380" y="199812"/>
                    <a:pt x="3379911" y="552747"/>
                    <a:pt x="2892361" y="606612"/>
                  </a:cubicBezTo>
                  <a:cubicBezTo>
                    <a:pt x="2769157" y="325885"/>
                    <a:pt x="2873508" y="205647"/>
                    <a:pt x="2958580" y="212554"/>
                  </a:cubicBezTo>
                  <a:close/>
                  <a:moveTo>
                    <a:pt x="1152857" y="212554"/>
                  </a:moveTo>
                  <a:cubicBezTo>
                    <a:pt x="1237929" y="205647"/>
                    <a:pt x="1342281" y="325885"/>
                    <a:pt x="1219077" y="606611"/>
                  </a:cubicBezTo>
                  <a:cubicBezTo>
                    <a:pt x="731526" y="552747"/>
                    <a:pt x="891057" y="199812"/>
                    <a:pt x="1073865" y="355098"/>
                  </a:cubicBezTo>
                  <a:cubicBezTo>
                    <a:pt x="1057711" y="266613"/>
                    <a:pt x="1101814" y="216698"/>
                    <a:pt x="1152857" y="212554"/>
                  </a:cubicBezTo>
                  <a:close/>
                  <a:moveTo>
                    <a:pt x="2476140" y="40943"/>
                  </a:moveTo>
                  <a:cubicBezTo>
                    <a:pt x="2518313" y="46208"/>
                    <a:pt x="2557882" y="84213"/>
                    <a:pt x="2563964" y="158922"/>
                  </a:cubicBezTo>
                  <a:cubicBezTo>
                    <a:pt x="2700351" y="-38385"/>
                    <a:pt x="2945792" y="261233"/>
                    <a:pt x="2488797" y="439449"/>
                  </a:cubicBezTo>
                  <a:cubicBezTo>
                    <a:pt x="2277966" y="176248"/>
                    <a:pt x="2383357" y="29360"/>
                    <a:pt x="2476140" y="40943"/>
                  </a:cubicBezTo>
                  <a:close/>
                  <a:moveTo>
                    <a:pt x="1635297" y="40941"/>
                  </a:moveTo>
                  <a:cubicBezTo>
                    <a:pt x="1728079" y="29358"/>
                    <a:pt x="1833470" y="176248"/>
                    <a:pt x="1622640" y="439449"/>
                  </a:cubicBezTo>
                  <a:cubicBezTo>
                    <a:pt x="1165644" y="261233"/>
                    <a:pt x="1411085" y="-38387"/>
                    <a:pt x="1547473" y="158922"/>
                  </a:cubicBezTo>
                  <a:cubicBezTo>
                    <a:pt x="1553555" y="84213"/>
                    <a:pt x="1593123" y="46206"/>
                    <a:pt x="1635297" y="40941"/>
                  </a:cubicBezTo>
                  <a:close/>
                  <a:moveTo>
                    <a:pt x="2171086" y="781"/>
                  </a:moveTo>
                  <a:cubicBezTo>
                    <a:pt x="2263704" y="13607"/>
                    <a:pt x="2327487" y="182768"/>
                    <a:pt x="2055719" y="382434"/>
                  </a:cubicBezTo>
                  <a:cubicBezTo>
                    <a:pt x="1783951" y="182768"/>
                    <a:pt x="1847733" y="13608"/>
                    <a:pt x="1940352" y="783"/>
                  </a:cubicBezTo>
                  <a:cubicBezTo>
                    <a:pt x="1982451" y="-5047"/>
                    <a:pt x="2030509" y="21423"/>
                    <a:pt x="2055719" y="92011"/>
                  </a:cubicBezTo>
                  <a:cubicBezTo>
                    <a:pt x="2080930" y="21423"/>
                    <a:pt x="2128987" y="-5049"/>
                    <a:pt x="2171086" y="7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8343897" y="730831"/>
            <a:ext cx="1244247" cy="1570718"/>
            <a:chOff x="8820354" y="951475"/>
            <a:chExt cx="1244247" cy="1570718"/>
          </a:xfrm>
        </p:grpSpPr>
        <p:sp useBgFill="1">
          <p:nvSpPr>
            <p:cNvPr id="125" name="文本框 124"/>
            <p:cNvSpPr txBox="1"/>
            <p:nvPr/>
          </p:nvSpPr>
          <p:spPr>
            <a:xfrm>
              <a:off x="9060446" y="1014840"/>
              <a:ext cx="608200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defRPr>
              </a:lvl1pPr>
            </a:lstStyle>
            <a:p>
              <a:r>
                <a:rPr lang="en-US" altLang="zh-CN" dirty="0">
                  <a:solidFill>
                    <a:srgbClr val="FFFFFF"/>
                  </a:solidFill>
                  <a:ea typeface="方正稚艺简体" panose="03000509000000000000" pitchFamily="65" charset="-122"/>
                  <a:cs typeface="+mn-ea"/>
                  <a:sym typeface="站酷快乐体 " panose="02010600030101010101" pitchFamily="2" charset="-122"/>
                </a:rPr>
                <a:t>8</a:t>
              </a:r>
              <a:endParaRPr lang="zh-CN" altLang="en-US" dirty="0">
                <a:solidFill>
                  <a:srgbClr val="FFFFFF"/>
                </a:solidFill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  <p:sp>
          <p:nvSpPr>
            <p:cNvPr id="126" name="KSO_Shape"/>
            <p:cNvSpPr/>
            <p:nvPr/>
          </p:nvSpPr>
          <p:spPr>
            <a:xfrm rot="849414">
              <a:off x="8820354" y="951475"/>
              <a:ext cx="1244247" cy="1570718"/>
            </a:xfrm>
            <a:custGeom>
              <a:avLst/>
              <a:gdLst>
                <a:gd name="connsiteX0" fmla="*/ 2055718 w 4111436"/>
                <a:gd name="connsiteY0" fmla="*/ 3729003 h 4111436"/>
                <a:gd name="connsiteX1" fmla="*/ 2055718 w 4111436"/>
                <a:gd name="connsiteY1" fmla="*/ 4019426 h 4111436"/>
                <a:gd name="connsiteX2" fmla="*/ 2055718 w 4111436"/>
                <a:gd name="connsiteY2" fmla="*/ 3729003 h 4111436"/>
                <a:gd name="connsiteX3" fmla="*/ 2488796 w 4111436"/>
                <a:gd name="connsiteY3" fmla="*/ 3671988 h 4111436"/>
                <a:gd name="connsiteX4" fmla="*/ 2563963 w 4111436"/>
                <a:gd name="connsiteY4" fmla="*/ 3952515 h 4111436"/>
                <a:gd name="connsiteX5" fmla="*/ 2488796 w 4111436"/>
                <a:gd name="connsiteY5" fmla="*/ 3671988 h 4111436"/>
                <a:gd name="connsiteX6" fmla="*/ 1622639 w 4111436"/>
                <a:gd name="connsiteY6" fmla="*/ 3671987 h 4111436"/>
                <a:gd name="connsiteX7" fmla="*/ 1547472 w 4111436"/>
                <a:gd name="connsiteY7" fmla="*/ 3952514 h 4111436"/>
                <a:gd name="connsiteX8" fmla="*/ 1622639 w 4111436"/>
                <a:gd name="connsiteY8" fmla="*/ 3671987 h 4111436"/>
                <a:gd name="connsiteX9" fmla="*/ 2892361 w 4111436"/>
                <a:gd name="connsiteY9" fmla="*/ 3504825 h 4111436"/>
                <a:gd name="connsiteX10" fmla="*/ 3037572 w 4111436"/>
                <a:gd name="connsiteY10" fmla="*/ 3756339 h 4111436"/>
                <a:gd name="connsiteX11" fmla="*/ 2892361 w 4111436"/>
                <a:gd name="connsiteY11" fmla="*/ 3504825 h 4111436"/>
                <a:gd name="connsiteX12" fmla="*/ 1219076 w 4111436"/>
                <a:gd name="connsiteY12" fmla="*/ 3504825 h 4111436"/>
                <a:gd name="connsiteX13" fmla="*/ 1073864 w 4111436"/>
                <a:gd name="connsiteY13" fmla="*/ 3756338 h 4111436"/>
                <a:gd name="connsiteX14" fmla="*/ 1219076 w 4111436"/>
                <a:gd name="connsiteY14" fmla="*/ 3504825 h 4111436"/>
                <a:gd name="connsiteX15" fmla="*/ 3323502 w 4111436"/>
                <a:gd name="connsiteY15" fmla="*/ 3230123 h 4111436"/>
                <a:gd name="connsiteX16" fmla="*/ 3444269 w 4111436"/>
                <a:gd name="connsiteY16" fmla="*/ 3444269 h 4111436"/>
                <a:gd name="connsiteX17" fmla="*/ 3238909 w 4111436"/>
                <a:gd name="connsiteY17" fmla="*/ 3238909 h 4111436"/>
                <a:gd name="connsiteX18" fmla="*/ 3323502 w 4111436"/>
                <a:gd name="connsiteY18" fmla="*/ 3230123 h 4111436"/>
                <a:gd name="connsiteX19" fmla="*/ 787934 w 4111436"/>
                <a:gd name="connsiteY19" fmla="*/ 3230122 h 4111436"/>
                <a:gd name="connsiteX20" fmla="*/ 872527 w 4111436"/>
                <a:gd name="connsiteY20" fmla="*/ 3238909 h 4111436"/>
                <a:gd name="connsiteX21" fmla="*/ 667167 w 4111436"/>
                <a:gd name="connsiteY21" fmla="*/ 3444269 h 4111436"/>
                <a:gd name="connsiteX22" fmla="*/ 787934 w 4111436"/>
                <a:gd name="connsiteY22" fmla="*/ 3230122 h 4111436"/>
                <a:gd name="connsiteX23" fmla="*/ 3715047 w 4111436"/>
                <a:gd name="connsiteY23" fmla="*/ 2836253 h 4111436"/>
                <a:gd name="connsiteX24" fmla="*/ 3756338 w 4111436"/>
                <a:gd name="connsiteY24" fmla="*/ 3037573 h 4111436"/>
                <a:gd name="connsiteX25" fmla="*/ 3504825 w 4111436"/>
                <a:gd name="connsiteY25" fmla="*/ 2892361 h 4111436"/>
                <a:gd name="connsiteX26" fmla="*/ 3715047 w 4111436"/>
                <a:gd name="connsiteY26" fmla="*/ 2836253 h 4111436"/>
                <a:gd name="connsiteX27" fmla="*/ 396389 w 4111436"/>
                <a:gd name="connsiteY27" fmla="*/ 2836252 h 4111436"/>
                <a:gd name="connsiteX28" fmla="*/ 606611 w 4111436"/>
                <a:gd name="connsiteY28" fmla="*/ 2892361 h 4111436"/>
                <a:gd name="connsiteX29" fmla="*/ 355097 w 4111436"/>
                <a:gd name="connsiteY29" fmla="*/ 3037572 h 4111436"/>
                <a:gd name="connsiteX30" fmla="*/ 396389 w 4111436"/>
                <a:gd name="connsiteY30" fmla="*/ 2836252 h 4111436"/>
                <a:gd name="connsiteX31" fmla="*/ 3954844 w 4111436"/>
                <a:gd name="connsiteY31" fmla="*/ 2366424 h 4111436"/>
                <a:gd name="connsiteX32" fmla="*/ 3952514 w 4111436"/>
                <a:gd name="connsiteY32" fmla="*/ 2563964 h 4111436"/>
                <a:gd name="connsiteX33" fmla="*/ 3671987 w 4111436"/>
                <a:gd name="connsiteY33" fmla="*/ 2488797 h 4111436"/>
                <a:gd name="connsiteX34" fmla="*/ 3954844 w 4111436"/>
                <a:gd name="connsiteY34" fmla="*/ 2366424 h 4111436"/>
                <a:gd name="connsiteX35" fmla="*/ 156592 w 4111436"/>
                <a:gd name="connsiteY35" fmla="*/ 2366423 h 4111436"/>
                <a:gd name="connsiteX36" fmla="*/ 439449 w 4111436"/>
                <a:gd name="connsiteY36" fmla="*/ 2488796 h 4111436"/>
                <a:gd name="connsiteX37" fmla="*/ 158922 w 4111436"/>
                <a:gd name="connsiteY37" fmla="*/ 2563963 h 4111436"/>
                <a:gd name="connsiteX38" fmla="*/ 156592 w 4111436"/>
                <a:gd name="connsiteY38" fmla="*/ 2366423 h 4111436"/>
                <a:gd name="connsiteX39" fmla="*/ 4008082 w 4111436"/>
                <a:gd name="connsiteY39" fmla="*/ 1860732 h 4111436"/>
                <a:gd name="connsiteX40" fmla="*/ 4019426 w 4111436"/>
                <a:gd name="connsiteY40" fmla="*/ 2055719 h 4111436"/>
                <a:gd name="connsiteX41" fmla="*/ 3729003 w 4111436"/>
                <a:gd name="connsiteY41" fmla="*/ 2055719 h 4111436"/>
                <a:gd name="connsiteX42" fmla="*/ 4008082 w 4111436"/>
                <a:gd name="connsiteY42" fmla="*/ 1860732 h 4111436"/>
                <a:gd name="connsiteX43" fmla="*/ 103354 w 4111436"/>
                <a:gd name="connsiteY43" fmla="*/ 1860732 h 4111436"/>
                <a:gd name="connsiteX44" fmla="*/ 382433 w 4111436"/>
                <a:gd name="connsiteY44" fmla="*/ 2055718 h 4111436"/>
                <a:gd name="connsiteX45" fmla="*/ 92010 w 4111436"/>
                <a:gd name="connsiteY45" fmla="*/ 2055718 h 4111436"/>
                <a:gd name="connsiteX46" fmla="*/ 103354 w 4111436"/>
                <a:gd name="connsiteY46" fmla="*/ 1860732 h 4111436"/>
                <a:gd name="connsiteX47" fmla="*/ 3923829 w 4111436"/>
                <a:gd name="connsiteY47" fmla="*/ 1358232 h 4111436"/>
                <a:gd name="connsiteX48" fmla="*/ 3952515 w 4111436"/>
                <a:gd name="connsiteY48" fmla="*/ 1547474 h 4111436"/>
                <a:gd name="connsiteX49" fmla="*/ 3671988 w 4111436"/>
                <a:gd name="connsiteY49" fmla="*/ 1622641 h 4111436"/>
                <a:gd name="connsiteX50" fmla="*/ 3923829 w 4111436"/>
                <a:gd name="connsiteY50" fmla="*/ 1358232 h 4111436"/>
                <a:gd name="connsiteX51" fmla="*/ 187608 w 4111436"/>
                <a:gd name="connsiteY51" fmla="*/ 1358232 h 4111436"/>
                <a:gd name="connsiteX52" fmla="*/ 439450 w 4111436"/>
                <a:gd name="connsiteY52" fmla="*/ 1622641 h 4111436"/>
                <a:gd name="connsiteX53" fmla="*/ 158923 w 4111436"/>
                <a:gd name="connsiteY53" fmla="*/ 1547474 h 4111436"/>
                <a:gd name="connsiteX54" fmla="*/ 187608 w 4111436"/>
                <a:gd name="connsiteY54" fmla="*/ 1358232 h 4111436"/>
                <a:gd name="connsiteX55" fmla="*/ 3709013 w 4111436"/>
                <a:gd name="connsiteY55" fmla="*/ 895087 h 4111436"/>
                <a:gd name="connsiteX56" fmla="*/ 3756339 w 4111436"/>
                <a:gd name="connsiteY56" fmla="*/ 1073865 h 4111436"/>
                <a:gd name="connsiteX57" fmla="*/ 3504825 w 4111436"/>
                <a:gd name="connsiteY57" fmla="*/ 1219077 h 4111436"/>
                <a:gd name="connsiteX58" fmla="*/ 3709013 w 4111436"/>
                <a:gd name="connsiteY58" fmla="*/ 895087 h 4111436"/>
                <a:gd name="connsiteX59" fmla="*/ 402423 w 4111436"/>
                <a:gd name="connsiteY59" fmla="*/ 895086 h 4111436"/>
                <a:gd name="connsiteX60" fmla="*/ 606612 w 4111436"/>
                <a:gd name="connsiteY60" fmla="*/ 1219076 h 4111436"/>
                <a:gd name="connsiteX61" fmla="*/ 355098 w 4111436"/>
                <a:gd name="connsiteY61" fmla="*/ 1073864 h 4111436"/>
                <a:gd name="connsiteX62" fmla="*/ 402423 w 4111436"/>
                <a:gd name="connsiteY62" fmla="*/ 895086 h 4111436"/>
                <a:gd name="connsiteX63" fmla="*/ 3379430 w 4111436"/>
                <a:gd name="connsiteY63" fmla="*/ 504060 h 4111436"/>
                <a:gd name="connsiteX64" fmla="*/ 3444269 w 4111436"/>
                <a:gd name="connsiteY64" fmla="*/ 667168 h 4111436"/>
                <a:gd name="connsiteX65" fmla="*/ 3238909 w 4111436"/>
                <a:gd name="connsiteY65" fmla="*/ 872528 h 4111436"/>
                <a:gd name="connsiteX66" fmla="*/ 3379430 w 4111436"/>
                <a:gd name="connsiteY66" fmla="*/ 504060 h 4111436"/>
                <a:gd name="connsiteX67" fmla="*/ 732007 w 4111436"/>
                <a:gd name="connsiteY67" fmla="*/ 504060 h 4111436"/>
                <a:gd name="connsiteX68" fmla="*/ 872528 w 4111436"/>
                <a:gd name="connsiteY68" fmla="*/ 872527 h 4111436"/>
                <a:gd name="connsiteX69" fmla="*/ 667167 w 4111436"/>
                <a:gd name="connsiteY69" fmla="*/ 667167 h 4111436"/>
                <a:gd name="connsiteX70" fmla="*/ 732007 w 4111436"/>
                <a:gd name="connsiteY70" fmla="*/ 504060 h 4111436"/>
                <a:gd name="connsiteX71" fmla="*/ 2958580 w 4111436"/>
                <a:gd name="connsiteY71" fmla="*/ 212554 h 4111436"/>
                <a:gd name="connsiteX72" fmla="*/ 3037573 w 4111436"/>
                <a:gd name="connsiteY72" fmla="*/ 355098 h 4111436"/>
                <a:gd name="connsiteX73" fmla="*/ 2892361 w 4111436"/>
                <a:gd name="connsiteY73" fmla="*/ 606612 h 4111436"/>
                <a:gd name="connsiteX74" fmla="*/ 2958580 w 4111436"/>
                <a:gd name="connsiteY74" fmla="*/ 212554 h 4111436"/>
                <a:gd name="connsiteX75" fmla="*/ 1152857 w 4111436"/>
                <a:gd name="connsiteY75" fmla="*/ 212554 h 4111436"/>
                <a:gd name="connsiteX76" fmla="*/ 1219077 w 4111436"/>
                <a:gd name="connsiteY76" fmla="*/ 606611 h 4111436"/>
                <a:gd name="connsiteX77" fmla="*/ 1073865 w 4111436"/>
                <a:gd name="connsiteY77" fmla="*/ 355098 h 4111436"/>
                <a:gd name="connsiteX78" fmla="*/ 1152857 w 4111436"/>
                <a:gd name="connsiteY78" fmla="*/ 212554 h 4111436"/>
                <a:gd name="connsiteX79" fmla="*/ 2476140 w 4111436"/>
                <a:gd name="connsiteY79" fmla="*/ 40943 h 4111436"/>
                <a:gd name="connsiteX80" fmla="*/ 2563964 w 4111436"/>
                <a:gd name="connsiteY80" fmla="*/ 158922 h 4111436"/>
                <a:gd name="connsiteX81" fmla="*/ 2488797 w 4111436"/>
                <a:gd name="connsiteY81" fmla="*/ 439449 h 4111436"/>
                <a:gd name="connsiteX82" fmla="*/ 2476140 w 4111436"/>
                <a:gd name="connsiteY82" fmla="*/ 40943 h 4111436"/>
                <a:gd name="connsiteX83" fmla="*/ 1635297 w 4111436"/>
                <a:gd name="connsiteY83" fmla="*/ 40941 h 4111436"/>
                <a:gd name="connsiteX84" fmla="*/ 1622640 w 4111436"/>
                <a:gd name="connsiteY84" fmla="*/ 439449 h 4111436"/>
                <a:gd name="connsiteX85" fmla="*/ 1547473 w 4111436"/>
                <a:gd name="connsiteY85" fmla="*/ 158922 h 4111436"/>
                <a:gd name="connsiteX86" fmla="*/ 1635297 w 4111436"/>
                <a:gd name="connsiteY86" fmla="*/ 40941 h 4111436"/>
                <a:gd name="connsiteX87" fmla="*/ 2171086 w 4111436"/>
                <a:gd name="connsiteY87" fmla="*/ 781 h 4111436"/>
                <a:gd name="connsiteX88" fmla="*/ 2055719 w 4111436"/>
                <a:gd name="connsiteY88" fmla="*/ 382434 h 4111436"/>
                <a:gd name="connsiteX89" fmla="*/ 1940352 w 4111436"/>
                <a:gd name="connsiteY89" fmla="*/ 783 h 4111436"/>
                <a:gd name="connsiteX90" fmla="*/ 2055719 w 4111436"/>
                <a:gd name="connsiteY90" fmla="*/ 92011 h 4111436"/>
                <a:gd name="connsiteX91" fmla="*/ 2171086 w 4111436"/>
                <a:gd name="connsiteY91" fmla="*/ 781 h 4111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111436" h="4111436">
                  <a:moveTo>
                    <a:pt x="2055718" y="3729003"/>
                  </a:moveTo>
                  <a:cubicBezTo>
                    <a:pt x="2451017" y="4019426"/>
                    <a:pt x="2136392" y="4245311"/>
                    <a:pt x="2055718" y="4019426"/>
                  </a:cubicBezTo>
                  <a:cubicBezTo>
                    <a:pt x="1975045" y="4245311"/>
                    <a:pt x="1660420" y="4019426"/>
                    <a:pt x="2055718" y="3729003"/>
                  </a:cubicBezTo>
                  <a:close/>
                  <a:moveTo>
                    <a:pt x="2488796" y="3671988"/>
                  </a:moveTo>
                  <a:cubicBezTo>
                    <a:pt x="2945792" y="3850204"/>
                    <a:pt x="2700351" y="4149823"/>
                    <a:pt x="2563963" y="3952515"/>
                  </a:cubicBezTo>
                  <a:cubicBezTo>
                    <a:pt x="2544502" y="4191583"/>
                    <a:pt x="2182134" y="4054825"/>
                    <a:pt x="2488796" y="3671988"/>
                  </a:cubicBezTo>
                  <a:close/>
                  <a:moveTo>
                    <a:pt x="1622639" y="3671987"/>
                  </a:moveTo>
                  <a:cubicBezTo>
                    <a:pt x="1929302" y="4054825"/>
                    <a:pt x="1566934" y="4191583"/>
                    <a:pt x="1547472" y="3952514"/>
                  </a:cubicBezTo>
                  <a:cubicBezTo>
                    <a:pt x="1411085" y="4149823"/>
                    <a:pt x="1165644" y="3850204"/>
                    <a:pt x="1622639" y="3671987"/>
                  </a:cubicBezTo>
                  <a:close/>
                  <a:moveTo>
                    <a:pt x="2892361" y="3504825"/>
                  </a:moveTo>
                  <a:cubicBezTo>
                    <a:pt x="3379911" y="3558689"/>
                    <a:pt x="3220380" y="3911624"/>
                    <a:pt x="3037572" y="3756339"/>
                  </a:cubicBezTo>
                  <a:cubicBezTo>
                    <a:pt x="3080650" y="3992297"/>
                    <a:pt x="2695234" y="3953988"/>
                    <a:pt x="2892361" y="3504825"/>
                  </a:cubicBezTo>
                  <a:close/>
                  <a:moveTo>
                    <a:pt x="1219076" y="3504825"/>
                  </a:moveTo>
                  <a:cubicBezTo>
                    <a:pt x="1416203" y="3953988"/>
                    <a:pt x="1030787" y="3992297"/>
                    <a:pt x="1073864" y="3756338"/>
                  </a:cubicBezTo>
                  <a:cubicBezTo>
                    <a:pt x="891057" y="3911624"/>
                    <a:pt x="731526" y="3558689"/>
                    <a:pt x="1219076" y="3504825"/>
                  </a:cubicBezTo>
                  <a:close/>
                  <a:moveTo>
                    <a:pt x="3323502" y="3230123"/>
                  </a:moveTo>
                  <a:cubicBezTo>
                    <a:pt x="3715342" y="3210632"/>
                    <a:pt x="3647491" y="3540532"/>
                    <a:pt x="3444269" y="3444269"/>
                  </a:cubicBezTo>
                  <a:cubicBezTo>
                    <a:pt x="3546949" y="3661039"/>
                    <a:pt x="3164751" y="3723787"/>
                    <a:pt x="3238909" y="3238909"/>
                  </a:cubicBezTo>
                  <a:cubicBezTo>
                    <a:pt x="3269214" y="3234274"/>
                    <a:pt x="3297379" y="3231422"/>
                    <a:pt x="3323502" y="3230123"/>
                  </a:cubicBezTo>
                  <a:close/>
                  <a:moveTo>
                    <a:pt x="787934" y="3230122"/>
                  </a:moveTo>
                  <a:cubicBezTo>
                    <a:pt x="814056" y="3231422"/>
                    <a:pt x="842222" y="3234274"/>
                    <a:pt x="872527" y="3238909"/>
                  </a:cubicBezTo>
                  <a:cubicBezTo>
                    <a:pt x="946685" y="3723787"/>
                    <a:pt x="564487" y="3661039"/>
                    <a:pt x="667167" y="3444269"/>
                  </a:cubicBezTo>
                  <a:cubicBezTo>
                    <a:pt x="463946" y="3540532"/>
                    <a:pt x="396094" y="3210632"/>
                    <a:pt x="787934" y="3230122"/>
                  </a:cubicBezTo>
                  <a:close/>
                  <a:moveTo>
                    <a:pt x="3715047" y="2836253"/>
                  </a:moveTo>
                  <a:cubicBezTo>
                    <a:pt x="3958712" y="2824701"/>
                    <a:pt x="3948055" y="3072573"/>
                    <a:pt x="3756338" y="3037573"/>
                  </a:cubicBezTo>
                  <a:cubicBezTo>
                    <a:pt x="3911624" y="3220380"/>
                    <a:pt x="3558689" y="3379911"/>
                    <a:pt x="3504825" y="2892361"/>
                  </a:cubicBezTo>
                  <a:cubicBezTo>
                    <a:pt x="3589043" y="2855400"/>
                    <a:pt x="3658817" y="2838918"/>
                    <a:pt x="3715047" y="2836253"/>
                  </a:cubicBezTo>
                  <a:close/>
                  <a:moveTo>
                    <a:pt x="396389" y="2836252"/>
                  </a:moveTo>
                  <a:cubicBezTo>
                    <a:pt x="452619" y="2838918"/>
                    <a:pt x="522393" y="2855399"/>
                    <a:pt x="606611" y="2892361"/>
                  </a:cubicBezTo>
                  <a:cubicBezTo>
                    <a:pt x="552747" y="3379911"/>
                    <a:pt x="199812" y="3220380"/>
                    <a:pt x="355097" y="3037572"/>
                  </a:cubicBezTo>
                  <a:cubicBezTo>
                    <a:pt x="163381" y="3072573"/>
                    <a:pt x="152725" y="2824701"/>
                    <a:pt x="396389" y="2836252"/>
                  </a:cubicBezTo>
                  <a:close/>
                  <a:moveTo>
                    <a:pt x="3954844" y="2366424"/>
                  </a:moveTo>
                  <a:cubicBezTo>
                    <a:pt x="4103597" y="2375127"/>
                    <a:pt x="4116874" y="2550584"/>
                    <a:pt x="3952514" y="2563964"/>
                  </a:cubicBezTo>
                  <a:cubicBezTo>
                    <a:pt x="4149823" y="2700351"/>
                    <a:pt x="3850204" y="2945792"/>
                    <a:pt x="3671987" y="2488797"/>
                  </a:cubicBezTo>
                  <a:cubicBezTo>
                    <a:pt x="3791624" y="2392965"/>
                    <a:pt x="3887230" y="2362468"/>
                    <a:pt x="3954844" y="2366424"/>
                  </a:cubicBezTo>
                  <a:close/>
                  <a:moveTo>
                    <a:pt x="156592" y="2366423"/>
                  </a:moveTo>
                  <a:cubicBezTo>
                    <a:pt x="224207" y="2362467"/>
                    <a:pt x="319813" y="2392964"/>
                    <a:pt x="439449" y="2488796"/>
                  </a:cubicBezTo>
                  <a:cubicBezTo>
                    <a:pt x="261233" y="2945792"/>
                    <a:pt x="-38385" y="2700351"/>
                    <a:pt x="158922" y="2563963"/>
                  </a:cubicBezTo>
                  <a:cubicBezTo>
                    <a:pt x="-5437" y="2550584"/>
                    <a:pt x="7840" y="2375127"/>
                    <a:pt x="156592" y="2366423"/>
                  </a:cubicBezTo>
                  <a:close/>
                  <a:moveTo>
                    <a:pt x="4008082" y="1860732"/>
                  </a:moveTo>
                  <a:cubicBezTo>
                    <a:pt x="4125310" y="1863490"/>
                    <a:pt x="4160604" y="2005298"/>
                    <a:pt x="4019426" y="2055719"/>
                  </a:cubicBezTo>
                  <a:cubicBezTo>
                    <a:pt x="4245311" y="2136392"/>
                    <a:pt x="4019426" y="2451017"/>
                    <a:pt x="3729003" y="2055719"/>
                  </a:cubicBezTo>
                  <a:cubicBezTo>
                    <a:pt x="3837912" y="1907482"/>
                    <a:pt x="3937745" y="1859078"/>
                    <a:pt x="4008082" y="1860732"/>
                  </a:cubicBezTo>
                  <a:close/>
                  <a:moveTo>
                    <a:pt x="103354" y="1860732"/>
                  </a:moveTo>
                  <a:cubicBezTo>
                    <a:pt x="173691" y="1859078"/>
                    <a:pt x="273524" y="1907481"/>
                    <a:pt x="382433" y="2055718"/>
                  </a:cubicBezTo>
                  <a:cubicBezTo>
                    <a:pt x="92010" y="2451017"/>
                    <a:pt x="-133875" y="2136392"/>
                    <a:pt x="92010" y="2055718"/>
                  </a:cubicBezTo>
                  <a:cubicBezTo>
                    <a:pt x="-49167" y="2005298"/>
                    <a:pt x="-13874" y="1863489"/>
                    <a:pt x="103354" y="1860732"/>
                  </a:cubicBezTo>
                  <a:close/>
                  <a:moveTo>
                    <a:pt x="3923829" y="1358232"/>
                  </a:moveTo>
                  <a:cubicBezTo>
                    <a:pt x="4017255" y="1359533"/>
                    <a:pt x="4063500" y="1470756"/>
                    <a:pt x="3952515" y="1547474"/>
                  </a:cubicBezTo>
                  <a:cubicBezTo>
                    <a:pt x="4191583" y="1566935"/>
                    <a:pt x="4054825" y="1929303"/>
                    <a:pt x="3671988" y="1622641"/>
                  </a:cubicBezTo>
                  <a:cubicBezTo>
                    <a:pt x="3749957" y="1422705"/>
                    <a:pt x="3851164" y="1357220"/>
                    <a:pt x="3923829" y="1358232"/>
                  </a:cubicBezTo>
                  <a:close/>
                  <a:moveTo>
                    <a:pt x="187608" y="1358232"/>
                  </a:moveTo>
                  <a:cubicBezTo>
                    <a:pt x="260273" y="1357220"/>
                    <a:pt x="361480" y="1422705"/>
                    <a:pt x="439450" y="1622641"/>
                  </a:cubicBezTo>
                  <a:cubicBezTo>
                    <a:pt x="56612" y="1929303"/>
                    <a:pt x="-80145" y="1566935"/>
                    <a:pt x="158923" y="1547474"/>
                  </a:cubicBezTo>
                  <a:cubicBezTo>
                    <a:pt x="47937" y="1470756"/>
                    <a:pt x="94182" y="1359532"/>
                    <a:pt x="187608" y="1358232"/>
                  </a:cubicBezTo>
                  <a:close/>
                  <a:moveTo>
                    <a:pt x="3709013" y="895087"/>
                  </a:moveTo>
                  <a:cubicBezTo>
                    <a:pt x="3784569" y="896877"/>
                    <a:pt x="3833981" y="982461"/>
                    <a:pt x="3756339" y="1073865"/>
                  </a:cubicBezTo>
                  <a:cubicBezTo>
                    <a:pt x="3992297" y="1030788"/>
                    <a:pt x="3953988" y="1416203"/>
                    <a:pt x="3504825" y="1219077"/>
                  </a:cubicBezTo>
                  <a:cubicBezTo>
                    <a:pt x="3531757" y="975302"/>
                    <a:pt x="3633457" y="893297"/>
                    <a:pt x="3709013" y="895087"/>
                  </a:cubicBezTo>
                  <a:close/>
                  <a:moveTo>
                    <a:pt x="402423" y="895086"/>
                  </a:moveTo>
                  <a:cubicBezTo>
                    <a:pt x="477979" y="893297"/>
                    <a:pt x="579679" y="975301"/>
                    <a:pt x="606612" y="1219076"/>
                  </a:cubicBezTo>
                  <a:cubicBezTo>
                    <a:pt x="157448" y="1416203"/>
                    <a:pt x="119139" y="1030788"/>
                    <a:pt x="355098" y="1073864"/>
                  </a:cubicBezTo>
                  <a:cubicBezTo>
                    <a:pt x="277455" y="982461"/>
                    <a:pt x="326867" y="896876"/>
                    <a:pt x="402423" y="895086"/>
                  </a:cubicBezTo>
                  <a:close/>
                  <a:moveTo>
                    <a:pt x="3379430" y="504060"/>
                  </a:moveTo>
                  <a:cubicBezTo>
                    <a:pt x="3441305" y="506975"/>
                    <a:pt x="3489192" y="572331"/>
                    <a:pt x="3444269" y="667168"/>
                  </a:cubicBezTo>
                  <a:cubicBezTo>
                    <a:pt x="3661039" y="564487"/>
                    <a:pt x="3723787" y="946686"/>
                    <a:pt x="3238909" y="872528"/>
                  </a:cubicBezTo>
                  <a:cubicBezTo>
                    <a:pt x="3197195" y="599784"/>
                    <a:pt x="3299875" y="500312"/>
                    <a:pt x="3379430" y="504060"/>
                  </a:cubicBezTo>
                  <a:close/>
                  <a:moveTo>
                    <a:pt x="732007" y="504060"/>
                  </a:moveTo>
                  <a:cubicBezTo>
                    <a:pt x="811561" y="500312"/>
                    <a:pt x="914241" y="599783"/>
                    <a:pt x="872528" y="872527"/>
                  </a:cubicBezTo>
                  <a:cubicBezTo>
                    <a:pt x="387649" y="946686"/>
                    <a:pt x="450398" y="564487"/>
                    <a:pt x="667167" y="667167"/>
                  </a:cubicBezTo>
                  <a:cubicBezTo>
                    <a:pt x="622245" y="572331"/>
                    <a:pt x="670131" y="506975"/>
                    <a:pt x="732007" y="504060"/>
                  </a:cubicBezTo>
                  <a:close/>
                  <a:moveTo>
                    <a:pt x="2958580" y="212554"/>
                  </a:moveTo>
                  <a:cubicBezTo>
                    <a:pt x="3009624" y="216698"/>
                    <a:pt x="3053727" y="266613"/>
                    <a:pt x="3037573" y="355098"/>
                  </a:cubicBezTo>
                  <a:cubicBezTo>
                    <a:pt x="3220380" y="199812"/>
                    <a:pt x="3379911" y="552747"/>
                    <a:pt x="2892361" y="606612"/>
                  </a:cubicBezTo>
                  <a:cubicBezTo>
                    <a:pt x="2769157" y="325885"/>
                    <a:pt x="2873508" y="205647"/>
                    <a:pt x="2958580" y="212554"/>
                  </a:cubicBezTo>
                  <a:close/>
                  <a:moveTo>
                    <a:pt x="1152857" y="212554"/>
                  </a:moveTo>
                  <a:cubicBezTo>
                    <a:pt x="1237929" y="205647"/>
                    <a:pt x="1342281" y="325885"/>
                    <a:pt x="1219077" y="606611"/>
                  </a:cubicBezTo>
                  <a:cubicBezTo>
                    <a:pt x="731526" y="552747"/>
                    <a:pt x="891057" y="199812"/>
                    <a:pt x="1073865" y="355098"/>
                  </a:cubicBezTo>
                  <a:cubicBezTo>
                    <a:pt x="1057711" y="266613"/>
                    <a:pt x="1101814" y="216698"/>
                    <a:pt x="1152857" y="212554"/>
                  </a:cubicBezTo>
                  <a:close/>
                  <a:moveTo>
                    <a:pt x="2476140" y="40943"/>
                  </a:moveTo>
                  <a:cubicBezTo>
                    <a:pt x="2518313" y="46208"/>
                    <a:pt x="2557882" y="84213"/>
                    <a:pt x="2563964" y="158922"/>
                  </a:cubicBezTo>
                  <a:cubicBezTo>
                    <a:pt x="2700351" y="-38385"/>
                    <a:pt x="2945792" y="261233"/>
                    <a:pt x="2488797" y="439449"/>
                  </a:cubicBezTo>
                  <a:cubicBezTo>
                    <a:pt x="2277966" y="176248"/>
                    <a:pt x="2383357" y="29360"/>
                    <a:pt x="2476140" y="40943"/>
                  </a:cubicBezTo>
                  <a:close/>
                  <a:moveTo>
                    <a:pt x="1635297" y="40941"/>
                  </a:moveTo>
                  <a:cubicBezTo>
                    <a:pt x="1728079" y="29358"/>
                    <a:pt x="1833470" y="176248"/>
                    <a:pt x="1622640" y="439449"/>
                  </a:cubicBezTo>
                  <a:cubicBezTo>
                    <a:pt x="1165644" y="261233"/>
                    <a:pt x="1411085" y="-38387"/>
                    <a:pt x="1547473" y="158922"/>
                  </a:cubicBezTo>
                  <a:cubicBezTo>
                    <a:pt x="1553555" y="84213"/>
                    <a:pt x="1593123" y="46206"/>
                    <a:pt x="1635297" y="40941"/>
                  </a:cubicBezTo>
                  <a:close/>
                  <a:moveTo>
                    <a:pt x="2171086" y="781"/>
                  </a:moveTo>
                  <a:cubicBezTo>
                    <a:pt x="2263704" y="13607"/>
                    <a:pt x="2327487" y="182768"/>
                    <a:pt x="2055719" y="382434"/>
                  </a:cubicBezTo>
                  <a:cubicBezTo>
                    <a:pt x="1783951" y="182768"/>
                    <a:pt x="1847733" y="13608"/>
                    <a:pt x="1940352" y="783"/>
                  </a:cubicBezTo>
                  <a:cubicBezTo>
                    <a:pt x="1982451" y="-5047"/>
                    <a:pt x="2030509" y="21423"/>
                    <a:pt x="2055719" y="92011"/>
                  </a:cubicBezTo>
                  <a:cubicBezTo>
                    <a:pt x="2080930" y="21423"/>
                    <a:pt x="2128987" y="-5049"/>
                    <a:pt x="2171086" y="7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站酷快乐体 " panose="02010600030101010101" pitchFamily="2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31655026"/>
      </p:ext>
    </p:extLst>
  </p:cSld>
  <p:clrMapOvr>
    <a:masterClrMapping/>
  </p:clrMapOvr>
  <p:transition spd="slow" advTm="739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ykp0cqs3">
      <a:majorFont>
        <a:latin typeface="站酷快乐体 "/>
        <a:ea typeface="站酷快乐体 "/>
        <a:cs typeface=""/>
      </a:majorFont>
      <a:minorFont>
        <a:latin typeface="站酷快乐体 "/>
        <a:ea typeface="站酷快乐体 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1236</Words>
  <Application>Microsoft Office PowerPoint</Application>
  <PresentationFormat>自定义</PresentationFormat>
  <Paragraphs>316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Arial</vt:lpstr>
      <vt:lpstr>宋体</vt:lpstr>
      <vt:lpstr>站酷快乐体 </vt:lpstr>
      <vt:lpstr>等线</vt:lpstr>
      <vt:lpstr>方正稚艺简体</vt:lpstr>
      <vt:lpstr>Gill Sans</vt:lpstr>
      <vt:lpstr>Lato Regular</vt:lpstr>
      <vt:lpstr>Calibri</vt:lpstr>
      <vt:lpstr>微软雅黑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ll</dc:creator>
  <cp:lastModifiedBy>Sky123.Org</cp:lastModifiedBy>
  <cp:revision>88</cp:revision>
  <dcterms:created xsi:type="dcterms:W3CDTF">2017-08-23T12:15:50Z</dcterms:created>
  <dcterms:modified xsi:type="dcterms:W3CDTF">2018-01-30T03:04:40Z</dcterms:modified>
</cp:coreProperties>
</file>