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3"/>
  </p:handoutMasterIdLst>
  <p:sldIdLst>
    <p:sldId id="256" r:id="rId3"/>
    <p:sldId id="257" r:id="rId4"/>
    <p:sldId id="258" r:id="rId6"/>
    <p:sldId id="263" r:id="rId7"/>
    <p:sldId id="264" r:id="rId8"/>
    <p:sldId id="265" r:id="rId9"/>
    <p:sldId id="266" r:id="rId10"/>
    <p:sldId id="267" r:id="rId11"/>
    <p:sldId id="260" r:id="rId12"/>
    <p:sldId id="268" r:id="rId13"/>
    <p:sldId id="269" r:id="rId14"/>
    <p:sldId id="270" r:id="rId15"/>
    <p:sldId id="271" r:id="rId16"/>
    <p:sldId id="272" r:id="rId17"/>
    <p:sldId id="261" r:id="rId18"/>
    <p:sldId id="273" r:id="rId19"/>
    <p:sldId id="274" r:id="rId20"/>
    <p:sldId id="275" r:id="rId21"/>
    <p:sldId id="276" r:id="rId22"/>
    <p:sldId id="277" r:id="rId23"/>
    <p:sldId id="262" r:id="rId24"/>
    <p:sldId id="278" r:id="rId25"/>
    <p:sldId id="279" r:id="rId26"/>
    <p:sldId id="280" r:id="rId27"/>
    <p:sldId id="281" r:id="rId28"/>
    <p:sldId id="282" r:id="rId29"/>
    <p:sldId id="259" r:id="rId30"/>
    <p:sldId id="285" r:id="rId31"/>
    <p:sldId id="286"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566D"/>
    <a:srgbClr val="6E8CA3"/>
    <a:srgbClr val="8AA3BD"/>
    <a:srgbClr val="E6E6E6"/>
    <a:srgbClr val="86D5DB"/>
    <a:srgbClr val="82B3F9"/>
    <a:srgbClr val="5B9BD5"/>
    <a:srgbClr val="FCFDFE"/>
    <a:srgbClr val="031624"/>
    <a:srgbClr val="173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94660"/>
  </p:normalViewPr>
  <p:slideViewPr>
    <p:cSldViewPr snapToGrid="0">
      <p:cViewPr varScale="1">
        <p:scale>
          <a:sx n="104" d="100"/>
          <a:sy n="104" d="100"/>
        </p:scale>
        <p:origin x="-846" y="-96"/>
      </p:cViewPr>
      <p:guideLst>
        <p:guide orient="horz" pos="2140"/>
        <p:guide pos="3843"/>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A51019-4DB4-4C58-A5D7-2A933B94743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FAC49-6030-440C-9762-6364041417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6DFAC49-6030-440C-9762-63640414170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openxmlformats.org/officeDocument/2006/relationships/image" Target="../media/image2.emf"/><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themeOverride" Target="../theme/themeOverride2.xml"/><Relationship Id="rId5" Type="http://schemas.openxmlformats.org/officeDocument/2006/relationships/image" Target="../media/image6.emf"/><Relationship Id="rId4" Type="http://schemas.openxmlformats.org/officeDocument/2006/relationships/image" Target="../media/image5.emf"/><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3.xml"/><Relationship Id="rId1" Type="http://schemas.openxmlformats.org/officeDocument/2006/relationships/image" Target="../media/image1.emf"/></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4.xml"/><Relationship Id="rId2" Type="http://schemas.openxmlformats.org/officeDocument/2006/relationships/image" Target="../media/image7.jpeg"/><Relationship Id="rId1"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5.xml"/><Relationship Id="rId1"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6.xml"/><Relationship Id="rId1"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7.xml"/><Relationship Id="rId1"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8.xml"/><Relationship Id="rId1" Type="http://schemas.openxmlformats.org/officeDocument/2006/relationships/image" Target="../media/image1.emf"/></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9.xml"/><Relationship Id="rId2" Type="http://schemas.openxmlformats.org/officeDocument/2006/relationships/image" Target="../media/image8.png"/><Relationship Id="rId1"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0.xml"/><Relationship Id="rId1"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1.xml"/><Relationship Id="rId1"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2.xml"/><Relationship Id="rId1"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3.xml"/><Relationship Id="rId1" Type="http://schemas.openxmlformats.org/officeDocument/2006/relationships/image" Target="../media/image1.emf"/></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hemeOverride" Target="../theme/themeOverride14.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1.emf"/></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15.xml"/><Relationship Id="rId2" Type="http://schemas.openxmlformats.org/officeDocument/2006/relationships/image" Target="../media/image8.png"/><Relationship Id="rId1"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6.xml"/><Relationship Id="rId1"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7.xml"/><Relationship Id="rId1"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8.xml"/><Relationship Id="rId1"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19.xml"/><Relationship Id="rId1"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0.xml"/><Relationship Id="rId1" Type="http://schemas.openxmlformats.org/officeDocument/2006/relationships/image" Target="../media/image1.emf"/></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21.xml"/><Relationship Id="rId2" Type="http://schemas.openxmlformats.org/officeDocument/2006/relationships/image" Target="../media/image8.png"/><Relationship Id="rId1" Type="http://schemas.openxmlformats.org/officeDocument/2006/relationships/image" Target="../media/image1.e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2.xml"/><Relationship Id="rId1" Type="http://schemas.openxmlformats.org/officeDocument/2006/relationships/image" Target="../media/image1.emf"/></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23.xml"/><Relationship Id="rId2" Type="http://schemas.openxmlformats.org/officeDocument/2006/relationships/image" Target="../media/image13.jpeg"/><Relationship Id="rId1" Type="http://schemas.openxmlformats.org/officeDocument/2006/relationships/image" Target="../media/image1.em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4.xml"/><Relationship Id="rId1" Type="http://schemas.openxmlformats.org/officeDocument/2006/relationships/image" Target="../media/image1.emf"/></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5.xml"/><Relationship Id="rId1" Type="http://schemas.openxmlformats.org/officeDocument/2006/relationships/image" Target="../media/image1.emf"/></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26.xml"/><Relationship Id="rId2" Type="http://schemas.openxmlformats.org/officeDocument/2006/relationships/image" Target="../media/image14.jpeg"/><Relationship Id="rId1"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7.xml"/><Relationship Id="rId1" Type="http://schemas.openxmlformats.org/officeDocument/2006/relationships/image" Target="../media/image1.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stretch>
            <a:fillRect/>
          </a:stretch>
        </p:blipFill>
        <p:spPr>
          <a:xfrm>
            <a:off x="0" y="0"/>
            <a:ext cx="12204379" cy="6864367"/>
          </a:xfrm>
          <a:prstGeom prst="rect">
            <a:avLst/>
          </a:prstGeom>
        </p:spPr>
      </p:pic>
      <p:pic>
        <p:nvPicPr>
          <p:cNvPr id="39" name="图片 38"/>
          <p:cNvPicPr>
            <a:picLocks noChangeAspect="1"/>
          </p:cNvPicPr>
          <p:nvPr/>
        </p:nvPicPr>
        <p:blipFill>
          <a:blip r:embed="rId2" cstate="print"/>
          <a:stretch>
            <a:fillRect/>
          </a:stretch>
        </p:blipFill>
        <p:spPr>
          <a:xfrm>
            <a:off x="1269195" y="1252080"/>
            <a:ext cx="9665988" cy="4360206"/>
          </a:xfrm>
          <a:prstGeom prst="rect">
            <a:avLst/>
          </a:prstGeom>
        </p:spPr>
      </p:pic>
      <p:sp>
        <p:nvSpPr>
          <p:cNvPr id="38" name="文本框 37"/>
          <p:cNvSpPr txBox="1"/>
          <p:nvPr/>
        </p:nvSpPr>
        <p:spPr>
          <a:xfrm>
            <a:off x="1536797" y="2555402"/>
            <a:ext cx="5554865" cy="1015663"/>
          </a:xfrm>
          <a:prstGeom prst="rect">
            <a:avLst/>
          </a:prstGeom>
          <a:noFill/>
        </p:spPr>
        <p:txBody>
          <a:bodyPr wrap="square" rtlCol="0">
            <a:spAutoFit/>
          </a:bodyPr>
          <a:lstStyle/>
          <a:p>
            <a:r>
              <a:rPr lang="zh-CN" altLang="en-US" sz="6000" b="1" dirty="0">
                <a:solidFill>
                  <a:schemeClr val="tx1">
                    <a:lumMod val="85000"/>
                    <a:lumOff val="15000"/>
                  </a:schemeClr>
                </a:solidFill>
                <a:latin typeface="方正兰亭超细黑简体" panose="02000000000000000000" pitchFamily="2" charset="-122"/>
                <a:ea typeface="方正兰亭超细黑简体" panose="02000000000000000000" pitchFamily="2" charset="-122"/>
              </a:rPr>
              <a:t>毕业论文答辩</a:t>
            </a:r>
            <a:endParaRPr lang="zh-CN" altLang="en-US" sz="6000" b="1" dirty="0">
              <a:solidFill>
                <a:schemeClr val="tx1">
                  <a:lumMod val="85000"/>
                  <a:lumOff val="15000"/>
                </a:schemeClr>
              </a:solidFill>
              <a:latin typeface="方正兰亭超细黑简体" panose="02000000000000000000" pitchFamily="2" charset="-122"/>
              <a:ea typeface="方正兰亭超细黑简体" panose="02000000000000000000" pitchFamily="2" charset="-122"/>
            </a:endParaRPr>
          </a:p>
        </p:txBody>
      </p:sp>
      <p:grpSp>
        <p:nvGrpSpPr>
          <p:cNvPr id="75" name="组合 74"/>
          <p:cNvGrpSpPr/>
          <p:nvPr/>
        </p:nvGrpSpPr>
        <p:grpSpPr>
          <a:xfrm>
            <a:off x="7733584" y="3983896"/>
            <a:ext cx="3232240" cy="340073"/>
            <a:chOff x="7733584" y="4075336"/>
            <a:chExt cx="3232240" cy="340073"/>
          </a:xfrm>
        </p:grpSpPr>
        <p:sp>
          <p:nvSpPr>
            <p:cNvPr id="73" name="文本框 72"/>
            <p:cNvSpPr txBox="1"/>
            <p:nvPr/>
          </p:nvSpPr>
          <p:spPr>
            <a:xfrm>
              <a:off x="7733584" y="4075336"/>
              <a:ext cx="1622739" cy="337185"/>
            </a:xfrm>
            <a:prstGeom prst="rect">
              <a:avLst/>
            </a:prstGeom>
            <a:noFill/>
          </p:spPr>
          <p:txBody>
            <a:bodyPr wrap="square" rtlCol="0">
              <a:spAutoFit/>
            </a:bodyPr>
            <a:lstStyle/>
            <a:p>
              <a:r>
                <a:rPr lang="zh-CN" altLang="en-US" sz="1600" dirty="0">
                  <a:solidFill>
                    <a:schemeClr val="tx1">
                      <a:lumMod val="85000"/>
                      <a:lumOff val="15000"/>
                    </a:schemeClr>
                  </a:solidFill>
                </a:rPr>
                <a:t>学生</a:t>
              </a:r>
              <a:r>
                <a:rPr lang="zh-CN" altLang="en-US" sz="1600" dirty="0" smtClean="0">
                  <a:solidFill>
                    <a:schemeClr val="tx1">
                      <a:lumMod val="85000"/>
                      <a:lumOff val="15000"/>
                    </a:schemeClr>
                  </a:solidFill>
                </a:rPr>
                <a:t>：</a:t>
              </a:r>
              <a:r>
                <a:rPr lang="en-US" altLang="zh-CN" sz="1600" dirty="0" smtClean="0">
                  <a:solidFill>
                    <a:schemeClr val="tx1">
                      <a:lumMod val="85000"/>
                      <a:lumOff val="15000"/>
                    </a:schemeClr>
                  </a:solidFill>
                </a:rPr>
                <a:t>XXX</a:t>
              </a:r>
              <a:endParaRPr lang="en-US" altLang="zh-CN" sz="1600" dirty="0" smtClean="0">
                <a:solidFill>
                  <a:schemeClr val="tx1">
                    <a:lumMod val="85000"/>
                    <a:lumOff val="15000"/>
                  </a:schemeClr>
                </a:solidFill>
              </a:endParaRPr>
            </a:p>
          </p:txBody>
        </p:sp>
        <p:sp>
          <p:nvSpPr>
            <p:cNvPr id="74" name="文本框 73"/>
            <p:cNvSpPr txBox="1"/>
            <p:nvPr/>
          </p:nvSpPr>
          <p:spPr>
            <a:xfrm>
              <a:off x="9343085" y="4078224"/>
              <a:ext cx="1622739" cy="337185"/>
            </a:xfrm>
            <a:prstGeom prst="rect">
              <a:avLst/>
            </a:prstGeom>
            <a:noFill/>
          </p:spPr>
          <p:txBody>
            <a:bodyPr wrap="square" rtlCol="0">
              <a:spAutoFit/>
            </a:bodyPr>
            <a:lstStyle/>
            <a:p>
              <a:r>
                <a:rPr lang="zh-CN" altLang="en-US" sz="1600" dirty="0">
                  <a:solidFill>
                    <a:schemeClr val="tx1">
                      <a:lumMod val="85000"/>
                      <a:lumOff val="15000"/>
                    </a:schemeClr>
                  </a:solidFill>
                </a:rPr>
                <a:t>导师</a:t>
              </a:r>
              <a:r>
                <a:rPr lang="zh-CN" altLang="en-US" sz="1600" dirty="0" smtClean="0">
                  <a:solidFill>
                    <a:schemeClr val="tx1">
                      <a:lumMod val="85000"/>
                      <a:lumOff val="15000"/>
                    </a:schemeClr>
                  </a:solidFill>
                </a:rPr>
                <a:t>：</a:t>
              </a:r>
              <a:r>
                <a:rPr lang="en-US" altLang="zh-CN" sz="1600" dirty="0" smtClean="0">
                  <a:solidFill>
                    <a:schemeClr val="tx1">
                      <a:lumMod val="85000"/>
                      <a:lumOff val="15000"/>
                    </a:schemeClr>
                  </a:solidFill>
                </a:rPr>
                <a:t>XXX</a:t>
              </a:r>
              <a:endParaRPr lang="en-US" altLang="zh-CN" sz="1600" dirty="0" smtClean="0">
                <a:solidFill>
                  <a:schemeClr val="tx1">
                    <a:lumMod val="85000"/>
                    <a:lumOff val="15000"/>
                  </a:schemeClr>
                </a:solidFil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pic>
        <p:nvPicPr>
          <p:cNvPr id="3" name="图片 2"/>
          <p:cNvPicPr>
            <a:picLocks noChangeAspect="1"/>
          </p:cNvPicPr>
          <p:nvPr/>
        </p:nvPicPr>
        <p:blipFill>
          <a:blip r:embed="rId2" cstate="print"/>
          <a:stretch>
            <a:fillRect/>
          </a:stretch>
        </p:blipFill>
        <p:spPr>
          <a:xfrm>
            <a:off x="3997916" y="4299123"/>
            <a:ext cx="1166548" cy="1163533"/>
          </a:xfrm>
          <a:prstGeom prst="rect">
            <a:avLst/>
          </a:prstGeom>
        </p:spPr>
      </p:pic>
      <p:pic>
        <p:nvPicPr>
          <p:cNvPr id="4" name="图片 3"/>
          <p:cNvPicPr>
            <a:picLocks noChangeAspect="1"/>
          </p:cNvPicPr>
          <p:nvPr/>
        </p:nvPicPr>
        <p:blipFill>
          <a:blip r:embed="rId3" cstate="print"/>
          <a:stretch>
            <a:fillRect/>
          </a:stretch>
        </p:blipFill>
        <p:spPr>
          <a:xfrm>
            <a:off x="6689582" y="4746778"/>
            <a:ext cx="1116987" cy="1114101"/>
          </a:xfrm>
          <a:prstGeom prst="rect">
            <a:avLst/>
          </a:prstGeom>
        </p:spPr>
      </p:pic>
      <p:pic>
        <p:nvPicPr>
          <p:cNvPr id="5" name="图片 4"/>
          <p:cNvPicPr>
            <a:picLocks noChangeAspect="1"/>
          </p:cNvPicPr>
          <p:nvPr/>
        </p:nvPicPr>
        <p:blipFill>
          <a:blip r:embed="rId4" cstate="print"/>
          <a:stretch>
            <a:fillRect/>
          </a:stretch>
        </p:blipFill>
        <p:spPr>
          <a:xfrm>
            <a:off x="1396226" y="2260777"/>
            <a:ext cx="1033224" cy="1030555"/>
          </a:xfrm>
          <a:prstGeom prst="rect">
            <a:avLst/>
          </a:prstGeom>
        </p:spPr>
      </p:pic>
      <p:pic>
        <p:nvPicPr>
          <p:cNvPr id="7" name="图片 6"/>
          <p:cNvPicPr>
            <a:picLocks noChangeAspect="1"/>
          </p:cNvPicPr>
          <p:nvPr/>
        </p:nvPicPr>
        <p:blipFill>
          <a:blip r:embed="rId5" cstate="print"/>
          <a:stretch>
            <a:fillRect/>
          </a:stretch>
        </p:blipFill>
        <p:spPr>
          <a:xfrm>
            <a:off x="8281372" y="2343609"/>
            <a:ext cx="1541406" cy="1537422"/>
          </a:xfrm>
          <a:prstGeom prst="rect">
            <a:avLst/>
          </a:prstGeom>
        </p:spPr>
      </p:pic>
      <p:sp>
        <p:nvSpPr>
          <p:cNvPr id="40" name="文本框 39"/>
          <p:cNvSpPr txBox="1"/>
          <p:nvPr/>
        </p:nvSpPr>
        <p:spPr>
          <a:xfrm>
            <a:off x="2327403" y="1909034"/>
            <a:ext cx="2710629" cy="461665"/>
          </a:xfrm>
          <a:prstGeom prst="rect">
            <a:avLst/>
          </a:prstGeom>
          <a:noFill/>
        </p:spPr>
        <p:txBody>
          <a:bodyPr wrap="square" rtlCol="0">
            <a:spAutoFit/>
          </a:bodyPr>
          <a:lstStyle/>
          <a:p>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2063844" y="4038621"/>
            <a:ext cx="2119086" cy="461665"/>
          </a:xfrm>
          <a:prstGeom prst="rect">
            <a:avLst/>
          </a:prstGeom>
          <a:noFill/>
        </p:spPr>
        <p:txBody>
          <a:bodyPr wrap="square" rtlCol="0">
            <a:spAutoFit/>
          </a:bodyPr>
          <a:lstStyle/>
          <a:p>
            <a:pPr algn="r"/>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论文综述</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7845342" y="4547721"/>
            <a:ext cx="2710628" cy="461665"/>
          </a:xfrm>
          <a:prstGeom prst="rect">
            <a:avLst/>
          </a:prstGeom>
          <a:noFill/>
        </p:spPr>
        <p:txBody>
          <a:bodyPr wrap="square" rtlCol="0">
            <a:spAutoFit/>
          </a:bodyPr>
          <a:lstStyle/>
          <a:p>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9506547" y="2058443"/>
            <a:ext cx="2119086" cy="461665"/>
          </a:xfrm>
          <a:prstGeom prst="rect">
            <a:avLst/>
          </a:prstGeom>
          <a:noFill/>
        </p:spPr>
        <p:txBody>
          <a:bodyPr wrap="square" rtlCol="0">
            <a:spAutoFit/>
          </a:bodyPr>
          <a:lstStyle/>
          <a:p>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研究结论</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1674811" y="1883105"/>
            <a:ext cx="476054" cy="660941"/>
            <a:chOff x="1817577" y="1600203"/>
            <a:chExt cx="476054" cy="660941"/>
          </a:xfrm>
        </p:grpSpPr>
        <p:sp>
          <p:nvSpPr>
            <p:cNvPr id="60"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grpSp>
        <p:nvGrpSpPr>
          <p:cNvPr id="63" name="组合 62"/>
          <p:cNvGrpSpPr/>
          <p:nvPr/>
        </p:nvGrpSpPr>
        <p:grpSpPr>
          <a:xfrm>
            <a:off x="4343163" y="3859745"/>
            <a:ext cx="476054" cy="660941"/>
            <a:chOff x="1817577" y="1600203"/>
            <a:chExt cx="476054" cy="660941"/>
          </a:xfrm>
        </p:grpSpPr>
        <p:sp>
          <p:nvSpPr>
            <p:cNvPr id="64"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6" name="组合 65"/>
          <p:cNvGrpSpPr/>
          <p:nvPr/>
        </p:nvGrpSpPr>
        <p:grpSpPr>
          <a:xfrm>
            <a:off x="6994808" y="4378925"/>
            <a:ext cx="476054" cy="660941"/>
            <a:chOff x="1817577" y="1600203"/>
            <a:chExt cx="476054" cy="660941"/>
          </a:xfrm>
        </p:grpSpPr>
        <p:sp>
          <p:nvSpPr>
            <p:cNvPr id="67"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9" name="组合 68"/>
          <p:cNvGrpSpPr/>
          <p:nvPr/>
        </p:nvGrpSpPr>
        <p:grpSpPr>
          <a:xfrm>
            <a:off x="8814048" y="1981461"/>
            <a:ext cx="476054" cy="660941"/>
            <a:chOff x="1817577" y="1600203"/>
            <a:chExt cx="476054" cy="660941"/>
          </a:xfrm>
        </p:grpSpPr>
        <p:sp>
          <p:nvSpPr>
            <p:cNvPr id="70" name="Freeform 15"/>
            <p:cNvSpPr>
              <a:spLocks noEditPoints="1"/>
            </p:cNvSpPr>
            <p:nvPr/>
          </p:nvSpPr>
          <p:spPr bwMode="auto">
            <a:xfrm>
              <a:off x="1817577" y="1600203"/>
              <a:ext cx="476054" cy="660941"/>
            </a:xfrm>
            <a:custGeom>
              <a:avLst/>
              <a:gdLst>
                <a:gd name="T0" fmla="*/ 999 w 1997"/>
                <a:gd name="T1" fmla="*/ 0 h 2783"/>
                <a:gd name="T2" fmla="*/ 0 w 1997"/>
                <a:gd name="T3" fmla="*/ 999 h 2783"/>
                <a:gd name="T4" fmla="*/ 142 w 1997"/>
                <a:gd name="T5" fmla="*/ 1512 h 2783"/>
                <a:gd name="T6" fmla="*/ 939 w 1997"/>
                <a:gd name="T7" fmla="*/ 2758 h 2783"/>
                <a:gd name="T8" fmla="*/ 942 w 1997"/>
                <a:gd name="T9" fmla="*/ 2761 h 2783"/>
                <a:gd name="T10" fmla="*/ 945 w 1997"/>
                <a:gd name="T11" fmla="*/ 2764 h 2783"/>
                <a:gd name="T12" fmla="*/ 948 w 1997"/>
                <a:gd name="T13" fmla="*/ 2766 h 2783"/>
                <a:gd name="T14" fmla="*/ 957 w 1997"/>
                <a:gd name="T15" fmla="*/ 2772 h 2783"/>
                <a:gd name="T16" fmla="*/ 970 w 1997"/>
                <a:gd name="T17" fmla="*/ 2778 h 2783"/>
                <a:gd name="T18" fmla="*/ 975 w 1997"/>
                <a:gd name="T19" fmla="*/ 2780 h 2783"/>
                <a:gd name="T20" fmla="*/ 982 w 1997"/>
                <a:gd name="T21" fmla="*/ 2782 h 2783"/>
                <a:gd name="T22" fmla="*/ 988 w 1997"/>
                <a:gd name="T23" fmla="*/ 2783 h 2783"/>
                <a:gd name="T24" fmla="*/ 993 w 1997"/>
                <a:gd name="T25" fmla="*/ 2783 h 2783"/>
                <a:gd name="T26" fmla="*/ 999 w 1997"/>
                <a:gd name="T27" fmla="*/ 2783 h 2783"/>
                <a:gd name="T28" fmla="*/ 999 w 1997"/>
                <a:gd name="T29" fmla="*/ 2783 h 2783"/>
                <a:gd name="T30" fmla="*/ 1004 w 1997"/>
                <a:gd name="T31" fmla="*/ 2783 h 2783"/>
                <a:gd name="T32" fmla="*/ 1010 w 1997"/>
                <a:gd name="T33" fmla="*/ 2783 h 2783"/>
                <a:gd name="T34" fmla="*/ 1016 w 1997"/>
                <a:gd name="T35" fmla="*/ 2781 h 2783"/>
                <a:gd name="T36" fmla="*/ 1023 w 1997"/>
                <a:gd name="T37" fmla="*/ 2780 h 2783"/>
                <a:gd name="T38" fmla="*/ 1029 w 1997"/>
                <a:gd name="T39" fmla="*/ 2778 h 2783"/>
                <a:gd name="T40" fmla="*/ 1036 w 1997"/>
                <a:gd name="T41" fmla="*/ 2774 h 2783"/>
                <a:gd name="T42" fmla="*/ 1042 w 1997"/>
                <a:gd name="T43" fmla="*/ 2771 h 2783"/>
                <a:gd name="T44" fmla="*/ 1050 w 1997"/>
                <a:gd name="T45" fmla="*/ 2765 h 2783"/>
                <a:gd name="T46" fmla="*/ 1053 w 1997"/>
                <a:gd name="T47" fmla="*/ 2763 h 2783"/>
                <a:gd name="T48" fmla="*/ 1056 w 1997"/>
                <a:gd name="T49" fmla="*/ 2760 h 2783"/>
                <a:gd name="T50" fmla="*/ 1059 w 1997"/>
                <a:gd name="T51" fmla="*/ 2757 h 2783"/>
                <a:gd name="T52" fmla="*/ 1066 w 1997"/>
                <a:gd name="T53" fmla="*/ 2749 h 2783"/>
                <a:gd name="T54" fmla="*/ 1855 w 1997"/>
                <a:gd name="T55" fmla="*/ 1512 h 2783"/>
                <a:gd name="T56" fmla="*/ 1705 w 1997"/>
                <a:gd name="T57" fmla="*/ 293 h 2783"/>
                <a:gd name="T58" fmla="*/ 393 w 1997"/>
                <a:gd name="T59" fmla="*/ 999 h 2783"/>
                <a:gd name="T60" fmla="*/ 1605 w 1997"/>
                <a:gd name="T61" fmla="*/ 999 h 2783"/>
                <a:gd name="T62" fmla="*/ 999 w 1997"/>
                <a:gd name="T63" fmla="*/ 160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7" h="2783">
                  <a:moveTo>
                    <a:pt x="1705" y="293"/>
                  </a:moveTo>
                  <a:cubicBezTo>
                    <a:pt x="1516" y="104"/>
                    <a:pt x="1266" y="0"/>
                    <a:pt x="999" y="0"/>
                  </a:cubicBezTo>
                  <a:cubicBezTo>
                    <a:pt x="732" y="0"/>
                    <a:pt x="481" y="104"/>
                    <a:pt x="293" y="293"/>
                  </a:cubicBezTo>
                  <a:cubicBezTo>
                    <a:pt x="104" y="481"/>
                    <a:pt x="0" y="732"/>
                    <a:pt x="0" y="999"/>
                  </a:cubicBezTo>
                  <a:cubicBezTo>
                    <a:pt x="0" y="1180"/>
                    <a:pt x="49" y="1358"/>
                    <a:pt x="142" y="1512"/>
                  </a:cubicBezTo>
                  <a:cubicBezTo>
                    <a:pt x="142" y="1512"/>
                    <a:pt x="142" y="1512"/>
                    <a:pt x="142" y="1512"/>
                  </a:cubicBezTo>
                  <a:cubicBezTo>
                    <a:pt x="174" y="1579"/>
                    <a:pt x="392" y="2025"/>
                    <a:pt x="933" y="2750"/>
                  </a:cubicBezTo>
                  <a:cubicBezTo>
                    <a:pt x="935" y="2753"/>
                    <a:pt x="937" y="2755"/>
                    <a:pt x="939" y="2758"/>
                  </a:cubicBezTo>
                  <a:cubicBezTo>
                    <a:pt x="940" y="2758"/>
                    <a:pt x="940" y="2758"/>
                    <a:pt x="940" y="2759"/>
                  </a:cubicBezTo>
                  <a:cubicBezTo>
                    <a:pt x="941" y="2759"/>
                    <a:pt x="942" y="2760"/>
                    <a:pt x="942" y="2761"/>
                  </a:cubicBezTo>
                  <a:cubicBezTo>
                    <a:pt x="943" y="2761"/>
                    <a:pt x="943" y="2762"/>
                    <a:pt x="944" y="2762"/>
                  </a:cubicBezTo>
                  <a:cubicBezTo>
                    <a:pt x="944" y="2763"/>
                    <a:pt x="945" y="2763"/>
                    <a:pt x="945" y="2764"/>
                  </a:cubicBezTo>
                  <a:cubicBezTo>
                    <a:pt x="946" y="2764"/>
                    <a:pt x="947" y="2765"/>
                    <a:pt x="948" y="2765"/>
                  </a:cubicBezTo>
                  <a:cubicBezTo>
                    <a:pt x="948" y="2766"/>
                    <a:pt x="948" y="2766"/>
                    <a:pt x="948" y="2766"/>
                  </a:cubicBezTo>
                  <a:cubicBezTo>
                    <a:pt x="951" y="2768"/>
                    <a:pt x="954" y="2770"/>
                    <a:pt x="956" y="2772"/>
                  </a:cubicBezTo>
                  <a:cubicBezTo>
                    <a:pt x="957" y="2772"/>
                    <a:pt x="957" y="2772"/>
                    <a:pt x="957" y="2772"/>
                  </a:cubicBezTo>
                  <a:cubicBezTo>
                    <a:pt x="960" y="2774"/>
                    <a:pt x="964" y="2776"/>
                    <a:pt x="968" y="2777"/>
                  </a:cubicBezTo>
                  <a:cubicBezTo>
                    <a:pt x="968" y="2778"/>
                    <a:pt x="969" y="2778"/>
                    <a:pt x="970" y="2778"/>
                  </a:cubicBezTo>
                  <a:cubicBezTo>
                    <a:pt x="971" y="2778"/>
                    <a:pt x="972" y="2779"/>
                    <a:pt x="973" y="2779"/>
                  </a:cubicBezTo>
                  <a:cubicBezTo>
                    <a:pt x="974" y="2779"/>
                    <a:pt x="974" y="2780"/>
                    <a:pt x="975" y="2780"/>
                  </a:cubicBezTo>
                  <a:cubicBezTo>
                    <a:pt x="976" y="2780"/>
                    <a:pt x="977" y="2781"/>
                    <a:pt x="978" y="2781"/>
                  </a:cubicBezTo>
                  <a:cubicBezTo>
                    <a:pt x="980" y="2781"/>
                    <a:pt x="981" y="2781"/>
                    <a:pt x="982" y="2782"/>
                  </a:cubicBezTo>
                  <a:cubicBezTo>
                    <a:pt x="983" y="2782"/>
                    <a:pt x="984" y="2782"/>
                    <a:pt x="985" y="2782"/>
                  </a:cubicBezTo>
                  <a:cubicBezTo>
                    <a:pt x="986" y="2782"/>
                    <a:pt x="987" y="2783"/>
                    <a:pt x="988" y="2783"/>
                  </a:cubicBezTo>
                  <a:cubicBezTo>
                    <a:pt x="989" y="2783"/>
                    <a:pt x="990" y="2783"/>
                    <a:pt x="991" y="2783"/>
                  </a:cubicBezTo>
                  <a:cubicBezTo>
                    <a:pt x="992" y="2783"/>
                    <a:pt x="993" y="2783"/>
                    <a:pt x="993" y="2783"/>
                  </a:cubicBezTo>
                  <a:cubicBezTo>
                    <a:pt x="995" y="2783"/>
                    <a:pt x="997" y="2783"/>
                    <a:pt x="998" y="2783"/>
                  </a:cubicBezTo>
                  <a:cubicBezTo>
                    <a:pt x="998" y="2783"/>
                    <a:pt x="999" y="2783"/>
                    <a:pt x="999" y="2783"/>
                  </a:cubicBezTo>
                  <a:cubicBezTo>
                    <a:pt x="999" y="2783"/>
                    <a:pt x="999" y="2783"/>
                    <a:pt x="999" y="2783"/>
                  </a:cubicBezTo>
                  <a:cubicBezTo>
                    <a:pt x="999" y="2783"/>
                    <a:pt x="999" y="2783"/>
                    <a:pt x="999" y="2783"/>
                  </a:cubicBezTo>
                  <a:cubicBezTo>
                    <a:pt x="999" y="2783"/>
                    <a:pt x="999" y="2783"/>
                    <a:pt x="999" y="2783"/>
                  </a:cubicBezTo>
                  <a:cubicBezTo>
                    <a:pt x="1001" y="2783"/>
                    <a:pt x="1003" y="2783"/>
                    <a:pt x="1004" y="2783"/>
                  </a:cubicBezTo>
                  <a:cubicBezTo>
                    <a:pt x="1005" y="2783"/>
                    <a:pt x="1006" y="2783"/>
                    <a:pt x="1007" y="2783"/>
                  </a:cubicBezTo>
                  <a:cubicBezTo>
                    <a:pt x="1008" y="2783"/>
                    <a:pt x="1009" y="2783"/>
                    <a:pt x="1010" y="2783"/>
                  </a:cubicBezTo>
                  <a:cubicBezTo>
                    <a:pt x="1011" y="2782"/>
                    <a:pt x="1012" y="2782"/>
                    <a:pt x="1012" y="2782"/>
                  </a:cubicBezTo>
                  <a:cubicBezTo>
                    <a:pt x="1014" y="2782"/>
                    <a:pt x="1015" y="2782"/>
                    <a:pt x="1016" y="2781"/>
                  </a:cubicBezTo>
                  <a:cubicBezTo>
                    <a:pt x="1017" y="2781"/>
                    <a:pt x="1019" y="2781"/>
                    <a:pt x="1020" y="2781"/>
                  </a:cubicBezTo>
                  <a:cubicBezTo>
                    <a:pt x="1021" y="2780"/>
                    <a:pt x="1022" y="2780"/>
                    <a:pt x="1023" y="2780"/>
                  </a:cubicBezTo>
                  <a:cubicBezTo>
                    <a:pt x="1024" y="2779"/>
                    <a:pt x="1025" y="2779"/>
                    <a:pt x="1026" y="2779"/>
                  </a:cubicBezTo>
                  <a:cubicBezTo>
                    <a:pt x="1027" y="2778"/>
                    <a:pt x="1028" y="2778"/>
                    <a:pt x="1029" y="2778"/>
                  </a:cubicBezTo>
                  <a:cubicBezTo>
                    <a:pt x="1029" y="2777"/>
                    <a:pt x="1030" y="2777"/>
                    <a:pt x="1031" y="2777"/>
                  </a:cubicBezTo>
                  <a:cubicBezTo>
                    <a:pt x="1033" y="2776"/>
                    <a:pt x="1034" y="2775"/>
                    <a:pt x="1036" y="2774"/>
                  </a:cubicBezTo>
                  <a:cubicBezTo>
                    <a:pt x="1036" y="2774"/>
                    <a:pt x="1037" y="2774"/>
                    <a:pt x="1037" y="2774"/>
                  </a:cubicBezTo>
                  <a:cubicBezTo>
                    <a:pt x="1038" y="2773"/>
                    <a:pt x="1040" y="2772"/>
                    <a:pt x="1042" y="2771"/>
                  </a:cubicBezTo>
                  <a:cubicBezTo>
                    <a:pt x="1042" y="2771"/>
                    <a:pt x="1042" y="2771"/>
                    <a:pt x="1042" y="2771"/>
                  </a:cubicBezTo>
                  <a:cubicBezTo>
                    <a:pt x="1045" y="2769"/>
                    <a:pt x="1048" y="2767"/>
                    <a:pt x="1050" y="2765"/>
                  </a:cubicBezTo>
                  <a:cubicBezTo>
                    <a:pt x="1051" y="2765"/>
                    <a:pt x="1051" y="2765"/>
                    <a:pt x="1051" y="2764"/>
                  </a:cubicBezTo>
                  <a:cubicBezTo>
                    <a:pt x="1052" y="2764"/>
                    <a:pt x="1053" y="2763"/>
                    <a:pt x="1053" y="2763"/>
                  </a:cubicBezTo>
                  <a:cubicBezTo>
                    <a:pt x="1054" y="2762"/>
                    <a:pt x="1054" y="2762"/>
                    <a:pt x="1055" y="2761"/>
                  </a:cubicBezTo>
                  <a:cubicBezTo>
                    <a:pt x="1055" y="2761"/>
                    <a:pt x="1056" y="2760"/>
                    <a:pt x="1056" y="2760"/>
                  </a:cubicBezTo>
                  <a:cubicBezTo>
                    <a:pt x="1057" y="2759"/>
                    <a:pt x="1058" y="2758"/>
                    <a:pt x="1058" y="2757"/>
                  </a:cubicBezTo>
                  <a:cubicBezTo>
                    <a:pt x="1059" y="2757"/>
                    <a:pt x="1059" y="2757"/>
                    <a:pt x="1059" y="2757"/>
                  </a:cubicBezTo>
                  <a:cubicBezTo>
                    <a:pt x="1062" y="2754"/>
                    <a:pt x="1064" y="2751"/>
                    <a:pt x="1066" y="2749"/>
                  </a:cubicBezTo>
                  <a:cubicBezTo>
                    <a:pt x="1066" y="2749"/>
                    <a:pt x="1066" y="2749"/>
                    <a:pt x="1066" y="2749"/>
                  </a:cubicBezTo>
                  <a:cubicBezTo>
                    <a:pt x="1591" y="2011"/>
                    <a:pt x="1828" y="1564"/>
                    <a:pt x="1855" y="1512"/>
                  </a:cubicBezTo>
                  <a:cubicBezTo>
                    <a:pt x="1855" y="1512"/>
                    <a:pt x="1855" y="1512"/>
                    <a:pt x="1855" y="1512"/>
                  </a:cubicBezTo>
                  <a:cubicBezTo>
                    <a:pt x="1948" y="1358"/>
                    <a:pt x="1997" y="1180"/>
                    <a:pt x="1997" y="999"/>
                  </a:cubicBezTo>
                  <a:cubicBezTo>
                    <a:pt x="1997" y="732"/>
                    <a:pt x="1894" y="481"/>
                    <a:pt x="1705" y="293"/>
                  </a:cubicBezTo>
                  <a:close/>
                  <a:moveTo>
                    <a:pt x="999" y="1605"/>
                  </a:moveTo>
                  <a:cubicBezTo>
                    <a:pt x="665" y="1605"/>
                    <a:pt x="393" y="1333"/>
                    <a:pt x="393" y="999"/>
                  </a:cubicBezTo>
                  <a:cubicBezTo>
                    <a:pt x="393" y="665"/>
                    <a:pt x="665" y="393"/>
                    <a:pt x="999" y="393"/>
                  </a:cubicBezTo>
                  <a:cubicBezTo>
                    <a:pt x="1333" y="393"/>
                    <a:pt x="1605" y="665"/>
                    <a:pt x="1605" y="999"/>
                  </a:cubicBezTo>
                  <a:cubicBezTo>
                    <a:pt x="1605" y="1333"/>
                    <a:pt x="1333" y="1605"/>
                    <a:pt x="999" y="1605"/>
                  </a:cubicBezTo>
                  <a:close/>
                  <a:moveTo>
                    <a:pt x="999" y="1605"/>
                  </a:moveTo>
                  <a:cubicBezTo>
                    <a:pt x="999" y="1605"/>
                    <a:pt x="999" y="1605"/>
                    <a:pt x="999" y="1605"/>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6"/>
            <p:cNvSpPr>
              <a:spLocks noEditPoints="1"/>
            </p:cNvSpPr>
            <p:nvPr/>
          </p:nvSpPr>
          <p:spPr bwMode="auto">
            <a:xfrm>
              <a:off x="1933736" y="1717151"/>
              <a:ext cx="243736" cy="243736"/>
            </a:xfrm>
            <a:custGeom>
              <a:avLst/>
              <a:gdLst>
                <a:gd name="T0" fmla="*/ 442 w 884"/>
                <a:gd name="T1" fmla="*/ 0 h 884"/>
                <a:gd name="T2" fmla="*/ 0 w 884"/>
                <a:gd name="T3" fmla="*/ 442 h 884"/>
                <a:gd name="T4" fmla="*/ 442 w 884"/>
                <a:gd name="T5" fmla="*/ 884 h 884"/>
                <a:gd name="T6" fmla="*/ 884 w 884"/>
                <a:gd name="T7" fmla="*/ 442 h 884"/>
                <a:gd name="T8" fmla="*/ 442 w 884"/>
                <a:gd name="T9" fmla="*/ 0 h 884"/>
                <a:gd name="T10" fmla="*/ 442 w 884"/>
                <a:gd name="T11" fmla="*/ 0 h 884"/>
                <a:gd name="T12" fmla="*/ 442 w 884"/>
                <a:gd name="T13" fmla="*/ 0 h 884"/>
              </a:gdLst>
              <a:ahLst/>
              <a:cxnLst>
                <a:cxn ang="0">
                  <a:pos x="T0" y="T1"/>
                </a:cxn>
                <a:cxn ang="0">
                  <a:pos x="T2" y="T3"/>
                </a:cxn>
                <a:cxn ang="0">
                  <a:pos x="T4" y="T5"/>
                </a:cxn>
                <a:cxn ang="0">
                  <a:pos x="T6" y="T7"/>
                </a:cxn>
                <a:cxn ang="0">
                  <a:pos x="T8" y="T9"/>
                </a:cxn>
                <a:cxn ang="0">
                  <a:pos x="T10" y="T11"/>
                </a:cxn>
                <a:cxn ang="0">
                  <a:pos x="T12" y="T13"/>
                </a:cxn>
              </a:cxnLst>
              <a:rect l="0" t="0" r="r" b="b"/>
              <a:pathLst>
                <a:path w="884" h="884">
                  <a:moveTo>
                    <a:pt x="442" y="0"/>
                  </a:moveTo>
                  <a:cubicBezTo>
                    <a:pt x="198" y="0"/>
                    <a:pt x="0" y="198"/>
                    <a:pt x="0" y="442"/>
                  </a:cubicBezTo>
                  <a:cubicBezTo>
                    <a:pt x="0" y="686"/>
                    <a:pt x="198" y="884"/>
                    <a:pt x="442" y="884"/>
                  </a:cubicBezTo>
                  <a:cubicBezTo>
                    <a:pt x="686" y="884"/>
                    <a:pt x="884" y="685"/>
                    <a:pt x="884" y="442"/>
                  </a:cubicBezTo>
                  <a:cubicBezTo>
                    <a:pt x="884" y="198"/>
                    <a:pt x="686" y="0"/>
                    <a:pt x="442" y="0"/>
                  </a:cubicBezTo>
                  <a:close/>
                  <a:moveTo>
                    <a:pt x="442" y="0"/>
                  </a:moveTo>
                  <a:cubicBezTo>
                    <a:pt x="442" y="0"/>
                    <a:pt x="442" y="0"/>
                    <a:pt x="442" y="0"/>
                  </a:cubicBezTo>
                </a:path>
              </a:pathLst>
            </a:custGeom>
            <a:solidFill>
              <a:srgbClr val="D9518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3" name="任意多边形 72"/>
          <p:cNvSpPr/>
          <p:nvPr/>
        </p:nvSpPr>
        <p:spPr>
          <a:xfrm>
            <a:off x="1905000" y="2446639"/>
            <a:ext cx="7223760" cy="2783947"/>
          </a:xfrm>
          <a:custGeom>
            <a:avLst/>
            <a:gdLst>
              <a:gd name="connsiteX0" fmla="*/ 0 w 7223760"/>
              <a:gd name="connsiteY0" fmla="*/ 113681 h 2783947"/>
              <a:gd name="connsiteX1" fmla="*/ 1630680 w 7223760"/>
              <a:gd name="connsiteY1" fmla="*/ 266081 h 2783947"/>
              <a:gd name="connsiteX2" fmla="*/ 441960 w 7223760"/>
              <a:gd name="connsiteY2" fmla="*/ 1713881 h 2783947"/>
              <a:gd name="connsiteX3" fmla="*/ 1600200 w 7223760"/>
              <a:gd name="connsiteY3" fmla="*/ 2780681 h 2783947"/>
              <a:gd name="connsiteX4" fmla="*/ 2651760 w 7223760"/>
              <a:gd name="connsiteY4" fmla="*/ 2064401 h 2783947"/>
              <a:gd name="connsiteX5" fmla="*/ 5334000 w 7223760"/>
              <a:gd name="connsiteY5" fmla="*/ 2597801 h 2783947"/>
              <a:gd name="connsiteX6" fmla="*/ 5989320 w 7223760"/>
              <a:gd name="connsiteY6" fmla="*/ 1531001 h 2783947"/>
              <a:gd name="connsiteX7" fmla="*/ 5029200 w 7223760"/>
              <a:gd name="connsiteY7" fmla="*/ 113681 h 2783947"/>
              <a:gd name="connsiteX8" fmla="*/ 7223760 w 7223760"/>
              <a:gd name="connsiteY8" fmla="*/ 189881 h 278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3760" h="2783947">
                <a:moveTo>
                  <a:pt x="0" y="113681"/>
                </a:moveTo>
                <a:cubicBezTo>
                  <a:pt x="778510" y="56531"/>
                  <a:pt x="1557020" y="-619"/>
                  <a:pt x="1630680" y="266081"/>
                </a:cubicBezTo>
                <a:cubicBezTo>
                  <a:pt x="1704340" y="532781"/>
                  <a:pt x="447040" y="1294781"/>
                  <a:pt x="441960" y="1713881"/>
                </a:cubicBezTo>
                <a:cubicBezTo>
                  <a:pt x="436880" y="2132981"/>
                  <a:pt x="1231900" y="2722261"/>
                  <a:pt x="1600200" y="2780681"/>
                </a:cubicBezTo>
                <a:cubicBezTo>
                  <a:pt x="1968500" y="2839101"/>
                  <a:pt x="2029460" y="2094881"/>
                  <a:pt x="2651760" y="2064401"/>
                </a:cubicBezTo>
                <a:cubicBezTo>
                  <a:pt x="3274060" y="2033921"/>
                  <a:pt x="4777740" y="2686701"/>
                  <a:pt x="5334000" y="2597801"/>
                </a:cubicBezTo>
                <a:cubicBezTo>
                  <a:pt x="5890260" y="2508901"/>
                  <a:pt x="6040120" y="1945021"/>
                  <a:pt x="5989320" y="1531001"/>
                </a:cubicBezTo>
                <a:cubicBezTo>
                  <a:pt x="5938520" y="1116981"/>
                  <a:pt x="4823460" y="337201"/>
                  <a:pt x="5029200" y="113681"/>
                </a:cubicBezTo>
                <a:cubicBezTo>
                  <a:pt x="5234940" y="-109839"/>
                  <a:pt x="6229350" y="40021"/>
                  <a:pt x="7223760" y="189881"/>
                </a:cubicBezTo>
              </a:path>
            </a:pathLst>
          </a:custGeom>
          <a:noFill/>
          <a:ln>
            <a:solidFill>
              <a:srgbClr val="FF7E6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1798320" y="1952644"/>
            <a:ext cx="213360" cy="338554"/>
          </a:xfrm>
          <a:prstGeom prst="rect">
            <a:avLst/>
          </a:prstGeom>
          <a:noFill/>
        </p:spPr>
        <p:txBody>
          <a:bodyPr wrap="square" rtlCol="0">
            <a:spAutoFit/>
          </a:bodyPr>
          <a:lstStyle/>
          <a:p>
            <a:pPr algn="ctr"/>
            <a:r>
              <a:rPr lang="en-US" altLang="zh-CN" sz="1600" dirty="0">
                <a:solidFill>
                  <a:schemeClr val="bg1"/>
                </a:solidFill>
              </a:rPr>
              <a:t>1</a:t>
            </a:r>
            <a:endParaRPr lang="zh-CN" altLang="en-US" sz="1600" dirty="0">
              <a:solidFill>
                <a:schemeClr val="bg1"/>
              </a:solidFill>
            </a:endParaRPr>
          </a:p>
        </p:txBody>
      </p:sp>
      <p:sp>
        <p:nvSpPr>
          <p:cNvPr id="75" name="文本框 74"/>
          <p:cNvSpPr txBox="1"/>
          <p:nvPr/>
        </p:nvSpPr>
        <p:spPr>
          <a:xfrm>
            <a:off x="4464278" y="3928256"/>
            <a:ext cx="213360" cy="338554"/>
          </a:xfrm>
          <a:prstGeom prst="rect">
            <a:avLst/>
          </a:prstGeom>
          <a:noFill/>
        </p:spPr>
        <p:txBody>
          <a:bodyPr wrap="square" rtlCol="0">
            <a:spAutoFit/>
          </a:bodyPr>
          <a:lstStyle/>
          <a:p>
            <a:pPr algn="ctr"/>
            <a:r>
              <a:rPr lang="en-US" altLang="zh-CN" sz="1600" dirty="0">
                <a:solidFill>
                  <a:schemeClr val="bg1"/>
                </a:solidFill>
              </a:rPr>
              <a:t>2</a:t>
            </a:r>
            <a:endParaRPr lang="zh-CN" altLang="en-US" sz="1600" dirty="0">
              <a:solidFill>
                <a:schemeClr val="bg1"/>
              </a:solidFill>
            </a:endParaRPr>
          </a:p>
        </p:txBody>
      </p:sp>
      <p:sp>
        <p:nvSpPr>
          <p:cNvPr id="76" name="文本框 75"/>
          <p:cNvSpPr txBox="1"/>
          <p:nvPr/>
        </p:nvSpPr>
        <p:spPr>
          <a:xfrm>
            <a:off x="7126207" y="4447619"/>
            <a:ext cx="213360" cy="338554"/>
          </a:xfrm>
          <a:prstGeom prst="rect">
            <a:avLst/>
          </a:prstGeom>
          <a:noFill/>
        </p:spPr>
        <p:txBody>
          <a:bodyPr wrap="square" rtlCol="0">
            <a:spAutoFit/>
          </a:bodyPr>
          <a:lstStyle/>
          <a:p>
            <a:pPr algn="ctr"/>
            <a:r>
              <a:rPr lang="en-US" altLang="zh-CN" sz="1600" dirty="0">
                <a:solidFill>
                  <a:schemeClr val="bg1"/>
                </a:solidFill>
              </a:rPr>
              <a:t>3</a:t>
            </a:r>
            <a:endParaRPr lang="zh-CN" altLang="en-US" sz="1600" dirty="0">
              <a:solidFill>
                <a:schemeClr val="bg1"/>
              </a:solidFill>
            </a:endParaRPr>
          </a:p>
        </p:txBody>
      </p:sp>
      <p:sp>
        <p:nvSpPr>
          <p:cNvPr id="77" name="文本框 76"/>
          <p:cNvSpPr txBox="1"/>
          <p:nvPr/>
        </p:nvSpPr>
        <p:spPr>
          <a:xfrm>
            <a:off x="8956249" y="2051918"/>
            <a:ext cx="213360" cy="338554"/>
          </a:xfrm>
          <a:prstGeom prst="rect">
            <a:avLst/>
          </a:prstGeom>
          <a:noFill/>
        </p:spPr>
        <p:txBody>
          <a:bodyPr wrap="square" rtlCol="0">
            <a:spAutoFit/>
          </a:bodyPr>
          <a:lstStyle/>
          <a:p>
            <a:pPr algn="ctr"/>
            <a:r>
              <a:rPr lang="en-US" altLang="zh-CN" sz="1600" dirty="0">
                <a:solidFill>
                  <a:schemeClr val="bg1"/>
                </a:solidFill>
              </a:rPr>
              <a:t>4</a:t>
            </a:r>
            <a:endParaRPr lang="zh-CN" altLang="en-US" sz="1600" dirty="0">
              <a:solidFill>
                <a:schemeClr val="bg1"/>
              </a:solidFill>
            </a:endParaRPr>
          </a:p>
        </p:txBody>
      </p:sp>
      <p:grpSp>
        <p:nvGrpSpPr>
          <p:cNvPr id="8" name="组合 7"/>
          <p:cNvGrpSpPr/>
          <p:nvPr/>
        </p:nvGrpSpPr>
        <p:grpSpPr>
          <a:xfrm>
            <a:off x="420632" y="289054"/>
            <a:ext cx="2788186" cy="487680"/>
            <a:chOff x="420632" y="289054"/>
            <a:chExt cx="2788186" cy="487680"/>
          </a:xfrm>
        </p:grpSpPr>
        <p:sp>
          <p:nvSpPr>
            <p:cNvPr id="79" name="矩形 78"/>
            <p:cNvSpPr/>
            <p:nvPr/>
          </p:nvSpPr>
          <p:spPr>
            <a:xfrm flipH="1">
              <a:off x="587538" y="289054"/>
              <a:ext cx="2621280"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flipH="1">
              <a:off x="42063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a:off x="625183" y="348228"/>
              <a:ext cx="1789607" cy="369332"/>
            </a:xfrm>
            <a:prstGeom prst="rect">
              <a:avLst/>
            </a:prstGeom>
            <a:noFill/>
          </p:spPr>
          <p:txBody>
            <a:bodyPr wrap="square" rtlCol="0">
              <a:spAutoFit/>
            </a:bodyPr>
            <a:lstStyle/>
            <a:p>
              <a:r>
                <a:rPr lang="en-US" altLang="zh-CN" dirty="0">
                  <a:solidFill>
                    <a:schemeClr val="bg1"/>
                  </a:solidFill>
                </a:rPr>
                <a:t>CONTENTS</a:t>
              </a:r>
              <a:endParaRPr lang="zh-CN" altLang="en-US" dirty="0">
                <a:solidFill>
                  <a:schemeClr val="bg1"/>
                </a:solidFill>
              </a:endParaRPr>
            </a:p>
          </p:txBody>
        </p:sp>
      </p:gr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grpSp>
        <p:nvGrpSpPr>
          <p:cNvPr id="387" name="组合 386"/>
          <p:cNvGrpSpPr/>
          <p:nvPr/>
        </p:nvGrpSpPr>
        <p:grpSpPr>
          <a:xfrm>
            <a:off x="1226088" y="1906568"/>
            <a:ext cx="4868845" cy="3051231"/>
            <a:chOff x="878847" y="1796028"/>
            <a:chExt cx="4868845" cy="3051231"/>
          </a:xfrm>
        </p:grpSpPr>
        <p:grpSp>
          <p:nvGrpSpPr>
            <p:cNvPr id="384" name="组合 383"/>
            <p:cNvGrpSpPr/>
            <p:nvPr/>
          </p:nvGrpSpPr>
          <p:grpSpPr>
            <a:xfrm>
              <a:off x="2216315" y="1796028"/>
              <a:ext cx="2712069" cy="2130579"/>
              <a:chOff x="340026" y="2337318"/>
              <a:chExt cx="4462272" cy="3505524"/>
            </a:xfrm>
          </p:grpSpPr>
          <p:sp>
            <p:nvSpPr>
              <p:cNvPr id="370" name="Shape 6"/>
              <p:cNvSpPr/>
              <p:nvPr/>
            </p:nvSpPr>
            <p:spPr>
              <a:xfrm>
                <a:off x="2091047" y="2337318"/>
                <a:ext cx="1752743" cy="35055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1910" y="21600"/>
                      <a:pt x="21600" y="16756"/>
                      <a:pt x="21600" y="10800"/>
                    </a:cubicBezTo>
                    <a:cubicBezTo>
                      <a:pt x="21600" y="4846"/>
                      <a:pt x="11910" y="0"/>
                      <a:pt x="0" y="0"/>
                    </a:cubicBezTo>
                  </a:path>
                </a:pathLst>
              </a:custGeom>
              <a:solidFill>
                <a:srgbClr val="2D8E87">
                  <a:alpha val="69804"/>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71" name="Shape 7"/>
              <p:cNvSpPr/>
              <p:nvPr/>
            </p:nvSpPr>
            <p:spPr>
              <a:xfrm>
                <a:off x="340026" y="2337318"/>
                <a:ext cx="1752996" cy="35055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690" y="0"/>
                      <a:pt x="0" y="4846"/>
                      <a:pt x="0" y="10800"/>
                    </a:cubicBezTo>
                    <a:cubicBezTo>
                      <a:pt x="0" y="16756"/>
                      <a:pt x="9690" y="21600"/>
                      <a:pt x="21600" y="21600"/>
                    </a:cubicBezTo>
                  </a:path>
                </a:pathLst>
              </a:custGeom>
              <a:solidFill>
                <a:srgbClr val="3CBEB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72" name="Freeform 51"/>
              <p:cNvSpPr/>
              <p:nvPr/>
            </p:nvSpPr>
            <p:spPr>
              <a:xfrm>
                <a:off x="346019" y="2526335"/>
                <a:ext cx="3470996" cy="2893159"/>
              </a:xfrm>
              <a:custGeom>
                <a:avLst/>
                <a:gdLst>
                  <a:gd name="connsiteX0" fmla="*/ 1356443 w 1376191"/>
                  <a:gd name="connsiteY0" fmla="*/ 810404 h 1147088"/>
                  <a:gd name="connsiteX1" fmla="*/ 1360106 w 1376191"/>
                  <a:gd name="connsiteY1" fmla="*/ 810755 h 1147088"/>
                  <a:gd name="connsiteX2" fmla="*/ 1288579 w 1376191"/>
                  <a:gd name="connsiteY2" fmla="*/ 976743 h 1147088"/>
                  <a:gd name="connsiteX3" fmla="*/ 1279209 w 1376191"/>
                  <a:gd name="connsiteY3" fmla="*/ 980516 h 1147088"/>
                  <a:gd name="connsiteX4" fmla="*/ 1253413 w 1376191"/>
                  <a:gd name="connsiteY4" fmla="*/ 985205 h 1147088"/>
                  <a:gd name="connsiteX5" fmla="*/ 1246421 w 1376191"/>
                  <a:gd name="connsiteY5" fmla="*/ 966117 h 1147088"/>
                  <a:gd name="connsiteX6" fmla="*/ 1245135 w 1376191"/>
                  <a:gd name="connsiteY6" fmla="*/ 954168 h 1147088"/>
                  <a:gd name="connsiteX7" fmla="*/ 1244326 w 1376191"/>
                  <a:gd name="connsiteY7" fmla="*/ 948165 h 1147088"/>
                  <a:gd name="connsiteX8" fmla="*/ 1237809 w 1376191"/>
                  <a:gd name="connsiteY8" fmla="*/ 927387 h 1147088"/>
                  <a:gd name="connsiteX9" fmla="*/ 1242378 w 1376191"/>
                  <a:gd name="connsiteY9" fmla="*/ 900042 h 1147088"/>
                  <a:gd name="connsiteX10" fmla="*/ 1260966 w 1376191"/>
                  <a:gd name="connsiteY10" fmla="*/ 874772 h 1147088"/>
                  <a:gd name="connsiteX11" fmla="*/ 1266894 w 1376191"/>
                  <a:gd name="connsiteY11" fmla="*/ 868156 h 1147088"/>
                  <a:gd name="connsiteX12" fmla="*/ 1271916 w 1376191"/>
                  <a:gd name="connsiteY12" fmla="*/ 862880 h 1147088"/>
                  <a:gd name="connsiteX13" fmla="*/ 1276627 w 1376191"/>
                  <a:gd name="connsiteY13" fmla="*/ 863860 h 1147088"/>
                  <a:gd name="connsiteX14" fmla="*/ 1288307 w 1376191"/>
                  <a:gd name="connsiteY14" fmla="*/ 852058 h 1147088"/>
                  <a:gd name="connsiteX15" fmla="*/ 1304183 w 1376191"/>
                  <a:gd name="connsiteY15" fmla="*/ 847346 h 1147088"/>
                  <a:gd name="connsiteX16" fmla="*/ 1318231 w 1376191"/>
                  <a:gd name="connsiteY16" fmla="*/ 828544 h 1147088"/>
                  <a:gd name="connsiteX17" fmla="*/ 1335188 w 1376191"/>
                  <a:gd name="connsiteY17" fmla="*/ 818041 h 1147088"/>
                  <a:gd name="connsiteX18" fmla="*/ 1356443 w 1376191"/>
                  <a:gd name="connsiteY18" fmla="*/ 810404 h 1147088"/>
                  <a:gd name="connsiteX19" fmla="*/ 1376191 w 1376191"/>
                  <a:gd name="connsiteY19" fmla="*/ 732686 h 1147088"/>
                  <a:gd name="connsiteX20" fmla="*/ 1371961 w 1376191"/>
                  <a:gd name="connsiteY20" fmla="*/ 756169 h 1147088"/>
                  <a:gd name="connsiteX21" fmla="*/ 1352219 w 1376191"/>
                  <a:gd name="connsiteY21" fmla="*/ 747012 h 1147088"/>
                  <a:gd name="connsiteX22" fmla="*/ 1349911 w 1376191"/>
                  <a:gd name="connsiteY22" fmla="*/ 742326 h 1147088"/>
                  <a:gd name="connsiteX23" fmla="*/ 1355499 w 1376191"/>
                  <a:gd name="connsiteY23" fmla="*/ 737201 h 1147088"/>
                  <a:gd name="connsiteX24" fmla="*/ 1369086 w 1376191"/>
                  <a:gd name="connsiteY24" fmla="*/ 736903 h 1147088"/>
                  <a:gd name="connsiteX25" fmla="*/ 1376191 w 1376191"/>
                  <a:gd name="connsiteY25" fmla="*/ 732686 h 1147088"/>
                  <a:gd name="connsiteX26" fmla="*/ 181617 w 1376191"/>
                  <a:gd name="connsiteY26" fmla="*/ 568940 h 1147088"/>
                  <a:gd name="connsiteX27" fmla="*/ 210425 w 1376191"/>
                  <a:gd name="connsiteY27" fmla="*/ 572759 h 1147088"/>
                  <a:gd name="connsiteX28" fmla="*/ 223779 w 1376191"/>
                  <a:gd name="connsiteY28" fmla="*/ 581037 h 1147088"/>
                  <a:gd name="connsiteX29" fmla="*/ 239375 w 1376191"/>
                  <a:gd name="connsiteY29" fmla="*/ 588944 h 1147088"/>
                  <a:gd name="connsiteX30" fmla="*/ 248589 w 1376191"/>
                  <a:gd name="connsiteY30" fmla="*/ 604377 h 1147088"/>
                  <a:gd name="connsiteX31" fmla="*/ 235774 w 1376191"/>
                  <a:gd name="connsiteY31" fmla="*/ 607316 h 1147088"/>
                  <a:gd name="connsiteX32" fmla="*/ 220853 w 1376191"/>
                  <a:gd name="connsiteY32" fmla="*/ 600387 h 1147088"/>
                  <a:gd name="connsiteX33" fmla="*/ 217126 w 1376191"/>
                  <a:gd name="connsiteY33" fmla="*/ 590790 h 1147088"/>
                  <a:gd name="connsiteX34" fmla="*/ 202509 w 1376191"/>
                  <a:gd name="connsiteY34" fmla="*/ 585664 h 1147088"/>
                  <a:gd name="connsiteX35" fmla="*/ 180452 w 1376191"/>
                  <a:gd name="connsiteY35" fmla="*/ 579971 h 1147088"/>
                  <a:gd name="connsiteX36" fmla="*/ 166590 w 1376191"/>
                  <a:gd name="connsiteY36" fmla="*/ 577956 h 1147088"/>
                  <a:gd name="connsiteX37" fmla="*/ 181617 w 1376191"/>
                  <a:gd name="connsiteY37" fmla="*/ 568940 h 1147088"/>
                  <a:gd name="connsiteX38" fmla="*/ 223349 w 1376191"/>
                  <a:gd name="connsiteY38" fmla="*/ 122202 h 1147088"/>
                  <a:gd name="connsiteX39" fmla="*/ 239279 w 1376191"/>
                  <a:gd name="connsiteY39" fmla="*/ 128099 h 1147088"/>
                  <a:gd name="connsiteX40" fmla="*/ 256511 w 1376191"/>
                  <a:gd name="connsiteY40" fmla="*/ 135376 h 1147088"/>
                  <a:gd name="connsiteX41" fmla="*/ 277978 w 1376191"/>
                  <a:gd name="connsiteY41" fmla="*/ 137278 h 1147088"/>
                  <a:gd name="connsiteX42" fmla="*/ 288391 w 1376191"/>
                  <a:gd name="connsiteY42" fmla="*/ 147883 h 1147088"/>
                  <a:gd name="connsiteX43" fmla="*/ 306222 w 1376191"/>
                  <a:gd name="connsiteY43" fmla="*/ 153923 h 1147088"/>
                  <a:gd name="connsiteX44" fmla="*/ 309362 w 1376191"/>
                  <a:gd name="connsiteY44" fmla="*/ 168714 h 1147088"/>
                  <a:gd name="connsiteX45" fmla="*/ 312131 w 1376191"/>
                  <a:gd name="connsiteY45" fmla="*/ 179747 h 1147088"/>
                  <a:gd name="connsiteX46" fmla="*/ 327503 w 1376191"/>
                  <a:gd name="connsiteY46" fmla="*/ 189163 h 1147088"/>
                  <a:gd name="connsiteX47" fmla="*/ 332482 w 1376191"/>
                  <a:gd name="connsiteY47" fmla="*/ 196107 h 1147088"/>
                  <a:gd name="connsiteX48" fmla="*/ 328019 w 1376191"/>
                  <a:gd name="connsiteY48" fmla="*/ 209661 h 1147088"/>
                  <a:gd name="connsiteX49" fmla="*/ 319672 w 1376191"/>
                  <a:gd name="connsiteY49" fmla="*/ 213418 h 1147088"/>
                  <a:gd name="connsiteX50" fmla="*/ 308515 w 1376191"/>
                  <a:gd name="connsiteY50" fmla="*/ 212276 h 1147088"/>
                  <a:gd name="connsiteX51" fmla="*/ 308825 w 1376191"/>
                  <a:gd name="connsiteY51" fmla="*/ 231109 h 1147088"/>
                  <a:gd name="connsiteX52" fmla="*/ 297193 w 1376191"/>
                  <a:gd name="connsiteY52" fmla="*/ 242808 h 1147088"/>
                  <a:gd name="connsiteX53" fmla="*/ 258804 w 1376191"/>
                  <a:gd name="connsiteY53" fmla="*/ 226591 h 1147088"/>
                  <a:gd name="connsiteX54" fmla="*/ 273825 w 1376191"/>
                  <a:gd name="connsiteY54" fmla="*/ 208757 h 1147088"/>
                  <a:gd name="connsiteX55" fmla="*/ 276283 w 1376191"/>
                  <a:gd name="connsiteY55" fmla="*/ 189686 h 1147088"/>
                  <a:gd name="connsiteX56" fmla="*/ 277606 w 1376191"/>
                  <a:gd name="connsiteY56" fmla="*/ 178415 h 1147088"/>
                  <a:gd name="connsiteX57" fmla="*/ 259073 w 1376191"/>
                  <a:gd name="connsiteY57" fmla="*/ 167477 h 1147088"/>
                  <a:gd name="connsiteX58" fmla="*/ 241056 w 1376191"/>
                  <a:gd name="connsiteY58" fmla="*/ 168381 h 1147088"/>
                  <a:gd name="connsiteX59" fmla="*/ 230023 w 1376191"/>
                  <a:gd name="connsiteY59" fmla="*/ 168143 h 1147088"/>
                  <a:gd name="connsiteX60" fmla="*/ 235994 w 1376191"/>
                  <a:gd name="connsiteY60" fmla="*/ 181982 h 1147088"/>
                  <a:gd name="connsiteX61" fmla="*/ 225023 w 1376191"/>
                  <a:gd name="connsiteY61" fmla="*/ 203573 h 1147088"/>
                  <a:gd name="connsiteX62" fmla="*/ 200002 w 1376191"/>
                  <a:gd name="connsiteY62" fmla="*/ 213370 h 1147088"/>
                  <a:gd name="connsiteX63" fmla="*/ 192646 w 1376191"/>
                  <a:gd name="connsiteY63" fmla="*/ 226734 h 1147088"/>
                  <a:gd name="connsiteX64" fmla="*/ 173452 w 1376191"/>
                  <a:gd name="connsiteY64" fmla="*/ 248705 h 1147088"/>
                  <a:gd name="connsiteX65" fmla="*/ 159919 w 1376191"/>
                  <a:gd name="connsiteY65" fmla="*/ 264542 h 1147088"/>
                  <a:gd name="connsiteX66" fmla="*/ 160518 w 1376191"/>
                  <a:gd name="connsiteY66" fmla="*/ 270534 h 1147088"/>
                  <a:gd name="connsiteX67" fmla="*/ 171923 w 1376191"/>
                  <a:gd name="connsiteY67" fmla="*/ 291222 h 1147088"/>
                  <a:gd name="connsiteX68" fmla="*/ 192646 w 1376191"/>
                  <a:gd name="connsiteY68" fmla="*/ 301923 h 1147088"/>
                  <a:gd name="connsiteX69" fmla="*/ 200952 w 1376191"/>
                  <a:gd name="connsiteY69" fmla="*/ 303159 h 1147088"/>
                  <a:gd name="connsiteX70" fmla="*/ 210456 w 1376191"/>
                  <a:gd name="connsiteY70" fmla="*/ 316095 h 1147088"/>
                  <a:gd name="connsiteX71" fmla="*/ 219837 w 1376191"/>
                  <a:gd name="connsiteY71" fmla="*/ 322800 h 1147088"/>
                  <a:gd name="connsiteX72" fmla="*/ 226428 w 1376191"/>
                  <a:gd name="connsiteY72" fmla="*/ 305537 h 1147088"/>
                  <a:gd name="connsiteX73" fmla="*/ 225539 w 1376191"/>
                  <a:gd name="connsiteY73" fmla="*/ 299497 h 1147088"/>
                  <a:gd name="connsiteX74" fmla="*/ 238039 w 1376191"/>
                  <a:gd name="connsiteY74" fmla="*/ 282234 h 1147088"/>
                  <a:gd name="connsiteX75" fmla="*/ 240601 w 1376191"/>
                  <a:gd name="connsiteY75" fmla="*/ 237339 h 1147088"/>
                  <a:gd name="connsiteX76" fmla="*/ 252399 w 1376191"/>
                  <a:gd name="connsiteY76" fmla="*/ 241477 h 1147088"/>
                  <a:gd name="connsiteX77" fmla="*/ 266097 w 1376191"/>
                  <a:gd name="connsiteY77" fmla="*/ 246185 h 1147088"/>
                  <a:gd name="connsiteX78" fmla="*/ 283432 w 1376191"/>
                  <a:gd name="connsiteY78" fmla="*/ 255696 h 1147088"/>
                  <a:gd name="connsiteX79" fmla="*/ 289445 w 1376191"/>
                  <a:gd name="connsiteY79" fmla="*/ 273578 h 1147088"/>
                  <a:gd name="connsiteX80" fmla="*/ 301036 w 1376191"/>
                  <a:gd name="connsiteY80" fmla="*/ 270962 h 1147088"/>
                  <a:gd name="connsiteX81" fmla="*/ 307916 w 1376191"/>
                  <a:gd name="connsiteY81" fmla="*/ 272865 h 1147088"/>
                  <a:gd name="connsiteX82" fmla="*/ 322090 w 1376191"/>
                  <a:gd name="connsiteY82" fmla="*/ 292791 h 1147088"/>
                  <a:gd name="connsiteX83" fmla="*/ 326119 w 1376191"/>
                  <a:gd name="connsiteY83" fmla="*/ 304681 h 1147088"/>
                  <a:gd name="connsiteX84" fmla="*/ 335788 w 1376191"/>
                  <a:gd name="connsiteY84" fmla="*/ 320232 h 1147088"/>
                  <a:gd name="connsiteX85" fmla="*/ 344569 w 1376191"/>
                  <a:gd name="connsiteY85" fmla="*/ 331503 h 1147088"/>
                  <a:gd name="connsiteX86" fmla="*/ 346987 w 1376191"/>
                  <a:gd name="connsiteY86" fmla="*/ 363938 h 1147088"/>
                  <a:gd name="connsiteX87" fmla="*/ 358268 w 1376191"/>
                  <a:gd name="connsiteY87" fmla="*/ 378348 h 1147088"/>
                  <a:gd name="connsiteX88" fmla="*/ 351449 w 1376191"/>
                  <a:gd name="connsiteY88" fmla="*/ 387241 h 1147088"/>
                  <a:gd name="connsiteX89" fmla="*/ 340664 w 1376191"/>
                  <a:gd name="connsiteY89" fmla="*/ 387288 h 1147088"/>
                  <a:gd name="connsiteX90" fmla="*/ 334156 w 1376191"/>
                  <a:gd name="connsiteY90" fmla="*/ 382247 h 1147088"/>
                  <a:gd name="connsiteX91" fmla="*/ 327978 w 1376191"/>
                  <a:gd name="connsiteY91" fmla="*/ 371309 h 1147088"/>
                  <a:gd name="connsiteX92" fmla="*/ 330747 w 1376191"/>
                  <a:gd name="connsiteY92" fmla="*/ 354236 h 1147088"/>
                  <a:gd name="connsiteX93" fmla="*/ 309507 w 1376191"/>
                  <a:gd name="connsiteY93" fmla="*/ 357280 h 1147088"/>
                  <a:gd name="connsiteX94" fmla="*/ 303660 w 1376191"/>
                  <a:gd name="connsiteY94" fmla="*/ 368598 h 1147088"/>
                  <a:gd name="connsiteX95" fmla="*/ 301201 w 1376191"/>
                  <a:gd name="connsiteY95" fmla="*/ 381867 h 1147088"/>
                  <a:gd name="connsiteX96" fmla="*/ 304197 w 1376191"/>
                  <a:gd name="connsiteY96" fmla="*/ 396087 h 1147088"/>
                  <a:gd name="connsiteX97" fmla="*/ 289341 w 1376191"/>
                  <a:gd name="connsiteY97" fmla="*/ 404409 h 1147088"/>
                  <a:gd name="connsiteX98" fmla="*/ 278246 w 1376191"/>
                  <a:gd name="connsiteY98" fmla="*/ 399463 h 1147088"/>
                  <a:gd name="connsiteX99" fmla="*/ 259858 w 1376191"/>
                  <a:gd name="connsiteY99" fmla="*/ 414967 h 1147088"/>
                  <a:gd name="connsiteX100" fmla="*/ 253597 w 1376191"/>
                  <a:gd name="connsiteY100" fmla="*/ 430376 h 1147088"/>
                  <a:gd name="connsiteX101" fmla="*/ 232006 w 1376191"/>
                  <a:gd name="connsiteY101" fmla="*/ 444595 h 1147088"/>
                  <a:gd name="connsiteX102" fmla="*/ 229300 w 1376191"/>
                  <a:gd name="connsiteY102" fmla="*/ 467708 h 1147088"/>
                  <a:gd name="connsiteX103" fmla="*/ 221490 w 1376191"/>
                  <a:gd name="connsiteY103" fmla="*/ 472607 h 1147088"/>
                  <a:gd name="connsiteX104" fmla="*/ 206675 w 1376191"/>
                  <a:gd name="connsiteY104" fmla="*/ 491250 h 1147088"/>
                  <a:gd name="connsiteX105" fmla="*/ 191097 w 1376191"/>
                  <a:gd name="connsiteY105" fmla="*/ 520165 h 1147088"/>
                  <a:gd name="connsiteX106" fmla="*/ 194713 w 1376191"/>
                  <a:gd name="connsiteY106" fmla="*/ 535003 h 1147088"/>
                  <a:gd name="connsiteX107" fmla="*/ 187088 w 1376191"/>
                  <a:gd name="connsiteY107" fmla="*/ 550506 h 1147088"/>
                  <a:gd name="connsiteX108" fmla="*/ 170415 w 1376191"/>
                  <a:gd name="connsiteY108" fmla="*/ 527631 h 1147088"/>
                  <a:gd name="connsiteX109" fmla="*/ 148741 w 1376191"/>
                  <a:gd name="connsiteY109" fmla="*/ 525539 h 1147088"/>
                  <a:gd name="connsiteX110" fmla="*/ 139650 w 1376191"/>
                  <a:gd name="connsiteY110" fmla="*/ 526680 h 1147088"/>
                  <a:gd name="connsiteX111" fmla="*/ 111902 w 1376191"/>
                  <a:gd name="connsiteY111" fmla="*/ 527536 h 1147088"/>
                  <a:gd name="connsiteX112" fmla="*/ 90125 w 1376191"/>
                  <a:gd name="connsiteY112" fmla="*/ 567294 h 1147088"/>
                  <a:gd name="connsiteX113" fmla="*/ 118679 w 1376191"/>
                  <a:gd name="connsiteY113" fmla="*/ 591406 h 1147088"/>
                  <a:gd name="connsiteX114" fmla="*/ 132005 w 1376191"/>
                  <a:gd name="connsiteY114" fmla="*/ 579041 h 1147088"/>
                  <a:gd name="connsiteX115" fmla="*/ 147584 w 1376191"/>
                  <a:gd name="connsiteY115" fmla="*/ 589456 h 1147088"/>
                  <a:gd name="connsiteX116" fmla="*/ 155105 w 1376191"/>
                  <a:gd name="connsiteY116" fmla="*/ 612759 h 1147088"/>
                  <a:gd name="connsiteX117" fmla="*/ 169051 w 1376191"/>
                  <a:gd name="connsiteY117" fmla="*/ 637061 h 1147088"/>
                  <a:gd name="connsiteX118" fmla="*/ 177295 w 1376191"/>
                  <a:gd name="connsiteY118" fmla="*/ 660364 h 1147088"/>
                  <a:gd name="connsiteX119" fmla="*/ 194051 w 1376191"/>
                  <a:gd name="connsiteY119" fmla="*/ 656084 h 1147088"/>
                  <a:gd name="connsiteX120" fmla="*/ 206427 w 1376191"/>
                  <a:gd name="connsiteY120" fmla="*/ 660555 h 1147088"/>
                  <a:gd name="connsiteX121" fmla="*/ 222957 w 1376191"/>
                  <a:gd name="connsiteY121" fmla="*/ 641769 h 1147088"/>
                  <a:gd name="connsiteX122" fmla="*/ 233349 w 1376191"/>
                  <a:gd name="connsiteY122" fmla="*/ 639867 h 1147088"/>
                  <a:gd name="connsiteX123" fmla="*/ 243184 w 1376191"/>
                  <a:gd name="connsiteY123" fmla="*/ 640913 h 1147088"/>
                  <a:gd name="connsiteX124" fmla="*/ 258866 w 1376191"/>
                  <a:gd name="connsiteY124" fmla="*/ 643814 h 1147088"/>
                  <a:gd name="connsiteX125" fmla="*/ 271097 w 1376191"/>
                  <a:gd name="connsiteY125" fmla="*/ 656893 h 1147088"/>
                  <a:gd name="connsiteX126" fmla="*/ 286924 w 1376191"/>
                  <a:gd name="connsiteY126" fmla="*/ 659699 h 1147088"/>
                  <a:gd name="connsiteX127" fmla="*/ 313701 w 1376191"/>
                  <a:gd name="connsiteY127" fmla="*/ 678769 h 1147088"/>
                  <a:gd name="connsiteX128" fmla="*/ 342854 w 1376191"/>
                  <a:gd name="connsiteY128" fmla="*/ 703785 h 1147088"/>
                  <a:gd name="connsiteX129" fmla="*/ 357999 w 1376191"/>
                  <a:gd name="connsiteY129" fmla="*/ 729466 h 1147088"/>
                  <a:gd name="connsiteX130" fmla="*/ 377359 w 1376191"/>
                  <a:gd name="connsiteY130" fmla="*/ 734745 h 1147088"/>
                  <a:gd name="connsiteX131" fmla="*/ 396016 w 1376191"/>
                  <a:gd name="connsiteY131" fmla="*/ 745065 h 1147088"/>
                  <a:gd name="connsiteX132" fmla="*/ 416347 w 1376191"/>
                  <a:gd name="connsiteY132" fmla="*/ 748441 h 1147088"/>
                  <a:gd name="connsiteX133" fmla="*/ 433041 w 1376191"/>
                  <a:gd name="connsiteY133" fmla="*/ 757002 h 1147088"/>
                  <a:gd name="connsiteX134" fmla="*/ 446285 w 1376191"/>
                  <a:gd name="connsiteY134" fmla="*/ 771887 h 1147088"/>
                  <a:gd name="connsiteX135" fmla="*/ 446202 w 1376191"/>
                  <a:gd name="connsiteY135" fmla="*/ 781684 h 1147088"/>
                  <a:gd name="connsiteX136" fmla="*/ 446264 w 1376191"/>
                  <a:gd name="connsiteY136" fmla="*/ 787772 h 1147088"/>
                  <a:gd name="connsiteX137" fmla="*/ 443330 w 1376191"/>
                  <a:gd name="connsiteY137" fmla="*/ 801706 h 1147088"/>
                  <a:gd name="connsiteX138" fmla="*/ 432111 w 1376191"/>
                  <a:gd name="connsiteY138" fmla="*/ 817685 h 1147088"/>
                  <a:gd name="connsiteX139" fmla="*/ 425045 w 1376191"/>
                  <a:gd name="connsiteY139" fmla="*/ 832761 h 1147088"/>
                  <a:gd name="connsiteX140" fmla="*/ 418805 w 1376191"/>
                  <a:gd name="connsiteY140" fmla="*/ 839229 h 1147088"/>
                  <a:gd name="connsiteX141" fmla="*/ 412710 w 1376191"/>
                  <a:gd name="connsiteY141" fmla="*/ 863198 h 1147088"/>
                  <a:gd name="connsiteX142" fmla="*/ 404611 w 1376191"/>
                  <a:gd name="connsiteY142" fmla="*/ 898391 h 1147088"/>
                  <a:gd name="connsiteX143" fmla="*/ 384136 w 1376191"/>
                  <a:gd name="connsiteY143" fmla="*/ 909662 h 1147088"/>
                  <a:gd name="connsiteX144" fmla="*/ 375706 w 1376191"/>
                  <a:gd name="connsiteY144" fmla="*/ 925879 h 1147088"/>
                  <a:gd name="connsiteX145" fmla="*/ 368102 w 1376191"/>
                  <a:gd name="connsiteY145" fmla="*/ 943713 h 1147088"/>
                  <a:gd name="connsiteX146" fmla="*/ 356966 w 1376191"/>
                  <a:gd name="connsiteY146" fmla="*/ 967444 h 1147088"/>
                  <a:gd name="connsiteX147" fmla="*/ 349115 w 1376191"/>
                  <a:gd name="connsiteY147" fmla="*/ 977194 h 1147088"/>
                  <a:gd name="connsiteX148" fmla="*/ 340168 w 1376191"/>
                  <a:gd name="connsiteY148" fmla="*/ 979762 h 1147088"/>
                  <a:gd name="connsiteX149" fmla="*/ 330437 w 1376191"/>
                  <a:gd name="connsiteY149" fmla="*/ 986658 h 1147088"/>
                  <a:gd name="connsiteX150" fmla="*/ 325148 w 1376191"/>
                  <a:gd name="connsiteY150" fmla="*/ 1011530 h 1147088"/>
                  <a:gd name="connsiteX151" fmla="*/ 303784 w 1376191"/>
                  <a:gd name="connsiteY151" fmla="*/ 1027557 h 1147088"/>
                  <a:gd name="connsiteX152" fmla="*/ 289217 w 1376191"/>
                  <a:gd name="connsiteY152" fmla="*/ 1048768 h 1147088"/>
                  <a:gd name="connsiteX153" fmla="*/ 290313 w 1376191"/>
                  <a:gd name="connsiteY153" fmla="*/ 1074211 h 1147088"/>
                  <a:gd name="connsiteX154" fmla="*/ 291470 w 1376191"/>
                  <a:gd name="connsiteY154" fmla="*/ 1091808 h 1147088"/>
                  <a:gd name="connsiteX155" fmla="*/ 279383 w 1376191"/>
                  <a:gd name="connsiteY155" fmla="*/ 1103221 h 1147088"/>
                  <a:gd name="connsiteX156" fmla="*/ 280726 w 1376191"/>
                  <a:gd name="connsiteY156" fmla="*/ 1122625 h 1147088"/>
                  <a:gd name="connsiteX157" fmla="*/ 287441 w 1376191"/>
                  <a:gd name="connsiteY157" fmla="*/ 1138034 h 1147088"/>
                  <a:gd name="connsiteX158" fmla="*/ 289217 w 1376191"/>
                  <a:gd name="connsiteY158" fmla="*/ 1145833 h 1147088"/>
                  <a:gd name="connsiteX159" fmla="*/ 267213 w 1376191"/>
                  <a:gd name="connsiteY159" fmla="*/ 1146213 h 1147088"/>
                  <a:gd name="connsiteX160" fmla="*/ 257296 w 1376191"/>
                  <a:gd name="connsiteY160" fmla="*/ 1141696 h 1147088"/>
                  <a:gd name="connsiteX161" fmla="*/ 255477 w 1376191"/>
                  <a:gd name="connsiteY161" fmla="*/ 1138414 h 1147088"/>
                  <a:gd name="connsiteX162" fmla="*/ 250725 w 1376191"/>
                  <a:gd name="connsiteY162" fmla="*/ 1121056 h 1147088"/>
                  <a:gd name="connsiteX163" fmla="*/ 238577 w 1376191"/>
                  <a:gd name="connsiteY163" fmla="*/ 1092949 h 1147088"/>
                  <a:gd name="connsiteX164" fmla="*/ 233886 w 1376191"/>
                  <a:gd name="connsiteY164" fmla="*/ 1055902 h 1147088"/>
                  <a:gd name="connsiteX165" fmla="*/ 233432 w 1376191"/>
                  <a:gd name="connsiteY165" fmla="*/ 1041349 h 1147088"/>
                  <a:gd name="connsiteX166" fmla="*/ 239672 w 1376191"/>
                  <a:gd name="connsiteY166" fmla="*/ 1029127 h 1147088"/>
                  <a:gd name="connsiteX167" fmla="*/ 240436 w 1376191"/>
                  <a:gd name="connsiteY167" fmla="*/ 1016001 h 1147088"/>
                  <a:gd name="connsiteX168" fmla="*/ 232068 w 1376191"/>
                  <a:gd name="connsiteY168" fmla="*/ 987894 h 1147088"/>
                  <a:gd name="connsiteX169" fmla="*/ 241428 w 1376191"/>
                  <a:gd name="connsiteY169" fmla="*/ 941288 h 1147088"/>
                  <a:gd name="connsiteX170" fmla="*/ 243907 w 1376191"/>
                  <a:gd name="connsiteY170" fmla="*/ 910232 h 1147088"/>
                  <a:gd name="connsiteX171" fmla="*/ 241056 w 1376191"/>
                  <a:gd name="connsiteY171" fmla="*/ 899389 h 1147088"/>
                  <a:gd name="connsiteX172" fmla="*/ 240911 w 1376191"/>
                  <a:gd name="connsiteY172" fmla="*/ 878702 h 1147088"/>
                  <a:gd name="connsiteX173" fmla="*/ 223804 w 1376191"/>
                  <a:gd name="connsiteY173" fmla="*/ 846648 h 1147088"/>
                  <a:gd name="connsiteX174" fmla="*/ 207502 w 1376191"/>
                  <a:gd name="connsiteY174" fmla="*/ 827720 h 1147088"/>
                  <a:gd name="connsiteX175" fmla="*/ 196510 w 1376191"/>
                  <a:gd name="connsiteY175" fmla="*/ 811645 h 1147088"/>
                  <a:gd name="connsiteX176" fmla="*/ 191489 w 1376191"/>
                  <a:gd name="connsiteY176" fmla="*/ 783539 h 1147088"/>
                  <a:gd name="connsiteX177" fmla="*/ 192233 w 1376191"/>
                  <a:gd name="connsiteY177" fmla="*/ 776263 h 1147088"/>
                  <a:gd name="connsiteX178" fmla="*/ 179278 w 1376191"/>
                  <a:gd name="connsiteY178" fmla="*/ 759427 h 1147088"/>
                  <a:gd name="connsiteX179" fmla="*/ 187026 w 1376191"/>
                  <a:gd name="connsiteY179" fmla="*/ 725709 h 1147088"/>
                  <a:gd name="connsiteX180" fmla="*/ 193803 w 1376191"/>
                  <a:gd name="connsiteY180" fmla="*/ 703357 h 1147088"/>
                  <a:gd name="connsiteX181" fmla="*/ 192977 w 1376191"/>
                  <a:gd name="connsiteY181" fmla="*/ 688566 h 1147088"/>
                  <a:gd name="connsiteX182" fmla="*/ 186448 w 1376191"/>
                  <a:gd name="connsiteY182" fmla="*/ 675535 h 1147088"/>
                  <a:gd name="connsiteX183" fmla="*/ 174030 w 1376191"/>
                  <a:gd name="connsiteY183" fmla="*/ 674156 h 1147088"/>
                  <a:gd name="connsiteX184" fmla="*/ 152605 w 1376191"/>
                  <a:gd name="connsiteY184" fmla="*/ 661553 h 1147088"/>
                  <a:gd name="connsiteX185" fmla="*/ 147584 w 1376191"/>
                  <a:gd name="connsiteY185" fmla="*/ 653041 h 1147088"/>
                  <a:gd name="connsiteX186" fmla="*/ 135290 w 1376191"/>
                  <a:gd name="connsiteY186" fmla="*/ 641009 h 1147088"/>
                  <a:gd name="connsiteX187" fmla="*/ 117480 w 1376191"/>
                  <a:gd name="connsiteY187" fmla="*/ 634969 h 1147088"/>
                  <a:gd name="connsiteX188" fmla="*/ 93265 w 1376191"/>
                  <a:gd name="connsiteY188" fmla="*/ 618656 h 1147088"/>
                  <a:gd name="connsiteX189" fmla="*/ 49629 w 1376191"/>
                  <a:gd name="connsiteY189" fmla="*/ 599158 h 1147088"/>
                  <a:gd name="connsiteX190" fmla="*/ 39711 w 1376191"/>
                  <a:gd name="connsiteY190" fmla="*/ 562871 h 1147088"/>
                  <a:gd name="connsiteX191" fmla="*/ 26447 w 1376191"/>
                  <a:gd name="connsiteY191" fmla="*/ 544942 h 1147088"/>
                  <a:gd name="connsiteX192" fmla="*/ 23946 w 1376191"/>
                  <a:gd name="connsiteY192" fmla="*/ 547796 h 1147088"/>
                  <a:gd name="connsiteX193" fmla="*/ 22727 w 1376191"/>
                  <a:gd name="connsiteY193" fmla="*/ 562871 h 1147088"/>
                  <a:gd name="connsiteX194" fmla="*/ 8203 w 1376191"/>
                  <a:gd name="connsiteY194" fmla="*/ 551505 h 1147088"/>
                  <a:gd name="connsiteX195" fmla="*/ 0 w 1376191"/>
                  <a:gd name="connsiteY195" fmla="*/ 539853 h 1147088"/>
                  <a:gd name="connsiteX196" fmla="*/ 156282 w 1376191"/>
                  <a:gd name="connsiteY196" fmla="*/ 176608 h 1147088"/>
                  <a:gd name="connsiteX197" fmla="*/ 162832 w 1376191"/>
                  <a:gd name="connsiteY197" fmla="*/ 179414 h 1147088"/>
                  <a:gd name="connsiteX198" fmla="*/ 171179 w 1376191"/>
                  <a:gd name="connsiteY198" fmla="*/ 174468 h 1147088"/>
                  <a:gd name="connsiteX199" fmla="*/ 169981 w 1376191"/>
                  <a:gd name="connsiteY199" fmla="*/ 160867 h 1147088"/>
                  <a:gd name="connsiteX200" fmla="*/ 179093 w 1376191"/>
                  <a:gd name="connsiteY200" fmla="*/ 150642 h 1147088"/>
                  <a:gd name="connsiteX201" fmla="*/ 194423 w 1376191"/>
                  <a:gd name="connsiteY201" fmla="*/ 159345 h 1147088"/>
                  <a:gd name="connsiteX202" fmla="*/ 204031 w 1376191"/>
                  <a:gd name="connsiteY202" fmla="*/ 178653 h 1147088"/>
                  <a:gd name="connsiteX203" fmla="*/ 210560 w 1376191"/>
                  <a:gd name="connsiteY203" fmla="*/ 184312 h 1147088"/>
                  <a:gd name="connsiteX204" fmla="*/ 213721 w 1376191"/>
                  <a:gd name="connsiteY204" fmla="*/ 170759 h 1147088"/>
                  <a:gd name="connsiteX205" fmla="*/ 205498 w 1376191"/>
                  <a:gd name="connsiteY205" fmla="*/ 148121 h 1147088"/>
                  <a:gd name="connsiteX206" fmla="*/ 223349 w 1376191"/>
                  <a:gd name="connsiteY206" fmla="*/ 122202 h 1147088"/>
                  <a:gd name="connsiteX207" fmla="*/ 926523 w 1376191"/>
                  <a:gd name="connsiteY207" fmla="*/ 88803 h 1147088"/>
                  <a:gd name="connsiteX208" fmla="*/ 930198 w 1376191"/>
                  <a:gd name="connsiteY208" fmla="*/ 98712 h 1147088"/>
                  <a:gd name="connsiteX209" fmla="*/ 900740 w 1376191"/>
                  <a:gd name="connsiteY209" fmla="*/ 116643 h 1147088"/>
                  <a:gd name="connsiteX210" fmla="*/ 878364 w 1376191"/>
                  <a:gd name="connsiteY210" fmla="*/ 138903 h 1147088"/>
                  <a:gd name="connsiteX211" fmla="*/ 883023 w 1376191"/>
                  <a:gd name="connsiteY211" fmla="*/ 162741 h 1147088"/>
                  <a:gd name="connsiteX212" fmla="*/ 870600 w 1376191"/>
                  <a:gd name="connsiteY212" fmla="*/ 161975 h 1147088"/>
                  <a:gd name="connsiteX213" fmla="*/ 857809 w 1376191"/>
                  <a:gd name="connsiteY213" fmla="*/ 146303 h 1147088"/>
                  <a:gd name="connsiteX214" fmla="*/ 868178 w 1376191"/>
                  <a:gd name="connsiteY214" fmla="*/ 115522 h 1147088"/>
                  <a:gd name="connsiteX215" fmla="*/ 887963 w 1376191"/>
                  <a:gd name="connsiteY215" fmla="*/ 102872 h 1147088"/>
                  <a:gd name="connsiteX216" fmla="*/ 921100 w 1376191"/>
                  <a:gd name="connsiteY216" fmla="*/ 92408 h 1147088"/>
                  <a:gd name="connsiteX217" fmla="*/ 926523 w 1376191"/>
                  <a:gd name="connsiteY217" fmla="*/ 88803 h 1147088"/>
                  <a:gd name="connsiteX218" fmla="*/ 1101570 w 1376191"/>
                  <a:gd name="connsiteY218" fmla="*/ 81103 h 1147088"/>
                  <a:gd name="connsiteX219" fmla="*/ 1122795 w 1376191"/>
                  <a:gd name="connsiteY219" fmla="*/ 87911 h 1147088"/>
                  <a:gd name="connsiteX220" fmla="*/ 1135373 w 1376191"/>
                  <a:gd name="connsiteY220" fmla="*/ 88037 h 1147088"/>
                  <a:gd name="connsiteX221" fmla="*/ 1152469 w 1376191"/>
                  <a:gd name="connsiteY221" fmla="*/ 102782 h 1147088"/>
                  <a:gd name="connsiteX222" fmla="*/ 1152508 w 1376191"/>
                  <a:gd name="connsiteY222" fmla="*/ 107460 h 1147088"/>
                  <a:gd name="connsiteX223" fmla="*/ 1166528 w 1376191"/>
                  <a:gd name="connsiteY223" fmla="*/ 122748 h 1147088"/>
                  <a:gd name="connsiteX224" fmla="*/ 1172486 w 1376191"/>
                  <a:gd name="connsiteY224" fmla="*/ 124001 h 1147088"/>
                  <a:gd name="connsiteX225" fmla="*/ 1175134 w 1376191"/>
                  <a:gd name="connsiteY225" fmla="*/ 124085 h 1147088"/>
                  <a:gd name="connsiteX226" fmla="*/ 1346290 w 1376191"/>
                  <a:gd name="connsiteY226" fmla="*/ 393839 h 1147088"/>
                  <a:gd name="connsiteX227" fmla="*/ 1330518 w 1376191"/>
                  <a:gd name="connsiteY227" fmla="*/ 413596 h 1147088"/>
                  <a:gd name="connsiteX228" fmla="*/ 1321911 w 1376191"/>
                  <a:gd name="connsiteY228" fmla="*/ 445634 h 1147088"/>
                  <a:gd name="connsiteX229" fmla="*/ 1303725 w 1376191"/>
                  <a:gd name="connsiteY229" fmla="*/ 477797 h 1147088"/>
                  <a:gd name="connsiteX230" fmla="*/ 1292977 w 1376191"/>
                  <a:gd name="connsiteY230" fmla="*/ 455408 h 1147088"/>
                  <a:gd name="connsiteX231" fmla="*/ 1285344 w 1376191"/>
                  <a:gd name="connsiteY231" fmla="*/ 448307 h 1147088"/>
                  <a:gd name="connsiteX232" fmla="*/ 1278100 w 1376191"/>
                  <a:gd name="connsiteY232" fmla="*/ 460880 h 1147088"/>
                  <a:gd name="connsiteX233" fmla="*/ 1270390 w 1376191"/>
                  <a:gd name="connsiteY233" fmla="*/ 466352 h 1147088"/>
                  <a:gd name="connsiteX234" fmla="*/ 1272415 w 1376191"/>
                  <a:gd name="connsiteY234" fmla="*/ 480847 h 1147088"/>
                  <a:gd name="connsiteX235" fmla="*/ 1280437 w 1376191"/>
                  <a:gd name="connsiteY235" fmla="*/ 495675 h 1147088"/>
                  <a:gd name="connsiteX236" fmla="*/ 1285032 w 1376191"/>
                  <a:gd name="connsiteY236" fmla="*/ 517646 h 1147088"/>
                  <a:gd name="connsiteX237" fmla="*/ 1277672 w 1376191"/>
                  <a:gd name="connsiteY237" fmla="*/ 542876 h 1147088"/>
                  <a:gd name="connsiteX238" fmla="*/ 1265054 w 1376191"/>
                  <a:gd name="connsiteY238" fmla="*/ 557120 h 1147088"/>
                  <a:gd name="connsiteX239" fmla="*/ 1237794 w 1376191"/>
                  <a:gd name="connsiteY239" fmla="*/ 582558 h 1147088"/>
                  <a:gd name="connsiteX240" fmla="*/ 1227318 w 1376191"/>
                  <a:gd name="connsiteY240" fmla="*/ 593711 h 1147088"/>
                  <a:gd name="connsiteX241" fmla="*/ 1231758 w 1376191"/>
                  <a:gd name="connsiteY241" fmla="*/ 603151 h 1147088"/>
                  <a:gd name="connsiteX242" fmla="*/ 1221983 w 1376191"/>
                  <a:gd name="connsiteY242" fmla="*/ 638656 h 1147088"/>
                  <a:gd name="connsiteX243" fmla="*/ 1196592 w 1376191"/>
                  <a:gd name="connsiteY243" fmla="*/ 665013 h 1147088"/>
                  <a:gd name="connsiteX244" fmla="*/ 1187401 w 1376191"/>
                  <a:gd name="connsiteY244" fmla="*/ 653108 h 1147088"/>
                  <a:gd name="connsiteX245" fmla="*/ 1173148 w 1376191"/>
                  <a:gd name="connsiteY245" fmla="*/ 647845 h 1147088"/>
                  <a:gd name="connsiteX246" fmla="*/ 1175329 w 1376191"/>
                  <a:gd name="connsiteY246" fmla="*/ 670443 h 1147088"/>
                  <a:gd name="connsiteX247" fmla="*/ 1193515 w 1376191"/>
                  <a:gd name="connsiteY247" fmla="*/ 691746 h 1147088"/>
                  <a:gd name="connsiteX248" fmla="*/ 1186973 w 1376191"/>
                  <a:gd name="connsiteY248" fmla="*/ 708454 h 1147088"/>
                  <a:gd name="connsiteX249" fmla="*/ 1160764 w 1376191"/>
                  <a:gd name="connsiteY249" fmla="*/ 680802 h 1147088"/>
                  <a:gd name="connsiteX250" fmla="*/ 1159985 w 1376191"/>
                  <a:gd name="connsiteY250" fmla="*/ 662381 h 1147088"/>
                  <a:gd name="connsiteX251" fmla="*/ 1159946 w 1376191"/>
                  <a:gd name="connsiteY251" fmla="*/ 646926 h 1147088"/>
                  <a:gd name="connsiteX252" fmla="*/ 1150366 w 1376191"/>
                  <a:gd name="connsiteY252" fmla="*/ 632682 h 1147088"/>
                  <a:gd name="connsiteX253" fmla="*/ 1142422 w 1376191"/>
                  <a:gd name="connsiteY253" fmla="*/ 622365 h 1147088"/>
                  <a:gd name="connsiteX254" fmla="*/ 1130583 w 1376191"/>
                  <a:gd name="connsiteY254" fmla="*/ 610836 h 1147088"/>
                  <a:gd name="connsiteX255" fmla="*/ 1126845 w 1376191"/>
                  <a:gd name="connsiteY255" fmla="*/ 593084 h 1147088"/>
                  <a:gd name="connsiteX256" fmla="*/ 1108853 w 1376191"/>
                  <a:gd name="connsiteY256" fmla="*/ 580553 h 1147088"/>
                  <a:gd name="connsiteX257" fmla="*/ 1088563 w 1376191"/>
                  <a:gd name="connsiteY257" fmla="*/ 592624 h 1147088"/>
                  <a:gd name="connsiteX258" fmla="*/ 1081320 w 1376191"/>
                  <a:gd name="connsiteY258" fmla="*/ 613551 h 1147088"/>
                  <a:gd name="connsiteX259" fmla="*/ 1070649 w 1376191"/>
                  <a:gd name="connsiteY259" fmla="*/ 617729 h 1147088"/>
                  <a:gd name="connsiteX260" fmla="*/ 1067417 w 1376191"/>
                  <a:gd name="connsiteY260" fmla="*/ 624704 h 1147088"/>
                  <a:gd name="connsiteX261" fmla="*/ 1057642 w 1376191"/>
                  <a:gd name="connsiteY261" fmla="*/ 641162 h 1147088"/>
                  <a:gd name="connsiteX262" fmla="*/ 1044246 w 1376191"/>
                  <a:gd name="connsiteY262" fmla="*/ 674745 h 1147088"/>
                  <a:gd name="connsiteX263" fmla="*/ 1034199 w 1376191"/>
                  <a:gd name="connsiteY263" fmla="*/ 666433 h 1147088"/>
                  <a:gd name="connsiteX264" fmla="*/ 1030616 w 1376191"/>
                  <a:gd name="connsiteY264" fmla="*/ 649349 h 1147088"/>
                  <a:gd name="connsiteX265" fmla="*/ 1018426 w 1376191"/>
                  <a:gd name="connsiteY265" fmla="*/ 625080 h 1147088"/>
                  <a:gd name="connsiteX266" fmla="*/ 1005848 w 1376191"/>
                  <a:gd name="connsiteY266" fmla="*/ 598807 h 1147088"/>
                  <a:gd name="connsiteX267" fmla="*/ 999111 w 1376191"/>
                  <a:gd name="connsiteY267" fmla="*/ 584187 h 1147088"/>
                  <a:gd name="connsiteX268" fmla="*/ 990933 w 1376191"/>
                  <a:gd name="connsiteY268" fmla="*/ 574747 h 1147088"/>
                  <a:gd name="connsiteX269" fmla="*/ 980807 w 1376191"/>
                  <a:gd name="connsiteY269" fmla="*/ 556827 h 1147088"/>
                  <a:gd name="connsiteX270" fmla="*/ 963906 w 1376191"/>
                  <a:gd name="connsiteY270" fmla="*/ 559417 h 1147088"/>
                  <a:gd name="connsiteX271" fmla="*/ 959038 w 1376191"/>
                  <a:gd name="connsiteY271" fmla="*/ 560294 h 1147088"/>
                  <a:gd name="connsiteX272" fmla="*/ 950276 w 1376191"/>
                  <a:gd name="connsiteY272" fmla="*/ 558874 h 1147088"/>
                  <a:gd name="connsiteX273" fmla="*/ 930415 w 1376191"/>
                  <a:gd name="connsiteY273" fmla="*/ 558122 h 1147088"/>
                  <a:gd name="connsiteX274" fmla="*/ 917291 w 1376191"/>
                  <a:gd name="connsiteY274" fmla="*/ 536568 h 1147088"/>
                  <a:gd name="connsiteX275" fmla="*/ 890420 w 1376191"/>
                  <a:gd name="connsiteY275" fmla="*/ 517103 h 1147088"/>
                  <a:gd name="connsiteX276" fmla="*/ 885902 w 1376191"/>
                  <a:gd name="connsiteY276" fmla="*/ 526000 h 1147088"/>
                  <a:gd name="connsiteX277" fmla="*/ 899766 w 1376191"/>
                  <a:gd name="connsiteY277" fmla="*/ 538949 h 1147088"/>
                  <a:gd name="connsiteX278" fmla="*/ 910709 w 1376191"/>
                  <a:gd name="connsiteY278" fmla="*/ 553611 h 1147088"/>
                  <a:gd name="connsiteX279" fmla="*/ 930181 w 1376191"/>
                  <a:gd name="connsiteY279" fmla="*/ 560043 h 1147088"/>
                  <a:gd name="connsiteX280" fmla="*/ 935088 w 1376191"/>
                  <a:gd name="connsiteY280" fmla="*/ 582516 h 1147088"/>
                  <a:gd name="connsiteX281" fmla="*/ 925352 w 1376191"/>
                  <a:gd name="connsiteY281" fmla="*/ 604237 h 1147088"/>
                  <a:gd name="connsiteX282" fmla="*/ 907321 w 1376191"/>
                  <a:gd name="connsiteY282" fmla="*/ 616058 h 1147088"/>
                  <a:gd name="connsiteX283" fmla="*/ 887421 w 1376191"/>
                  <a:gd name="connsiteY283" fmla="*/ 629550 h 1147088"/>
                  <a:gd name="connsiteX284" fmla="*/ 848984 w 1376191"/>
                  <a:gd name="connsiteY284" fmla="*/ 630134 h 1147088"/>
                  <a:gd name="connsiteX285" fmla="*/ 829357 w 1376191"/>
                  <a:gd name="connsiteY285" fmla="*/ 593627 h 1147088"/>
                  <a:gd name="connsiteX286" fmla="*/ 809028 w 1376191"/>
                  <a:gd name="connsiteY286" fmla="*/ 560419 h 1147088"/>
                  <a:gd name="connsiteX287" fmla="*/ 802408 w 1376191"/>
                  <a:gd name="connsiteY287" fmla="*/ 552901 h 1147088"/>
                  <a:gd name="connsiteX288" fmla="*/ 806419 w 1376191"/>
                  <a:gd name="connsiteY288" fmla="*/ 572199 h 1147088"/>
                  <a:gd name="connsiteX289" fmla="*/ 821724 w 1376191"/>
                  <a:gd name="connsiteY289" fmla="*/ 591330 h 1147088"/>
                  <a:gd name="connsiteX290" fmla="*/ 835821 w 1376191"/>
                  <a:gd name="connsiteY290" fmla="*/ 624955 h 1147088"/>
                  <a:gd name="connsiteX291" fmla="*/ 854709 w 1376191"/>
                  <a:gd name="connsiteY291" fmla="*/ 650811 h 1147088"/>
                  <a:gd name="connsiteX292" fmla="*/ 873752 w 1376191"/>
                  <a:gd name="connsiteY292" fmla="*/ 646132 h 1147088"/>
                  <a:gd name="connsiteX293" fmla="*/ 890654 w 1376191"/>
                  <a:gd name="connsiteY293" fmla="*/ 652398 h 1147088"/>
                  <a:gd name="connsiteX294" fmla="*/ 879827 w 1376191"/>
                  <a:gd name="connsiteY294" fmla="*/ 690033 h 1147088"/>
                  <a:gd name="connsiteX295" fmla="*/ 851516 w 1376191"/>
                  <a:gd name="connsiteY295" fmla="*/ 730801 h 1147088"/>
                  <a:gd name="connsiteX296" fmla="*/ 836639 w 1376191"/>
                  <a:gd name="connsiteY296" fmla="*/ 751311 h 1147088"/>
                  <a:gd name="connsiteX297" fmla="*/ 829668 w 1376191"/>
                  <a:gd name="connsiteY297" fmla="*/ 799222 h 1147088"/>
                  <a:gd name="connsiteX298" fmla="*/ 813468 w 1376191"/>
                  <a:gd name="connsiteY298" fmla="*/ 861293 h 1147088"/>
                  <a:gd name="connsiteX299" fmla="*/ 793724 w 1376191"/>
                  <a:gd name="connsiteY299" fmla="*/ 907741 h 1147088"/>
                  <a:gd name="connsiteX300" fmla="*/ 782352 w 1376191"/>
                  <a:gd name="connsiteY300" fmla="*/ 918226 h 1147088"/>
                  <a:gd name="connsiteX301" fmla="*/ 772694 w 1376191"/>
                  <a:gd name="connsiteY301" fmla="*/ 943539 h 1147088"/>
                  <a:gd name="connsiteX302" fmla="*/ 743759 w 1376191"/>
                  <a:gd name="connsiteY302" fmla="*/ 975827 h 1147088"/>
                  <a:gd name="connsiteX303" fmla="*/ 698585 w 1376191"/>
                  <a:gd name="connsiteY303" fmla="*/ 967849 h 1147088"/>
                  <a:gd name="connsiteX304" fmla="*/ 682346 w 1376191"/>
                  <a:gd name="connsiteY304" fmla="*/ 927165 h 1147088"/>
                  <a:gd name="connsiteX305" fmla="*/ 676621 w 1376191"/>
                  <a:gd name="connsiteY305" fmla="*/ 895962 h 1147088"/>
                  <a:gd name="connsiteX306" fmla="*/ 662329 w 1376191"/>
                  <a:gd name="connsiteY306" fmla="*/ 853565 h 1147088"/>
                  <a:gd name="connsiteX307" fmla="*/ 668521 w 1376191"/>
                  <a:gd name="connsiteY307" fmla="*/ 811586 h 1147088"/>
                  <a:gd name="connsiteX308" fmla="*/ 656643 w 1376191"/>
                  <a:gd name="connsiteY308" fmla="*/ 774869 h 1147088"/>
                  <a:gd name="connsiteX309" fmla="*/ 649556 w 1376191"/>
                  <a:gd name="connsiteY309" fmla="*/ 733809 h 1147088"/>
                  <a:gd name="connsiteX310" fmla="*/ 645622 w 1376191"/>
                  <a:gd name="connsiteY310" fmla="*/ 701729 h 1147088"/>
                  <a:gd name="connsiteX311" fmla="*/ 629772 w 1376191"/>
                  <a:gd name="connsiteY311" fmla="*/ 702105 h 1147088"/>
                  <a:gd name="connsiteX312" fmla="*/ 611547 w 1376191"/>
                  <a:gd name="connsiteY312" fmla="*/ 690326 h 1147088"/>
                  <a:gd name="connsiteX313" fmla="*/ 607030 w 1376191"/>
                  <a:gd name="connsiteY313" fmla="*/ 689866 h 1147088"/>
                  <a:gd name="connsiteX314" fmla="*/ 597255 w 1376191"/>
                  <a:gd name="connsiteY314" fmla="*/ 688906 h 1147088"/>
                  <a:gd name="connsiteX315" fmla="*/ 580431 w 1376191"/>
                  <a:gd name="connsiteY315" fmla="*/ 702982 h 1147088"/>
                  <a:gd name="connsiteX316" fmla="*/ 547096 w 1376191"/>
                  <a:gd name="connsiteY316" fmla="*/ 698680 h 1147088"/>
                  <a:gd name="connsiteX317" fmla="*/ 519018 w 1376191"/>
                  <a:gd name="connsiteY317" fmla="*/ 671529 h 1147088"/>
                  <a:gd name="connsiteX318" fmla="*/ 505115 w 1376191"/>
                  <a:gd name="connsiteY318" fmla="*/ 625540 h 1147088"/>
                  <a:gd name="connsiteX319" fmla="*/ 510995 w 1376191"/>
                  <a:gd name="connsiteY319" fmla="*/ 570987 h 1147088"/>
                  <a:gd name="connsiteX320" fmla="*/ 535569 w 1376191"/>
                  <a:gd name="connsiteY320" fmla="*/ 532517 h 1147088"/>
                  <a:gd name="connsiteX321" fmla="*/ 539190 w 1376191"/>
                  <a:gd name="connsiteY321" fmla="*/ 525583 h 1147088"/>
                  <a:gd name="connsiteX322" fmla="*/ 544759 w 1376191"/>
                  <a:gd name="connsiteY322" fmla="*/ 514722 h 1147088"/>
                  <a:gd name="connsiteX323" fmla="*/ 556364 w 1376191"/>
                  <a:gd name="connsiteY323" fmla="*/ 483186 h 1147088"/>
                  <a:gd name="connsiteX324" fmla="*/ 571942 w 1376191"/>
                  <a:gd name="connsiteY324" fmla="*/ 471991 h 1147088"/>
                  <a:gd name="connsiteX325" fmla="*/ 593516 w 1376191"/>
                  <a:gd name="connsiteY325" fmla="*/ 472785 h 1147088"/>
                  <a:gd name="connsiteX326" fmla="*/ 637366 w 1376191"/>
                  <a:gd name="connsiteY326" fmla="*/ 464222 h 1147088"/>
                  <a:gd name="connsiteX327" fmla="*/ 664510 w 1376191"/>
                  <a:gd name="connsiteY327" fmla="*/ 465266 h 1147088"/>
                  <a:gd name="connsiteX328" fmla="*/ 663848 w 1376191"/>
                  <a:gd name="connsiteY328" fmla="*/ 474163 h 1147088"/>
                  <a:gd name="connsiteX329" fmla="*/ 681645 w 1376191"/>
                  <a:gd name="connsiteY329" fmla="*/ 493336 h 1147088"/>
                  <a:gd name="connsiteX330" fmla="*/ 711475 w 1376191"/>
                  <a:gd name="connsiteY330" fmla="*/ 505658 h 1147088"/>
                  <a:gd name="connsiteX331" fmla="*/ 743876 w 1376191"/>
                  <a:gd name="connsiteY331" fmla="*/ 498599 h 1147088"/>
                  <a:gd name="connsiteX332" fmla="*/ 786792 w 1376191"/>
                  <a:gd name="connsiteY332" fmla="*/ 497931 h 1147088"/>
                  <a:gd name="connsiteX333" fmla="*/ 796411 w 1376191"/>
                  <a:gd name="connsiteY333" fmla="*/ 478674 h 1147088"/>
                  <a:gd name="connsiteX334" fmla="*/ 795359 w 1376191"/>
                  <a:gd name="connsiteY334" fmla="*/ 475667 h 1147088"/>
                  <a:gd name="connsiteX335" fmla="*/ 785429 w 1376191"/>
                  <a:gd name="connsiteY335" fmla="*/ 476628 h 1147088"/>
                  <a:gd name="connsiteX336" fmla="*/ 756611 w 1376191"/>
                  <a:gd name="connsiteY336" fmla="*/ 474915 h 1147088"/>
                  <a:gd name="connsiteX337" fmla="*/ 747849 w 1376191"/>
                  <a:gd name="connsiteY337" fmla="*/ 468148 h 1147088"/>
                  <a:gd name="connsiteX338" fmla="*/ 743915 w 1376191"/>
                  <a:gd name="connsiteY338" fmla="*/ 465224 h 1147088"/>
                  <a:gd name="connsiteX339" fmla="*/ 740488 w 1376191"/>
                  <a:gd name="connsiteY339" fmla="*/ 452484 h 1147088"/>
                  <a:gd name="connsiteX340" fmla="*/ 740527 w 1376191"/>
                  <a:gd name="connsiteY340" fmla="*/ 436946 h 1147088"/>
                  <a:gd name="connsiteX341" fmla="*/ 736477 w 1376191"/>
                  <a:gd name="connsiteY341" fmla="*/ 448140 h 1147088"/>
                  <a:gd name="connsiteX342" fmla="*/ 740177 w 1376191"/>
                  <a:gd name="connsiteY342" fmla="*/ 468566 h 1147088"/>
                  <a:gd name="connsiteX343" fmla="*/ 738580 w 1376191"/>
                  <a:gd name="connsiteY343" fmla="*/ 478424 h 1147088"/>
                  <a:gd name="connsiteX344" fmla="*/ 732271 w 1376191"/>
                  <a:gd name="connsiteY344" fmla="*/ 470655 h 1147088"/>
                  <a:gd name="connsiteX345" fmla="*/ 726352 w 1376191"/>
                  <a:gd name="connsiteY345" fmla="*/ 468691 h 1147088"/>
                  <a:gd name="connsiteX346" fmla="*/ 716304 w 1376191"/>
                  <a:gd name="connsiteY346" fmla="*/ 460379 h 1147088"/>
                  <a:gd name="connsiteX347" fmla="*/ 713345 w 1376191"/>
                  <a:gd name="connsiteY347" fmla="*/ 442835 h 1147088"/>
                  <a:gd name="connsiteX348" fmla="*/ 711475 w 1376191"/>
                  <a:gd name="connsiteY348" fmla="*/ 439494 h 1147088"/>
                  <a:gd name="connsiteX349" fmla="*/ 706491 w 1376191"/>
                  <a:gd name="connsiteY349" fmla="*/ 429135 h 1147088"/>
                  <a:gd name="connsiteX350" fmla="*/ 698507 w 1376191"/>
                  <a:gd name="connsiteY350" fmla="*/ 417940 h 1147088"/>
                  <a:gd name="connsiteX351" fmla="*/ 688772 w 1376191"/>
                  <a:gd name="connsiteY351" fmla="*/ 411758 h 1147088"/>
                  <a:gd name="connsiteX352" fmla="*/ 702713 w 1376191"/>
                  <a:gd name="connsiteY352" fmla="*/ 432852 h 1147088"/>
                  <a:gd name="connsiteX353" fmla="*/ 697534 w 1376191"/>
                  <a:gd name="connsiteY353" fmla="*/ 438032 h 1147088"/>
                  <a:gd name="connsiteX354" fmla="*/ 692627 w 1376191"/>
                  <a:gd name="connsiteY354" fmla="*/ 448057 h 1147088"/>
                  <a:gd name="connsiteX355" fmla="*/ 680983 w 1376191"/>
                  <a:gd name="connsiteY355" fmla="*/ 461089 h 1147088"/>
                  <a:gd name="connsiteX356" fmla="*/ 680866 w 1376191"/>
                  <a:gd name="connsiteY356" fmla="*/ 450187 h 1147088"/>
                  <a:gd name="connsiteX357" fmla="*/ 682190 w 1376191"/>
                  <a:gd name="connsiteY357" fmla="*/ 437113 h 1147088"/>
                  <a:gd name="connsiteX358" fmla="*/ 664198 w 1376191"/>
                  <a:gd name="connsiteY358" fmla="*/ 424289 h 1147088"/>
                  <a:gd name="connsiteX359" fmla="*/ 662095 w 1376191"/>
                  <a:gd name="connsiteY359" fmla="*/ 432267 h 1147088"/>
                  <a:gd name="connsiteX360" fmla="*/ 647297 w 1376191"/>
                  <a:gd name="connsiteY360" fmla="*/ 432769 h 1147088"/>
                  <a:gd name="connsiteX361" fmla="*/ 643675 w 1376191"/>
                  <a:gd name="connsiteY361" fmla="*/ 412802 h 1147088"/>
                  <a:gd name="connsiteX362" fmla="*/ 620932 w 1376191"/>
                  <a:gd name="connsiteY362" fmla="*/ 419611 h 1147088"/>
                  <a:gd name="connsiteX363" fmla="*/ 601422 w 1376191"/>
                  <a:gd name="connsiteY363" fmla="*/ 444673 h 1147088"/>
                  <a:gd name="connsiteX364" fmla="*/ 587402 w 1376191"/>
                  <a:gd name="connsiteY364" fmla="*/ 465726 h 1147088"/>
                  <a:gd name="connsiteX365" fmla="*/ 567775 w 1376191"/>
                  <a:gd name="connsiteY365" fmla="*/ 464305 h 1147088"/>
                  <a:gd name="connsiteX366" fmla="*/ 549588 w 1376191"/>
                  <a:gd name="connsiteY366" fmla="*/ 455116 h 1147088"/>
                  <a:gd name="connsiteX367" fmla="*/ 547641 w 1376191"/>
                  <a:gd name="connsiteY367" fmla="*/ 429469 h 1147088"/>
                  <a:gd name="connsiteX368" fmla="*/ 563764 w 1376191"/>
                  <a:gd name="connsiteY368" fmla="*/ 407748 h 1147088"/>
                  <a:gd name="connsiteX369" fmla="*/ 590089 w 1376191"/>
                  <a:gd name="connsiteY369" fmla="*/ 407330 h 1147088"/>
                  <a:gd name="connsiteX370" fmla="*/ 589505 w 1376191"/>
                  <a:gd name="connsiteY370" fmla="*/ 395885 h 1147088"/>
                  <a:gd name="connsiteX371" fmla="*/ 578289 w 1376191"/>
                  <a:gd name="connsiteY371" fmla="*/ 380054 h 1147088"/>
                  <a:gd name="connsiteX372" fmla="*/ 571396 w 1376191"/>
                  <a:gd name="connsiteY372" fmla="*/ 372494 h 1147088"/>
                  <a:gd name="connsiteX373" fmla="*/ 584637 w 1376191"/>
                  <a:gd name="connsiteY373" fmla="*/ 360756 h 1147088"/>
                  <a:gd name="connsiteX374" fmla="*/ 601227 w 1376191"/>
                  <a:gd name="connsiteY374" fmla="*/ 354992 h 1147088"/>
                  <a:gd name="connsiteX375" fmla="*/ 588804 w 1376191"/>
                  <a:gd name="connsiteY375" fmla="*/ 351233 h 1147088"/>
                  <a:gd name="connsiteX376" fmla="*/ 567346 w 1376191"/>
                  <a:gd name="connsiteY376" fmla="*/ 350815 h 1147088"/>
                  <a:gd name="connsiteX377" fmla="*/ 572136 w 1376191"/>
                  <a:gd name="connsiteY377" fmla="*/ 339579 h 1147088"/>
                  <a:gd name="connsiteX378" fmla="*/ 577277 w 1376191"/>
                  <a:gd name="connsiteY378" fmla="*/ 321576 h 1147088"/>
                  <a:gd name="connsiteX379" fmla="*/ 579691 w 1376191"/>
                  <a:gd name="connsiteY379" fmla="*/ 310966 h 1147088"/>
                  <a:gd name="connsiteX380" fmla="*/ 572798 w 1376191"/>
                  <a:gd name="connsiteY380" fmla="*/ 296680 h 1147088"/>
                  <a:gd name="connsiteX381" fmla="*/ 578367 w 1376191"/>
                  <a:gd name="connsiteY381" fmla="*/ 269571 h 1147088"/>
                  <a:gd name="connsiteX382" fmla="*/ 590673 w 1376191"/>
                  <a:gd name="connsiteY382" fmla="*/ 271451 h 1147088"/>
                  <a:gd name="connsiteX383" fmla="*/ 588415 w 1376191"/>
                  <a:gd name="connsiteY383" fmla="*/ 280432 h 1147088"/>
                  <a:gd name="connsiteX384" fmla="*/ 600098 w 1376191"/>
                  <a:gd name="connsiteY384" fmla="*/ 293547 h 1147088"/>
                  <a:gd name="connsiteX385" fmla="*/ 605511 w 1376191"/>
                  <a:gd name="connsiteY385" fmla="*/ 319571 h 1147088"/>
                  <a:gd name="connsiteX386" fmla="*/ 608081 w 1376191"/>
                  <a:gd name="connsiteY386" fmla="*/ 332227 h 1147088"/>
                  <a:gd name="connsiteX387" fmla="*/ 604927 w 1376191"/>
                  <a:gd name="connsiteY387" fmla="*/ 340289 h 1147088"/>
                  <a:gd name="connsiteX388" fmla="*/ 620465 w 1376191"/>
                  <a:gd name="connsiteY388" fmla="*/ 332227 h 1147088"/>
                  <a:gd name="connsiteX389" fmla="*/ 630707 w 1376191"/>
                  <a:gd name="connsiteY389" fmla="*/ 319738 h 1147088"/>
                  <a:gd name="connsiteX390" fmla="*/ 646090 w 1376191"/>
                  <a:gd name="connsiteY390" fmla="*/ 312386 h 1147088"/>
                  <a:gd name="connsiteX391" fmla="*/ 643286 w 1376191"/>
                  <a:gd name="connsiteY391" fmla="*/ 303823 h 1147088"/>
                  <a:gd name="connsiteX392" fmla="*/ 642312 w 1376191"/>
                  <a:gd name="connsiteY392" fmla="*/ 290456 h 1147088"/>
                  <a:gd name="connsiteX393" fmla="*/ 631408 w 1376191"/>
                  <a:gd name="connsiteY393" fmla="*/ 271785 h 1147088"/>
                  <a:gd name="connsiteX394" fmla="*/ 629772 w 1376191"/>
                  <a:gd name="connsiteY394" fmla="*/ 240499 h 1147088"/>
                  <a:gd name="connsiteX395" fmla="*/ 648309 w 1376191"/>
                  <a:gd name="connsiteY395" fmla="*/ 222203 h 1147088"/>
                  <a:gd name="connsiteX396" fmla="*/ 651775 w 1376191"/>
                  <a:gd name="connsiteY396" fmla="*/ 215061 h 1147088"/>
                  <a:gd name="connsiteX397" fmla="*/ 661628 w 1376191"/>
                  <a:gd name="connsiteY397" fmla="*/ 209463 h 1147088"/>
                  <a:gd name="connsiteX398" fmla="*/ 680438 w 1376191"/>
                  <a:gd name="connsiteY398" fmla="*/ 181059 h 1147088"/>
                  <a:gd name="connsiteX399" fmla="*/ 702480 w 1376191"/>
                  <a:gd name="connsiteY399" fmla="*/ 161177 h 1147088"/>
                  <a:gd name="connsiteX400" fmla="*/ 712916 w 1376191"/>
                  <a:gd name="connsiteY400" fmla="*/ 157752 h 1147088"/>
                  <a:gd name="connsiteX401" fmla="*/ 733323 w 1376191"/>
                  <a:gd name="connsiteY401" fmla="*/ 147434 h 1147088"/>
                  <a:gd name="connsiteX402" fmla="*/ 752288 w 1376191"/>
                  <a:gd name="connsiteY402" fmla="*/ 152280 h 1147088"/>
                  <a:gd name="connsiteX403" fmla="*/ 767787 w 1376191"/>
                  <a:gd name="connsiteY403" fmla="*/ 165187 h 1147088"/>
                  <a:gd name="connsiteX404" fmla="*/ 797229 w 1376191"/>
                  <a:gd name="connsiteY404" fmla="*/ 178386 h 1147088"/>
                  <a:gd name="connsiteX405" fmla="*/ 816155 w 1376191"/>
                  <a:gd name="connsiteY405" fmla="*/ 193883 h 1147088"/>
                  <a:gd name="connsiteX406" fmla="*/ 827332 w 1376191"/>
                  <a:gd name="connsiteY406" fmla="*/ 175003 h 1147088"/>
                  <a:gd name="connsiteX407" fmla="*/ 837652 w 1376191"/>
                  <a:gd name="connsiteY407" fmla="*/ 181352 h 1147088"/>
                  <a:gd name="connsiteX408" fmla="*/ 846725 w 1376191"/>
                  <a:gd name="connsiteY408" fmla="*/ 185028 h 1147088"/>
                  <a:gd name="connsiteX409" fmla="*/ 879866 w 1376191"/>
                  <a:gd name="connsiteY409" fmla="*/ 172246 h 1147088"/>
                  <a:gd name="connsiteX410" fmla="*/ 896495 w 1376191"/>
                  <a:gd name="connsiteY410" fmla="*/ 172162 h 1147088"/>
                  <a:gd name="connsiteX411" fmla="*/ 901363 w 1376191"/>
                  <a:gd name="connsiteY411" fmla="*/ 161093 h 1147088"/>
                  <a:gd name="connsiteX412" fmla="*/ 933764 w 1376191"/>
                  <a:gd name="connsiteY412" fmla="*/ 154243 h 1147088"/>
                  <a:gd name="connsiteX413" fmla="*/ 954715 w 1376191"/>
                  <a:gd name="connsiteY413" fmla="*/ 137284 h 1147088"/>
                  <a:gd name="connsiteX414" fmla="*/ 966437 w 1376191"/>
                  <a:gd name="connsiteY414" fmla="*/ 139832 h 1147088"/>
                  <a:gd name="connsiteX415" fmla="*/ 978237 w 1376191"/>
                  <a:gd name="connsiteY415" fmla="*/ 143341 h 1147088"/>
                  <a:gd name="connsiteX416" fmla="*/ 983261 w 1376191"/>
                  <a:gd name="connsiteY416" fmla="*/ 148311 h 1147088"/>
                  <a:gd name="connsiteX417" fmla="*/ 993464 w 1376191"/>
                  <a:gd name="connsiteY417" fmla="*/ 140835 h 1147088"/>
                  <a:gd name="connsiteX418" fmla="*/ 1003862 w 1376191"/>
                  <a:gd name="connsiteY418" fmla="*/ 144427 h 1147088"/>
                  <a:gd name="connsiteX419" fmla="*/ 1002577 w 1376191"/>
                  <a:gd name="connsiteY419" fmla="*/ 130016 h 1147088"/>
                  <a:gd name="connsiteX420" fmla="*/ 1014298 w 1376191"/>
                  <a:gd name="connsiteY420" fmla="*/ 121745 h 1147088"/>
                  <a:gd name="connsiteX421" fmla="*/ 1024852 w 1376191"/>
                  <a:gd name="connsiteY421" fmla="*/ 111303 h 1147088"/>
                  <a:gd name="connsiteX422" fmla="*/ 1045609 w 1376191"/>
                  <a:gd name="connsiteY422" fmla="*/ 104118 h 1147088"/>
                  <a:gd name="connsiteX423" fmla="*/ 1065898 w 1376191"/>
                  <a:gd name="connsiteY423" fmla="*/ 98730 h 1147088"/>
                  <a:gd name="connsiteX424" fmla="*/ 1075595 w 1376191"/>
                  <a:gd name="connsiteY424" fmla="*/ 97059 h 1147088"/>
                  <a:gd name="connsiteX425" fmla="*/ 1090978 w 1376191"/>
                  <a:gd name="connsiteY425" fmla="*/ 87494 h 1147088"/>
                  <a:gd name="connsiteX426" fmla="*/ 1101570 w 1376191"/>
                  <a:gd name="connsiteY426" fmla="*/ 81103 h 1147088"/>
                  <a:gd name="connsiteX427" fmla="*/ 1053405 w 1376191"/>
                  <a:gd name="connsiteY427" fmla="*/ 47198 h 1147088"/>
                  <a:gd name="connsiteX428" fmla="*/ 1064656 w 1376191"/>
                  <a:gd name="connsiteY428" fmla="*/ 58229 h 1147088"/>
                  <a:gd name="connsiteX429" fmla="*/ 1035211 w 1376191"/>
                  <a:gd name="connsiteY429" fmla="*/ 53899 h 1147088"/>
                  <a:gd name="connsiteX430" fmla="*/ 1053405 w 1376191"/>
                  <a:gd name="connsiteY430" fmla="*/ 47198 h 1147088"/>
                  <a:gd name="connsiteX431" fmla="*/ 679200 w 1376191"/>
                  <a:gd name="connsiteY431" fmla="*/ 41940 h 1147088"/>
                  <a:gd name="connsiteX432" fmla="*/ 689500 w 1376191"/>
                  <a:gd name="connsiteY432" fmla="*/ 56407 h 1147088"/>
                  <a:gd name="connsiteX433" fmla="*/ 699041 w 1376191"/>
                  <a:gd name="connsiteY433" fmla="*/ 61503 h 1147088"/>
                  <a:gd name="connsiteX434" fmla="*/ 715071 w 1376191"/>
                  <a:gd name="connsiteY434" fmla="*/ 65479 h 1147088"/>
                  <a:gd name="connsiteX435" fmla="*/ 713516 w 1376191"/>
                  <a:gd name="connsiteY435" fmla="*/ 87984 h 1147088"/>
                  <a:gd name="connsiteX436" fmla="*/ 694372 w 1376191"/>
                  <a:gd name="connsiteY436" fmla="*/ 87401 h 1147088"/>
                  <a:gd name="connsiteX437" fmla="*/ 683083 w 1376191"/>
                  <a:gd name="connsiteY437" fmla="*/ 106822 h 1147088"/>
                  <a:gd name="connsiteX438" fmla="*/ 671060 w 1376191"/>
                  <a:gd name="connsiteY438" fmla="*/ 98022 h 1147088"/>
                  <a:gd name="connsiteX439" fmla="*/ 666345 w 1376191"/>
                  <a:gd name="connsiteY439" fmla="*/ 87728 h 1147088"/>
                  <a:gd name="connsiteX440" fmla="*/ 666735 w 1376191"/>
                  <a:gd name="connsiteY440" fmla="*/ 75146 h 1147088"/>
                  <a:gd name="connsiteX441" fmla="*/ 650621 w 1376191"/>
                  <a:gd name="connsiteY441" fmla="*/ 77292 h 1147088"/>
                  <a:gd name="connsiteX442" fmla="*/ 645317 w 1376191"/>
                  <a:gd name="connsiteY442" fmla="*/ 64797 h 1147088"/>
                  <a:gd name="connsiteX443" fmla="*/ 650679 w 1376191"/>
                  <a:gd name="connsiteY443" fmla="*/ 48243 h 1147088"/>
                  <a:gd name="connsiteX444" fmla="*/ 665465 w 1376191"/>
                  <a:gd name="connsiteY444" fmla="*/ 48826 h 1147088"/>
                  <a:gd name="connsiteX445" fmla="*/ 679200 w 1376191"/>
                  <a:gd name="connsiteY445" fmla="*/ 41940 h 1147088"/>
                  <a:gd name="connsiteX446" fmla="*/ 884761 w 1376191"/>
                  <a:gd name="connsiteY446" fmla="*/ 39049 h 1147088"/>
                  <a:gd name="connsiteX447" fmla="*/ 896002 w 1376191"/>
                  <a:gd name="connsiteY447" fmla="*/ 49030 h 1147088"/>
                  <a:gd name="connsiteX448" fmla="*/ 874259 w 1376191"/>
                  <a:gd name="connsiteY448" fmla="*/ 51515 h 1147088"/>
                  <a:gd name="connsiteX449" fmla="*/ 884761 w 1376191"/>
                  <a:gd name="connsiteY449" fmla="*/ 39049 h 1147088"/>
                  <a:gd name="connsiteX450" fmla="*/ 358885 w 1376191"/>
                  <a:gd name="connsiteY450" fmla="*/ 16643 h 1147088"/>
                  <a:gd name="connsiteX451" fmla="*/ 352918 w 1376191"/>
                  <a:gd name="connsiteY451" fmla="*/ 25178 h 1147088"/>
                  <a:gd name="connsiteX452" fmla="*/ 334789 w 1376191"/>
                  <a:gd name="connsiteY452" fmla="*/ 37486 h 1147088"/>
                  <a:gd name="connsiteX453" fmla="*/ 326303 w 1376191"/>
                  <a:gd name="connsiteY453" fmla="*/ 49326 h 1147088"/>
                  <a:gd name="connsiteX454" fmla="*/ 308021 w 1376191"/>
                  <a:gd name="connsiteY454" fmla="*/ 62701 h 1147088"/>
                  <a:gd name="connsiteX455" fmla="*/ 281146 w 1376191"/>
                  <a:gd name="connsiteY455" fmla="*/ 75453 h 1147088"/>
                  <a:gd name="connsiteX456" fmla="*/ 269399 w 1376191"/>
                  <a:gd name="connsiteY456" fmla="*/ 96803 h 1147088"/>
                  <a:gd name="connsiteX457" fmla="*/ 265383 w 1376191"/>
                  <a:gd name="connsiteY457" fmla="*/ 96661 h 1147088"/>
                  <a:gd name="connsiteX458" fmla="*/ 266172 w 1376191"/>
                  <a:gd name="connsiteY458" fmla="*/ 106277 h 1147088"/>
                  <a:gd name="connsiteX459" fmla="*/ 243039 w 1376191"/>
                  <a:gd name="connsiteY459" fmla="*/ 112321 h 1147088"/>
                  <a:gd name="connsiteX460" fmla="*/ 216478 w 1376191"/>
                  <a:gd name="connsiteY460" fmla="*/ 115361 h 1147088"/>
                  <a:gd name="connsiteX461" fmla="*/ 302001 w 1376191"/>
                  <a:gd name="connsiteY461" fmla="*/ 46716 h 1147088"/>
                  <a:gd name="connsiteX462" fmla="*/ 358885 w 1376191"/>
                  <a:gd name="connsiteY462" fmla="*/ 16643 h 1147088"/>
                  <a:gd name="connsiteX463" fmla="*/ 508790 w 1376191"/>
                  <a:gd name="connsiteY463" fmla="*/ 16 h 1147088"/>
                  <a:gd name="connsiteX464" fmla="*/ 522926 w 1376191"/>
                  <a:gd name="connsiteY464" fmla="*/ 3113 h 1147088"/>
                  <a:gd name="connsiteX465" fmla="*/ 549819 w 1376191"/>
                  <a:gd name="connsiteY465" fmla="*/ 4717 h 1147088"/>
                  <a:gd name="connsiteX466" fmla="*/ 555487 w 1376191"/>
                  <a:gd name="connsiteY466" fmla="*/ 14954 h 1147088"/>
                  <a:gd name="connsiteX467" fmla="*/ 550666 w 1376191"/>
                  <a:gd name="connsiteY467" fmla="*/ 27230 h 1147088"/>
                  <a:gd name="connsiteX468" fmla="*/ 572451 w 1376191"/>
                  <a:gd name="connsiteY468" fmla="*/ 28934 h 1147088"/>
                  <a:gd name="connsiteX469" fmla="*/ 588608 w 1376191"/>
                  <a:gd name="connsiteY469" fmla="*/ 32441 h 1147088"/>
                  <a:gd name="connsiteX470" fmla="*/ 586928 w 1376191"/>
                  <a:gd name="connsiteY470" fmla="*/ 42590 h 1147088"/>
                  <a:gd name="connsiteX471" fmla="*/ 571181 w 1376191"/>
                  <a:gd name="connsiteY471" fmla="*/ 50911 h 1147088"/>
                  <a:gd name="connsiteX472" fmla="*/ 561702 w 1376191"/>
                  <a:gd name="connsiteY472" fmla="*/ 58013 h 1147088"/>
                  <a:gd name="connsiteX473" fmla="*/ 558410 w 1376191"/>
                  <a:gd name="connsiteY473" fmla="*/ 73013 h 1147088"/>
                  <a:gd name="connsiteX474" fmla="*/ 556771 w 1376191"/>
                  <a:gd name="connsiteY474" fmla="*/ 77080 h 1147088"/>
                  <a:gd name="connsiteX475" fmla="*/ 558902 w 1376191"/>
                  <a:gd name="connsiteY475" fmla="*/ 90836 h 1147088"/>
                  <a:gd name="connsiteX476" fmla="*/ 550147 w 1376191"/>
                  <a:gd name="connsiteY476" fmla="*/ 113535 h 1147088"/>
                  <a:gd name="connsiteX477" fmla="*/ 538742 w 1376191"/>
                  <a:gd name="connsiteY477" fmla="*/ 138299 h 1147088"/>
                  <a:gd name="connsiteX478" fmla="*/ 537035 w 1376191"/>
                  <a:gd name="connsiteY478" fmla="*/ 148672 h 1147088"/>
                  <a:gd name="connsiteX479" fmla="*/ 537035 w 1376191"/>
                  <a:gd name="connsiteY479" fmla="*/ 150065 h 1147088"/>
                  <a:gd name="connsiteX480" fmla="*/ 526450 w 1376191"/>
                  <a:gd name="connsiteY480" fmla="*/ 157440 h 1147088"/>
                  <a:gd name="connsiteX481" fmla="*/ 506140 w 1376191"/>
                  <a:gd name="connsiteY481" fmla="*/ 153249 h 1147088"/>
                  <a:gd name="connsiteX482" fmla="*/ 507356 w 1376191"/>
                  <a:gd name="connsiteY482" fmla="*/ 161445 h 1147088"/>
                  <a:gd name="connsiteX483" fmla="*/ 513939 w 1376191"/>
                  <a:gd name="connsiteY483" fmla="*/ 166744 h 1147088"/>
                  <a:gd name="connsiteX484" fmla="*/ 497508 w 1376191"/>
                  <a:gd name="connsiteY484" fmla="*/ 188199 h 1147088"/>
                  <a:gd name="connsiteX485" fmla="*/ 472910 w 1376191"/>
                  <a:gd name="connsiteY485" fmla="*/ 200935 h 1147088"/>
                  <a:gd name="connsiteX486" fmla="*/ 459812 w 1376191"/>
                  <a:gd name="connsiteY486" fmla="*/ 210587 h 1147088"/>
                  <a:gd name="connsiteX487" fmla="*/ 443736 w 1376191"/>
                  <a:gd name="connsiteY487" fmla="*/ 213062 h 1147088"/>
                  <a:gd name="connsiteX488" fmla="*/ 432113 w 1376191"/>
                  <a:gd name="connsiteY488" fmla="*/ 247527 h 1147088"/>
                  <a:gd name="connsiteX489" fmla="*/ 422457 w 1376191"/>
                  <a:gd name="connsiteY489" fmla="*/ 261445 h 1147088"/>
                  <a:gd name="connsiteX490" fmla="*/ 413825 w 1376191"/>
                  <a:gd name="connsiteY490" fmla="*/ 265512 h 1147088"/>
                  <a:gd name="connsiteX491" fmla="*/ 398569 w 1376191"/>
                  <a:gd name="connsiteY491" fmla="*/ 260101 h 1147088"/>
                  <a:gd name="connsiteX492" fmla="*/ 387423 w 1376191"/>
                  <a:gd name="connsiteY492" fmla="*/ 236457 h 1147088"/>
                  <a:gd name="connsiteX493" fmla="*/ 376087 w 1376191"/>
                  <a:gd name="connsiteY493" fmla="*/ 195413 h 1147088"/>
                  <a:gd name="connsiteX494" fmla="*/ 380772 w 1376191"/>
                  <a:gd name="connsiteY494" fmla="*/ 182838 h 1147088"/>
                  <a:gd name="connsiteX495" fmla="*/ 382179 w 1376191"/>
                  <a:gd name="connsiteY495" fmla="*/ 170823 h 1147088"/>
                  <a:gd name="connsiteX496" fmla="*/ 378232 w 1376191"/>
                  <a:gd name="connsiteY496" fmla="*/ 156607 h 1147088"/>
                  <a:gd name="connsiteX497" fmla="*/ 381277 w 1376191"/>
                  <a:gd name="connsiteY497" fmla="*/ 151781 h 1147088"/>
                  <a:gd name="connsiteX498" fmla="*/ 368657 w 1376191"/>
                  <a:gd name="connsiteY498" fmla="*/ 144542 h 1147088"/>
                  <a:gd name="connsiteX499" fmla="*/ 366882 w 1376191"/>
                  <a:gd name="connsiteY499" fmla="*/ 126508 h 1147088"/>
                  <a:gd name="connsiteX500" fmla="*/ 354466 w 1376191"/>
                  <a:gd name="connsiteY500" fmla="*/ 107540 h 1147088"/>
                  <a:gd name="connsiteX501" fmla="*/ 333842 w 1376191"/>
                  <a:gd name="connsiteY501" fmla="*/ 104655 h 1147088"/>
                  <a:gd name="connsiteX502" fmla="*/ 315527 w 1376191"/>
                  <a:gd name="connsiteY502" fmla="*/ 103336 h 1147088"/>
                  <a:gd name="connsiteX503" fmla="*/ 315295 w 1376191"/>
                  <a:gd name="connsiteY503" fmla="*/ 89866 h 1147088"/>
                  <a:gd name="connsiteX504" fmla="*/ 330646 w 1376191"/>
                  <a:gd name="connsiteY504" fmla="*/ 85911 h 1147088"/>
                  <a:gd name="connsiteX505" fmla="*/ 313150 w 1376191"/>
                  <a:gd name="connsiteY505" fmla="*/ 81956 h 1147088"/>
                  <a:gd name="connsiteX506" fmla="*/ 304955 w 1376191"/>
                  <a:gd name="connsiteY506" fmla="*/ 81794 h 1147088"/>
                  <a:gd name="connsiteX507" fmla="*/ 300544 w 1376191"/>
                  <a:gd name="connsiteY507" fmla="*/ 74642 h 1147088"/>
                  <a:gd name="connsiteX508" fmla="*/ 321782 w 1376191"/>
                  <a:gd name="connsiteY508" fmla="*/ 68971 h 1147088"/>
                  <a:gd name="connsiteX509" fmla="*/ 332722 w 1376191"/>
                  <a:gd name="connsiteY509" fmla="*/ 58871 h 1147088"/>
                  <a:gd name="connsiteX510" fmla="*/ 347227 w 1376191"/>
                  <a:gd name="connsiteY510" fmla="*/ 39008 h 1147088"/>
                  <a:gd name="connsiteX511" fmla="*/ 402762 w 1376191"/>
                  <a:gd name="connsiteY511" fmla="*/ 25252 h 1147088"/>
                  <a:gd name="connsiteX512" fmla="*/ 432072 w 1376191"/>
                  <a:gd name="connsiteY512" fmla="*/ 21782 h 1147088"/>
                  <a:gd name="connsiteX513" fmla="*/ 439939 w 1376191"/>
                  <a:gd name="connsiteY513" fmla="*/ 7354 h 1147088"/>
                  <a:gd name="connsiteX514" fmla="*/ 477062 w 1376191"/>
                  <a:gd name="connsiteY514" fmla="*/ 5439 h 1147088"/>
                  <a:gd name="connsiteX515" fmla="*/ 508790 w 1376191"/>
                  <a:gd name="connsiteY515" fmla="*/ 16 h 1147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Lst>
                <a:rect l="l" t="t" r="r" b="b"/>
                <a:pathLst>
                  <a:path w="1376191" h="1147088">
                    <a:moveTo>
                      <a:pt x="1356443" y="810404"/>
                    </a:moveTo>
                    <a:cubicBezTo>
                      <a:pt x="1357569" y="810347"/>
                      <a:pt x="1358826" y="810519"/>
                      <a:pt x="1360106" y="810755"/>
                    </a:cubicBezTo>
                    <a:cubicBezTo>
                      <a:pt x="1343415" y="869610"/>
                      <a:pt x="1319284" y="925345"/>
                      <a:pt x="1288579" y="976743"/>
                    </a:cubicBezTo>
                    <a:cubicBezTo>
                      <a:pt x="1285335" y="978377"/>
                      <a:pt x="1281921" y="979879"/>
                      <a:pt x="1279209" y="980516"/>
                    </a:cubicBezTo>
                    <a:cubicBezTo>
                      <a:pt x="1272613" y="982125"/>
                      <a:pt x="1255429" y="986765"/>
                      <a:pt x="1253413" y="985205"/>
                    </a:cubicBezTo>
                    <a:cubicBezTo>
                      <a:pt x="1251352" y="983596"/>
                      <a:pt x="1244326" y="975338"/>
                      <a:pt x="1246421" y="966117"/>
                    </a:cubicBezTo>
                    <a:cubicBezTo>
                      <a:pt x="1246421" y="966117"/>
                      <a:pt x="1246421" y="966117"/>
                      <a:pt x="1245135" y="954168"/>
                    </a:cubicBezTo>
                    <a:cubicBezTo>
                      <a:pt x="1244326" y="948165"/>
                      <a:pt x="1244326" y="948165"/>
                      <a:pt x="1244326" y="948165"/>
                    </a:cubicBezTo>
                    <a:cubicBezTo>
                      <a:pt x="1240748" y="944326"/>
                      <a:pt x="1237809" y="935032"/>
                      <a:pt x="1237809" y="927387"/>
                    </a:cubicBezTo>
                    <a:cubicBezTo>
                      <a:pt x="1237809" y="919922"/>
                      <a:pt x="1238488" y="901137"/>
                      <a:pt x="1242378" y="900042"/>
                    </a:cubicBezTo>
                    <a:cubicBezTo>
                      <a:pt x="1246257" y="898907"/>
                      <a:pt x="1257558" y="885455"/>
                      <a:pt x="1260966" y="874772"/>
                    </a:cubicBezTo>
                    <a:cubicBezTo>
                      <a:pt x="1260966" y="874772"/>
                      <a:pt x="1260966" y="874772"/>
                      <a:pt x="1266894" y="868156"/>
                    </a:cubicBezTo>
                    <a:cubicBezTo>
                      <a:pt x="1271916" y="862880"/>
                      <a:pt x="1271916" y="862880"/>
                      <a:pt x="1271916" y="862880"/>
                    </a:cubicBezTo>
                    <a:cubicBezTo>
                      <a:pt x="1274498" y="867225"/>
                      <a:pt x="1276616" y="867601"/>
                      <a:pt x="1276627" y="863860"/>
                    </a:cubicBezTo>
                    <a:cubicBezTo>
                      <a:pt x="1276661" y="860038"/>
                      <a:pt x="1284520" y="853716"/>
                      <a:pt x="1288307" y="852058"/>
                    </a:cubicBezTo>
                    <a:cubicBezTo>
                      <a:pt x="1292129" y="850327"/>
                      <a:pt x="1302451" y="851601"/>
                      <a:pt x="1304183" y="847346"/>
                    </a:cubicBezTo>
                    <a:cubicBezTo>
                      <a:pt x="1305967" y="843115"/>
                      <a:pt x="1314080" y="830210"/>
                      <a:pt x="1318231" y="828544"/>
                    </a:cubicBezTo>
                    <a:cubicBezTo>
                      <a:pt x="1322398" y="826845"/>
                      <a:pt x="1335007" y="821193"/>
                      <a:pt x="1335188" y="818041"/>
                    </a:cubicBezTo>
                    <a:cubicBezTo>
                      <a:pt x="1335375" y="814921"/>
                      <a:pt x="1347270" y="810600"/>
                      <a:pt x="1356443" y="810404"/>
                    </a:cubicBezTo>
                    <a:close/>
                    <a:moveTo>
                      <a:pt x="1376191" y="732686"/>
                    </a:moveTo>
                    <a:cubicBezTo>
                      <a:pt x="1374892" y="740594"/>
                      <a:pt x="1373515" y="748402"/>
                      <a:pt x="1371961" y="756169"/>
                    </a:cubicBezTo>
                    <a:cubicBezTo>
                      <a:pt x="1364088" y="751228"/>
                      <a:pt x="1354461" y="745876"/>
                      <a:pt x="1352219" y="747012"/>
                    </a:cubicBezTo>
                    <a:cubicBezTo>
                      <a:pt x="1348939" y="748673"/>
                      <a:pt x="1347760" y="743335"/>
                      <a:pt x="1349911" y="742326"/>
                    </a:cubicBezTo>
                    <a:cubicBezTo>
                      <a:pt x="1352119" y="741332"/>
                      <a:pt x="1354135" y="735214"/>
                      <a:pt x="1355499" y="737201"/>
                    </a:cubicBezTo>
                    <a:cubicBezTo>
                      <a:pt x="1356819" y="739218"/>
                      <a:pt x="1367013" y="738011"/>
                      <a:pt x="1369086" y="736903"/>
                    </a:cubicBezTo>
                    <a:cubicBezTo>
                      <a:pt x="1370413" y="736193"/>
                      <a:pt x="1373344" y="734177"/>
                      <a:pt x="1376191" y="732686"/>
                    </a:cubicBezTo>
                    <a:close/>
                    <a:moveTo>
                      <a:pt x="181617" y="568940"/>
                    </a:moveTo>
                    <a:cubicBezTo>
                      <a:pt x="188306" y="568940"/>
                      <a:pt x="207912" y="570700"/>
                      <a:pt x="210425" y="572759"/>
                    </a:cubicBezTo>
                    <a:cubicBezTo>
                      <a:pt x="213023" y="574789"/>
                      <a:pt x="221884" y="580241"/>
                      <a:pt x="223779" y="581037"/>
                    </a:cubicBezTo>
                    <a:cubicBezTo>
                      <a:pt x="225573" y="581974"/>
                      <a:pt x="231670" y="589454"/>
                      <a:pt x="239375" y="588944"/>
                    </a:cubicBezTo>
                    <a:cubicBezTo>
                      <a:pt x="247091" y="588476"/>
                      <a:pt x="253196" y="604945"/>
                      <a:pt x="248589" y="604377"/>
                    </a:cubicBezTo>
                    <a:cubicBezTo>
                      <a:pt x="243990" y="603794"/>
                      <a:pt x="238084" y="609175"/>
                      <a:pt x="235774" y="607316"/>
                    </a:cubicBezTo>
                    <a:cubicBezTo>
                      <a:pt x="233468" y="605427"/>
                      <a:pt x="221981" y="603184"/>
                      <a:pt x="220853" y="600387"/>
                    </a:cubicBezTo>
                    <a:cubicBezTo>
                      <a:pt x="219704" y="597647"/>
                      <a:pt x="221941" y="589881"/>
                      <a:pt x="217126" y="590790"/>
                    </a:cubicBezTo>
                    <a:cubicBezTo>
                      <a:pt x="212300" y="591712"/>
                      <a:pt x="205712" y="589383"/>
                      <a:pt x="202509" y="585664"/>
                    </a:cubicBezTo>
                    <a:cubicBezTo>
                      <a:pt x="199335" y="581944"/>
                      <a:pt x="183776" y="578239"/>
                      <a:pt x="180452" y="579971"/>
                    </a:cubicBezTo>
                    <a:cubicBezTo>
                      <a:pt x="177160" y="581731"/>
                      <a:pt x="165518" y="580241"/>
                      <a:pt x="166590" y="577956"/>
                    </a:cubicBezTo>
                    <a:cubicBezTo>
                      <a:pt x="167605" y="575769"/>
                      <a:pt x="174944" y="568940"/>
                      <a:pt x="181617" y="568940"/>
                    </a:cubicBezTo>
                    <a:close/>
                    <a:moveTo>
                      <a:pt x="223349" y="122202"/>
                    </a:moveTo>
                    <a:cubicBezTo>
                      <a:pt x="226242" y="123819"/>
                      <a:pt x="232874" y="131809"/>
                      <a:pt x="239279" y="128099"/>
                    </a:cubicBezTo>
                    <a:cubicBezTo>
                      <a:pt x="245725" y="124437"/>
                      <a:pt x="252688" y="136470"/>
                      <a:pt x="256511" y="135376"/>
                    </a:cubicBezTo>
                    <a:cubicBezTo>
                      <a:pt x="260271" y="134234"/>
                      <a:pt x="275664" y="135946"/>
                      <a:pt x="277978" y="137278"/>
                    </a:cubicBezTo>
                    <a:cubicBezTo>
                      <a:pt x="280292" y="138610"/>
                      <a:pt x="284424" y="147883"/>
                      <a:pt x="288391" y="147883"/>
                    </a:cubicBezTo>
                    <a:cubicBezTo>
                      <a:pt x="292399" y="147883"/>
                      <a:pt x="304404" y="150594"/>
                      <a:pt x="306222" y="153923"/>
                    </a:cubicBezTo>
                    <a:cubicBezTo>
                      <a:pt x="308102" y="157252"/>
                      <a:pt x="311160" y="167334"/>
                      <a:pt x="309362" y="168714"/>
                    </a:cubicBezTo>
                    <a:cubicBezTo>
                      <a:pt x="307503" y="170093"/>
                      <a:pt x="308350" y="177987"/>
                      <a:pt x="312131" y="179747"/>
                    </a:cubicBezTo>
                    <a:cubicBezTo>
                      <a:pt x="315829" y="181554"/>
                      <a:pt x="327317" y="186500"/>
                      <a:pt x="327503" y="189163"/>
                    </a:cubicBezTo>
                    <a:cubicBezTo>
                      <a:pt x="327689" y="191779"/>
                      <a:pt x="333598" y="193919"/>
                      <a:pt x="332482" y="196107"/>
                    </a:cubicBezTo>
                    <a:cubicBezTo>
                      <a:pt x="331305" y="198199"/>
                      <a:pt x="330189" y="208662"/>
                      <a:pt x="328019" y="209661"/>
                    </a:cubicBezTo>
                    <a:cubicBezTo>
                      <a:pt x="325871" y="210612"/>
                      <a:pt x="322503" y="216129"/>
                      <a:pt x="319672" y="213418"/>
                    </a:cubicBezTo>
                    <a:cubicBezTo>
                      <a:pt x="316883" y="210707"/>
                      <a:pt x="306759" y="209851"/>
                      <a:pt x="308515" y="212276"/>
                    </a:cubicBezTo>
                    <a:cubicBezTo>
                      <a:pt x="310230" y="214702"/>
                      <a:pt x="310933" y="226972"/>
                      <a:pt x="308825" y="231109"/>
                    </a:cubicBezTo>
                    <a:cubicBezTo>
                      <a:pt x="306656" y="235342"/>
                      <a:pt x="304383" y="247992"/>
                      <a:pt x="297193" y="242808"/>
                    </a:cubicBezTo>
                    <a:cubicBezTo>
                      <a:pt x="289961" y="237625"/>
                      <a:pt x="264445" y="226306"/>
                      <a:pt x="258804" y="226591"/>
                    </a:cubicBezTo>
                    <a:cubicBezTo>
                      <a:pt x="253205" y="226829"/>
                      <a:pt x="257812" y="215368"/>
                      <a:pt x="273825" y="208757"/>
                    </a:cubicBezTo>
                    <a:cubicBezTo>
                      <a:pt x="273825" y="208757"/>
                      <a:pt x="273825" y="208757"/>
                      <a:pt x="276283" y="189686"/>
                    </a:cubicBezTo>
                    <a:cubicBezTo>
                      <a:pt x="277606" y="178415"/>
                      <a:pt x="277606" y="178415"/>
                      <a:pt x="277606" y="178415"/>
                    </a:cubicBezTo>
                    <a:cubicBezTo>
                      <a:pt x="271531" y="174563"/>
                      <a:pt x="263164" y="169617"/>
                      <a:pt x="259073" y="167477"/>
                    </a:cubicBezTo>
                    <a:cubicBezTo>
                      <a:pt x="254940" y="165242"/>
                      <a:pt x="244465" y="170045"/>
                      <a:pt x="241056" y="168381"/>
                    </a:cubicBezTo>
                    <a:cubicBezTo>
                      <a:pt x="237667" y="166669"/>
                      <a:pt x="227440" y="167049"/>
                      <a:pt x="230023" y="168143"/>
                    </a:cubicBezTo>
                    <a:cubicBezTo>
                      <a:pt x="232543" y="169237"/>
                      <a:pt x="236738" y="177512"/>
                      <a:pt x="235994" y="181982"/>
                    </a:cubicBezTo>
                    <a:cubicBezTo>
                      <a:pt x="235250" y="186357"/>
                      <a:pt x="230498" y="201671"/>
                      <a:pt x="225023" y="203573"/>
                    </a:cubicBezTo>
                    <a:cubicBezTo>
                      <a:pt x="219506" y="205476"/>
                      <a:pt x="199196" y="211848"/>
                      <a:pt x="200002" y="213370"/>
                    </a:cubicBezTo>
                    <a:cubicBezTo>
                      <a:pt x="200787" y="214987"/>
                      <a:pt x="197233" y="223500"/>
                      <a:pt x="192646" y="226734"/>
                    </a:cubicBezTo>
                    <a:cubicBezTo>
                      <a:pt x="188101" y="229968"/>
                      <a:pt x="176593" y="244901"/>
                      <a:pt x="173452" y="248705"/>
                    </a:cubicBezTo>
                    <a:cubicBezTo>
                      <a:pt x="170270" y="252510"/>
                      <a:pt x="159795" y="262117"/>
                      <a:pt x="159919" y="264542"/>
                    </a:cubicBezTo>
                    <a:cubicBezTo>
                      <a:pt x="160001" y="267063"/>
                      <a:pt x="157377" y="269060"/>
                      <a:pt x="160518" y="270534"/>
                    </a:cubicBezTo>
                    <a:cubicBezTo>
                      <a:pt x="163555" y="271961"/>
                      <a:pt x="166592" y="288416"/>
                      <a:pt x="171923" y="291222"/>
                    </a:cubicBezTo>
                    <a:cubicBezTo>
                      <a:pt x="177295" y="294218"/>
                      <a:pt x="190560" y="303302"/>
                      <a:pt x="192646" y="301923"/>
                    </a:cubicBezTo>
                    <a:cubicBezTo>
                      <a:pt x="194774" y="300543"/>
                      <a:pt x="199589" y="305347"/>
                      <a:pt x="200952" y="303159"/>
                    </a:cubicBezTo>
                    <a:cubicBezTo>
                      <a:pt x="202275" y="300971"/>
                      <a:pt x="209279" y="309627"/>
                      <a:pt x="210456" y="316095"/>
                    </a:cubicBezTo>
                    <a:cubicBezTo>
                      <a:pt x="211613" y="322467"/>
                      <a:pt x="218783" y="329839"/>
                      <a:pt x="219837" y="322800"/>
                    </a:cubicBezTo>
                    <a:cubicBezTo>
                      <a:pt x="220808" y="315714"/>
                      <a:pt x="228452" y="304919"/>
                      <a:pt x="226428" y="305537"/>
                    </a:cubicBezTo>
                    <a:cubicBezTo>
                      <a:pt x="224423" y="306155"/>
                      <a:pt x="222729" y="299307"/>
                      <a:pt x="225539" y="299497"/>
                    </a:cubicBezTo>
                    <a:cubicBezTo>
                      <a:pt x="228494" y="299735"/>
                      <a:pt x="236345" y="291555"/>
                      <a:pt x="238039" y="282234"/>
                    </a:cubicBezTo>
                    <a:cubicBezTo>
                      <a:pt x="239672" y="272865"/>
                      <a:pt x="238804" y="238338"/>
                      <a:pt x="240601" y="237339"/>
                    </a:cubicBezTo>
                    <a:cubicBezTo>
                      <a:pt x="242234" y="236341"/>
                      <a:pt x="250829" y="238814"/>
                      <a:pt x="252399" y="241477"/>
                    </a:cubicBezTo>
                    <a:cubicBezTo>
                      <a:pt x="253949" y="244188"/>
                      <a:pt x="263639" y="242380"/>
                      <a:pt x="266097" y="246185"/>
                    </a:cubicBezTo>
                    <a:cubicBezTo>
                      <a:pt x="268515" y="250085"/>
                      <a:pt x="283432" y="250941"/>
                      <a:pt x="283432" y="255696"/>
                    </a:cubicBezTo>
                    <a:cubicBezTo>
                      <a:pt x="283432" y="260547"/>
                      <a:pt x="286118" y="273293"/>
                      <a:pt x="289445" y="273578"/>
                    </a:cubicBezTo>
                    <a:cubicBezTo>
                      <a:pt x="292730" y="273911"/>
                      <a:pt x="300747" y="273531"/>
                      <a:pt x="301036" y="270962"/>
                    </a:cubicBezTo>
                    <a:cubicBezTo>
                      <a:pt x="301284" y="268442"/>
                      <a:pt x="305189" y="267301"/>
                      <a:pt x="307916" y="272865"/>
                    </a:cubicBezTo>
                    <a:cubicBezTo>
                      <a:pt x="310705" y="278477"/>
                      <a:pt x="322276" y="290509"/>
                      <a:pt x="322090" y="292791"/>
                    </a:cubicBezTo>
                    <a:cubicBezTo>
                      <a:pt x="321986" y="295027"/>
                      <a:pt x="322730" y="301685"/>
                      <a:pt x="326119" y="304681"/>
                    </a:cubicBezTo>
                    <a:cubicBezTo>
                      <a:pt x="329466" y="307677"/>
                      <a:pt x="333722" y="321564"/>
                      <a:pt x="335788" y="320232"/>
                    </a:cubicBezTo>
                    <a:cubicBezTo>
                      <a:pt x="337875" y="318805"/>
                      <a:pt x="344342" y="326700"/>
                      <a:pt x="344569" y="331503"/>
                    </a:cubicBezTo>
                    <a:cubicBezTo>
                      <a:pt x="344797" y="336354"/>
                      <a:pt x="345458" y="359895"/>
                      <a:pt x="346987" y="363938"/>
                    </a:cubicBezTo>
                    <a:cubicBezTo>
                      <a:pt x="348557" y="367933"/>
                      <a:pt x="358516" y="374971"/>
                      <a:pt x="358268" y="378348"/>
                    </a:cubicBezTo>
                    <a:cubicBezTo>
                      <a:pt x="357896" y="381677"/>
                      <a:pt x="355540" y="389001"/>
                      <a:pt x="351449" y="387241"/>
                    </a:cubicBezTo>
                    <a:cubicBezTo>
                      <a:pt x="347441" y="385481"/>
                      <a:pt x="341222" y="389001"/>
                      <a:pt x="340664" y="387288"/>
                    </a:cubicBezTo>
                    <a:cubicBezTo>
                      <a:pt x="340086" y="385529"/>
                      <a:pt x="337007" y="381011"/>
                      <a:pt x="334156" y="382247"/>
                    </a:cubicBezTo>
                    <a:cubicBezTo>
                      <a:pt x="331305" y="383389"/>
                      <a:pt x="323577" y="377539"/>
                      <a:pt x="327978" y="371309"/>
                    </a:cubicBezTo>
                    <a:cubicBezTo>
                      <a:pt x="332482" y="365079"/>
                      <a:pt x="336759" y="349718"/>
                      <a:pt x="330747" y="354236"/>
                    </a:cubicBezTo>
                    <a:cubicBezTo>
                      <a:pt x="324610" y="358754"/>
                      <a:pt x="308557" y="355425"/>
                      <a:pt x="309507" y="357280"/>
                    </a:cubicBezTo>
                    <a:cubicBezTo>
                      <a:pt x="310478" y="359134"/>
                      <a:pt x="307317" y="367695"/>
                      <a:pt x="303660" y="368598"/>
                    </a:cubicBezTo>
                    <a:cubicBezTo>
                      <a:pt x="300023" y="369502"/>
                      <a:pt x="298226" y="379441"/>
                      <a:pt x="301201" y="381867"/>
                    </a:cubicBezTo>
                    <a:cubicBezTo>
                      <a:pt x="304238" y="384435"/>
                      <a:pt x="308887" y="392995"/>
                      <a:pt x="304197" y="396087"/>
                    </a:cubicBezTo>
                    <a:cubicBezTo>
                      <a:pt x="300127" y="398750"/>
                      <a:pt x="290705" y="403648"/>
                      <a:pt x="289341" y="404409"/>
                    </a:cubicBezTo>
                    <a:cubicBezTo>
                      <a:pt x="291015" y="403411"/>
                      <a:pt x="285085" y="397418"/>
                      <a:pt x="278246" y="399463"/>
                    </a:cubicBezTo>
                    <a:cubicBezTo>
                      <a:pt x="271366" y="401651"/>
                      <a:pt x="258205" y="412875"/>
                      <a:pt x="259858" y="414967"/>
                    </a:cubicBezTo>
                    <a:cubicBezTo>
                      <a:pt x="261428" y="416964"/>
                      <a:pt x="258039" y="428521"/>
                      <a:pt x="253597" y="430376"/>
                    </a:cubicBezTo>
                    <a:cubicBezTo>
                      <a:pt x="249093" y="432278"/>
                      <a:pt x="234981" y="440648"/>
                      <a:pt x="232006" y="444595"/>
                    </a:cubicBezTo>
                    <a:cubicBezTo>
                      <a:pt x="229010" y="448543"/>
                      <a:pt x="231118" y="466852"/>
                      <a:pt x="229300" y="467708"/>
                    </a:cubicBezTo>
                    <a:cubicBezTo>
                      <a:pt x="227502" y="468707"/>
                      <a:pt x="220808" y="470419"/>
                      <a:pt x="221490" y="472607"/>
                    </a:cubicBezTo>
                    <a:cubicBezTo>
                      <a:pt x="222109" y="474842"/>
                      <a:pt x="214134" y="487397"/>
                      <a:pt x="206675" y="491250"/>
                    </a:cubicBezTo>
                    <a:cubicBezTo>
                      <a:pt x="199072" y="495102"/>
                      <a:pt x="189857" y="517692"/>
                      <a:pt x="191097" y="520165"/>
                    </a:cubicBezTo>
                    <a:cubicBezTo>
                      <a:pt x="192295" y="522685"/>
                      <a:pt x="195560" y="531531"/>
                      <a:pt x="194713" y="535003"/>
                    </a:cubicBezTo>
                    <a:cubicBezTo>
                      <a:pt x="193927" y="538474"/>
                      <a:pt x="192109" y="552837"/>
                      <a:pt x="187088" y="550506"/>
                    </a:cubicBezTo>
                    <a:cubicBezTo>
                      <a:pt x="182109" y="548224"/>
                      <a:pt x="175188" y="529629"/>
                      <a:pt x="170415" y="527631"/>
                    </a:cubicBezTo>
                    <a:cubicBezTo>
                      <a:pt x="165580" y="525729"/>
                      <a:pt x="149443" y="524350"/>
                      <a:pt x="148741" y="525539"/>
                    </a:cubicBezTo>
                    <a:cubicBezTo>
                      <a:pt x="147977" y="526585"/>
                      <a:pt x="144030" y="529201"/>
                      <a:pt x="139650" y="526680"/>
                    </a:cubicBezTo>
                    <a:cubicBezTo>
                      <a:pt x="135311" y="524207"/>
                      <a:pt x="115497" y="525301"/>
                      <a:pt x="111902" y="527536"/>
                    </a:cubicBezTo>
                    <a:cubicBezTo>
                      <a:pt x="108286" y="529819"/>
                      <a:pt x="93699" y="548842"/>
                      <a:pt x="90125" y="567294"/>
                    </a:cubicBezTo>
                    <a:cubicBezTo>
                      <a:pt x="86468" y="585747"/>
                      <a:pt x="117212" y="595543"/>
                      <a:pt x="118679" y="591406"/>
                    </a:cubicBezTo>
                    <a:cubicBezTo>
                      <a:pt x="120104" y="587268"/>
                      <a:pt x="128514" y="578565"/>
                      <a:pt x="132005" y="579041"/>
                    </a:cubicBezTo>
                    <a:cubicBezTo>
                      <a:pt x="135394" y="579421"/>
                      <a:pt x="148948" y="583321"/>
                      <a:pt x="147584" y="589456"/>
                    </a:cubicBezTo>
                    <a:cubicBezTo>
                      <a:pt x="146241" y="595639"/>
                      <a:pt x="148390" y="612379"/>
                      <a:pt x="155105" y="612759"/>
                    </a:cubicBezTo>
                    <a:cubicBezTo>
                      <a:pt x="161902" y="613187"/>
                      <a:pt x="170621" y="629072"/>
                      <a:pt x="169051" y="637061"/>
                    </a:cubicBezTo>
                    <a:cubicBezTo>
                      <a:pt x="167440" y="645051"/>
                      <a:pt x="174340" y="662457"/>
                      <a:pt x="177295" y="660364"/>
                    </a:cubicBezTo>
                    <a:cubicBezTo>
                      <a:pt x="180291" y="658224"/>
                      <a:pt x="191159" y="654848"/>
                      <a:pt x="194051" y="656084"/>
                    </a:cubicBezTo>
                    <a:cubicBezTo>
                      <a:pt x="196903" y="657368"/>
                      <a:pt x="202047" y="663979"/>
                      <a:pt x="206427" y="660555"/>
                    </a:cubicBezTo>
                    <a:cubicBezTo>
                      <a:pt x="210746" y="657035"/>
                      <a:pt x="220229" y="642626"/>
                      <a:pt x="222957" y="641769"/>
                    </a:cubicBezTo>
                    <a:cubicBezTo>
                      <a:pt x="225705" y="640866"/>
                      <a:pt x="231593" y="637537"/>
                      <a:pt x="233349" y="639867"/>
                    </a:cubicBezTo>
                    <a:cubicBezTo>
                      <a:pt x="235126" y="642293"/>
                      <a:pt x="242667" y="643767"/>
                      <a:pt x="243184" y="640913"/>
                    </a:cubicBezTo>
                    <a:cubicBezTo>
                      <a:pt x="243701" y="638155"/>
                      <a:pt x="255085" y="640771"/>
                      <a:pt x="258866" y="643814"/>
                    </a:cubicBezTo>
                    <a:cubicBezTo>
                      <a:pt x="262626" y="646953"/>
                      <a:pt x="269920" y="657987"/>
                      <a:pt x="271097" y="656893"/>
                    </a:cubicBezTo>
                    <a:cubicBezTo>
                      <a:pt x="272193" y="655704"/>
                      <a:pt x="281098" y="656465"/>
                      <a:pt x="286924" y="659699"/>
                    </a:cubicBezTo>
                    <a:cubicBezTo>
                      <a:pt x="292833" y="662933"/>
                      <a:pt x="311821" y="673681"/>
                      <a:pt x="313701" y="678769"/>
                    </a:cubicBezTo>
                    <a:cubicBezTo>
                      <a:pt x="315623" y="683906"/>
                      <a:pt x="332958" y="697840"/>
                      <a:pt x="342854" y="703785"/>
                    </a:cubicBezTo>
                    <a:cubicBezTo>
                      <a:pt x="352751" y="709777"/>
                      <a:pt x="355747" y="728039"/>
                      <a:pt x="357999" y="729466"/>
                    </a:cubicBezTo>
                    <a:cubicBezTo>
                      <a:pt x="360272" y="730940"/>
                      <a:pt x="372524" y="733270"/>
                      <a:pt x="377359" y="734745"/>
                    </a:cubicBezTo>
                    <a:cubicBezTo>
                      <a:pt x="382152" y="736267"/>
                      <a:pt x="392875" y="745065"/>
                      <a:pt x="396016" y="745065"/>
                    </a:cubicBezTo>
                    <a:cubicBezTo>
                      <a:pt x="399115" y="745065"/>
                      <a:pt x="411388" y="746634"/>
                      <a:pt x="416347" y="748441"/>
                    </a:cubicBezTo>
                    <a:cubicBezTo>
                      <a:pt x="421243" y="750296"/>
                      <a:pt x="430913" y="759047"/>
                      <a:pt x="433041" y="757002"/>
                    </a:cubicBezTo>
                    <a:cubicBezTo>
                      <a:pt x="435169" y="754862"/>
                      <a:pt x="443537" y="764326"/>
                      <a:pt x="446285" y="771887"/>
                    </a:cubicBezTo>
                    <a:cubicBezTo>
                      <a:pt x="446285" y="771887"/>
                      <a:pt x="446285" y="771887"/>
                      <a:pt x="446202" y="781684"/>
                    </a:cubicBezTo>
                    <a:cubicBezTo>
                      <a:pt x="446264" y="787772"/>
                      <a:pt x="446264" y="787772"/>
                      <a:pt x="446264" y="787772"/>
                    </a:cubicBezTo>
                    <a:cubicBezTo>
                      <a:pt x="444797" y="793003"/>
                      <a:pt x="443516" y="799233"/>
                      <a:pt x="443330" y="801706"/>
                    </a:cubicBezTo>
                    <a:cubicBezTo>
                      <a:pt x="443124" y="804131"/>
                      <a:pt x="434487" y="815070"/>
                      <a:pt x="432111" y="817685"/>
                    </a:cubicBezTo>
                    <a:cubicBezTo>
                      <a:pt x="429694" y="820348"/>
                      <a:pt x="425975" y="831810"/>
                      <a:pt x="425045" y="832761"/>
                    </a:cubicBezTo>
                    <a:cubicBezTo>
                      <a:pt x="424095" y="833712"/>
                      <a:pt x="419095" y="836233"/>
                      <a:pt x="418805" y="839229"/>
                    </a:cubicBezTo>
                    <a:cubicBezTo>
                      <a:pt x="418475" y="842130"/>
                      <a:pt x="413785" y="854162"/>
                      <a:pt x="412710" y="863198"/>
                    </a:cubicBezTo>
                    <a:cubicBezTo>
                      <a:pt x="411615" y="872186"/>
                      <a:pt x="407380" y="897249"/>
                      <a:pt x="404611" y="898391"/>
                    </a:cubicBezTo>
                    <a:cubicBezTo>
                      <a:pt x="401822" y="899532"/>
                      <a:pt x="386202" y="906666"/>
                      <a:pt x="384136" y="909662"/>
                    </a:cubicBezTo>
                    <a:cubicBezTo>
                      <a:pt x="382049" y="912610"/>
                      <a:pt x="375706" y="922550"/>
                      <a:pt x="375706" y="925879"/>
                    </a:cubicBezTo>
                    <a:cubicBezTo>
                      <a:pt x="375706" y="929256"/>
                      <a:pt x="372276" y="940622"/>
                      <a:pt x="368102" y="943713"/>
                    </a:cubicBezTo>
                    <a:cubicBezTo>
                      <a:pt x="363970" y="946804"/>
                      <a:pt x="359239" y="965637"/>
                      <a:pt x="356966" y="967444"/>
                    </a:cubicBezTo>
                    <a:cubicBezTo>
                      <a:pt x="354693" y="969299"/>
                      <a:pt x="350437" y="977146"/>
                      <a:pt x="349115" y="977194"/>
                    </a:cubicBezTo>
                    <a:cubicBezTo>
                      <a:pt x="347710" y="977194"/>
                      <a:pt x="343722" y="979762"/>
                      <a:pt x="340168" y="979762"/>
                    </a:cubicBezTo>
                    <a:cubicBezTo>
                      <a:pt x="336594" y="979762"/>
                      <a:pt x="328619" y="982853"/>
                      <a:pt x="330437" y="986658"/>
                    </a:cubicBezTo>
                    <a:cubicBezTo>
                      <a:pt x="332214" y="990557"/>
                      <a:pt x="328929" y="1008344"/>
                      <a:pt x="325148" y="1011530"/>
                    </a:cubicBezTo>
                    <a:cubicBezTo>
                      <a:pt x="321346" y="1014621"/>
                      <a:pt x="304610" y="1021327"/>
                      <a:pt x="303784" y="1027557"/>
                    </a:cubicBezTo>
                    <a:cubicBezTo>
                      <a:pt x="302833" y="1033740"/>
                      <a:pt x="287441" y="1040921"/>
                      <a:pt x="289217" y="1048768"/>
                    </a:cubicBezTo>
                    <a:cubicBezTo>
                      <a:pt x="291015" y="1056615"/>
                      <a:pt x="287895" y="1072452"/>
                      <a:pt x="290313" y="1074211"/>
                    </a:cubicBezTo>
                    <a:cubicBezTo>
                      <a:pt x="292689" y="1076018"/>
                      <a:pt x="292399" y="1089049"/>
                      <a:pt x="291470" y="1091808"/>
                    </a:cubicBezTo>
                    <a:cubicBezTo>
                      <a:pt x="290519" y="1094566"/>
                      <a:pt x="281614" y="1099845"/>
                      <a:pt x="279383" y="1103221"/>
                    </a:cubicBezTo>
                    <a:cubicBezTo>
                      <a:pt x="277193" y="1106503"/>
                      <a:pt x="278246" y="1121484"/>
                      <a:pt x="280726" y="1122625"/>
                    </a:cubicBezTo>
                    <a:cubicBezTo>
                      <a:pt x="283288" y="1123814"/>
                      <a:pt x="285230" y="1135561"/>
                      <a:pt x="287441" y="1138034"/>
                    </a:cubicBezTo>
                    <a:cubicBezTo>
                      <a:pt x="289631" y="1140364"/>
                      <a:pt x="294094" y="1144834"/>
                      <a:pt x="289217" y="1145833"/>
                    </a:cubicBezTo>
                    <a:cubicBezTo>
                      <a:pt x="284362" y="1146832"/>
                      <a:pt x="269507" y="1147878"/>
                      <a:pt x="267213" y="1146213"/>
                    </a:cubicBezTo>
                    <a:cubicBezTo>
                      <a:pt x="265085" y="1144549"/>
                      <a:pt x="257461" y="1141743"/>
                      <a:pt x="257296" y="1141696"/>
                    </a:cubicBezTo>
                    <a:cubicBezTo>
                      <a:pt x="257213" y="1141648"/>
                      <a:pt x="256221" y="1140031"/>
                      <a:pt x="255477" y="1138414"/>
                    </a:cubicBezTo>
                    <a:cubicBezTo>
                      <a:pt x="254692" y="1136845"/>
                      <a:pt x="252688" y="1126572"/>
                      <a:pt x="250725" y="1121056"/>
                    </a:cubicBezTo>
                    <a:cubicBezTo>
                      <a:pt x="248742" y="1115634"/>
                      <a:pt x="239341" y="1099559"/>
                      <a:pt x="238577" y="1092949"/>
                    </a:cubicBezTo>
                    <a:cubicBezTo>
                      <a:pt x="237833" y="1086386"/>
                      <a:pt x="234444" y="1059944"/>
                      <a:pt x="233886" y="1055902"/>
                    </a:cubicBezTo>
                    <a:cubicBezTo>
                      <a:pt x="233267" y="1051907"/>
                      <a:pt x="235622" y="1041872"/>
                      <a:pt x="233432" y="1041349"/>
                    </a:cubicBezTo>
                    <a:cubicBezTo>
                      <a:pt x="231262" y="1040826"/>
                      <a:pt x="235767" y="1030696"/>
                      <a:pt x="239672" y="1029127"/>
                    </a:cubicBezTo>
                    <a:cubicBezTo>
                      <a:pt x="243556" y="1027652"/>
                      <a:pt x="242750" y="1014764"/>
                      <a:pt x="240436" y="1016001"/>
                    </a:cubicBezTo>
                    <a:cubicBezTo>
                      <a:pt x="238101" y="1017285"/>
                      <a:pt x="232357" y="1000687"/>
                      <a:pt x="232068" y="987894"/>
                    </a:cubicBezTo>
                    <a:cubicBezTo>
                      <a:pt x="231841" y="975196"/>
                      <a:pt x="243225" y="949515"/>
                      <a:pt x="241428" y="941288"/>
                    </a:cubicBezTo>
                    <a:cubicBezTo>
                      <a:pt x="239610" y="933060"/>
                      <a:pt x="244320" y="912610"/>
                      <a:pt x="243907" y="910232"/>
                    </a:cubicBezTo>
                    <a:cubicBezTo>
                      <a:pt x="243391" y="907807"/>
                      <a:pt x="240436" y="902053"/>
                      <a:pt x="241056" y="899389"/>
                    </a:cubicBezTo>
                    <a:cubicBezTo>
                      <a:pt x="241738" y="896774"/>
                      <a:pt x="242998" y="885598"/>
                      <a:pt x="240911" y="878702"/>
                    </a:cubicBezTo>
                    <a:cubicBezTo>
                      <a:pt x="238804" y="871853"/>
                      <a:pt x="228597" y="851023"/>
                      <a:pt x="223804" y="846648"/>
                    </a:cubicBezTo>
                    <a:cubicBezTo>
                      <a:pt x="218948" y="842320"/>
                      <a:pt x="206551" y="829575"/>
                      <a:pt x="207502" y="827720"/>
                    </a:cubicBezTo>
                    <a:cubicBezTo>
                      <a:pt x="208473" y="825865"/>
                      <a:pt x="202998" y="815165"/>
                      <a:pt x="196510" y="811645"/>
                    </a:cubicBezTo>
                    <a:cubicBezTo>
                      <a:pt x="190002" y="808031"/>
                      <a:pt x="188721" y="783919"/>
                      <a:pt x="191489" y="783539"/>
                    </a:cubicBezTo>
                    <a:cubicBezTo>
                      <a:pt x="194237" y="783206"/>
                      <a:pt x="195704" y="777784"/>
                      <a:pt x="192233" y="776263"/>
                    </a:cubicBezTo>
                    <a:cubicBezTo>
                      <a:pt x="188721" y="774693"/>
                      <a:pt x="180601" y="764421"/>
                      <a:pt x="179278" y="759427"/>
                    </a:cubicBezTo>
                    <a:cubicBezTo>
                      <a:pt x="177935" y="754434"/>
                      <a:pt x="184072" y="729180"/>
                      <a:pt x="187026" y="725709"/>
                    </a:cubicBezTo>
                    <a:cubicBezTo>
                      <a:pt x="189940" y="722237"/>
                      <a:pt x="192460" y="704831"/>
                      <a:pt x="193803" y="703357"/>
                    </a:cubicBezTo>
                    <a:cubicBezTo>
                      <a:pt x="195167" y="701882"/>
                      <a:pt x="194713" y="692418"/>
                      <a:pt x="192977" y="688566"/>
                    </a:cubicBezTo>
                    <a:cubicBezTo>
                      <a:pt x="191159" y="684714"/>
                      <a:pt x="187770" y="673586"/>
                      <a:pt x="186448" y="675535"/>
                    </a:cubicBezTo>
                    <a:cubicBezTo>
                      <a:pt x="185126" y="677485"/>
                      <a:pt x="178204" y="678722"/>
                      <a:pt x="174030" y="674156"/>
                    </a:cubicBezTo>
                    <a:cubicBezTo>
                      <a:pt x="169836" y="669496"/>
                      <a:pt x="152605" y="662933"/>
                      <a:pt x="152605" y="661553"/>
                    </a:cubicBezTo>
                    <a:cubicBezTo>
                      <a:pt x="152605" y="660174"/>
                      <a:pt x="150373" y="654895"/>
                      <a:pt x="147584" y="653041"/>
                    </a:cubicBezTo>
                    <a:cubicBezTo>
                      <a:pt x="144795" y="651186"/>
                      <a:pt x="138100" y="642293"/>
                      <a:pt x="135290" y="641009"/>
                    </a:cubicBezTo>
                    <a:cubicBezTo>
                      <a:pt x="132419" y="639772"/>
                      <a:pt x="119381" y="638155"/>
                      <a:pt x="117480" y="634969"/>
                    </a:cubicBezTo>
                    <a:cubicBezTo>
                      <a:pt x="115497" y="631782"/>
                      <a:pt x="103100" y="620797"/>
                      <a:pt x="93265" y="618656"/>
                    </a:cubicBezTo>
                    <a:cubicBezTo>
                      <a:pt x="83389" y="616611"/>
                      <a:pt x="52831" y="604865"/>
                      <a:pt x="49629" y="599158"/>
                    </a:cubicBezTo>
                    <a:cubicBezTo>
                      <a:pt x="46467" y="593451"/>
                      <a:pt x="43038" y="566961"/>
                      <a:pt x="39711" y="562871"/>
                    </a:cubicBezTo>
                    <a:cubicBezTo>
                      <a:pt x="36426" y="558734"/>
                      <a:pt x="26364" y="547368"/>
                      <a:pt x="26447" y="544942"/>
                    </a:cubicBezTo>
                    <a:cubicBezTo>
                      <a:pt x="26529" y="542469"/>
                      <a:pt x="22583" y="544467"/>
                      <a:pt x="23946" y="547796"/>
                    </a:cubicBezTo>
                    <a:cubicBezTo>
                      <a:pt x="25372" y="551172"/>
                      <a:pt x="24649" y="564060"/>
                      <a:pt x="22727" y="562871"/>
                    </a:cubicBezTo>
                    <a:cubicBezTo>
                      <a:pt x="20723" y="561635"/>
                      <a:pt x="10103" y="557592"/>
                      <a:pt x="8203" y="551505"/>
                    </a:cubicBezTo>
                    <a:cubicBezTo>
                      <a:pt x="7169" y="548224"/>
                      <a:pt x="3388" y="543706"/>
                      <a:pt x="0" y="539853"/>
                    </a:cubicBezTo>
                    <a:cubicBezTo>
                      <a:pt x="16054" y="402697"/>
                      <a:pt x="72087" y="277573"/>
                      <a:pt x="156282" y="176608"/>
                    </a:cubicBezTo>
                    <a:cubicBezTo>
                      <a:pt x="159753" y="177131"/>
                      <a:pt x="162667" y="178082"/>
                      <a:pt x="162832" y="179414"/>
                    </a:cubicBezTo>
                    <a:cubicBezTo>
                      <a:pt x="163183" y="182410"/>
                      <a:pt x="168948" y="181364"/>
                      <a:pt x="171179" y="174468"/>
                    </a:cubicBezTo>
                    <a:cubicBezTo>
                      <a:pt x="172522" y="170378"/>
                      <a:pt x="171117" y="165004"/>
                      <a:pt x="169981" y="160867"/>
                    </a:cubicBezTo>
                    <a:cubicBezTo>
                      <a:pt x="172956" y="157442"/>
                      <a:pt x="175993" y="153971"/>
                      <a:pt x="179093" y="150642"/>
                    </a:cubicBezTo>
                    <a:cubicBezTo>
                      <a:pt x="184402" y="152782"/>
                      <a:pt x="192233" y="155873"/>
                      <a:pt x="194423" y="159345"/>
                    </a:cubicBezTo>
                    <a:cubicBezTo>
                      <a:pt x="197502" y="164148"/>
                      <a:pt x="206407" y="176085"/>
                      <a:pt x="204031" y="178653"/>
                    </a:cubicBezTo>
                    <a:cubicBezTo>
                      <a:pt x="201613" y="181221"/>
                      <a:pt x="207936" y="187213"/>
                      <a:pt x="210560" y="184312"/>
                    </a:cubicBezTo>
                    <a:cubicBezTo>
                      <a:pt x="213184" y="181364"/>
                      <a:pt x="216097" y="171139"/>
                      <a:pt x="213721" y="170759"/>
                    </a:cubicBezTo>
                    <a:cubicBezTo>
                      <a:pt x="211386" y="170473"/>
                      <a:pt x="205663" y="159487"/>
                      <a:pt x="205498" y="148121"/>
                    </a:cubicBezTo>
                    <a:cubicBezTo>
                      <a:pt x="205374" y="136755"/>
                      <a:pt x="220415" y="120633"/>
                      <a:pt x="223349" y="122202"/>
                    </a:cubicBezTo>
                    <a:close/>
                    <a:moveTo>
                      <a:pt x="926523" y="88803"/>
                    </a:moveTo>
                    <a:cubicBezTo>
                      <a:pt x="928710" y="88803"/>
                      <a:pt x="932663" y="93262"/>
                      <a:pt x="930198" y="98712"/>
                    </a:cubicBezTo>
                    <a:cubicBezTo>
                      <a:pt x="927780" y="104222"/>
                      <a:pt x="906042" y="111376"/>
                      <a:pt x="900740" y="116643"/>
                    </a:cubicBezTo>
                    <a:cubicBezTo>
                      <a:pt x="895459" y="122054"/>
                      <a:pt x="875974" y="132898"/>
                      <a:pt x="878364" y="138903"/>
                    </a:cubicBezTo>
                    <a:cubicBezTo>
                      <a:pt x="880693" y="144912"/>
                      <a:pt x="884767" y="162175"/>
                      <a:pt x="883023" y="162741"/>
                    </a:cubicBezTo>
                    <a:cubicBezTo>
                      <a:pt x="881283" y="163268"/>
                      <a:pt x="875114" y="164701"/>
                      <a:pt x="870600" y="161975"/>
                    </a:cubicBezTo>
                    <a:cubicBezTo>
                      <a:pt x="866097" y="159164"/>
                      <a:pt x="855955" y="149083"/>
                      <a:pt x="857809" y="146303"/>
                    </a:cubicBezTo>
                    <a:cubicBezTo>
                      <a:pt x="859680" y="143492"/>
                      <a:pt x="864950" y="118772"/>
                      <a:pt x="868178" y="115522"/>
                    </a:cubicBezTo>
                    <a:cubicBezTo>
                      <a:pt x="871396" y="112258"/>
                      <a:pt x="880267" y="106548"/>
                      <a:pt x="887963" y="102872"/>
                    </a:cubicBezTo>
                    <a:cubicBezTo>
                      <a:pt x="895587" y="99179"/>
                      <a:pt x="920553" y="93318"/>
                      <a:pt x="921100" y="92408"/>
                    </a:cubicBezTo>
                    <a:cubicBezTo>
                      <a:pt x="921561" y="91544"/>
                      <a:pt x="924299" y="88803"/>
                      <a:pt x="926523" y="88803"/>
                    </a:cubicBezTo>
                    <a:close/>
                    <a:moveTo>
                      <a:pt x="1101570" y="81103"/>
                    </a:moveTo>
                    <a:cubicBezTo>
                      <a:pt x="1103907" y="83400"/>
                      <a:pt x="1116836" y="87661"/>
                      <a:pt x="1122795" y="87911"/>
                    </a:cubicBezTo>
                    <a:cubicBezTo>
                      <a:pt x="1125715" y="88037"/>
                      <a:pt x="1130661" y="87911"/>
                      <a:pt x="1135373" y="88037"/>
                    </a:cubicBezTo>
                    <a:cubicBezTo>
                      <a:pt x="1141176" y="92882"/>
                      <a:pt x="1146861" y="97769"/>
                      <a:pt x="1152469" y="102782"/>
                    </a:cubicBezTo>
                    <a:cubicBezTo>
                      <a:pt x="1152937" y="104912"/>
                      <a:pt x="1153014" y="106708"/>
                      <a:pt x="1152508" y="107460"/>
                    </a:cubicBezTo>
                    <a:cubicBezTo>
                      <a:pt x="1150756" y="109924"/>
                      <a:pt x="1156597" y="120618"/>
                      <a:pt x="1166528" y="122748"/>
                    </a:cubicBezTo>
                    <a:cubicBezTo>
                      <a:pt x="1166528" y="122748"/>
                      <a:pt x="1166528" y="122748"/>
                      <a:pt x="1172486" y="124001"/>
                    </a:cubicBezTo>
                    <a:cubicBezTo>
                      <a:pt x="1173343" y="124168"/>
                      <a:pt x="1174239" y="124126"/>
                      <a:pt x="1175134" y="124085"/>
                    </a:cubicBezTo>
                    <a:cubicBezTo>
                      <a:pt x="1251463" y="198812"/>
                      <a:pt x="1310618" y="290832"/>
                      <a:pt x="1346290" y="393839"/>
                    </a:cubicBezTo>
                    <a:cubicBezTo>
                      <a:pt x="1341111" y="401608"/>
                      <a:pt x="1333478" y="412426"/>
                      <a:pt x="1330518" y="413596"/>
                    </a:cubicBezTo>
                    <a:cubicBezTo>
                      <a:pt x="1326624" y="415142"/>
                      <a:pt x="1319925" y="432226"/>
                      <a:pt x="1321911" y="445634"/>
                    </a:cubicBezTo>
                    <a:cubicBezTo>
                      <a:pt x="1323898" y="459042"/>
                      <a:pt x="1307697" y="479719"/>
                      <a:pt x="1303725" y="477797"/>
                    </a:cubicBezTo>
                    <a:cubicBezTo>
                      <a:pt x="1299675" y="475834"/>
                      <a:pt x="1296170" y="458123"/>
                      <a:pt x="1292977" y="455408"/>
                    </a:cubicBezTo>
                    <a:cubicBezTo>
                      <a:pt x="1289744" y="452610"/>
                      <a:pt x="1284799" y="444966"/>
                      <a:pt x="1285344" y="448307"/>
                    </a:cubicBezTo>
                    <a:cubicBezTo>
                      <a:pt x="1285850" y="451649"/>
                      <a:pt x="1278762" y="459168"/>
                      <a:pt x="1278100" y="460880"/>
                    </a:cubicBezTo>
                    <a:cubicBezTo>
                      <a:pt x="1277477" y="462509"/>
                      <a:pt x="1271285" y="464514"/>
                      <a:pt x="1270390" y="466352"/>
                    </a:cubicBezTo>
                    <a:cubicBezTo>
                      <a:pt x="1269455" y="468232"/>
                      <a:pt x="1270896" y="478215"/>
                      <a:pt x="1272415" y="480847"/>
                    </a:cubicBezTo>
                    <a:cubicBezTo>
                      <a:pt x="1273972" y="483520"/>
                      <a:pt x="1279814" y="491999"/>
                      <a:pt x="1280437" y="495675"/>
                    </a:cubicBezTo>
                    <a:cubicBezTo>
                      <a:pt x="1281021" y="499393"/>
                      <a:pt x="1285967" y="510545"/>
                      <a:pt x="1285032" y="517646"/>
                    </a:cubicBezTo>
                    <a:cubicBezTo>
                      <a:pt x="1284098" y="524789"/>
                      <a:pt x="1278607" y="542040"/>
                      <a:pt x="1277672" y="542876"/>
                    </a:cubicBezTo>
                    <a:cubicBezTo>
                      <a:pt x="1276776" y="543795"/>
                      <a:pt x="1268910" y="549810"/>
                      <a:pt x="1265054" y="557120"/>
                    </a:cubicBezTo>
                    <a:cubicBezTo>
                      <a:pt x="1261121" y="564388"/>
                      <a:pt x="1244648" y="582767"/>
                      <a:pt x="1237794" y="582558"/>
                    </a:cubicBezTo>
                    <a:cubicBezTo>
                      <a:pt x="1230940" y="582391"/>
                      <a:pt x="1225215" y="593502"/>
                      <a:pt x="1227318" y="593711"/>
                    </a:cubicBezTo>
                    <a:cubicBezTo>
                      <a:pt x="1229343" y="593878"/>
                      <a:pt x="1232576" y="599224"/>
                      <a:pt x="1231758" y="603151"/>
                    </a:cubicBezTo>
                    <a:cubicBezTo>
                      <a:pt x="1230979" y="607077"/>
                      <a:pt x="1222840" y="623785"/>
                      <a:pt x="1221983" y="638656"/>
                    </a:cubicBezTo>
                    <a:cubicBezTo>
                      <a:pt x="1221126" y="653526"/>
                      <a:pt x="1196709" y="667185"/>
                      <a:pt x="1196592" y="665013"/>
                    </a:cubicBezTo>
                    <a:cubicBezTo>
                      <a:pt x="1196397" y="662757"/>
                      <a:pt x="1191296" y="656116"/>
                      <a:pt x="1187401" y="653108"/>
                    </a:cubicBezTo>
                    <a:cubicBezTo>
                      <a:pt x="1183546" y="650101"/>
                      <a:pt x="1174122" y="643710"/>
                      <a:pt x="1173148" y="647845"/>
                    </a:cubicBezTo>
                    <a:cubicBezTo>
                      <a:pt x="1172058" y="651939"/>
                      <a:pt x="1172525" y="666725"/>
                      <a:pt x="1175329" y="670443"/>
                    </a:cubicBezTo>
                    <a:cubicBezTo>
                      <a:pt x="1178133" y="674119"/>
                      <a:pt x="1190050" y="686441"/>
                      <a:pt x="1193515" y="691746"/>
                    </a:cubicBezTo>
                    <a:cubicBezTo>
                      <a:pt x="1197059" y="697051"/>
                      <a:pt x="1193827" y="714010"/>
                      <a:pt x="1186973" y="708454"/>
                    </a:cubicBezTo>
                    <a:cubicBezTo>
                      <a:pt x="1180158" y="702815"/>
                      <a:pt x="1161933" y="684353"/>
                      <a:pt x="1160764" y="680802"/>
                    </a:cubicBezTo>
                    <a:cubicBezTo>
                      <a:pt x="1159635" y="677252"/>
                      <a:pt x="1158934" y="664553"/>
                      <a:pt x="1159985" y="662381"/>
                    </a:cubicBezTo>
                    <a:cubicBezTo>
                      <a:pt x="1161037" y="660167"/>
                      <a:pt x="1161465" y="650477"/>
                      <a:pt x="1159946" y="646926"/>
                    </a:cubicBezTo>
                    <a:cubicBezTo>
                      <a:pt x="1158389" y="643376"/>
                      <a:pt x="1150600" y="635439"/>
                      <a:pt x="1150366" y="632682"/>
                    </a:cubicBezTo>
                    <a:cubicBezTo>
                      <a:pt x="1150172" y="629884"/>
                      <a:pt x="1148302" y="622198"/>
                      <a:pt x="1142422" y="622365"/>
                    </a:cubicBezTo>
                    <a:cubicBezTo>
                      <a:pt x="1136425" y="622574"/>
                      <a:pt x="1129649" y="612716"/>
                      <a:pt x="1130583" y="610836"/>
                    </a:cubicBezTo>
                    <a:cubicBezTo>
                      <a:pt x="1131557" y="608998"/>
                      <a:pt x="1129298" y="597553"/>
                      <a:pt x="1126845" y="593084"/>
                    </a:cubicBezTo>
                    <a:cubicBezTo>
                      <a:pt x="1124313" y="588614"/>
                      <a:pt x="1113214" y="579007"/>
                      <a:pt x="1108853" y="580553"/>
                    </a:cubicBezTo>
                    <a:cubicBezTo>
                      <a:pt x="1104452" y="582057"/>
                      <a:pt x="1092068" y="590202"/>
                      <a:pt x="1088563" y="592624"/>
                    </a:cubicBezTo>
                    <a:cubicBezTo>
                      <a:pt x="1085058" y="595047"/>
                      <a:pt x="1082138" y="611087"/>
                      <a:pt x="1081320" y="613551"/>
                    </a:cubicBezTo>
                    <a:cubicBezTo>
                      <a:pt x="1080424" y="616016"/>
                      <a:pt x="1070649" y="615807"/>
                      <a:pt x="1070649" y="617729"/>
                    </a:cubicBezTo>
                    <a:cubicBezTo>
                      <a:pt x="1070649" y="619650"/>
                      <a:pt x="1069209" y="624704"/>
                      <a:pt x="1067417" y="624704"/>
                    </a:cubicBezTo>
                    <a:cubicBezTo>
                      <a:pt x="1065704" y="624704"/>
                      <a:pt x="1059434" y="632139"/>
                      <a:pt x="1057642" y="641162"/>
                    </a:cubicBezTo>
                    <a:cubicBezTo>
                      <a:pt x="1055851" y="650226"/>
                      <a:pt x="1048062" y="674453"/>
                      <a:pt x="1044246" y="674745"/>
                    </a:cubicBezTo>
                    <a:cubicBezTo>
                      <a:pt x="1040352" y="674996"/>
                      <a:pt x="1034199" y="669273"/>
                      <a:pt x="1034199" y="666433"/>
                    </a:cubicBezTo>
                    <a:cubicBezTo>
                      <a:pt x="1034199" y="663551"/>
                      <a:pt x="1032563" y="652983"/>
                      <a:pt x="1030616" y="649349"/>
                    </a:cubicBezTo>
                    <a:cubicBezTo>
                      <a:pt x="1028669" y="645673"/>
                      <a:pt x="1020413" y="632098"/>
                      <a:pt x="1018426" y="625080"/>
                    </a:cubicBezTo>
                    <a:cubicBezTo>
                      <a:pt x="1016440" y="618104"/>
                      <a:pt x="1006782" y="601522"/>
                      <a:pt x="1005848" y="598807"/>
                    </a:cubicBezTo>
                    <a:cubicBezTo>
                      <a:pt x="1004796" y="596050"/>
                      <a:pt x="1002421" y="584980"/>
                      <a:pt x="999111" y="584187"/>
                    </a:cubicBezTo>
                    <a:cubicBezTo>
                      <a:pt x="995878" y="583477"/>
                      <a:pt x="990777" y="576376"/>
                      <a:pt x="990933" y="574747"/>
                    </a:cubicBezTo>
                    <a:cubicBezTo>
                      <a:pt x="991166" y="572992"/>
                      <a:pt x="988830" y="565474"/>
                      <a:pt x="980807" y="556827"/>
                    </a:cubicBezTo>
                    <a:cubicBezTo>
                      <a:pt x="980807" y="556827"/>
                      <a:pt x="980807" y="556827"/>
                      <a:pt x="963906" y="559417"/>
                    </a:cubicBezTo>
                    <a:cubicBezTo>
                      <a:pt x="959038" y="560294"/>
                      <a:pt x="959038" y="560294"/>
                      <a:pt x="959038" y="560294"/>
                    </a:cubicBezTo>
                    <a:cubicBezTo>
                      <a:pt x="957714" y="556994"/>
                      <a:pt x="953703" y="556326"/>
                      <a:pt x="950276" y="558874"/>
                    </a:cubicBezTo>
                    <a:cubicBezTo>
                      <a:pt x="946888" y="561380"/>
                      <a:pt x="931388" y="560294"/>
                      <a:pt x="930415" y="558122"/>
                    </a:cubicBezTo>
                    <a:cubicBezTo>
                      <a:pt x="929285" y="555908"/>
                      <a:pt x="922860" y="543377"/>
                      <a:pt x="917291" y="536568"/>
                    </a:cubicBezTo>
                    <a:cubicBezTo>
                      <a:pt x="911644" y="529760"/>
                      <a:pt x="892094" y="516017"/>
                      <a:pt x="890420" y="517103"/>
                    </a:cubicBezTo>
                    <a:cubicBezTo>
                      <a:pt x="888745" y="518148"/>
                      <a:pt x="884773" y="522909"/>
                      <a:pt x="885902" y="526000"/>
                    </a:cubicBezTo>
                    <a:cubicBezTo>
                      <a:pt x="887032" y="529008"/>
                      <a:pt x="897663" y="534438"/>
                      <a:pt x="899766" y="538949"/>
                    </a:cubicBezTo>
                    <a:cubicBezTo>
                      <a:pt x="901908" y="543335"/>
                      <a:pt x="907866" y="555407"/>
                      <a:pt x="910709" y="553611"/>
                    </a:cubicBezTo>
                    <a:cubicBezTo>
                      <a:pt x="913474" y="551815"/>
                      <a:pt x="927338" y="555449"/>
                      <a:pt x="930181" y="560043"/>
                    </a:cubicBezTo>
                    <a:cubicBezTo>
                      <a:pt x="933102" y="564555"/>
                      <a:pt x="937619" y="579884"/>
                      <a:pt x="935088" y="582516"/>
                    </a:cubicBezTo>
                    <a:cubicBezTo>
                      <a:pt x="932595" y="585106"/>
                      <a:pt x="929207" y="601146"/>
                      <a:pt x="925352" y="604237"/>
                    </a:cubicBezTo>
                    <a:cubicBezTo>
                      <a:pt x="921536" y="607286"/>
                      <a:pt x="907711" y="613635"/>
                      <a:pt x="907321" y="616058"/>
                    </a:cubicBezTo>
                    <a:cubicBezTo>
                      <a:pt x="906893" y="618480"/>
                      <a:pt x="896106" y="625373"/>
                      <a:pt x="887421" y="629550"/>
                    </a:cubicBezTo>
                    <a:cubicBezTo>
                      <a:pt x="878737" y="633601"/>
                      <a:pt x="852061" y="637152"/>
                      <a:pt x="848984" y="630134"/>
                    </a:cubicBezTo>
                    <a:cubicBezTo>
                      <a:pt x="845908" y="623117"/>
                      <a:pt x="833913" y="600686"/>
                      <a:pt x="829357" y="593627"/>
                    </a:cubicBezTo>
                    <a:cubicBezTo>
                      <a:pt x="824761" y="586568"/>
                      <a:pt x="810080" y="565641"/>
                      <a:pt x="809028" y="560419"/>
                    </a:cubicBezTo>
                    <a:cubicBezTo>
                      <a:pt x="807977" y="555282"/>
                      <a:pt x="801785" y="549392"/>
                      <a:pt x="802408" y="552901"/>
                    </a:cubicBezTo>
                    <a:cubicBezTo>
                      <a:pt x="803031" y="556493"/>
                      <a:pt x="803576" y="569525"/>
                      <a:pt x="806419" y="572199"/>
                    </a:cubicBezTo>
                    <a:cubicBezTo>
                      <a:pt x="809301" y="574914"/>
                      <a:pt x="818453" y="586693"/>
                      <a:pt x="821724" y="591330"/>
                    </a:cubicBezTo>
                    <a:cubicBezTo>
                      <a:pt x="825034" y="596008"/>
                      <a:pt x="830175" y="620569"/>
                      <a:pt x="835821" y="624955"/>
                    </a:cubicBezTo>
                    <a:cubicBezTo>
                      <a:pt x="841507" y="629383"/>
                      <a:pt x="850698" y="650811"/>
                      <a:pt x="854709" y="650811"/>
                    </a:cubicBezTo>
                    <a:cubicBezTo>
                      <a:pt x="858720" y="650811"/>
                      <a:pt x="871260" y="648680"/>
                      <a:pt x="873752" y="646132"/>
                    </a:cubicBezTo>
                    <a:cubicBezTo>
                      <a:pt x="876206" y="643543"/>
                      <a:pt x="889524" y="647177"/>
                      <a:pt x="890654" y="652398"/>
                    </a:cubicBezTo>
                    <a:cubicBezTo>
                      <a:pt x="891900" y="657619"/>
                      <a:pt x="885980" y="679883"/>
                      <a:pt x="879827" y="690033"/>
                    </a:cubicBezTo>
                    <a:cubicBezTo>
                      <a:pt x="873674" y="700142"/>
                      <a:pt x="854592" y="728379"/>
                      <a:pt x="851516" y="730801"/>
                    </a:cubicBezTo>
                    <a:cubicBezTo>
                      <a:pt x="848439" y="733224"/>
                      <a:pt x="838547" y="744795"/>
                      <a:pt x="836639" y="751311"/>
                    </a:cubicBezTo>
                    <a:cubicBezTo>
                      <a:pt x="834770" y="757869"/>
                      <a:pt x="828695" y="785020"/>
                      <a:pt x="829668" y="799222"/>
                    </a:cubicBezTo>
                    <a:cubicBezTo>
                      <a:pt x="830681" y="813507"/>
                      <a:pt x="821412" y="853106"/>
                      <a:pt x="813468" y="861293"/>
                    </a:cubicBezTo>
                    <a:cubicBezTo>
                      <a:pt x="805562" y="869480"/>
                      <a:pt x="796567" y="906948"/>
                      <a:pt x="793724" y="907741"/>
                    </a:cubicBezTo>
                    <a:cubicBezTo>
                      <a:pt x="790920" y="908535"/>
                      <a:pt x="783365" y="914550"/>
                      <a:pt x="782352" y="918226"/>
                    </a:cubicBezTo>
                    <a:cubicBezTo>
                      <a:pt x="781301" y="921943"/>
                      <a:pt x="777679" y="938819"/>
                      <a:pt x="772694" y="943539"/>
                    </a:cubicBezTo>
                    <a:cubicBezTo>
                      <a:pt x="767749" y="948217"/>
                      <a:pt x="752639" y="970606"/>
                      <a:pt x="743759" y="975827"/>
                    </a:cubicBezTo>
                    <a:cubicBezTo>
                      <a:pt x="734841" y="981049"/>
                      <a:pt x="701662" y="978459"/>
                      <a:pt x="698585" y="967849"/>
                    </a:cubicBezTo>
                    <a:cubicBezTo>
                      <a:pt x="695587" y="957239"/>
                      <a:pt x="682346" y="931509"/>
                      <a:pt x="682346" y="927165"/>
                    </a:cubicBezTo>
                    <a:cubicBezTo>
                      <a:pt x="682346" y="922904"/>
                      <a:pt x="679737" y="904525"/>
                      <a:pt x="676621" y="895962"/>
                    </a:cubicBezTo>
                    <a:cubicBezTo>
                      <a:pt x="673389" y="887399"/>
                      <a:pt x="661317" y="862504"/>
                      <a:pt x="662329" y="853565"/>
                    </a:cubicBezTo>
                    <a:cubicBezTo>
                      <a:pt x="663303" y="844668"/>
                      <a:pt x="669378" y="819230"/>
                      <a:pt x="668521" y="811586"/>
                    </a:cubicBezTo>
                    <a:cubicBezTo>
                      <a:pt x="667625" y="803942"/>
                      <a:pt x="658746" y="782680"/>
                      <a:pt x="656643" y="774869"/>
                    </a:cubicBezTo>
                    <a:cubicBezTo>
                      <a:pt x="654618" y="767058"/>
                      <a:pt x="647531" y="741202"/>
                      <a:pt x="649556" y="733809"/>
                    </a:cubicBezTo>
                    <a:cubicBezTo>
                      <a:pt x="651620" y="726416"/>
                      <a:pt x="648465" y="700935"/>
                      <a:pt x="645622" y="701729"/>
                    </a:cubicBezTo>
                    <a:cubicBezTo>
                      <a:pt x="642818" y="702565"/>
                      <a:pt x="633277" y="704027"/>
                      <a:pt x="629772" y="702105"/>
                    </a:cubicBezTo>
                    <a:cubicBezTo>
                      <a:pt x="626190" y="700184"/>
                      <a:pt x="611742" y="695798"/>
                      <a:pt x="611547" y="690326"/>
                    </a:cubicBezTo>
                    <a:cubicBezTo>
                      <a:pt x="611547" y="690326"/>
                      <a:pt x="611547" y="690326"/>
                      <a:pt x="607030" y="689866"/>
                    </a:cubicBezTo>
                    <a:cubicBezTo>
                      <a:pt x="597255" y="688906"/>
                      <a:pt x="597255" y="688906"/>
                      <a:pt x="597255" y="688906"/>
                    </a:cubicBezTo>
                    <a:cubicBezTo>
                      <a:pt x="594646" y="696591"/>
                      <a:pt x="587052" y="702940"/>
                      <a:pt x="580431" y="702982"/>
                    </a:cubicBezTo>
                    <a:cubicBezTo>
                      <a:pt x="573733" y="702982"/>
                      <a:pt x="553366" y="702439"/>
                      <a:pt x="547096" y="698680"/>
                    </a:cubicBezTo>
                    <a:cubicBezTo>
                      <a:pt x="540865" y="694837"/>
                      <a:pt x="522094" y="678797"/>
                      <a:pt x="519018" y="671529"/>
                    </a:cubicBezTo>
                    <a:cubicBezTo>
                      <a:pt x="515941" y="664261"/>
                      <a:pt x="505115" y="637945"/>
                      <a:pt x="505115" y="625540"/>
                    </a:cubicBezTo>
                    <a:cubicBezTo>
                      <a:pt x="505115" y="613092"/>
                      <a:pt x="507763" y="576125"/>
                      <a:pt x="510995" y="570987"/>
                    </a:cubicBezTo>
                    <a:cubicBezTo>
                      <a:pt x="514306" y="565850"/>
                      <a:pt x="525482" y="540161"/>
                      <a:pt x="535569" y="532517"/>
                    </a:cubicBezTo>
                    <a:cubicBezTo>
                      <a:pt x="535569" y="532517"/>
                      <a:pt x="535569" y="532517"/>
                      <a:pt x="539190" y="525583"/>
                    </a:cubicBezTo>
                    <a:cubicBezTo>
                      <a:pt x="544759" y="514722"/>
                      <a:pt x="544759" y="514722"/>
                      <a:pt x="544759" y="514722"/>
                    </a:cubicBezTo>
                    <a:cubicBezTo>
                      <a:pt x="547057" y="499184"/>
                      <a:pt x="552236" y="485024"/>
                      <a:pt x="556364" y="483186"/>
                    </a:cubicBezTo>
                    <a:cubicBezTo>
                      <a:pt x="560492" y="481390"/>
                      <a:pt x="568593" y="471406"/>
                      <a:pt x="571942" y="471991"/>
                    </a:cubicBezTo>
                    <a:cubicBezTo>
                      <a:pt x="575369" y="472618"/>
                      <a:pt x="586273" y="476043"/>
                      <a:pt x="593516" y="472785"/>
                    </a:cubicBezTo>
                    <a:cubicBezTo>
                      <a:pt x="600799" y="469610"/>
                      <a:pt x="631369" y="466394"/>
                      <a:pt x="637366" y="464222"/>
                    </a:cubicBezTo>
                    <a:cubicBezTo>
                      <a:pt x="643247" y="462008"/>
                      <a:pt x="663692" y="462551"/>
                      <a:pt x="664510" y="465266"/>
                    </a:cubicBezTo>
                    <a:cubicBezTo>
                      <a:pt x="665367" y="467981"/>
                      <a:pt x="661979" y="472367"/>
                      <a:pt x="663848" y="474163"/>
                    </a:cubicBezTo>
                    <a:cubicBezTo>
                      <a:pt x="665678" y="475918"/>
                      <a:pt x="672688" y="489535"/>
                      <a:pt x="681645" y="493336"/>
                    </a:cubicBezTo>
                    <a:cubicBezTo>
                      <a:pt x="690602" y="497095"/>
                      <a:pt x="710112" y="509418"/>
                      <a:pt x="711475" y="505658"/>
                    </a:cubicBezTo>
                    <a:cubicBezTo>
                      <a:pt x="712916" y="501941"/>
                      <a:pt x="731337" y="497680"/>
                      <a:pt x="743876" y="498599"/>
                    </a:cubicBezTo>
                    <a:cubicBezTo>
                      <a:pt x="756338" y="499602"/>
                      <a:pt x="785351" y="503110"/>
                      <a:pt x="786792" y="497931"/>
                    </a:cubicBezTo>
                    <a:cubicBezTo>
                      <a:pt x="788155" y="492709"/>
                      <a:pt x="796411" y="481515"/>
                      <a:pt x="796411" y="478674"/>
                    </a:cubicBezTo>
                    <a:cubicBezTo>
                      <a:pt x="796411" y="475792"/>
                      <a:pt x="795905" y="471573"/>
                      <a:pt x="795359" y="475667"/>
                    </a:cubicBezTo>
                    <a:cubicBezTo>
                      <a:pt x="794736" y="479844"/>
                      <a:pt x="784767" y="479217"/>
                      <a:pt x="785429" y="476628"/>
                    </a:cubicBezTo>
                    <a:cubicBezTo>
                      <a:pt x="786091" y="474038"/>
                      <a:pt x="769189" y="471198"/>
                      <a:pt x="756611" y="474915"/>
                    </a:cubicBezTo>
                    <a:cubicBezTo>
                      <a:pt x="756611" y="474915"/>
                      <a:pt x="756611" y="474915"/>
                      <a:pt x="747849" y="468148"/>
                    </a:cubicBezTo>
                    <a:cubicBezTo>
                      <a:pt x="743915" y="465224"/>
                      <a:pt x="743915" y="465224"/>
                      <a:pt x="743915" y="465224"/>
                    </a:cubicBezTo>
                    <a:cubicBezTo>
                      <a:pt x="742124" y="461089"/>
                      <a:pt x="740527" y="455408"/>
                      <a:pt x="740488" y="452484"/>
                    </a:cubicBezTo>
                    <a:cubicBezTo>
                      <a:pt x="740371" y="449560"/>
                      <a:pt x="741851" y="436946"/>
                      <a:pt x="740527" y="436946"/>
                    </a:cubicBezTo>
                    <a:cubicBezTo>
                      <a:pt x="739203" y="436946"/>
                      <a:pt x="736049" y="442000"/>
                      <a:pt x="736477" y="448140"/>
                    </a:cubicBezTo>
                    <a:cubicBezTo>
                      <a:pt x="736944" y="454239"/>
                      <a:pt x="736399" y="468357"/>
                      <a:pt x="740177" y="468566"/>
                    </a:cubicBezTo>
                    <a:cubicBezTo>
                      <a:pt x="743993" y="468817"/>
                      <a:pt x="742357" y="478549"/>
                      <a:pt x="738580" y="478424"/>
                    </a:cubicBezTo>
                    <a:cubicBezTo>
                      <a:pt x="734803" y="478215"/>
                      <a:pt x="731492" y="470780"/>
                      <a:pt x="732271" y="470655"/>
                    </a:cubicBezTo>
                    <a:cubicBezTo>
                      <a:pt x="733050" y="470529"/>
                      <a:pt x="730168" y="468441"/>
                      <a:pt x="726352" y="468691"/>
                    </a:cubicBezTo>
                    <a:cubicBezTo>
                      <a:pt x="722574" y="468942"/>
                      <a:pt x="716304" y="463219"/>
                      <a:pt x="716304" y="460379"/>
                    </a:cubicBezTo>
                    <a:cubicBezTo>
                      <a:pt x="716304" y="457455"/>
                      <a:pt x="714941" y="446762"/>
                      <a:pt x="713345" y="442835"/>
                    </a:cubicBezTo>
                    <a:cubicBezTo>
                      <a:pt x="713345" y="442835"/>
                      <a:pt x="713345" y="442835"/>
                      <a:pt x="711475" y="439494"/>
                    </a:cubicBezTo>
                    <a:cubicBezTo>
                      <a:pt x="710112" y="437280"/>
                      <a:pt x="708087" y="431140"/>
                      <a:pt x="706491" y="429135"/>
                    </a:cubicBezTo>
                    <a:cubicBezTo>
                      <a:pt x="698507" y="417940"/>
                      <a:pt x="698507" y="417940"/>
                      <a:pt x="698507" y="417940"/>
                    </a:cubicBezTo>
                    <a:cubicBezTo>
                      <a:pt x="686941" y="408291"/>
                      <a:pt x="682541" y="405534"/>
                      <a:pt x="688772" y="411758"/>
                    </a:cubicBezTo>
                    <a:cubicBezTo>
                      <a:pt x="694964" y="418024"/>
                      <a:pt x="704816" y="435108"/>
                      <a:pt x="702713" y="432852"/>
                    </a:cubicBezTo>
                    <a:cubicBezTo>
                      <a:pt x="700649" y="430597"/>
                      <a:pt x="695859" y="437405"/>
                      <a:pt x="697534" y="438032"/>
                    </a:cubicBezTo>
                    <a:cubicBezTo>
                      <a:pt x="699247" y="438575"/>
                      <a:pt x="696288" y="446219"/>
                      <a:pt x="692627" y="448057"/>
                    </a:cubicBezTo>
                    <a:cubicBezTo>
                      <a:pt x="688927" y="449895"/>
                      <a:pt x="684371" y="462133"/>
                      <a:pt x="680983" y="461089"/>
                    </a:cubicBezTo>
                    <a:cubicBezTo>
                      <a:pt x="677517" y="460003"/>
                      <a:pt x="677673" y="450062"/>
                      <a:pt x="680866" y="450187"/>
                    </a:cubicBezTo>
                    <a:cubicBezTo>
                      <a:pt x="684098" y="450271"/>
                      <a:pt x="684877" y="441373"/>
                      <a:pt x="682190" y="437113"/>
                    </a:cubicBezTo>
                    <a:cubicBezTo>
                      <a:pt x="679386" y="432894"/>
                      <a:pt x="664860" y="426963"/>
                      <a:pt x="664198" y="424289"/>
                    </a:cubicBezTo>
                    <a:cubicBezTo>
                      <a:pt x="663614" y="421532"/>
                      <a:pt x="659876" y="424832"/>
                      <a:pt x="662095" y="432267"/>
                    </a:cubicBezTo>
                    <a:cubicBezTo>
                      <a:pt x="664315" y="439828"/>
                      <a:pt x="649127" y="440830"/>
                      <a:pt x="647297" y="432769"/>
                    </a:cubicBezTo>
                    <a:cubicBezTo>
                      <a:pt x="645428" y="424832"/>
                      <a:pt x="647608" y="410338"/>
                      <a:pt x="643675" y="412802"/>
                    </a:cubicBezTo>
                    <a:cubicBezTo>
                      <a:pt x="639820" y="415350"/>
                      <a:pt x="624009" y="414766"/>
                      <a:pt x="620932" y="419611"/>
                    </a:cubicBezTo>
                    <a:cubicBezTo>
                      <a:pt x="617895" y="424498"/>
                      <a:pt x="603174" y="437489"/>
                      <a:pt x="601422" y="444673"/>
                    </a:cubicBezTo>
                    <a:cubicBezTo>
                      <a:pt x="599552" y="451732"/>
                      <a:pt x="590206" y="467062"/>
                      <a:pt x="587402" y="465726"/>
                    </a:cubicBezTo>
                    <a:cubicBezTo>
                      <a:pt x="584520" y="464389"/>
                      <a:pt x="570734" y="466436"/>
                      <a:pt x="567775" y="464305"/>
                    </a:cubicBezTo>
                    <a:cubicBezTo>
                      <a:pt x="564893" y="462175"/>
                      <a:pt x="550484" y="459460"/>
                      <a:pt x="549588" y="455116"/>
                    </a:cubicBezTo>
                    <a:cubicBezTo>
                      <a:pt x="548693" y="450730"/>
                      <a:pt x="546979" y="434983"/>
                      <a:pt x="547641" y="429469"/>
                    </a:cubicBezTo>
                    <a:cubicBezTo>
                      <a:pt x="548186" y="423997"/>
                      <a:pt x="556871" y="409419"/>
                      <a:pt x="563764" y="407748"/>
                    </a:cubicBezTo>
                    <a:cubicBezTo>
                      <a:pt x="570657" y="406036"/>
                      <a:pt x="588726" y="409252"/>
                      <a:pt x="590089" y="407330"/>
                    </a:cubicBezTo>
                    <a:cubicBezTo>
                      <a:pt x="591374" y="405409"/>
                      <a:pt x="592504" y="398392"/>
                      <a:pt x="589505" y="395885"/>
                    </a:cubicBezTo>
                    <a:cubicBezTo>
                      <a:pt x="586506" y="393379"/>
                      <a:pt x="582106" y="379845"/>
                      <a:pt x="578289" y="380054"/>
                    </a:cubicBezTo>
                    <a:cubicBezTo>
                      <a:pt x="574395" y="380305"/>
                      <a:pt x="569644" y="374916"/>
                      <a:pt x="571396" y="372494"/>
                    </a:cubicBezTo>
                    <a:cubicBezTo>
                      <a:pt x="573188" y="370029"/>
                      <a:pt x="582262" y="363931"/>
                      <a:pt x="584637" y="360756"/>
                    </a:cubicBezTo>
                    <a:cubicBezTo>
                      <a:pt x="587052" y="357582"/>
                      <a:pt x="600448" y="355577"/>
                      <a:pt x="601227" y="354992"/>
                    </a:cubicBezTo>
                    <a:cubicBezTo>
                      <a:pt x="602006" y="354365"/>
                      <a:pt x="596203" y="351066"/>
                      <a:pt x="588804" y="351233"/>
                    </a:cubicBezTo>
                    <a:cubicBezTo>
                      <a:pt x="581366" y="351441"/>
                      <a:pt x="565127" y="352277"/>
                      <a:pt x="567346" y="350815"/>
                    </a:cubicBezTo>
                    <a:cubicBezTo>
                      <a:pt x="569488" y="349311"/>
                      <a:pt x="574006" y="342837"/>
                      <a:pt x="572136" y="339579"/>
                    </a:cubicBezTo>
                    <a:cubicBezTo>
                      <a:pt x="570228" y="336321"/>
                      <a:pt x="573577" y="321910"/>
                      <a:pt x="577277" y="321576"/>
                    </a:cubicBezTo>
                    <a:cubicBezTo>
                      <a:pt x="580938" y="321241"/>
                      <a:pt x="581366" y="311425"/>
                      <a:pt x="579691" y="310966"/>
                    </a:cubicBezTo>
                    <a:cubicBezTo>
                      <a:pt x="577939" y="310590"/>
                      <a:pt x="571591" y="302194"/>
                      <a:pt x="572798" y="296680"/>
                    </a:cubicBezTo>
                    <a:cubicBezTo>
                      <a:pt x="573967" y="291250"/>
                      <a:pt x="575524" y="271242"/>
                      <a:pt x="578367" y="269571"/>
                    </a:cubicBezTo>
                    <a:cubicBezTo>
                      <a:pt x="581249" y="267900"/>
                      <a:pt x="591686" y="269237"/>
                      <a:pt x="590673" y="271451"/>
                    </a:cubicBezTo>
                    <a:cubicBezTo>
                      <a:pt x="589661" y="273706"/>
                      <a:pt x="586701" y="279053"/>
                      <a:pt x="588415" y="280432"/>
                    </a:cubicBezTo>
                    <a:cubicBezTo>
                      <a:pt x="590167" y="281894"/>
                      <a:pt x="597255" y="289203"/>
                      <a:pt x="600098" y="293547"/>
                    </a:cubicBezTo>
                    <a:cubicBezTo>
                      <a:pt x="602902" y="297892"/>
                      <a:pt x="603758" y="318109"/>
                      <a:pt x="605511" y="319571"/>
                    </a:cubicBezTo>
                    <a:cubicBezTo>
                      <a:pt x="607263" y="321032"/>
                      <a:pt x="610223" y="328133"/>
                      <a:pt x="608081" y="332227"/>
                    </a:cubicBezTo>
                    <a:cubicBezTo>
                      <a:pt x="607069" y="334190"/>
                      <a:pt x="605822" y="337782"/>
                      <a:pt x="604927" y="340289"/>
                    </a:cubicBezTo>
                    <a:cubicBezTo>
                      <a:pt x="608626" y="336780"/>
                      <a:pt x="619803" y="334900"/>
                      <a:pt x="620465" y="332227"/>
                    </a:cubicBezTo>
                    <a:cubicBezTo>
                      <a:pt x="621244" y="329220"/>
                      <a:pt x="627046" y="321032"/>
                      <a:pt x="630707" y="319738"/>
                    </a:cubicBezTo>
                    <a:cubicBezTo>
                      <a:pt x="634329" y="318317"/>
                      <a:pt x="646012" y="314892"/>
                      <a:pt x="646090" y="312386"/>
                    </a:cubicBezTo>
                    <a:cubicBezTo>
                      <a:pt x="646245" y="309922"/>
                      <a:pt x="642079" y="306747"/>
                      <a:pt x="643286" y="303823"/>
                    </a:cubicBezTo>
                    <a:cubicBezTo>
                      <a:pt x="644532" y="300983"/>
                      <a:pt x="646946" y="290665"/>
                      <a:pt x="642312" y="290456"/>
                    </a:cubicBezTo>
                    <a:cubicBezTo>
                      <a:pt x="637639" y="290206"/>
                      <a:pt x="631408" y="277967"/>
                      <a:pt x="631408" y="271785"/>
                    </a:cubicBezTo>
                    <a:cubicBezTo>
                      <a:pt x="631408" y="265561"/>
                      <a:pt x="627981" y="248101"/>
                      <a:pt x="629772" y="240499"/>
                    </a:cubicBezTo>
                    <a:cubicBezTo>
                      <a:pt x="631486" y="232855"/>
                      <a:pt x="648309" y="224125"/>
                      <a:pt x="648309" y="222203"/>
                    </a:cubicBezTo>
                    <a:cubicBezTo>
                      <a:pt x="648309" y="220324"/>
                      <a:pt x="649867" y="215144"/>
                      <a:pt x="651775" y="215061"/>
                    </a:cubicBezTo>
                    <a:cubicBezTo>
                      <a:pt x="653684" y="214935"/>
                      <a:pt x="658318" y="214058"/>
                      <a:pt x="661628" y="209463"/>
                    </a:cubicBezTo>
                    <a:cubicBezTo>
                      <a:pt x="664782" y="204869"/>
                      <a:pt x="674752" y="185529"/>
                      <a:pt x="680438" y="181059"/>
                    </a:cubicBezTo>
                    <a:cubicBezTo>
                      <a:pt x="686046" y="176590"/>
                      <a:pt x="700688" y="162221"/>
                      <a:pt x="702480" y="161177"/>
                    </a:cubicBezTo>
                    <a:cubicBezTo>
                      <a:pt x="704193" y="160133"/>
                      <a:pt x="709373" y="160717"/>
                      <a:pt x="712916" y="157752"/>
                    </a:cubicBezTo>
                    <a:cubicBezTo>
                      <a:pt x="716382" y="154869"/>
                      <a:pt x="729311" y="147434"/>
                      <a:pt x="733323" y="147434"/>
                    </a:cubicBezTo>
                    <a:cubicBezTo>
                      <a:pt x="737334" y="147434"/>
                      <a:pt x="749835" y="149606"/>
                      <a:pt x="752288" y="152280"/>
                    </a:cubicBezTo>
                    <a:cubicBezTo>
                      <a:pt x="754780" y="154911"/>
                      <a:pt x="763465" y="164017"/>
                      <a:pt x="767787" y="165187"/>
                    </a:cubicBezTo>
                    <a:cubicBezTo>
                      <a:pt x="772149" y="166315"/>
                      <a:pt x="787454" y="175755"/>
                      <a:pt x="797229" y="178386"/>
                    </a:cubicBezTo>
                    <a:cubicBezTo>
                      <a:pt x="807003" y="181018"/>
                      <a:pt x="811988" y="197099"/>
                      <a:pt x="816155" y="193883"/>
                    </a:cubicBezTo>
                    <a:cubicBezTo>
                      <a:pt x="820283" y="190708"/>
                      <a:pt x="824956" y="174209"/>
                      <a:pt x="827332" y="175003"/>
                    </a:cubicBezTo>
                    <a:cubicBezTo>
                      <a:pt x="829668" y="175838"/>
                      <a:pt x="837652" y="178470"/>
                      <a:pt x="837652" y="181352"/>
                    </a:cubicBezTo>
                    <a:cubicBezTo>
                      <a:pt x="837652" y="184192"/>
                      <a:pt x="841663" y="188787"/>
                      <a:pt x="846725" y="185028"/>
                    </a:cubicBezTo>
                    <a:cubicBezTo>
                      <a:pt x="851671" y="181310"/>
                      <a:pt x="872662" y="172914"/>
                      <a:pt x="879866" y="172246"/>
                    </a:cubicBezTo>
                    <a:cubicBezTo>
                      <a:pt x="887032" y="171536"/>
                      <a:pt x="900156" y="172914"/>
                      <a:pt x="896495" y="172162"/>
                    </a:cubicBezTo>
                    <a:cubicBezTo>
                      <a:pt x="892756" y="171327"/>
                      <a:pt x="897040" y="159255"/>
                      <a:pt x="901363" y="161093"/>
                    </a:cubicBezTo>
                    <a:cubicBezTo>
                      <a:pt x="905725" y="162931"/>
                      <a:pt x="928935" y="159088"/>
                      <a:pt x="933764" y="154243"/>
                    </a:cubicBezTo>
                    <a:cubicBezTo>
                      <a:pt x="938593" y="149314"/>
                      <a:pt x="951717" y="135655"/>
                      <a:pt x="954715" y="137284"/>
                    </a:cubicBezTo>
                    <a:cubicBezTo>
                      <a:pt x="957714" y="138871"/>
                      <a:pt x="965035" y="142589"/>
                      <a:pt x="966437" y="139832"/>
                    </a:cubicBezTo>
                    <a:cubicBezTo>
                      <a:pt x="967878" y="136992"/>
                      <a:pt x="978354" y="139832"/>
                      <a:pt x="978237" y="143341"/>
                    </a:cubicBezTo>
                    <a:cubicBezTo>
                      <a:pt x="978081" y="146808"/>
                      <a:pt x="981937" y="150734"/>
                      <a:pt x="983261" y="148311"/>
                    </a:cubicBezTo>
                    <a:cubicBezTo>
                      <a:pt x="984546" y="145805"/>
                      <a:pt x="989219" y="138704"/>
                      <a:pt x="993464" y="140835"/>
                    </a:cubicBezTo>
                    <a:cubicBezTo>
                      <a:pt x="997670" y="143007"/>
                      <a:pt x="1007211" y="146014"/>
                      <a:pt x="1003862" y="144427"/>
                    </a:cubicBezTo>
                    <a:cubicBezTo>
                      <a:pt x="1000551" y="142756"/>
                      <a:pt x="999967" y="131018"/>
                      <a:pt x="1002577" y="130016"/>
                    </a:cubicBezTo>
                    <a:cubicBezTo>
                      <a:pt x="1005186" y="128972"/>
                      <a:pt x="1013247" y="124460"/>
                      <a:pt x="1014298" y="121745"/>
                    </a:cubicBezTo>
                    <a:cubicBezTo>
                      <a:pt x="1015389" y="119072"/>
                      <a:pt x="1022048" y="112556"/>
                      <a:pt x="1024852" y="111303"/>
                    </a:cubicBezTo>
                    <a:cubicBezTo>
                      <a:pt x="1027656" y="110092"/>
                      <a:pt x="1039339" y="104995"/>
                      <a:pt x="1045609" y="104118"/>
                    </a:cubicBezTo>
                    <a:cubicBezTo>
                      <a:pt x="1051918" y="103199"/>
                      <a:pt x="1064535" y="96892"/>
                      <a:pt x="1065898" y="98730"/>
                    </a:cubicBezTo>
                    <a:cubicBezTo>
                      <a:pt x="1067222" y="100568"/>
                      <a:pt x="1074193" y="100359"/>
                      <a:pt x="1075595" y="97059"/>
                    </a:cubicBezTo>
                    <a:cubicBezTo>
                      <a:pt x="1076841" y="93801"/>
                      <a:pt x="1090433" y="91796"/>
                      <a:pt x="1090978" y="87494"/>
                    </a:cubicBezTo>
                    <a:cubicBezTo>
                      <a:pt x="1091445" y="83149"/>
                      <a:pt x="1099234" y="78805"/>
                      <a:pt x="1101570" y="81103"/>
                    </a:cubicBezTo>
                    <a:close/>
                    <a:moveTo>
                      <a:pt x="1053405" y="47198"/>
                    </a:moveTo>
                    <a:cubicBezTo>
                      <a:pt x="1063236" y="46587"/>
                      <a:pt x="1071336" y="57065"/>
                      <a:pt x="1064656" y="58229"/>
                    </a:cubicBezTo>
                    <a:cubicBezTo>
                      <a:pt x="1057913" y="59407"/>
                      <a:pt x="1034962" y="56952"/>
                      <a:pt x="1035211" y="53899"/>
                    </a:cubicBezTo>
                    <a:cubicBezTo>
                      <a:pt x="1035481" y="50860"/>
                      <a:pt x="1043658" y="47865"/>
                      <a:pt x="1053405" y="47198"/>
                    </a:cubicBezTo>
                    <a:close/>
                    <a:moveTo>
                      <a:pt x="679200" y="41940"/>
                    </a:moveTo>
                    <a:cubicBezTo>
                      <a:pt x="684091" y="43601"/>
                      <a:pt x="686733" y="56024"/>
                      <a:pt x="689500" y="56407"/>
                    </a:cubicBezTo>
                    <a:cubicBezTo>
                      <a:pt x="692292" y="56849"/>
                      <a:pt x="696559" y="59105"/>
                      <a:pt x="699041" y="61503"/>
                    </a:cubicBezTo>
                    <a:cubicBezTo>
                      <a:pt x="701541" y="63889"/>
                      <a:pt x="709085" y="62371"/>
                      <a:pt x="715071" y="65479"/>
                    </a:cubicBezTo>
                    <a:cubicBezTo>
                      <a:pt x="721119" y="68674"/>
                      <a:pt x="719061" y="89629"/>
                      <a:pt x="713516" y="87984"/>
                    </a:cubicBezTo>
                    <a:cubicBezTo>
                      <a:pt x="707957" y="86308"/>
                      <a:pt x="695811" y="82190"/>
                      <a:pt x="694372" y="87401"/>
                    </a:cubicBezTo>
                    <a:cubicBezTo>
                      <a:pt x="692938" y="92670"/>
                      <a:pt x="686733" y="106708"/>
                      <a:pt x="683083" y="106822"/>
                    </a:cubicBezTo>
                    <a:cubicBezTo>
                      <a:pt x="679408" y="106908"/>
                      <a:pt x="674593" y="98519"/>
                      <a:pt x="671060" y="98022"/>
                    </a:cubicBezTo>
                    <a:cubicBezTo>
                      <a:pt x="667472" y="97482"/>
                      <a:pt x="663129" y="90950"/>
                      <a:pt x="666345" y="87728"/>
                    </a:cubicBezTo>
                    <a:cubicBezTo>
                      <a:pt x="669513" y="84490"/>
                      <a:pt x="669965" y="72436"/>
                      <a:pt x="666735" y="75146"/>
                    </a:cubicBezTo>
                    <a:cubicBezTo>
                      <a:pt x="663461" y="77804"/>
                      <a:pt x="650719" y="79094"/>
                      <a:pt x="650621" y="77292"/>
                    </a:cubicBezTo>
                    <a:cubicBezTo>
                      <a:pt x="650559" y="75532"/>
                      <a:pt x="648343" y="66303"/>
                      <a:pt x="645317" y="64797"/>
                    </a:cubicBezTo>
                    <a:cubicBezTo>
                      <a:pt x="642281" y="63266"/>
                      <a:pt x="644069" y="51722"/>
                      <a:pt x="650679" y="48243"/>
                    </a:cubicBezTo>
                    <a:cubicBezTo>
                      <a:pt x="657293" y="44851"/>
                      <a:pt x="666801" y="51978"/>
                      <a:pt x="665465" y="48826"/>
                    </a:cubicBezTo>
                    <a:cubicBezTo>
                      <a:pt x="664231" y="45758"/>
                      <a:pt x="674254" y="40236"/>
                      <a:pt x="679200" y="41940"/>
                    </a:cubicBezTo>
                    <a:close/>
                    <a:moveTo>
                      <a:pt x="884761" y="39049"/>
                    </a:moveTo>
                    <a:cubicBezTo>
                      <a:pt x="890276" y="38030"/>
                      <a:pt x="895914" y="40753"/>
                      <a:pt x="896002" y="49030"/>
                    </a:cubicBezTo>
                    <a:cubicBezTo>
                      <a:pt x="886994" y="47866"/>
                      <a:pt x="882464" y="59664"/>
                      <a:pt x="874259" y="51515"/>
                    </a:cubicBezTo>
                    <a:cubicBezTo>
                      <a:pt x="873855" y="44828"/>
                      <a:pt x="879246" y="40068"/>
                      <a:pt x="884761" y="39049"/>
                    </a:cubicBezTo>
                    <a:close/>
                    <a:moveTo>
                      <a:pt x="358885" y="16643"/>
                    </a:moveTo>
                    <a:cubicBezTo>
                      <a:pt x="360809" y="16872"/>
                      <a:pt x="358096" y="22975"/>
                      <a:pt x="352918" y="25178"/>
                    </a:cubicBezTo>
                    <a:cubicBezTo>
                      <a:pt x="347692" y="27380"/>
                      <a:pt x="333987" y="35727"/>
                      <a:pt x="334789" y="37486"/>
                    </a:cubicBezTo>
                    <a:cubicBezTo>
                      <a:pt x="335678" y="39290"/>
                      <a:pt x="330112" y="48163"/>
                      <a:pt x="326303" y="49326"/>
                    </a:cubicBezTo>
                    <a:cubicBezTo>
                      <a:pt x="322474" y="50421"/>
                      <a:pt x="312592" y="59949"/>
                      <a:pt x="308021" y="62701"/>
                    </a:cubicBezTo>
                    <a:cubicBezTo>
                      <a:pt x="303511" y="65457"/>
                      <a:pt x="284501" y="71419"/>
                      <a:pt x="281146" y="75453"/>
                    </a:cubicBezTo>
                    <a:cubicBezTo>
                      <a:pt x="277832" y="79514"/>
                      <a:pt x="272573" y="96803"/>
                      <a:pt x="269399" y="96803"/>
                    </a:cubicBezTo>
                    <a:cubicBezTo>
                      <a:pt x="268250" y="96803"/>
                      <a:pt x="266707" y="96762"/>
                      <a:pt x="265383" y="96661"/>
                    </a:cubicBezTo>
                    <a:cubicBezTo>
                      <a:pt x="266947" y="98649"/>
                      <a:pt x="266847" y="104386"/>
                      <a:pt x="266172" y="106277"/>
                    </a:cubicBezTo>
                    <a:cubicBezTo>
                      <a:pt x="265230" y="108630"/>
                      <a:pt x="251378" y="110933"/>
                      <a:pt x="243039" y="112321"/>
                    </a:cubicBezTo>
                    <a:cubicBezTo>
                      <a:pt x="237620" y="113232"/>
                      <a:pt x="224784" y="114780"/>
                      <a:pt x="216478" y="115361"/>
                    </a:cubicBezTo>
                    <a:cubicBezTo>
                      <a:pt x="243139" y="90343"/>
                      <a:pt x="271665" y="67316"/>
                      <a:pt x="302001" y="46716"/>
                    </a:cubicBezTo>
                    <a:cubicBezTo>
                      <a:pt x="328575" y="31638"/>
                      <a:pt x="357602" y="16460"/>
                      <a:pt x="358885" y="16643"/>
                    </a:cubicBezTo>
                    <a:close/>
                    <a:moveTo>
                      <a:pt x="508790" y="16"/>
                    </a:moveTo>
                    <a:cubicBezTo>
                      <a:pt x="511535" y="426"/>
                      <a:pt x="519047" y="3946"/>
                      <a:pt x="522926" y="3113"/>
                    </a:cubicBezTo>
                    <a:cubicBezTo>
                      <a:pt x="526764" y="2242"/>
                      <a:pt x="543140" y="4655"/>
                      <a:pt x="549819" y="4717"/>
                    </a:cubicBezTo>
                    <a:cubicBezTo>
                      <a:pt x="556443" y="4730"/>
                      <a:pt x="561715" y="13523"/>
                      <a:pt x="555487" y="14954"/>
                    </a:cubicBezTo>
                    <a:cubicBezTo>
                      <a:pt x="549232" y="16334"/>
                      <a:pt x="546159" y="29145"/>
                      <a:pt x="550666" y="27230"/>
                    </a:cubicBezTo>
                    <a:cubicBezTo>
                      <a:pt x="555173" y="25376"/>
                      <a:pt x="570716" y="27055"/>
                      <a:pt x="572451" y="28934"/>
                    </a:cubicBezTo>
                    <a:cubicBezTo>
                      <a:pt x="574240" y="30849"/>
                      <a:pt x="584607" y="32926"/>
                      <a:pt x="588608" y="32441"/>
                    </a:cubicBezTo>
                    <a:cubicBezTo>
                      <a:pt x="592583" y="31981"/>
                      <a:pt x="590589" y="41757"/>
                      <a:pt x="586928" y="42590"/>
                    </a:cubicBezTo>
                    <a:cubicBezTo>
                      <a:pt x="583227" y="43436"/>
                      <a:pt x="572874" y="48411"/>
                      <a:pt x="571181" y="50911"/>
                    </a:cubicBezTo>
                    <a:cubicBezTo>
                      <a:pt x="569623" y="53448"/>
                      <a:pt x="560527" y="55861"/>
                      <a:pt x="561702" y="58013"/>
                    </a:cubicBezTo>
                    <a:cubicBezTo>
                      <a:pt x="562808" y="60128"/>
                      <a:pt x="560350" y="71259"/>
                      <a:pt x="558410" y="73013"/>
                    </a:cubicBezTo>
                    <a:cubicBezTo>
                      <a:pt x="556484" y="74804"/>
                      <a:pt x="551622" y="75936"/>
                      <a:pt x="556771" y="77080"/>
                    </a:cubicBezTo>
                    <a:cubicBezTo>
                      <a:pt x="561989" y="78237"/>
                      <a:pt x="563245" y="90687"/>
                      <a:pt x="558902" y="90836"/>
                    </a:cubicBezTo>
                    <a:cubicBezTo>
                      <a:pt x="554559" y="90961"/>
                      <a:pt x="547347" y="102403"/>
                      <a:pt x="550147" y="113535"/>
                    </a:cubicBezTo>
                    <a:cubicBezTo>
                      <a:pt x="553001" y="124630"/>
                      <a:pt x="536844" y="136421"/>
                      <a:pt x="538742" y="138299"/>
                    </a:cubicBezTo>
                    <a:cubicBezTo>
                      <a:pt x="540586" y="140102"/>
                      <a:pt x="538770" y="149741"/>
                      <a:pt x="537035" y="148672"/>
                    </a:cubicBezTo>
                    <a:cubicBezTo>
                      <a:pt x="535355" y="147577"/>
                      <a:pt x="533429" y="147503"/>
                      <a:pt x="537035" y="150065"/>
                    </a:cubicBezTo>
                    <a:cubicBezTo>
                      <a:pt x="540586" y="152689"/>
                      <a:pt x="531353" y="159393"/>
                      <a:pt x="526450" y="157440"/>
                    </a:cubicBezTo>
                    <a:cubicBezTo>
                      <a:pt x="521547" y="155587"/>
                      <a:pt x="507465" y="151781"/>
                      <a:pt x="506140" y="153249"/>
                    </a:cubicBezTo>
                    <a:cubicBezTo>
                      <a:pt x="504788" y="154654"/>
                      <a:pt x="502753" y="158411"/>
                      <a:pt x="507356" y="161445"/>
                    </a:cubicBezTo>
                    <a:cubicBezTo>
                      <a:pt x="512041" y="164517"/>
                      <a:pt x="517654" y="163560"/>
                      <a:pt x="513939" y="166744"/>
                    </a:cubicBezTo>
                    <a:cubicBezTo>
                      <a:pt x="510238" y="169915"/>
                      <a:pt x="502289" y="184741"/>
                      <a:pt x="497508" y="188199"/>
                    </a:cubicBezTo>
                    <a:cubicBezTo>
                      <a:pt x="492701" y="191632"/>
                      <a:pt x="475191" y="199045"/>
                      <a:pt x="472910" y="200935"/>
                    </a:cubicBezTo>
                    <a:cubicBezTo>
                      <a:pt x="470656" y="202826"/>
                      <a:pt x="462571" y="209132"/>
                      <a:pt x="459812" y="210587"/>
                    </a:cubicBezTo>
                    <a:cubicBezTo>
                      <a:pt x="457012" y="212030"/>
                      <a:pt x="444747" y="210251"/>
                      <a:pt x="443736" y="213062"/>
                    </a:cubicBezTo>
                    <a:cubicBezTo>
                      <a:pt x="442766" y="215873"/>
                      <a:pt x="435405" y="241992"/>
                      <a:pt x="432113" y="247527"/>
                    </a:cubicBezTo>
                    <a:cubicBezTo>
                      <a:pt x="428849" y="253037"/>
                      <a:pt x="424464" y="259343"/>
                      <a:pt x="422457" y="261445"/>
                    </a:cubicBezTo>
                    <a:cubicBezTo>
                      <a:pt x="420422" y="263584"/>
                      <a:pt x="415232" y="268298"/>
                      <a:pt x="413825" y="265512"/>
                    </a:cubicBezTo>
                    <a:cubicBezTo>
                      <a:pt x="412432" y="262713"/>
                      <a:pt x="401696" y="260101"/>
                      <a:pt x="398569" y="260101"/>
                    </a:cubicBezTo>
                    <a:cubicBezTo>
                      <a:pt x="395441" y="260101"/>
                      <a:pt x="387342" y="249455"/>
                      <a:pt x="387423" y="236457"/>
                    </a:cubicBezTo>
                    <a:cubicBezTo>
                      <a:pt x="387505" y="223398"/>
                      <a:pt x="372905" y="198062"/>
                      <a:pt x="376087" y="195413"/>
                    </a:cubicBezTo>
                    <a:cubicBezTo>
                      <a:pt x="379311" y="192701"/>
                      <a:pt x="377603" y="185201"/>
                      <a:pt x="380772" y="182838"/>
                    </a:cubicBezTo>
                    <a:cubicBezTo>
                      <a:pt x="383900" y="180450"/>
                      <a:pt x="387615" y="172590"/>
                      <a:pt x="382179" y="170823"/>
                    </a:cubicBezTo>
                    <a:cubicBezTo>
                      <a:pt x="376743" y="168958"/>
                      <a:pt x="373847" y="156209"/>
                      <a:pt x="378232" y="156607"/>
                    </a:cubicBezTo>
                    <a:cubicBezTo>
                      <a:pt x="382670" y="156980"/>
                      <a:pt x="383217" y="149679"/>
                      <a:pt x="381277" y="151781"/>
                    </a:cubicBezTo>
                    <a:cubicBezTo>
                      <a:pt x="379283" y="153896"/>
                      <a:pt x="368234" y="147851"/>
                      <a:pt x="368657" y="144542"/>
                    </a:cubicBezTo>
                    <a:cubicBezTo>
                      <a:pt x="369094" y="141222"/>
                      <a:pt x="368725" y="129779"/>
                      <a:pt x="366882" y="126508"/>
                    </a:cubicBezTo>
                    <a:cubicBezTo>
                      <a:pt x="365065" y="123237"/>
                      <a:pt x="360449" y="108174"/>
                      <a:pt x="354466" y="107540"/>
                    </a:cubicBezTo>
                    <a:cubicBezTo>
                      <a:pt x="348457" y="106844"/>
                      <a:pt x="335113" y="102640"/>
                      <a:pt x="333842" y="104655"/>
                    </a:cubicBezTo>
                    <a:cubicBezTo>
                      <a:pt x="332627" y="106632"/>
                      <a:pt x="320321" y="104978"/>
                      <a:pt x="315527" y="103336"/>
                    </a:cubicBezTo>
                    <a:cubicBezTo>
                      <a:pt x="310787" y="101769"/>
                      <a:pt x="309435" y="90264"/>
                      <a:pt x="315295" y="89866"/>
                    </a:cubicBezTo>
                    <a:cubicBezTo>
                      <a:pt x="321154" y="89456"/>
                      <a:pt x="333610" y="87068"/>
                      <a:pt x="330646" y="85911"/>
                    </a:cubicBezTo>
                    <a:cubicBezTo>
                      <a:pt x="327683" y="84754"/>
                      <a:pt x="316497" y="83859"/>
                      <a:pt x="313150" y="81956"/>
                    </a:cubicBezTo>
                    <a:cubicBezTo>
                      <a:pt x="309736" y="80016"/>
                      <a:pt x="306157" y="83759"/>
                      <a:pt x="304955" y="81794"/>
                    </a:cubicBezTo>
                    <a:cubicBezTo>
                      <a:pt x="303754" y="79729"/>
                      <a:pt x="297566" y="77652"/>
                      <a:pt x="300544" y="74642"/>
                    </a:cubicBezTo>
                    <a:cubicBezTo>
                      <a:pt x="303590" y="71620"/>
                      <a:pt x="316387" y="70824"/>
                      <a:pt x="321782" y="68971"/>
                    </a:cubicBezTo>
                    <a:cubicBezTo>
                      <a:pt x="327164" y="67105"/>
                      <a:pt x="336014" y="59145"/>
                      <a:pt x="332722" y="58871"/>
                    </a:cubicBezTo>
                    <a:cubicBezTo>
                      <a:pt x="329404" y="58573"/>
                      <a:pt x="337216" y="44493"/>
                      <a:pt x="347227" y="39008"/>
                    </a:cubicBezTo>
                    <a:cubicBezTo>
                      <a:pt x="357239" y="33523"/>
                      <a:pt x="395523" y="25376"/>
                      <a:pt x="402762" y="25252"/>
                    </a:cubicBezTo>
                    <a:cubicBezTo>
                      <a:pt x="409932" y="25153"/>
                      <a:pt x="432796" y="25240"/>
                      <a:pt x="432072" y="21782"/>
                    </a:cubicBezTo>
                    <a:cubicBezTo>
                      <a:pt x="431348" y="18337"/>
                      <a:pt x="434927" y="8673"/>
                      <a:pt x="439939" y="7354"/>
                    </a:cubicBezTo>
                    <a:cubicBezTo>
                      <a:pt x="444856" y="5961"/>
                      <a:pt x="467747" y="5066"/>
                      <a:pt x="477062" y="5439"/>
                    </a:cubicBezTo>
                    <a:cubicBezTo>
                      <a:pt x="486350" y="5899"/>
                      <a:pt x="506031" y="-357"/>
                      <a:pt x="508790" y="16"/>
                    </a:cubicBezTo>
                    <a:close/>
                  </a:path>
                </a:pathLst>
              </a:custGeom>
              <a:solidFill>
                <a:srgbClr val="2D8F87"/>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sp>
            <p:nvSpPr>
              <p:cNvPr id="373" name="Shape 44"/>
              <p:cNvSpPr/>
              <p:nvPr/>
            </p:nvSpPr>
            <p:spPr>
              <a:xfrm>
                <a:off x="367018" y="4010304"/>
                <a:ext cx="2604596" cy="1539933"/>
              </a:xfrm>
              <a:custGeom>
                <a:avLst/>
                <a:gdLst/>
                <a:ahLst/>
                <a:cxnLst>
                  <a:cxn ang="0">
                    <a:pos x="wd2" y="hd2"/>
                  </a:cxn>
                  <a:cxn ang="5400000">
                    <a:pos x="wd2" y="hd2"/>
                  </a:cxn>
                  <a:cxn ang="10800000">
                    <a:pos x="wd2" y="hd2"/>
                  </a:cxn>
                  <a:cxn ang="16200000">
                    <a:pos x="wd2" y="hd2"/>
                  </a:cxn>
                </a:cxnLst>
                <a:rect l="0" t="0" r="r" b="b"/>
                <a:pathLst>
                  <a:path w="21600" h="21600" extrusionOk="0">
                    <a:moveTo>
                      <a:pt x="7474" y="21600"/>
                    </a:moveTo>
                    <a:cubicBezTo>
                      <a:pt x="7067" y="21600"/>
                      <a:pt x="6671" y="21539"/>
                      <a:pt x="6285" y="21416"/>
                    </a:cubicBezTo>
                    <a:cubicBezTo>
                      <a:pt x="3797" y="20627"/>
                      <a:pt x="1822" y="17200"/>
                      <a:pt x="577" y="11504"/>
                    </a:cubicBezTo>
                    <a:lnTo>
                      <a:pt x="0" y="6844"/>
                    </a:lnTo>
                    <a:lnTo>
                      <a:pt x="1130" y="11024"/>
                    </a:lnTo>
                    <a:cubicBezTo>
                      <a:pt x="2027" y="13269"/>
                      <a:pt x="3223" y="14494"/>
                      <a:pt x="4685" y="14663"/>
                    </a:cubicBezTo>
                    <a:cubicBezTo>
                      <a:pt x="4807" y="14678"/>
                      <a:pt x="4931" y="14684"/>
                      <a:pt x="5055" y="14684"/>
                    </a:cubicBezTo>
                    <a:cubicBezTo>
                      <a:pt x="10751" y="14684"/>
                      <a:pt x="18526" y="150"/>
                      <a:pt x="18606" y="0"/>
                    </a:cubicBezTo>
                    <a:lnTo>
                      <a:pt x="19073" y="708"/>
                    </a:lnTo>
                    <a:cubicBezTo>
                      <a:pt x="18732" y="1350"/>
                      <a:pt x="10665" y="16421"/>
                      <a:pt x="4642" y="15721"/>
                    </a:cubicBezTo>
                    <a:cubicBezTo>
                      <a:pt x="3615" y="15602"/>
                      <a:pt x="2705" y="15030"/>
                      <a:pt x="1921" y="14015"/>
                    </a:cubicBezTo>
                    <a:cubicBezTo>
                      <a:pt x="3055" y="17618"/>
                      <a:pt x="4582" y="19798"/>
                      <a:pt x="6401" y="20375"/>
                    </a:cubicBezTo>
                    <a:cubicBezTo>
                      <a:pt x="10119" y="21553"/>
                      <a:pt x="15209" y="16202"/>
                      <a:pt x="21131" y="4900"/>
                    </a:cubicBezTo>
                    <a:lnTo>
                      <a:pt x="21600" y="5603"/>
                    </a:lnTo>
                    <a:cubicBezTo>
                      <a:pt x="16032" y="16231"/>
                      <a:pt x="11287" y="21600"/>
                      <a:pt x="7474" y="216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nvGrpSpPr>
              <p:cNvPr id="374" name="Group 53"/>
              <p:cNvGrpSpPr/>
              <p:nvPr/>
            </p:nvGrpSpPr>
            <p:grpSpPr>
              <a:xfrm>
                <a:off x="1995477" y="2451558"/>
                <a:ext cx="2806821" cy="2591474"/>
                <a:chOff x="10532296" y="253813"/>
                <a:chExt cx="1112857" cy="1027475"/>
              </a:xfrm>
            </p:grpSpPr>
            <p:sp>
              <p:nvSpPr>
                <p:cNvPr id="375" name="Shape 45"/>
                <p:cNvSpPr/>
                <p:nvPr/>
              </p:nvSpPr>
              <p:spPr>
                <a:xfrm>
                  <a:off x="10548949" y="1011486"/>
                  <a:ext cx="228135" cy="245472"/>
                </a:xfrm>
                <a:custGeom>
                  <a:avLst/>
                  <a:gdLst/>
                  <a:ahLst/>
                  <a:cxnLst>
                    <a:cxn ang="0">
                      <a:pos x="wd2" y="hd2"/>
                    </a:cxn>
                    <a:cxn ang="5400000">
                      <a:pos x="wd2" y="hd2"/>
                    </a:cxn>
                    <a:cxn ang="10800000">
                      <a:pos x="wd2" y="hd2"/>
                    </a:cxn>
                    <a:cxn ang="16200000">
                      <a:pos x="wd2" y="hd2"/>
                    </a:cxn>
                  </a:cxnLst>
                  <a:rect l="0" t="0" r="r" b="b"/>
                  <a:pathLst>
                    <a:path w="20620" h="20847" extrusionOk="0">
                      <a:moveTo>
                        <a:pt x="19166" y="1111"/>
                      </a:moveTo>
                      <a:cubicBezTo>
                        <a:pt x="17119" y="-647"/>
                        <a:pt x="14169" y="-753"/>
                        <a:pt x="9518" y="4036"/>
                      </a:cubicBezTo>
                      <a:cubicBezTo>
                        <a:pt x="7225" y="6399"/>
                        <a:pt x="3637" y="11567"/>
                        <a:pt x="0" y="20847"/>
                      </a:cubicBezTo>
                      <a:cubicBezTo>
                        <a:pt x="9503" y="16599"/>
                        <a:pt x="14651" y="12766"/>
                        <a:pt x="16949" y="10406"/>
                      </a:cubicBezTo>
                      <a:cubicBezTo>
                        <a:pt x="21600" y="5620"/>
                        <a:pt x="21219" y="2869"/>
                        <a:pt x="19166" y="1111"/>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76" name="Shape 46"/>
                <p:cNvSpPr/>
                <p:nvPr/>
              </p:nvSpPr>
              <p:spPr>
                <a:xfrm>
                  <a:off x="10532296" y="642363"/>
                  <a:ext cx="621333" cy="638925"/>
                </a:xfrm>
                <a:custGeom>
                  <a:avLst/>
                  <a:gdLst/>
                  <a:ahLst/>
                  <a:cxnLst>
                    <a:cxn ang="0">
                      <a:pos x="wd2" y="hd2"/>
                    </a:cxn>
                    <a:cxn ang="5400000">
                      <a:pos x="wd2" y="hd2"/>
                    </a:cxn>
                    <a:cxn ang="10800000">
                      <a:pos x="wd2" y="hd2"/>
                    </a:cxn>
                    <a:cxn ang="16200000">
                      <a:pos x="wd2" y="hd2"/>
                    </a:cxn>
                  </a:cxnLst>
                  <a:rect l="0" t="0" r="r" b="b"/>
                  <a:pathLst>
                    <a:path w="20201" h="20449" extrusionOk="0">
                      <a:moveTo>
                        <a:pt x="10983" y="9197"/>
                      </a:moveTo>
                      <a:cubicBezTo>
                        <a:pt x="14212" y="12840"/>
                        <a:pt x="15136" y="17445"/>
                        <a:pt x="13506" y="20449"/>
                      </a:cubicBezTo>
                      <a:cubicBezTo>
                        <a:pt x="14393" y="20003"/>
                        <a:pt x="15246" y="19442"/>
                        <a:pt x="16034" y="18763"/>
                      </a:cubicBezTo>
                      <a:cubicBezTo>
                        <a:pt x="20840" y="14637"/>
                        <a:pt x="21600" y="7755"/>
                        <a:pt x="17735" y="3397"/>
                      </a:cubicBezTo>
                      <a:cubicBezTo>
                        <a:pt x="13870" y="-963"/>
                        <a:pt x="6842" y="-1151"/>
                        <a:pt x="2037" y="2975"/>
                      </a:cubicBezTo>
                      <a:cubicBezTo>
                        <a:pt x="1249" y="3653"/>
                        <a:pt x="568" y="4409"/>
                        <a:pt x="0" y="5213"/>
                      </a:cubicBezTo>
                      <a:cubicBezTo>
                        <a:pt x="3244" y="4029"/>
                        <a:pt x="7753" y="5555"/>
                        <a:pt x="10983" y="9197"/>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77" name="Shape 47"/>
                <p:cNvSpPr/>
                <p:nvPr/>
              </p:nvSpPr>
              <p:spPr>
                <a:xfrm>
                  <a:off x="10776528" y="337074"/>
                  <a:ext cx="771285" cy="695382"/>
                </a:xfrm>
                <a:custGeom>
                  <a:avLst/>
                  <a:gdLst/>
                  <a:ahLst/>
                  <a:cxnLst>
                    <a:cxn ang="0">
                      <a:pos x="wd2" y="hd2"/>
                    </a:cxn>
                    <a:cxn ang="5400000">
                      <a:pos x="wd2" y="hd2"/>
                    </a:cxn>
                    <a:cxn ang="10800000">
                      <a:pos x="wd2" y="hd2"/>
                    </a:cxn>
                    <a:cxn ang="16200000">
                      <a:pos x="wd2" y="hd2"/>
                    </a:cxn>
                  </a:cxnLst>
                  <a:rect l="0" t="0" r="r" b="b"/>
                  <a:pathLst>
                    <a:path w="21600" h="21600" extrusionOk="0">
                      <a:moveTo>
                        <a:pt x="4552" y="21600"/>
                      </a:moveTo>
                      <a:cubicBezTo>
                        <a:pt x="7736" y="20492"/>
                        <a:pt x="10772" y="18651"/>
                        <a:pt x="13447" y="16060"/>
                      </a:cubicBezTo>
                      <a:cubicBezTo>
                        <a:pt x="17920" y="11731"/>
                        <a:pt x="20660" y="6020"/>
                        <a:pt x="21600" y="0"/>
                      </a:cubicBezTo>
                      <a:cubicBezTo>
                        <a:pt x="16099" y="221"/>
                        <a:pt x="10624" y="2458"/>
                        <a:pt x="6151" y="6787"/>
                      </a:cubicBezTo>
                      <a:cubicBezTo>
                        <a:pt x="3476" y="9378"/>
                        <a:pt x="1421" y="12464"/>
                        <a:pt x="0" y="15815"/>
                      </a:cubicBezTo>
                      <a:cubicBezTo>
                        <a:pt x="0" y="15815"/>
                        <a:pt x="4552" y="21600"/>
                        <a:pt x="4552"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78" name="Shape 49"/>
                <p:cNvSpPr/>
                <p:nvPr/>
              </p:nvSpPr>
              <p:spPr>
                <a:xfrm>
                  <a:off x="10671064" y="861616"/>
                  <a:ext cx="256857" cy="270971"/>
                </a:xfrm>
                <a:custGeom>
                  <a:avLst/>
                  <a:gdLst/>
                  <a:ahLst/>
                  <a:cxnLst>
                    <a:cxn ang="0">
                      <a:pos x="wd2" y="hd2"/>
                    </a:cxn>
                    <a:cxn ang="5400000">
                      <a:pos x="wd2" y="hd2"/>
                    </a:cxn>
                    <a:cxn ang="10800000">
                      <a:pos x="wd2" y="hd2"/>
                    </a:cxn>
                    <a:cxn ang="16200000">
                      <a:pos x="wd2" y="hd2"/>
                    </a:cxn>
                  </a:cxnLst>
                  <a:rect l="0" t="0" r="r" b="b"/>
                  <a:pathLst>
                    <a:path w="21600" h="21600" extrusionOk="0">
                      <a:moveTo>
                        <a:pt x="17169" y="21600"/>
                      </a:moveTo>
                      <a:lnTo>
                        <a:pt x="0" y="2945"/>
                      </a:lnTo>
                      <a:lnTo>
                        <a:pt x="9985" y="0"/>
                      </a:lnTo>
                      <a:lnTo>
                        <a:pt x="21600" y="12624"/>
                      </a:lnTo>
                      <a:cubicBezTo>
                        <a:pt x="21600" y="12624"/>
                        <a:pt x="17169" y="21600"/>
                        <a:pt x="17169" y="21600"/>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79" name="Shape 50"/>
                <p:cNvSpPr/>
                <p:nvPr/>
              </p:nvSpPr>
              <p:spPr>
                <a:xfrm>
                  <a:off x="10740448" y="747827"/>
                  <a:ext cx="336581" cy="293688"/>
                </a:xfrm>
                <a:custGeom>
                  <a:avLst/>
                  <a:gdLst/>
                  <a:ahLst/>
                  <a:cxnLst>
                    <a:cxn ang="0">
                      <a:pos x="wd2" y="hd2"/>
                    </a:cxn>
                    <a:cxn ang="5400000">
                      <a:pos x="wd2" y="hd2"/>
                    </a:cxn>
                    <a:cxn ang="10800000">
                      <a:pos x="wd2" y="hd2"/>
                    </a:cxn>
                    <a:cxn ang="16200000">
                      <a:pos x="wd2" y="hd2"/>
                    </a:cxn>
                  </a:cxnLst>
                  <a:rect l="0" t="0" r="r" b="b"/>
                  <a:pathLst>
                    <a:path w="21600" h="21600" extrusionOk="0">
                      <a:moveTo>
                        <a:pt x="9612" y="9239"/>
                      </a:moveTo>
                      <a:cubicBezTo>
                        <a:pt x="5343" y="13510"/>
                        <a:pt x="1958" y="17956"/>
                        <a:pt x="0" y="21600"/>
                      </a:cubicBezTo>
                      <a:cubicBezTo>
                        <a:pt x="3415" y="19872"/>
                        <a:pt x="7716" y="16626"/>
                        <a:pt x="11986" y="12357"/>
                      </a:cubicBezTo>
                      <a:cubicBezTo>
                        <a:pt x="16254" y="8086"/>
                        <a:pt x="19643" y="3642"/>
                        <a:pt x="21600" y="0"/>
                      </a:cubicBezTo>
                      <a:cubicBezTo>
                        <a:pt x="18183" y="1727"/>
                        <a:pt x="13884" y="4970"/>
                        <a:pt x="9612" y="9239"/>
                      </a:cubicBezTo>
                      <a:close/>
                    </a:path>
                  </a:pathLst>
                </a:custGeom>
                <a:solidFill>
                  <a:srgbClr val="FA465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80" name="Shape 51"/>
                <p:cNvSpPr/>
                <p:nvPr/>
              </p:nvSpPr>
              <p:spPr>
                <a:xfrm>
                  <a:off x="11131774" y="509146"/>
                  <a:ext cx="203642" cy="203677"/>
                </a:xfrm>
                <a:custGeom>
                  <a:avLst/>
                  <a:gdLst/>
                  <a:ahLst/>
                  <a:cxnLst>
                    <a:cxn ang="0">
                      <a:pos x="wd2" y="hd2"/>
                    </a:cxn>
                    <a:cxn ang="5400000">
                      <a:pos x="wd2" y="hd2"/>
                    </a:cxn>
                    <a:cxn ang="10800000">
                      <a:pos x="wd2" y="hd2"/>
                    </a:cxn>
                    <a:cxn ang="16200000">
                      <a:pos x="wd2" y="hd2"/>
                    </a:cxn>
                  </a:cxnLst>
                  <a:rect l="0" t="0" r="r" b="b"/>
                  <a:pathLst>
                    <a:path w="19351" h="19348" extrusionOk="0">
                      <a:moveTo>
                        <a:pt x="2381" y="16040"/>
                      </a:moveTo>
                      <a:cubicBezTo>
                        <a:pt x="-1124" y="12016"/>
                        <a:pt x="-713" y="5892"/>
                        <a:pt x="3308" y="2381"/>
                      </a:cubicBezTo>
                      <a:cubicBezTo>
                        <a:pt x="7330" y="-1124"/>
                        <a:pt x="13461" y="-712"/>
                        <a:pt x="16969" y="3308"/>
                      </a:cubicBezTo>
                      <a:cubicBezTo>
                        <a:pt x="20476" y="7330"/>
                        <a:pt x="20062" y="13456"/>
                        <a:pt x="16046" y="16966"/>
                      </a:cubicBezTo>
                      <a:cubicBezTo>
                        <a:pt x="12017" y="20476"/>
                        <a:pt x="5888" y="20056"/>
                        <a:pt x="2381" y="16040"/>
                      </a:cubicBezTo>
                      <a:close/>
                    </a:path>
                  </a:pathLst>
                </a:custGeom>
                <a:solidFill>
                  <a:srgbClr val="01010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81" name="Shape 52"/>
                <p:cNvSpPr/>
                <p:nvPr/>
              </p:nvSpPr>
              <p:spPr>
                <a:xfrm>
                  <a:off x="11159526" y="536899"/>
                  <a:ext cx="147061" cy="147095"/>
                </a:xfrm>
                <a:custGeom>
                  <a:avLst/>
                  <a:gdLst/>
                  <a:ahLst/>
                  <a:cxnLst>
                    <a:cxn ang="0">
                      <a:pos x="wd2" y="hd2"/>
                    </a:cxn>
                    <a:cxn ang="5400000">
                      <a:pos x="wd2" y="hd2"/>
                    </a:cxn>
                    <a:cxn ang="10800000">
                      <a:pos x="wd2" y="hd2"/>
                    </a:cxn>
                    <a:cxn ang="16200000">
                      <a:pos x="wd2" y="hd2"/>
                    </a:cxn>
                  </a:cxnLst>
                  <a:rect l="0" t="0" r="r" b="b"/>
                  <a:pathLst>
                    <a:path w="19345" h="19346" extrusionOk="0">
                      <a:moveTo>
                        <a:pt x="16036" y="16963"/>
                      </a:moveTo>
                      <a:cubicBezTo>
                        <a:pt x="12010" y="20474"/>
                        <a:pt x="5897" y="20055"/>
                        <a:pt x="2382" y="16034"/>
                      </a:cubicBezTo>
                      <a:cubicBezTo>
                        <a:pt x="-1127" y="12004"/>
                        <a:pt x="-712" y="5902"/>
                        <a:pt x="3320" y="2384"/>
                      </a:cubicBezTo>
                      <a:cubicBezTo>
                        <a:pt x="7342" y="-1126"/>
                        <a:pt x="13447" y="-714"/>
                        <a:pt x="16961" y="3311"/>
                      </a:cubicBezTo>
                      <a:cubicBezTo>
                        <a:pt x="20473" y="7334"/>
                        <a:pt x="20056" y="13448"/>
                        <a:pt x="16036" y="16963"/>
                      </a:cubicBezTo>
                      <a:close/>
                    </a:path>
                  </a:pathLst>
                </a:custGeom>
                <a:solidFill>
                  <a:srgbClr val="EA0619"/>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82" name="Shape 53"/>
                <p:cNvSpPr/>
                <p:nvPr/>
              </p:nvSpPr>
              <p:spPr>
                <a:xfrm>
                  <a:off x="11284418" y="337074"/>
                  <a:ext cx="263959" cy="2547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296" y="275"/>
                        <a:pt x="7005" y="1687"/>
                        <a:pt x="0" y="4257"/>
                      </a:cubicBezTo>
                      <a:lnTo>
                        <a:pt x="14609" y="21600"/>
                      </a:lnTo>
                      <a:cubicBezTo>
                        <a:pt x="18018" y="14756"/>
                        <a:pt x="20360" y="7468"/>
                        <a:pt x="21600" y="0"/>
                      </a:cubicBezTo>
                      <a:close/>
                    </a:path>
                  </a:pathLst>
                </a:custGeom>
                <a:solidFill>
                  <a:srgbClr val="DD8B0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83" name="Shape 54"/>
                <p:cNvSpPr/>
                <p:nvPr/>
              </p:nvSpPr>
              <p:spPr>
                <a:xfrm>
                  <a:off x="11528650" y="253813"/>
                  <a:ext cx="116503" cy="1038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3098" y="21600"/>
                      </a:lnTo>
                      <a:lnTo>
                        <a:pt x="0" y="17625"/>
                      </a:lnTo>
                      <a:cubicBezTo>
                        <a:pt x="0" y="17625"/>
                        <a:pt x="21600" y="0"/>
                        <a:pt x="21600" y="0"/>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sp>
          <p:nvSpPr>
            <p:cNvPr id="385" name="文本框 384"/>
            <p:cNvSpPr txBox="1"/>
            <p:nvPr/>
          </p:nvSpPr>
          <p:spPr>
            <a:xfrm>
              <a:off x="878847" y="4385594"/>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latin typeface="微软雅黑" panose="020B0503020204020204" pitchFamily="34" charset="-122"/>
                  <a:ea typeface="微软雅黑" panose="020B0503020204020204" pitchFamily="34" charset="-122"/>
                </a:rPr>
                <a:t>01.</a:t>
              </a:r>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88" name="矩形 387"/>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9" name="矩形 388"/>
          <p:cNvSpPr/>
          <p:nvPr/>
        </p:nvSpPr>
        <p:spPr>
          <a:xfrm>
            <a:off x="6434727" y="3592245"/>
            <a:ext cx="3680748" cy="774700"/>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单击此处编辑您要的内容，建议您在展示时采用微软雅黑字体，文字不能太多，要突出重点，并理解文字，在答辩老师提问时能够自圆其</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说。</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矩形 2"/>
          <p:cNvSpPr/>
          <p:nvPr/>
        </p:nvSpPr>
        <p:spPr>
          <a:xfrm>
            <a:off x="8082761" y="1843313"/>
            <a:ext cx="4107543" cy="3860800"/>
          </a:xfrm>
          <a:prstGeom prst="rect">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8399809" y="2734346"/>
            <a:ext cx="3617711" cy="2730619"/>
          </a:xfrm>
          <a:prstGeom prst="rect">
            <a:avLst/>
          </a:prstGeom>
          <a:noFill/>
        </p:spPr>
        <p:txBody>
          <a:bodyPr wrap="square" rtlCol="0">
            <a:spAutoFit/>
          </a:bodyPr>
          <a:lstStyle>
            <a:defPPr>
              <a:defRPr lang="zh-CN"/>
            </a:defPPr>
            <a:lvl1pPr algn="ctr">
              <a:defRPr sz="1600">
                <a:solidFill>
                  <a:schemeClr val="tx1">
                    <a:lumMod val="65000"/>
                    <a:lumOff val="35000"/>
                  </a:schemeClr>
                </a:solidFill>
                <a:latin typeface="+mj-lt"/>
              </a:defRPr>
            </a:lvl1pPr>
          </a:lstStyle>
          <a:p>
            <a:pPr algn="l" defTabSz="1216660">
              <a:lnSpc>
                <a:spcPct val="120000"/>
              </a:lnSpc>
              <a:spcBef>
                <a:spcPct val="20000"/>
              </a:spcBef>
            </a:pPr>
            <a:r>
              <a:rPr lang="zh-CN" altLang="en-US" dirty="0">
                <a:solidFill>
                  <a:schemeClr val="bg1"/>
                </a:solidFill>
                <a:latin typeface="+mn-lt"/>
                <a:cs typeface="+mn-ea"/>
                <a:sym typeface="+mn-lt"/>
              </a:rPr>
              <a:t>单击此处编辑您要的内容，建议您在展示时采用微软雅黑字体，本模版所有图形线条及其相应素材均可自由编辑、改色、替换。更多使用说明和作品请详阅模版最末的使用手册。更多使用说明和作品请详阅模版最末的使用手册。更多使用说明和作品请详阅模版最末的使用手册。更多使用说明和作品请详阅模版最末的使用手册。</a:t>
            </a:r>
            <a:endParaRPr lang="en-US" altLang="zh-CN" dirty="0">
              <a:solidFill>
                <a:schemeClr val="bg1"/>
              </a:solidFill>
              <a:latin typeface="+mn-lt"/>
              <a:cs typeface="+mn-ea"/>
              <a:sym typeface="+mn-lt"/>
            </a:endParaRPr>
          </a:p>
        </p:txBody>
      </p:sp>
      <p:sp>
        <p:nvSpPr>
          <p:cNvPr id="5" name="矩形 4"/>
          <p:cNvSpPr/>
          <p:nvPr/>
        </p:nvSpPr>
        <p:spPr>
          <a:xfrm>
            <a:off x="8399809" y="2157204"/>
            <a:ext cx="2031325" cy="461665"/>
          </a:xfrm>
          <a:prstGeom prst="rect">
            <a:avLst/>
          </a:prstGeom>
        </p:spPr>
        <p:txBody>
          <a:bodyPr wrap="none">
            <a:spAutoFit/>
          </a:bodyPr>
          <a:lstStyle/>
          <a:p>
            <a:r>
              <a:rPr lang="zh-CN" altLang="en-US" sz="2400" b="1" dirty="0">
                <a:solidFill>
                  <a:schemeClr val="bg1"/>
                </a:solidFill>
                <a:cs typeface="+mn-ea"/>
                <a:sym typeface="+mn-lt"/>
              </a:rPr>
              <a:t>点击编辑内容</a:t>
            </a:r>
            <a:endParaRPr lang="zh-CN" altLang="en-US" sz="2400" b="1" dirty="0">
              <a:solidFill>
                <a:schemeClr val="bg1"/>
              </a:solidFill>
              <a:cs typeface="+mn-ea"/>
              <a:sym typeface="+mn-lt"/>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r="21388" b="43704"/>
          <a:stretch>
            <a:fillRect/>
          </a:stretch>
        </p:blipFill>
        <p:spPr>
          <a:xfrm>
            <a:off x="0" y="1843313"/>
            <a:ext cx="8082761" cy="3860800"/>
          </a:xfrm>
          <a:custGeom>
            <a:avLst/>
            <a:gdLst>
              <a:gd name="connsiteX0" fmla="*/ 0 w 8082761"/>
              <a:gd name="connsiteY0" fmla="*/ 0 h 3860800"/>
              <a:gd name="connsiteX1" fmla="*/ 8082761 w 8082761"/>
              <a:gd name="connsiteY1" fmla="*/ 0 h 3860800"/>
              <a:gd name="connsiteX2" fmla="*/ 8082761 w 8082761"/>
              <a:gd name="connsiteY2" fmla="*/ 3860800 h 3860800"/>
              <a:gd name="connsiteX3" fmla="*/ 0 w 8082761"/>
              <a:gd name="connsiteY3" fmla="*/ 3860800 h 3860800"/>
            </a:gdLst>
            <a:ahLst/>
            <a:cxnLst>
              <a:cxn ang="0">
                <a:pos x="connsiteX0" y="connsiteY0"/>
              </a:cxn>
              <a:cxn ang="0">
                <a:pos x="connsiteX1" y="connsiteY1"/>
              </a:cxn>
              <a:cxn ang="0">
                <a:pos x="connsiteX2" y="connsiteY2"/>
              </a:cxn>
              <a:cxn ang="0">
                <a:pos x="connsiteX3" y="connsiteY3"/>
              </a:cxn>
            </a:cxnLst>
            <a:rect l="l" t="t" r="r" b="b"/>
            <a:pathLst>
              <a:path w="8082761" h="3860800">
                <a:moveTo>
                  <a:pt x="0" y="0"/>
                </a:moveTo>
                <a:lnTo>
                  <a:pt x="8082761" y="0"/>
                </a:lnTo>
                <a:lnTo>
                  <a:pt x="8082761" y="3860800"/>
                </a:lnTo>
                <a:lnTo>
                  <a:pt x="0" y="3860800"/>
                </a:lnTo>
                <a:close/>
              </a:path>
            </a:pathLst>
          </a:custGeom>
        </p:spPr>
      </p:pic>
      <p:grpSp>
        <p:nvGrpSpPr>
          <p:cNvPr id="11" name="组合 10"/>
          <p:cNvGrpSpPr/>
          <p:nvPr/>
        </p:nvGrpSpPr>
        <p:grpSpPr>
          <a:xfrm>
            <a:off x="339352" y="289054"/>
            <a:ext cx="6112248" cy="504259"/>
            <a:chOff x="339352" y="289054"/>
            <a:chExt cx="6112248" cy="504259"/>
          </a:xfrm>
        </p:grpSpPr>
        <p:sp>
          <p:nvSpPr>
            <p:cNvPr id="8" name="矩形 7"/>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椭圆 2"/>
          <p:cNvSpPr/>
          <p:nvPr/>
        </p:nvSpPr>
        <p:spPr>
          <a:xfrm>
            <a:off x="20955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4" name="椭圆 3"/>
          <p:cNvSpPr/>
          <p:nvPr/>
        </p:nvSpPr>
        <p:spPr>
          <a:xfrm>
            <a:off x="44577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5" name="椭圆 4"/>
          <p:cNvSpPr/>
          <p:nvPr/>
        </p:nvSpPr>
        <p:spPr>
          <a:xfrm>
            <a:off x="6819900" y="4799013"/>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6" name="椭圆 5"/>
          <p:cNvSpPr/>
          <p:nvPr/>
        </p:nvSpPr>
        <p:spPr>
          <a:xfrm>
            <a:off x="9182100" y="4799013"/>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7" name="任意多边形 6"/>
          <p:cNvSpPr/>
          <p:nvPr/>
        </p:nvSpPr>
        <p:spPr>
          <a:xfrm>
            <a:off x="15636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任意多边形 7"/>
          <p:cNvSpPr/>
          <p:nvPr/>
        </p:nvSpPr>
        <p:spPr>
          <a:xfrm>
            <a:off x="3925888" y="1781175"/>
            <a:ext cx="1979612"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任意多边形 8"/>
          <p:cNvSpPr/>
          <p:nvPr/>
        </p:nvSpPr>
        <p:spPr>
          <a:xfrm>
            <a:off x="62865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sp>
        <p:nvSpPr>
          <p:cNvPr id="10" name="任意多边形 9"/>
          <p:cNvSpPr/>
          <p:nvPr/>
        </p:nvSpPr>
        <p:spPr>
          <a:xfrm>
            <a:off x="8648700" y="1781175"/>
            <a:ext cx="1979613" cy="2827338"/>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cs typeface="+mn-ea"/>
              <a:sym typeface="+mn-lt"/>
            </a:endParaRPr>
          </a:p>
        </p:txBody>
      </p:sp>
      <p:grpSp>
        <p:nvGrpSpPr>
          <p:cNvPr id="11" name="Group 4"/>
          <p:cNvGrpSpPr>
            <a:grpSpLocks noChangeAspect="1"/>
          </p:cNvGrpSpPr>
          <p:nvPr/>
        </p:nvGrpSpPr>
        <p:grpSpPr bwMode="auto">
          <a:xfrm>
            <a:off x="4645149" y="4989436"/>
            <a:ext cx="540000" cy="534809"/>
            <a:chOff x="3684" y="2007"/>
            <a:chExt cx="312" cy="309"/>
          </a:xfrm>
          <a:solidFill>
            <a:schemeClr val="bg1"/>
          </a:solidFill>
        </p:grpSpPr>
        <p:sp>
          <p:nvSpPr>
            <p:cNvPr id="12"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3"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4"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5"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6" name="Oval 9"/>
            <p:cNvSpPr>
              <a:spLocks noChangeArrowheads="1"/>
            </p:cNvSpPr>
            <p:nvPr/>
          </p:nvSpPr>
          <p:spPr bwMode="auto">
            <a:xfrm>
              <a:off x="3803" y="2219"/>
              <a:ext cx="19"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17" name="Oval 10"/>
            <p:cNvSpPr>
              <a:spLocks noChangeArrowheads="1"/>
            </p:cNvSpPr>
            <p:nvPr/>
          </p:nvSpPr>
          <p:spPr bwMode="auto">
            <a:xfrm>
              <a:off x="3957" y="2074"/>
              <a:ext cx="20" cy="2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18" name="Freeform 5"/>
          <p:cNvSpPr>
            <a:spLocks noChangeAspect="1" noEditPoints="1"/>
          </p:cNvSpPr>
          <p:nvPr/>
        </p:nvSpPr>
        <p:spPr bwMode="auto">
          <a:xfrm>
            <a:off x="2346325" y="5005388"/>
            <a:ext cx="414338" cy="503237"/>
          </a:xfrm>
          <a:custGeom>
            <a:avLst/>
            <a:gdLst>
              <a:gd name="T0" fmla="*/ 2147483646 w 1518"/>
              <a:gd name="T1" fmla="*/ 2147483646 h 1847"/>
              <a:gd name="T2" fmla="*/ 2147483646 w 1518"/>
              <a:gd name="T3" fmla="*/ 2147483646 h 1847"/>
              <a:gd name="T4" fmla="*/ 2147483646 w 1518"/>
              <a:gd name="T5" fmla="*/ 2147483646 h 1847"/>
              <a:gd name="T6" fmla="*/ 2147483646 w 1518"/>
              <a:gd name="T7" fmla="*/ 2147483646 h 1847"/>
              <a:gd name="T8" fmla="*/ 2147483646 w 1518"/>
              <a:gd name="T9" fmla="*/ 2147483646 h 1847"/>
              <a:gd name="T10" fmla="*/ 2147483646 w 1518"/>
              <a:gd name="T11" fmla="*/ 2147483646 h 1847"/>
              <a:gd name="T12" fmla="*/ 2147483646 w 1518"/>
              <a:gd name="T13" fmla="*/ 2147483646 h 1847"/>
              <a:gd name="T14" fmla="*/ 2147483646 w 1518"/>
              <a:gd name="T15" fmla="*/ 2147483646 h 1847"/>
              <a:gd name="T16" fmla="*/ 2147483646 w 1518"/>
              <a:gd name="T17" fmla="*/ 2147483646 h 1847"/>
              <a:gd name="T18" fmla="*/ 2147483646 w 1518"/>
              <a:gd name="T19" fmla="*/ 2147483646 h 1847"/>
              <a:gd name="T20" fmla="*/ 2147483646 w 1518"/>
              <a:gd name="T21" fmla="*/ 2147483646 h 1847"/>
              <a:gd name="T22" fmla="*/ 2147483646 w 1518"/>
              <a:gd name="T23" fmla="*/ 2147483646 h 1847"/>
              <a:gd name="T24" fmla="*/ 2147483646 w 1518"/>
              <a:gd name="T25" fmla="*/ 2147483646 h 1847"/>
              <a:gd name="T26" fmla="*/ 2147483646 w 1518"/>
              <a:gd name="T27" fmla="*/ 2147483646 h 1847"/>
              <a:gd name="T28" fmla="*/ 0 w 1518"/>
              <a:gd name="T29" fmla="*/ 2147483646 h 1847"/>
              <a:gd name="T30" fmla="*/ 2147483646 w 1518"/>
              <a:gd name="T31" fmla="*/ 2147483646 h 1847"/>
              <a:gd name="T32" fmla="*/ 2147483646 w 1518"/>
              <a:gd name="T33" fmla="*/ 2147483646 h 1847"/>
              <a:gd name="T34" fmla="*/ 2147483646 w 1518"/>
              <a:gd name="T35" fmla="*/ 2147483646 h 1847"/>
              <a:gd name="T36" fmla="*/ 2147483646 w 1518"/>
              <a:gd name="T37" fmla="*/ 2147483646 h 1847"/>
              <a:gd name="T38" fmla="*/ 2147483646 w 1518"/>
              <a:gd name="T39" fmla="*/ 2147483646 h 1847"/>
              <a:gd name="T40" fmla="*/ 2147483646 w 1518"/>
              <a:gd name="T41" fmla="*/ 2147483646 h 1847"/>
              <a:gd name="T42" fmla="*/ 2147483646 w 1518"/>
              <a:gd name="T43" fmla="*/ 2147483646 h 1847"/>
              <a:gd name="T44" fmla="*/ 2147483646 w 1518"/>
              <a:gd name="T45" fmla="*/ 2147483646 h 1847"/>
              <a:gd name="T46" fmla="*/ 2147483646 w 1518"/>
              <a:gd name="T47" fmla="*/ 2147483646 h 1847"/>
              <a:gd name="T48" fmla="*/ 2147483646 w 1518"/>
              <a:gd name="T49" fmla="*/ 2147483646 h 1847"/>
              <a:gd name="T50" fmla="*/ 2147483646 w 1518"/>
              <a:gd name="T51" fmla="*/ 2147483646 h 1847"/>
              <a:gd name="T52" fmla="*/ 2147483646 w 1518"/>
              <a:gd name="T53" fmla="*/ 2147483646 h 1847"/>
              <a:gd name="T54" fmla="*/ 2147483646 w 1518"/>
              <a:gd name="T55" fmla="*/ 2147483646 h 1847"/>
              <a:gd name="T56" fmla="*/ 2147483646 w 1518"/>
              <a:gd name="T57" fmla="*/ 2147483646 h 1847"/>
              <a:gd name="T58" fmla="*/ 2147483646 w 1518"/>
              <a:gd name="T59" fmla="*/ 2147483646 h 1847"/>
              <a:gd name="T60" fmla="*/ 2147483646 w 1518"/>
              <a:gd name="T61" fmla="*/ 2147483646 h 1847"/>
              <a:gd name="T62" fmla="*/ 2147483646 w 1518"/>
              <a:gd name="T63" fmla="*/ 2147483646 h 1847"/>
              <a:gd name="T64" fmla="*/ 2147483646 w 1518"/>
              <a:gd name="T65" fmla="*/ 2147483646 h 1847"/>
              <a:gd name="T66" fmla="*/ 2147483646 w 1518"/>
              <a:gd name="T67" fmla="*/ 2147483646 h 18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18" h="1847">
                <a:moveTo>
                  <a:pt x="1480" y="1602"/>
                </a:moveTo>
                <a:cubicBezTo>
                  <a:pt x="1403" y="1602"/>
                  <a:pt x="1403" y="1602"/>
                  <a:pt x="1403" y="1602"/>
                </a:cubicBezTo>
                <a:cubicBezTo>
                  <a:pt x="1403" y="1209"/>
                  <a:pt x="1403" y="1209"/>
                  <a:pt x="1403" y="1209"/>
                </a:cubicBezTo>
                <a:cubicBezTo>
                  <a:pt x="1403" y="1198"/>
                  <a:pt x="1395" y="1190"/>
                  <a:pt x="1384" y="1190"/>
                </a:cubicBezTo>
                <a:cubicBezTo>
                  <a:pt x="1297" y="1190"/>
                  <a:pt x="1297" y="1190"/>
                  <a:pt x="1297" y="1190"/>
                </a:cubicBezTo>
                <a:cubicBezTo>
                  <a:pt x="1297" y="890"/>
                  <a:pt x="1297" y="890"/>
                  <a:pt x="1297" y="890"/>
                </a:cubicBezTo>
                <a:cubicBezTo>
                  <a:pt x="1306" y="894"/>
                  <a:pt x="1306" y="894"/>
                  <a:pt x="1306" y="894"/>
                </a:cubicBezTo>
                <a:cubicBezTo>
                  <a:pt x="1311" y="896"/>
                  <a:pt x="1316" y="897"/>
                  <a:pt x="1320" y="897"/>
                </a:cubicBezTo>
                <a:cubicBezTo>
                  <a:pt x="1335" y="897"/>
                  <a:pt x="1349" y="888"/>
                  <a:pt x="1355" y="873"/>
                </a:cubicBezTo>
                <a:cubicBezTo>
                  <a:pt x="1408" y="745"/>
                  <a:pt x="1408" y="745"/>
                  <a:pt x="1408" y="745"/>
                </a:cubicBezTo>
                <a:cubicBezTo>
                  <a:pt x="1412" y="735"/>
                  <a:pt x="1412" y="725"/>
                  <a:pt x="1408" y="716"/>
                </a:cubicBezTo>
                <a:cubicBezTo>
                  <a:pt x="1405" y="707"/>
                  <a:pt x="1397" y="699"/>
                  <a:pt x="1388" y="696"/>
                </a:cubicBezTo>
                <a:cubicBezTo>
                  <a:pt x="578" y="360"/>
                  <a:pt x="578" y="360"/>
                  <a:pt x="578" y="360"/>
                </a:cubicBezTo>
                <a:cubicBezTo>
                  <a:pt x="608" y="304"/>
                  <a:pt x="634" y="246"/>
                  <a:pt x="657" y="189"/>
                </a:cubicBezTo>
                <a:cubicBezTo>
                  <a:pt x="665" y="170"/>
                  <a:pt x="656" y="148"/>
                  <a:pt x="637" y="141"/>
                </a:cubicBezTo>
                <a:cubicBezTo>
                  <a:pt x="317" y="8"/>
                  <a:pt x="317" y="8"/>
                  <a:pt x="317" y="8"/>
                </a:cubicBezTo>
                <a:cubicBezTo>
                  <a:pt x="298" y="0"/>
                  <a:pt x="276" y="9"/>
                  <a:pt x="268" y="28"/>
                </a:cubicBezTo>
                <a:cubicBezTo>
                  <a:pt x="189" y="214"/>
                  <a:pt x="137" y="420"/>
                  <a:pt x="107" y="679"/>
                </a:cubicBezTo>
                <a:cubicBezTo>
                  <a:pt x="105" y="695"/>
                  <a:pt x="114" y="711"/>
                  <a:pt x="130" y="718"/>
                </a:cubicBezTo>
                <a:cubicBezTo>
                  <a:pt x="267" y="775"/>
                  <a:pt x="267" y="775"/>
                  <a:pt x="267" y="775"/>
                </a:cubicBezTo>
                <a:cubicBezTo>
                  <a:pt x="283" y="781"/>
                  <a:pt x="300" y="776"/>
                  <a:pt x="311" y="763"/>
                </a:cubicBezTo>
                <a:cubicBezTo>
                  <a:pt x="370" y="688"/>
                  <a:pt x="422" y="617"/>
                  <a:pt x="468" y="547"/>
                </a:cubicBezTo>
                <a:cubicBezTo>
                  <a:pt x="630" y="614"/>
                  <a:pt x="630" y="614"/>
                  <a:pt x="630" y="614"/>
                </a:cubicBezTo>
                <a:cubicBezTo>
                  <a:pt x="622" y="669"/>
                  <a:pt x="622" y="669"/>
                  <a:pt x="622" y="669"/>
                </a:cubicBezTo>
                <a:cubicBezTo>
                  <a:pt x="598" y="836"/>
                  <a:pt x="598" y="836"/>
                  <a:pt x="598" y="836"/>
                </a:cubicBezTo>
                <a:cubicBezTo>
                  <a:pt x="487" y="1602"/>
                  <a:pt x="487" y="1602"/>
                  <a:pt x="487" y="1602"/>
                </a:cubicBezTo>
                <a:cubicBezTo>
                  <a:pt x="228" y="1602"/>
                  <a:pt x="228" y="1602"/>
                  <a:pt x="228" y="1602"/>
                </a:cubicBezTo>
                <a:cubicBezTo>
                  <a:pt x="38" y="1602"/>
                  <a:pt x="38" y="1602"/>
                  <a:pt x="38" y="1602"/>
                </a:cubicBezTo>
                <a:cubicBezTo>
                  <a:pt x="17" y="1602"/>
                  <a:pt x="0" y="1618"/>
                  <a:pt x="0" y="1639"/>
                </a:cubicBezTo>
                <a:cubicBezTo>
                  <a:pt x="0" y="1809"/>
                  <a:pt x="0" y="1809"/>
                  <a:pt x="0" y="1809"/>
                </a:cubicBezTo>
                <a:cubicBezTo>
                  <a:pt x="0" y="1830"/>
                  <a:pt x="17" y="1847"/>
                  <a:pt x="38" y="1847"/>
                </a:cubicBezTo>
                <a:cubicBezTo>
                  <a:pt x="1480" y="1847"/>
                  <a:pt x="1480" y="1847"/>
                  <a:pt x="1480" y="1847"/>
                </a:cubicBezTo>
                <a:cubicBezTo>
                  <a:pt x="1501" y="1847"/>
                  <a:pt x="1518" y="1830"/>
                  <a:pt x="1518" y="1809"/>
                </a:cubicBezTo>
                <a:cubicBezTo>
                  <a:pt x="1518" y="1639"/>
                  <a:pt x="1518" y="1639"/>
                  <a:pt x="1518" y="1639"/>
                </a:cubicBezTo>
                <a:cubicBezTo>
                  <a:pt x="1518" y="1618"/>
                  <a:pt x="1501" y="1602"/>
                  <a:pt x="1480" y="1602"/>
                </a:cubicBezTo>
                <a:close/>
                <a:moveTo>
                  <a:pt x="1222" y="1190"/>
                </a:moveTo>
                <a:cubicBezTo>
                  <a:pt x="1135" y="1190"/>
                  <a:pt x="1135" y="1190"/>
                  <a:pt x="1135" y="1190"/>
                </a:cubicBezTo>
                <a:cubicBezTo>
                  <a:pt x="1124" y="1190"/>
                  <a:pt x="1116" y="1198"/>
                  <a:pt x="1116" y="1209"/>
                </a:cubicBezTo>
                <a:cubicBezTo>
                  <a:pt x="1116" y="1602"/>
                  <a:pt x="1116" y="1602"/>
                  <a:pt x="1116" y="1602"/>
                </a:cubicBezTo>
                <a:cubicBezTo>
                  <a:pt x="1031" y="1602"/>
                  <a:pt x="1031" y="1602"/>
                  <a:pt x="1031" y="1602"/>
                </a:cubicBezTo>
                <a:cubicBezTo>
                  <a:pt x="920" y="836"/>
                  <a:pt x="920" y="836"/>
                  <a:pt x="920" y="836"/>
                </a:cubicBezTo>
                <a:cubicBezTo>
                  <a:pt x="905" y="727"/>
                  <a:pt x="905" y="727"/>
                  <a:pt x="905" y="727"/>
                </a:cubicBezTo>
                <a:cubicBezTo>
                  <a:pt x="1222" y="859"/>
                  <a:pt x="1222" y="859"/>
                  <a:pt x="1222" y="859"/>
                </a:cubicBezTo>
                <a:cubicBezTo>
                  <a:pt x="1222" y="1190"/>
                  <a:pt x="1222" y="1190"/>
                  <a:pt x="1222" y="1190"/>
                </a:cubicBezTo>
                <a:close/>
                <a:moveTo>
                  <a:pt x="852" y="936"/>
                </a:moveTo>
                <a:cubicBezTo>
                  <a:pt x="720" y="838"/>
                  <a:pt x="720" y="838"/>
                  <a:pt x="720" y="838"/>
                </a:cubicBezTo>
                <a:cubicBezTo>
                  <a:pt x="825" y="749"/>
                  <a:pt x="825" y="749"/>
                  <a:pt x="825" y="749"/>
                </a:cubicBezTo>
                <a:lnTo>
                  <a:pt x="852" y="936"/>
                </a:lnTo>
                <a:close/>
                <a:moveTo>
                  <a:pt x="808" y="1006"/>
                </a:moveTo>
                <a:cubicBezTo>
                  <a:pt x="641" y="1112"/>
                  <a:pt x="641" y="1112"/>
                  <a:pt x="641" y="1112"/>
                </a:cubicBezTo>
                <a:cubicBezTo>
                  <a:pt x="671" y="904"/>
                  <a:pt x="671" y="904"/>
                  <a:pt x="671" y="904"/>
                </a:cubicBezTo>
                <a:lnTo>
                  <a:pt x="808" y="1006"/>
                </a:lnTo>
                <a:close/>
                <a:moveTo>
                  <a:pt x="870" y="1064"/>
                </a:moveTo>
                <a:cubicBezTo>
                  <a:pt x="910" y="1342"/>
                  <a:pt x="910" y="1342"/>
                  <a:pt x="910" y="1342"/>
                </a:cubicBezTo>
                <a:cubicBezTo>
                  <a:pt x="694" y="1176"/>
                  <a:pt x="694" y="1176"/>
                  <a:pt x="694" y="1176"/>
                </a:cubicBezTo>
                <a:lnTo>
                  <a:pt x="870" y="1064"/>
                </a:lnTo>
                <a:close/>
                <a:moveTo>
                  <a:pt x="709" y="1602"/>
                </a:moveTo>
                <a:cubicBezTo>
                  <a:pt x="925" y="1445"/>
                  <a:pt x="925" y="1445"/>
                  <a:pt x="925" y="1445"/>
                </a:cubicBezTo>
                <a:cubicBezTo>
                  <a:pt x="948" y="1602"/>
                  <a:pt x="948" y="1602"/>
                  <a:pt x="948" y="1602"/>
                </a:cubicBezTo>
                <a:lnTo>
                  <a:pt x="709" y="1602"/>
                </a:lnTo>
                <a:close/>
                <a:moveTo>
                  <a:pt x="783" y="677"/>
                </a:moveTo>
                <a:cubicBezTo>
                  <a:pt x="693" y="754"/>
                  <a:pt x="693" y="754"/>
                  <a:pt x="693" y="754"/>
                </a:cubicBezTo>
                <a:cubicBezTo>
                  <a:pt x="708" y="646"/>
                  <a:pt x="708" y="646"/>
                  <a:pt x="708" y="646"/>
                </a:cubicBezTo>
                <a:lnTo>
                  <a:pt x="783" y="677"/>
                </a:lnTo>
                <a:close/>
                <a:moveTo>
                  <a:pt x="624" y="1226"/>
                </a:moveTo>
                <a:cubicBezTo>
                  <a:pt x="849" y="1399"/>
                  <a:pt x="849" y="1399"/>
                  <a:pt x="849" y="1399"/>
                </a:cubicBezTo>
                <a:cubicBezTo>
                  <a:pt x="570" y="1601"/>
                  <a:pt x="570" y="1601"/>
                  <a:pt x="570" y="1601"/>
                </a:cubicBezTo>
                <a:lnTo>
                  <a:pt x="624" y="122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19" name="Group 5"/>
          <p:cNvGrpSpPr>
            <a:grpSpLocks noChangeAspect="1"/>
          </p:cNvGrpSpPr>
          <p:nvPr/>
        </p:nvGrpSpPr>
        <p:grpSpPr bwMode="auto">
          <a:xfrm>
            <a:off x="7006852" y="4963947"/>
            <a:ext cx="540000" cy="502711"/>
            <a:chOff x="1577" y="314"/>
            <a:chExt cx="782" cy="728"/>
          </a:xfrm>
          <a:solidFill>
            <a:schemeClr val="bg1"/>
          </a:solidFill>
        </p:grpSpPr>
        <p:sp>
          <p:nvSpPr>
            <p:cNvPr id="20"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1" name="Oval 7"/>
            <p:cNvSpPr>
              <a:spLocks noChangeArrowheads="1"/>
            </p:cNvSpPr>
            <p:nvPr/>
          </p:nvSpPr>
          <p:spPr bwMode="auto">
            <a:xfrm>
              <a:off x="1742" y="460"/>
              <a:ext cx="52" cy="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2"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3"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4"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5"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6"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sp>
          <p:nvSpPr>
            <p:cNvPr id="27"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cs typeface="+mn-ea"/>
                <a:sym typeface="+mn-lt"/>
              </a:endParaRPr>
            </a:p>
          </p:txBody>
        </p:sp>
      </p:grpSp>
      <p:sp>
        <p:nvSpPr>
          <p:cNvPr id="28" name="Freeform 5"/>
          <p:cNvSpPr>
            <a:spLocks noChangeAspect="1" noEditPoints="1"/>
          </p:cNvSpPr>
          <p:nvPr/>
        </p:nvSpPr>
        <p:spPr bwMode="auto">
          <a:xfrm>
            <a:off x="9367838" y="5064125"/>
            <a:ext cx="541337" cy="400050"/>
          </a:xfrm>
          <a:custGeom>
            <a:avLst/>
            <a:gdLst>
              <a:gd name="T0" fmla="*/ 2147483646 w 263"/>
              <a:gd name="T1" fmla="*/ 2147483646 h 194"/>
              <a:gd name="T2" fmla="*/ 2147483646 w 263"/>
              <a:gd name="T3" fmla="*/ 2147483646 h 194"/>
              <a:gd name="T4" fmla="*/ 2147483646 w 263"/>
              <a:gd name="T5" fmla="*/ 2147483646 h 194"/>
              <a:gd name="T6" fmla="*/ 2147483646 w 263"/>
              <a:gd name="T7" fmla="*/ 2147483646 h 194"/>
              <a:gd name="T8" fmla="*/ 2147483646 w 263"/>
              <a:gd name="T9" fmla="*/ 2147483646 h 194"/>
              <a:gd name="T10" fmla="*/ 2147483646 w 263"/>
              <a:gd name="T11" fmla="*/ 2147483646 h 194"/>
              <a:gd name="T12" fmla="*/ 2147483646 w 263"/>
              <a:gd name="T13" fmla="*/ 2147483646 h 194"/>
              <a:gd name="T14" fmla="*/ 2147483646 w 263"/>
              <a:gd name="T15" fmla="*/ 2147483646 h 194"/>
              <a:gd name="T16" fmla="*/ 2147483646 w 263"/>
              <a:gd name="T17" fmla="*/ 2147483646 h 194"/>
              <a:gd name="T18" fmla="*/ 2147483646 w 263"/>
              <a:gd name="T19" fmla="*/ 2147483646 h 194"/>
              <a:gd name="T20" fmla="*/ 2147483646 w 263"/>
              <a:gd name="T21" fmla="*/ 2147483646 h 194"/>
              <a:gd name="T22" fmla="*/ 2147483646 w 263"/>
              <a:gd name="T23" fmla="*/ 2147483646 h 194"/>
              <a:gd name="T24" fmla="*/ 2147483646 w 263"/>
              <a:gd name="T25" fmla="*/ 2147483646 h 194"/>
              <a:gd name="T26" fmla="*/ 2147483646 w 263"/>
              <a:gd name="T27" fmla="*/ 2147483646 h 194"/>
              <a:gd name="T28" fmla="*/ 2147483646 w 263"/>
              <a:gd name="T29" fmla="*/ 2147483646 h 194"/>
              <a:gd name="T30" fmla="*/ 2147483646 w 263"/>
              <a:gd name="T31" fmla="*/ 2147483646 h 194"/>
              <a:gd name="T32" fmla="*/ 2147483646 w 263"/>
              <a:gd name="T33" fmla="*/ 2147483646 h 194"/>
              <a:gd name="T34" fmla="*/ 2147483646 w 263"/>
              <a:gd name="T35" fmla="*/ 2147483646 h 194"/>
              <a:gd name="T36" fmla="*/ 2147483646 w 263"/>
              <a:gd name="T37" fmla="*/ 2147483646 h 194"/>
              <a:gd name="T38" fmla="*/ 2147483646 w 263"/>
              <a:gd name="T39" fmla="*/ 2147483646 h 194"/>
              <a:gd name="T40" fmla="*/ 2147483646 w 263"/>
              <a:gd name="T41" fmla="*/ 2147483646 h 194"/>
              <a:gd name="T42" fmla="*/ 2147483646 w 263"/>
              <a:gd name="T43" fmla="*/ 2147483646 h 194"/>
              <a:gd name="T44" fmla="*/ 2147483646 w 263"/>
              <a:gd name="T45" fmla="*/ 2147483646 h 194"/>
              <a:gd name="T46" fmla="*/ 2147483646 w 263"/>
              <a:gd name="T47" fmla="*/ 2147483646 h 194"/>
              <a:gd name="T48" fmla="*/ 2147483646 w 263"/>
              <a:gd name="T49" fmla="*/ 2147483646 h 194"/>
              <a:gd name="T50" fmla="*/ 2147483646 w 263"/>
              <a:gd name="T51" fmla="*/ 2147483646 h 194"/>
              <a:gd name="T52" fmla="*/ 2147483646 w 263"/>
              <a:gd name="T53" fmla="*/ 2147483646 h 194"/>
              <a:gd name="T54" fmla="*/ 2147483646 w 263"/>
              <a:gd name="T55" fmla="*/ 2147483646 h 194"/>
              <a:gd name="T56" fmla="*/ 2147483646 w 263"/>
              <a:gd name="T57" fmla="*/ 2147483646 h 194"/>
              <a:gd name="T58" fmla="*/ 2147483646 w 263"/>
              <a:gd name="T59" fmla="*/ 2147483646 h 194"/>
              <a:gd name="T60" fmla="*/ 2147483646 w 263"/>
              <a:gd name="T61" fmla="*/ 2147483646 h 194"/>
              <a:gd name="T62" fmla="*/ 2147483646 w 263"/>
              <a:gd name="T63" fmla="*/ 2147483646 h 194"/>
              <a:gd name="T64" fmla="*/ 2147483646 w 263"/>
              <a:gd name="T65" fmla="*/ 2147483646 h 194"/>
              <a:gd name="T66" fmla="*/ 2147483646 w 263"/>
              <a:gd name="T67" fmla="*/ 2147483646 h 194"/>
              <a:gd name="T68" fmla="*/ 2147483646 w 263"/>
              <a:gd name="T69" fmla="*/ 2147483646 h 194"/>
              <a:gd name="T70" fmla="*/ 2147483646 w 263"/>
              <a:gd name="T71" fmla="*/ 2147483646 h 194"/>
              <a:gd name="T72" fmla="*/ 2147483646 w 263"/>
              <a:gd name="T73" fmla="*/ 2147483646 h 194"/>
              <a:gd name="T74" fmla="*/ 2147483646 w 263"/>
              <a:gd name="T75" fmla="*/ 2147483646 h 194"/>
              <a:gd name="T76" fmla="*/ 2147483646 w 263"/>
              <a:gd name="T77" fmla="*/ 2147483646 h 194"/>
              <a:gd name="T78" fmla="*/ 2147483646 w 263"/>
              <a:gd name="T79" fmla="*/ 2147483646 h 194"/>
              <a:gd name="T80" fmla="*/ 2147483646 w 263"/>
              <a:gd name="T81" fmla="*/ 2147483646 h 194"/>
              <a:gd name="T82" fmla="*/ 2147483646 w 263"/>
              <a:gd name="T83" fmla="*/ 2147483646 h 194"/>
              <a:gd name="T84" fmla="*/ 2147483646 w 263"/>
              <a:gd name="T85" fmla="*/ 2147483646 h 194"/>
              <a:gd name="T86" fmla="*/ 2147483646 w 263"/>
              <a:gd name="T87" fmla="*/ 2147483646 h 19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9" name="文本框 33"/>
          <p:cNvSpPr txBox="1">
            <a:spLocks noChangeArrowheads="1"/>
          </p:cNvSpPr>
          <p:nvPr/>
        </p:nvSpPr>
        <p:spPr bwMode="auto">
          <a:xfrm>
            <a:off x="2050793"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eaLnBrk="1" hangingPunct="1">
              <a:spcBef>
                <a:spcPct val="0"/>
              </a:spcBef>
              <a:spcAft>
                <a:spcPts val="1000"/>
              </a:spcAft>
              <a:buFontTx/>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0" name="文本框 34"/>
          <p:cNvSpPr txBox="1">
            <a:spLocks noChangeArrowheads="1"/>
          </p:cNvSpPr>
          <p:nvPr/>
        </p:nvSpPr>
        <p:spPr bwMode="auto">
          <a:xfrm>
            <a:off x="4412992"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1" name="文本框 35"/>
          <p:cNvSpPr txBox="1">
            <a:spLocks noChangeArrowheads="1"/>
          </p:cNvSpPr>
          <p:nvPr/>
        </p:nvSpPr>
        <p:spPr bwMode="auto">
          <a:xfrm>
            <a:off x="6772811"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2" name="文本框 36"/>
          <p:cNvSpPr txBox="1">
            <a:spLocks noChangeArrowheads="1"/>
          </p:cNvSpPr>
          <p:nvPr/>
        </p:nvSpPr>
        <p:spPr bwMode="auto">
          <a:xfrm>
            <a:off x="9135805" y="1982788"/>
            <a:ext cx="1005403" cy="37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a:spcBef>
                <a:spcPct val="0"/>
              </a:spcBef>
              <a:spcAft>
                <a:spcPts val="1000"/>
              </a:spcAft>
              <a:buNone/>
            </a:pPr>
            <a:r>
              <a:rPr lang="zh-CN" altLang="en-US" sz="1600" b="1" dirty="0">
                <a:solidFill>
                  <a:schemeClr val="bg1"/>
                </a:solidFill>
                <a:latin typeface="+mn-lt"/>
                <a:ea typeface="+mn-ea"/>
                <a:cs typeface="+mn-ea"/>
                <a:sym typeface="+mn-lt"/>
              </a:rPr>
              <a:t>点击编辑</a:t>
            </a:r>
            <a:endParaRPr lang="zh-CN" altLang="en-US" sz="1600" b="1" dirty="0">
              <a:solidFill>
                <a:schemeClr val="bg1"/>
              </a:solidFill>
              <a:latin typeface="+mn-lt"/>
              <a:ea typeface="+mn-ea"/>
              <a:cs typeface="+mn-ea"/>
              <a:sym typeface="+mn-lt"/>
            </a:endParaRPr>
          </a:p>
        </p:txBody>
      </p:sp>
      <p:sp>
        <p:nvSpPr>
          <p:cNvPr id="33" name="文本框 37"/>
          <p:cNvSpPr txBox="1">
            <a:spLocks noChangeArrowheads="1"/>
          </p:cNvSpPr>
          <p:nvPr/>
        </p:nvSpPr>
        <p:spPr bwMode="auto">
          <a:xfrm>
            <a:off x="17208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4" name="文本框 33"/>
          <p:cNvSpPr txBox="1">
            <a:spLocks noChangeArrowheads="1"/>
          </p:cNvSpPr>
          <p:nvPr/>
        </p:nvSpPr>
        <p:spPr bwMode="auto">
          <a:xfrm>
            <a:off x="4083097"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5" name="文本框 34"/>
          <p:cNvSpPr txBox="1">
            <a:spLocks noChangeArrowheads="1"/>
          </p:cNvSpPr>
          <p:nvPr/>
        </p:nvSpPr>
        <p:spPr bwMode="auto">
          <a:xfrm>
            <a:off x="6459550"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sp>
        <p:nvSpPr>
          <p:cNvPr id="36" name="文本框 35"/>
          <p:cNvSpPr txBox="1">
            <a:spLocks noChangeArrowheads="1"/>
          </p:cNvSpPr>
          <p:nvPr/>
        </p:nvSpPr>
        <p:spPr bwMode="auto">
          <a:xfrm>
            <a:off x="8806703" y="2544865"/>
            <a:ext cx="1663606"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ctr" defTabSz="1216660">
              <a:lnSpc>
                <a:spcPct val="120000"/>
              </a:lnSpc>
              <a:spcBef>
                <a:spcPct val="20000"/>
              </a:spcBef>
              <a:buNone/>
            </a:pPr>
            <a:r>
              <a:rPr lang="zh-CN" altLang="en-US" sz="1400" dirty="0">
                <a:solidFill>
                  <a:schemeClr val="bg1"/>
                </a:solidFill>
                <a:latin typeface="+mn-lt"/>
                <a:ea typeface="+mn-ea"/>
                <a:cs typeface="+mn-ea"/>
                <a:sym typeface="+mn-lt"/>
              </a:rPr>
              <a:t>点击输入简要文字内容，文字内容需概括精炼，不用多余的文字修饰，言简意赅的说明该项内容</a:t>
            </a:r>
            <a:endParaRPr lang="en-US" altLang="zh-CN" sz="1400" dirty="0">
              <a:solidFill>
                <a:schemeClr val="bg1"/>
              </a:solidFill>
              <a:latin typeface="+mn-lt"/>
              <a:ea typeface="+mn-ea"/>
              <a:cs typeface="+mn-ea"/>
              <a:sym typeface="+mn-lt"/>
            </a:endParaRPr>
          </a:p>
        </p:txBody>
      </p:sp>
      <p:grpSp>
        <p:nvGrpSpPr>
          <p:cNvPr id="41" name="组合 40"/>
          <p:cNvGrpSpPr/>
          <p:nvPr/>
        </p:nvGrpSpPr>
        <p:grpSpPr>
          <a:xfrm>
            <a:off x="339352" y="289054"/>
            <a:ext cx="6112248" cy="504259"/>
            <a:chOff x="339352" y="289054"/>
            <a:chExt cx="6112248" cy="504259"/>
          </a:xfrm>
        </p:grpSpPr>
        <p:sp>
          <p:nvSpPr>
            <p:cNvPr id="42" name="矩形 41"/>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Shape 1"/>
          <p:cNvSpPr/>
          <p:nvPr/>
        </p:nvSpPr>
        <p:spPr>
          <a:xfrm>
            <a:off x="2483041" y="3266123"/>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4" name="Freeform 3"/>
          <p:cNvSpPr/>
          <p:nvPr/>
        </p:nvSpPr>
        <p:spPr>
          <a:xfrm>
            <a:off x="1396834" y="2903403"/>
            <a:ext cx="1937153" cy="1597745"/>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868B8"/>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66227" rIns="66227" bIns="91440" numCol="1" spcCol="1270" anchor="t" anchorCtr="0">
            <a:noAutofit/>
          </a:bodyPr>
          <a:lstStyle/>
          <a:p>
            <a:pPr marL="228600" lvl="1" indent="-228600" algn="l" defTabSz="977900">
              <a:lnSpc>
                <a:spcPct val="90000"/>
              </a:lnSpc>
              <a:spcBef>
                <a:spcPct val="0"/>
              </a:spcBef>
              <a:spcAft>
                <a:spcPct val="15000"/>
              </a:spcAft>
              <a:buFont typeface="+mj-lt"/>
              <a:buAutoNum type="arabicPeriod"/>
            </a:pPr>
            <a:endParaRPr lang="en-US" kern="1200" dirty="0">
              <a:cs typeface="+mn-ea"/>
              <a:sym typeface="+mn-lt"/>
            </a:endParaRPr>
          </a:p>
        </p:txBody>
      </p:sp>
      <p:sp>
        <p:nvSpPr>
          <p:cNvPr id="5" name="Freeform 4"/>
          <p:cNvSpPr/>
          <p:nvPr/>
        </p:nvSpPr>
        <p:spPr>
          <a:xfrm>
            <a:off x="1827313" y="4152193"/>
            <a:ext cx="1721914" cy="684748"/>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lvl="0" algn="ctr" defTabSz="1111250">
              <a:lnSpc>
                <a:spcPct val="90000"/>
              </a:lnSpc>
              <a:spcBef>
                <a:spcPct val="0"/>
              </a:spcBef>
              <a:spcAft>
                <a:spcPct val="35000"/>
              </a:spcAft>
            </a:pPr>
            <a:endParaRPr lang="en-US" sz="2400" kern="1200" dirty="0">
              <a:cs typeface="+mn-ea"/>
              <a:sym typeface="+mn-lt"/>
            </a:endParaRPr>
          </a:p>
        </p:txBody>
      </p:sp>
      <p:sp>
        <p:nvSpPr>
          <p:cNvPr id="6" name="Circular Arrow 5"/>
          <p:cNvSpPr/>
          <p:nvPr/>
        </p:nvSpPr>
        <p:spPr>
          <a:xfrm>
            <a:off x="4806597" y="1612318"/>
            <a:ext cx="2641470" cy="2641470"/>
          </a:xfrm>
          <a:prstGeom prst="circularArrow">
            <a:avLst>
              <a:gd name="adj1" fmla="val 2567"/>
              <a:gd name="adj2" fmla="val 311540"/>
              <a:gd name="adj3" fmla="val 19512949"/>
              <a:gd name="adj4" fmla="val 12575511"/>
              <a:gd name="adj5" fmla="val 2994"/>
            </a:avLst>
          </a:prstGeom>
          <a:solidFill>
            <a:schemeClr val="accent2"/>
          </a:solidFill>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7" name="Freeform 7"/>
          <p:cNvSpPr/>
          <p:nvPr/>
        </p:nvSpPr>
        <p:spPr>
          <a:xfrm>
            <a:off x="3864961" y="2902421"/>
            <a:ext cx="1937153" cy="1597748"/>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1791F5"/>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3"/>
            </a:pPr>
            <a:endParaRPr lang="en-US" kern="1200" dirty="0">
              <a:cs typeface="+mn-ea"/>
              <a:sym typeface="+mn-lt"/>
            </a:endParaRPr>
          </a:p>
        </p:txBody>
      </p:sp>
      <p:sp>
        <p:nvSpPr>
          <p:cNvPr id="8" name="Freeform 8"/>
          <p:cNvSpPr/>
          <p:nvPr/>
        </p:nvSpPr>
        <p:spPr>
          <a:xfrm>
            <a:off x="4295440" y="2559812"/>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9" name="Freeform 10"/>
          <p:cNvSpPr/>
          <p:nvPr/>
        </p:nvSpPr>
        <p:spPr>
          <a:xfrm>
            <a:off x="6316666" y="2921364"/>
            <a:ext cx="1937153" cy="1597746"/>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0868B8"/>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66227" rIns="66227" bIns="292661" numCol="1" spcCol="1270" anchor="t" anchorCtr="0">
            <a:noAutofit/>
          </a:bodyPr>
          <a:lstStyle/>
          <a:p>
            <a:pPr marL="228600" lvl="1" indent="-228600" defTabSz="977900">
              <a:lnSpc>
                <a:spcPct val="90000"/>
              </a:lnSpc>
              <a:spcBef>
                <a:spcPct val="0"/>
              </a:spcBef>
              <a:spcAft>
                <a:spcPct val="15000"/>
              </a:spcAft>
              <a:buFont typeface="+mj-lt"/>
              <a:buAutoNum type="arabicPeriod" startAt="5"/>
            </a:pPr>
            <a:endParaRPr lang="en-US" kern="1200" dirty="0">
              <a:cs typeface="+mn-ea"/>
              <a:sym typeface="+mn-lt"/>
            </a:endParaRPr>
          </a:p>
        </p:txBody>
      </p:sp>
      <p:sp>
        <p:nvSpPr>
          <p:cNvPr id="10" name="Freeform 11"/>
          <p:cNvSpPr/>
          <p:nvPr/>
        </p:nvSpPr>
        <p:spPr>
          <a:xfrm>
            <a:off x="6747145" y="4174644"/>
            <a:ext cx="1721914"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1" name="Shape 16"/>
          <p:cNvSpPr/>
          <p:nvPr/>
        </p:nvSpPr>
        <p:spPr>
          <a:xfrm>
            <a:off x="7283066" y="3256441"/>
            <a:ext cx="2360236" cy="2360236"/>
          </a:xfrm>
          <a:prstGeom prst="leftCircularArrow">
            <a:avLst>
              <a:gd name="adj1" fmla="val 2872"/>
              <a:gd name="adj2" fmla="val 351158"/>
              <a:gd name="adj3" fmla="val 2126668"/>
              <a:gd name="adj4" fmla="val 9024489"/>
              <a:gd name="adj5" fmla="val 3351"/>
            </a:avLst>
          </a:prstGeom>
          <a:solidFill>
            <a:schemeClr val="accent1"/>
          </a:solidFill>
          <a:ln>
            <a:no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12" name="Freeform 18"/>
          <p:cNvSpPr/>
          <p:nvPr/>
        </p:nvSpPr>
        <p:spPr>
          <a:xfrm>
            <a:off x="8768372" y="2920384"/>
            <a:ext cx="1937152" cy="1597747"/>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1791F5"/>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6227" tIns="292662" rIns="66227" bIns="66226" numCol="1" spcCol="1270" anchor="b" anchorCtr="0">
            <a:noAutofit/>
          </a:bodyPr>
          <a:lstStyle/>
          <a:p>
            <a:pPr marL="228600" lvl="1" indent="-228600" defTabSz="977900">
              <a:lnSpc>
                <a:spcPct val="90000"/>
              </a:lnSpc>
              <a:spcBef>
                <a:spcPct val="0"/>
              </a:spcBef>
              <a:spcAft>
                <a:spcPct val="15000"/>
              </a:spcAft>
              <a:buFont typeface="+mj-lt"/>
              <a:buAutoNum type="arabicPeriod" startAt="7"/>
            </a:pPr>
            <a:endParaRPr lang="en-US" kern="1200" dirty="0">
              <a:cs typeface="+mn-ea"/>
              <a:sym typeface="+mn-lt"/>
            </a:endParaRPr>
          </a:p>
        </p:txBody>
      </p:sp>
      <p:sp>
        <p:nvSpPr>
          <p:cNvPr id="13" name="Freeform 19"/>
          <p:cNvSpPr/>
          <p:nvPr/>
        </p:nvSpPr>
        <p:spPr>
          <a:xfrm>
            <a:off x="9198851" y="2571693"/>
            <a:ext cx="1721912" cy="684749"/>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0889" tIns="45014" rIns="60889" bIns="45014" numCol="1" spcCol="1270" anchor="ctr" anchorCtr="0">
            <a:noAutofit/>
          </a:bodyPr>
          <a:lstStyle/>
          <a:p>
            <a:pPr algn="ctr" defTabSz="1111250">
              <a:lnSpc>
                <a:spcPct val="90000"/>
              </a:lnSpc>
              <a:spcBef>
                <a:spcPct val="0"/>
              </a:spcBef>
              <a:spcAft>
                <a:spcPct val="35000"/>
              </a:spcAft>
            </a:pPr>
            <a:endParaRPr lang="en-US" sz="2400" dirty="0">
              <a:cs typeface="+mn-ea"/>
              <a:sym typeface="+mn-lt"/>
            </a:endParaRPr>
          </a:p>
        </p:txBody>
      </p:sp>
      <p:sp>
        <p:nvSpPr>
          <p:cNvPr id="14" name="文本框 13"/>
          <p:cNvSpPr txBox="1"/>
          <p:nvPr/>
        </p:nvSpPr>
        <p:spPr>
          <a:xfrm>
            <a:off x="2055729" y="4263735"/>
            <a:ext cx="1265082"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标题一</a:t>
            </a:r>
            <a:endParaRPr lang="zh-CN" altLang="en-US" sz="2400" b="1" dirty="0">
              <a:solidFill>
                <a:schemeClr val="bg1"/>
              </a:solidFill>
              <a:cs typeface="+mn-ea"/>
              <a:sym typeface="+mn-lt"/>
            </a:endParaRPr>
          </a:p>
        </p:txBody>
      </p:sp>
      <p:sp>
        <p:nvSpPr>
          <p:cNvPr id="15" name="文本框 14"/>
          <p:cNvSpPr txBox="1"/>
          <p:nvPr/>
        </p:nvSpPr>
        <p:spPr>
          <a:xfrm>
            <a:off x="4560472" y="2671354"/>
            <a:ext cx="1191850"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标题二</a:t>
            </a:r>
            <a:endParaRPr lang="zh-CN" altLang="en-US" sz="2400" b="1" dirty="0">
              <a:solidFill>
                <a:schemeClr val="bg1"/>
              </a:solidFill>
              <a:cs typeface="+mn-ea"/>
              <a:sym typeface="+mn-lt"/>
            </a:endParaRPr>
          </a:p>
        </p:txBody>
      </p:sp>
      <p:sp>
        <p:nvSpPr>
          <p:cNvPr id="16" name="文本框 15"/>
          <p:cNvSpPr txBox="1"/>
          <p:nvPr/>
        </p:nvSpPr>
        <p:spPr>
          <a:xfrm>
            <a:off x="6993550" y="4286186"/>
            <a:ext cx="1229104"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标题三</a:t>
            </a:r>
            <a:endParaRPr lang="zh-CN" altLang="en-US" sz="2400" b="1" dirty="0">
              <a:solidFill>
                <a:schemeClr val="bg1"/>
              </a:solidFill>
              <a:cs typeface="+mn-ea"/>
              <a:sym typeface="+mn-lt"/>
            </a:endParaRPr>
          </a:p>
        </p:txBody>
      </p:sp>
      <p:sp>
        <p:nvSpPr>
          <p:cNvPr id="17" name="文本框 16"/>
          <p:cNvSpPr txBox="1"/>
          <p:nvPr/>
        </p:nvSpPr>
        <p:spPr>
          <a:xfrm>
            <a:off x="9386488" y="2683235"/>
            <a:ext cx="1346639" cy="461665"/>
          </a:xfrm>
          <a:prstGeom prst="rect">
            <a:avLst/>
          </a:prstGeom>
          <a:noFill/>
        </p:spPr>
        <p:txBody>
          <a:bodyPr wrap="square" rtlCol="0">
            <a:spAutoFit/>
          </a:bodyPr>
          <a:lstStyle/>
          <a:p>
            <a:pPr algn="ctr"/>
            <a:r>
              <a:rPr lang="zh-CN" altLang="en-US" sz="2400" b="1" dirty="0">
                <a:solidFill>
                  <a:schemeClr val="bg1"/>
                </a:solidFill>
                <a:cs typeface="+mn-ea"/>
                <a:sym typeface="+mn-lt"/>
              </a:rPr>
              <a:t>标题四</a:t>
            </a:r>
            <a:endParaRPr lang="zh-CN" altLang="en-US" sz="2400" b="1" dirty="0">
              <a:solidFill>
                <a:schemeClr val="bg1"/>
              </a:solidFill>
              <a:cs typeface="+mn-ea"/>
              <a:sym typeface="+mn-lt"/>
            </a:endParaRPr>
          </a:p>
        </p:txBody>
      </p:sp>
      <p:sp>
        <p:nvSpPr>
          <p:cNvPr id="18" name="矩形 17"/>
          <p:cNvSpPr/>
          <p:nvPr/>
        </p:nvSpPr>
        <p:spPr>
          <a:xfrm>
            <a:off x="1579212" y="3431181"/>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2.</a:t>
            </a:r>
            <a:r>
              <a:rPr lang="zh-CN" altLang="en-US" sz="1400" dirty="0">
                <a:cs typeface="+mn-ea"/>
                <a:sym typeface="+mn-lt"/>
              </a:rPr>
              <a:t>单击此处添加简短说明，添加简短文字</a:t>
            </a:r>
            <a:endParaRPr lang="en-US" altLang="zh-CN" sz="1400" dirty="0">
              <a:cs typeface="+mn-ea"/>
              <a:sym typeface="+mn-lt"/>
            </a:endParaRPr>
          </a:p>
        </p:txBody>
      </p:sp>
      <p:sp>
        <p:nvSpPr>
          <p:cNvPr id="19" name="矩形 18"/>
          <p:cNvSpPr/>
          <p:nvPr/>
        </p:nvSpPr>
        <p:spPr>
          <a:xfrm>
            <a:off x="1579211" y="3127434"/>
            <a:ext cx="1612700"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1.</a:t>
            </a:r>
            <a:r>
              <a:rPr lang="zh-CN" altLang="en-US" sz="1400" dirty="0">
                <a:cs typeface="+mn-ea"/>
                <a:sym typeface="+mn-lt"/>
              </a:rPr>
              <a:t>具体文字添加此处</a:t>
            </a:r>
            <a:endParaRPr lang="en-US" altLang="zh-CN" sz="1400" dirty="0">
              <a:cs typeface="+mn-ea"/>
              <a:sym typeface="+mn-lt"/>
            </a:endParaRPr>
          </a:p>
        </p:txBody>
      </p:sp>
      <p:sp>
        <p:nvSpPr>
          <p:cNvPr id="20" name="矩形 19"/>
          <p:cNvSpPr/>
          <p:nvPr/>
        </p:nvSpPr>
        <p:spPr>
          <a:xfrm>
            <a:off x="4097327" y="3731624"/>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4.</a:t>
            </a:r>
            <a:r>
              <a:rPr lang="zh-CN" altLang="en-US" sz="1400" dirty="0">
                <a:cs typeface="+mn-ea"/>
                <a:sym typeface="+mn-lt"/>
              </a:rPr>
              <a:t>单击此处添加简短说明，添加简短文字</a:t>
            </a:r>
            <a:endParaRPr lang="en-US" altLang="zh-CN" sz="1400" dirty="0">
              <a:cs typeface="+mn-ea"/>
              <a:sym typeface="+mn-lt"/>
            </a:endParaRPr>
          </a:p>
        </p:txBody>
      </p:sp>
      <p:sp>
        <p:nvSpPr>
          <p:cNvPr id="21" name="矩形 20"/>
          <p:cNvSpPr/>
          <p:nvPr/>
        </p:nvSpPr>
        <p:spPr>
          <a:xfrm>
            <a:off x="4097325" y="3427878"/>
            <a:ext cx="1577117"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3.</a:t>
            </a:r>
            <a:r>
              <a:rPr lang="zh-CN" altLang="en-US" sz="1400" dirty="0">
                <a:cs typeface="+mn-ea"/>
                <a:sym typeface="+mn-lt"/>
              </a:rPr>
              <a:t>具体文字添加此处</a:t>
            </a:r>
            <a:endParaRPr lang="en-US" altLang="zh-CN" sz="1400" dirty="0">
              <a:cs typeface="+mn-ea"/>
              <a:sym typeface="+mn-lt"/>
            </a:endParaRPr>
          </a:p>
        </p:txBody>
      </p:sp>
      <p:sp>
        <p:nvSpPr>
          <p:cNvPr id="22" name="矩形 21"/>
          <p:cNvSpPr/>
          <p:nvPr/>
        </p:nvSpPr>
        <p:spPr>
          <a:xfrm>
            <a:off x="6519193" y="3431181"/>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6.</a:t>
            </a:r>
            <a:r>
              <a:rPr lang="zh-CN" altLang="en-US" sz="1400" dirty="0">
                <a:cs typeface="+mn-ea"/>
                <a:sym typeface="+mn-lt"/>
              </a:rPr>
              <a:t>单击此处添加简短说明，添加简短文字</a:t>
            </a:r>
            <a:endParaRPr lang="en-US" altLang="zh-CN" sz="1400" dirty="0">
              <a:cs typeface="+mn-ea"/>
              <a:sym typeface="+mn-lt"/>
            </a:endParaRPr>
          </a:p>
        </p:txBody>
      </p:sp>
      <p:sp>
        <p:nvSpPr>
          <p:cNvPr id="23" name="矩形 22"/>
          <p:cNvSpPr/>
          <p:nvPr/>
        </p:nvSpPr>
        <p:spPr>
          <a:xfrm>
            <a:off x="6519191" y="3127434"/>
            <a:ext cx="1601925" cy="258532"/>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5.</a:t>
            </a:r>
            <a:r>
              <a:rPr lang="zh-CN" altLang="en-US" sz="1400" dirty="0">
                <a:cs typeface="+mn-ea"/>
                <a:sym typeface="+mn-lt"/>
              </a:rPr>
              <a:t>具体文字添加此处</a:t>
            </a:r>
            <a:endParaRPr lang="en-US" altLang="zh-CN" sz="1400" dirty="0">
              <a:cs typeface="+mn-ea"/>
              <a:sym typeface="+mn-lt"/>
            </a:endParaRPr>
          </a:p>
        </p:txBody>
      </p:sp>
      <p:sp>
        <p:nvSpPr>
          <p:cNvPr id="24" name="矩形 23"/>
          <p:cNvSpPr/>
          <p:nvPr/>
        </p:nvSpPr>
        <p:spPr>
          <a:xfrm>
            <a:off x="8993805" y="3731624"/>
            <a:ext cx="1601924" cy="465329"/>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8.</a:t>
            </a:r>
            <a:r>
              <a:rPr lang="zh-CN" altLang="en-US" sz="1400" dirty="0">
                <a:cs typeface="+mn-ea"/>
                <a:sym typeface="+mn-lt"/>
              </a:rPr>
              <a:t>单击此处添加简短说明，添加简短文字</a:t>
            </a:r>
            <a:endParaRPr lang="en-US" altLang="zh-CN" sz="1400" dirty="0">
              <a:cs typeface="+mn-ea"/>
              <a:sym typeface="+mn-lt"/>
            </a:endParaRPr>
          </a:p>
        </p:txBody>
      </p:sp>
      <p:sp>
        <p:nvSpPr>
          <p:cNvPr id="25" name="矩形 24"/>
          <p:cNvSpPr/>
          <p:nvPr/>
        </p:nvSpPr>
        <p:spPr>
          <a:xfrm>
            <a:off x="8993804" y="3427878"/>
            <a:ext cx="1567102" cy="517065"/>
          </a:xfrm>
          <a:prstGeom prst="rect">
            <a:avLst/>
          </a:prstGeom>
          <a:noFill/>
        </p:spPr>
        <p:txBody>
          <a:bodyPr wrap="square" lIns="0" tIns="0" rIns="0" bIns="0" rtlCol="0" anchor="t" anchorCtr="0">
            <a:spAutoFit/>
          </a:bodyPr>
          <a:lstStyle/>
          <a:p>
            <a:pPr defTabSz="1216660">
              <a:lnSpc>
                <a:spcPct val="120000"/>
              </a:lnSpc>
              <a:spcBef>
                <a:spcPct val="20000"/>
              </a:spcBef>
            </a:pPr>
            <a:r>
              <a:rPr lang="en-US" altLang="zh-CN" sz="1400" dirty="0">
                <a:cs typeface="+mn-ea"/>
                <a:sym typeface="+mn-lt"/>
              </a:rPr>
              <a:t>7.</a:t>
            </a:r>
            <a:r>
              <a:rPr lang="zh-CN" altLang="en-US" sz="1400" dirty="0">
                <a:cs typeface="+mn-ea"/>
                <a:sym typeface="+mn-lt"/>
              </a:rPr>
              <a:t>具体文字添加此处</a:t>
            </a:r>
            <a:endParaRPr lang="en-US" altLang="zh-CN" sz="1400" dirty="0">
              <a:cs typeface="+mn-ea"/>
              <a:sym typeface="+mn-lt"/>
            </a:endParaRPr>
          </a:p>
        </p:txBody>
      </p:sp>
      <p:grpSp>
        <p:nvGrpSpPr>
          <p:cNvPr id="30" name="组合 29"/>
          <p:cNvGrpSpPr/>
          <p:nvPr/>
        </p:nvGrpSpPr>
        <p:grpSpPr>
          <a:xfrm>
            <a:off x="339352" y="289054"/>
            <a:ext cx="6112248" cy="504259"/>
            <a:chOff x="339352" y="289054"/>
            <a:chExt cx="6112248" cy="504259"/>
          </a:xfrm>
        </p:grpSpPr>
        <p:sp>
          <p:nvSpPr>
            <p:cNvPr id="31" name="矩形 30"/>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Oval 46"/>
          <p:cNvSpPr/>
          <p:nvPr/>
        </p:nvSpPr>
        <p:spPr>
          <a:xfrm>
            <a:off x="10233122" y="49499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 name="Oval 41"/>
          <p:cNvSpPr/>
          <p:nvPr/>
        </p:nvSpPr>
        <p:spPr>
          <a:xfrm>
            <a:off x="10233121" y="2968752"/>
            <a:ext cx="838200" cy="841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Oval 35"/>
          <p:cNvSpPr/>
          <p:nvPr/>
        </p:nvSpPr>
        <p:spPr>
          <a:xfrm>
            <a:off x="1317721" y="3959352"/>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Oval 3"/>
          <p:cNvSpPr/>
          <p:nvPr/>
        </p:nvSpPr>
        <p:spPr>
          <a:xfrm>
            <a:off x="1317720" y="1971923"/>
            <a:ext cx="838200" cy="841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Rectangle 11"/>
          <p:cNvSpPr/>
          <p:nvPr/>
        </p:nvSpPr>
        <p:spPr>
          <a:xfrm>
            <a:off x="2265641" y="1981201"/>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Rectangle 21"/>
          <p:cNvSpPr/>
          <p:nvPr/>
        </p:nvSpPr>
        <p:spPr>
          <a:xfrm>
            <a:off x="2265641" y="2183000"/>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Rectangle 13"/>
          <p:cNvSpPr/>
          <p:nvPr/>
        </p:nvSpPr>
        <p:spPr>
          <a:xfrm>
            <a:off x="2265641" y="2978030"/>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Rectangle 14"/>
          <p:cNvSpPr/>
          <p:nvPr/>
        </p:nvSpPr>
        <p:spPr>
          <a:xfrm>
            <a:off x="2265641" y="3968630"/>
            <a:ext cx="7848413" cy="822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1" name="Rectangle 15"/>
          <p:cNvSpPr/>
          <p:nvPr/>
        </p:nvSpPr>
        <p:spPr>
          <a:xfrm>
            <a:off x="2265641" y="4949953"/>
            <a:ext cx="7848413" cy="822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2" name="Content Placeholder 4"/>
          <p:cNvSpPr txBox="1"/>
          <p:nvPr/>
        </p:nvSpPr>
        <p:spPr>
          <a:xfrm>
            <a:off x="2280768" y="2255139"/>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01</a:t>
            </a:r>
            <a:endParaRPr lang="en-US" sz="1600" b="1" dirty="0">
              <a:solidFill>
                <a:schemeClr val="bg1"/>
              </a:solidFill>
              <a:cs typeface="+mn-ea"/>
              <a:sym typeface="+mn-lt"/>
            </a:endParaRPr>
          </a:p>
        </p:txBody>
      </p:sp>
      <p:sp>
        <p:nvSpPr>
          <p:cNvPr id="13" name="Content Placeholder 4"/>
          <p:cNvSpPr txBox="1"/>
          <p:nvPr/>
        </p:nvSpPr>
        <p:spPr>
          <a:xfrm>
            <a:off x="9489324" y="3236978"/>
            <a:ext cx="609600" cy="30479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a:solidFill>
                  <a:schemeClr val="bg1"/>
                </a:solidFill>
                <a:cs typeface="+mn-ea"/>
                <a:sym typeface="+mn-lt"/>
              </a:rPr>
              <a:t>02</a:t>
            </a:r>
            <a:endParaRPr lang="en-US" sz="1200" dirty="0">
              <a:solidFill>
                <a:schemeClr val="bg1"/>
              </a:solidFill>
              <a:cs typeface="+mn-ea"/>
              <a:sym typeface="+mn-lt"/>
            </a:endParaRPr>
          </a:p>
        </p:txBody>
      </p:sp>
      <p:sp>
        <p:nvSpPr>
          <p:cNvPr id="14" name="Shape 4483"/>
          <p:cNvSpPr/>
          <p:nvPr/>
        </p:nvSpPr>
        <p:spPr>
          <a:xfrm>
            <a:off x="10533773" y="3169951"/>
            <a:ext cx="236896" cy="438850"/>
          </a:xfrm>
          <a:custGeom>
            <a:avLst/>
            <a:gdLst/>
            <a:ahLst/>
            <a:cxnLst>
              <a:cxn ang="0">
                <a:pos x="wd2" y="hd2"/>
              </a:cxn>
              <a:cxn ang="5400000">
                <a:pos x="wd2" y="hd2"/>
              </a:cxn>
              <a:cxn ang="10800000">
                <a:pos x="wd2" y="hd2"/>
              </a:cxn>
              <a:cxn ang="16200000">
                <a:pos x="wd2" y="hd2"/>
              </a:cxn>
            </a:cxnLst>
            <a:rect l="0" t="0" r="r" b="b"/>
            <a:pathLst>
              <a:path w="21600" h="21600" extrusionOk="0">
                <a:moveTo>
                  <a:pt x="10800" y="19440"/>
                </a:moveTo>
                <a:cubicBezTo>
                  <a:pt x="7045" y="19440"/>
                  <a:pt x="3998" y="17796"/>
                  <a:pt x="3998" y="15769"/>
                </a:cubicBezTo>
                <a:cubicBezTo>
                  <a:pt x="3998" y="14090"/>
                  <a:pt x="6086" y="12679"/>
                  <a:pt x="8933" y="12239"/>
                </a:cubicBezTo>
                <a:lnTo>
                  <a:pt x="8933" y="4320"/>
                </a:lnTo>
                <a:lnTo>
                  <a:pt x="12934" y="4320"/>
                </a:lnTo>
                <a:lnTo>
                  <a:pt x="12934" y="12283"/>
                </a:lnTo>
                <a:cubicBezTo>
                  <a:pt x="15644" y="12767"/>
                  <a:pt x="17602" y="14143"/>
                  <a:pt x="17602" y="15769"/>
                </a:cubicBezTo>
                <a:cubicBezTo>
                  <a:pt x="17602" y="17796"/>
                  <a:pt x="14555" y="19440"/>
                  <a:pt x="10800" y="19440"/>
                </a:cubicBezTo>
                <a:close/>
                <a:moveTo>
                  <a:pt x="16000" y="10656"/>
                </a:moveTo>
                <a:lnTo>
                  <a:pt x="16000" y="1079"/>
                </a:lnTo>
                <a:cubicBezTo>
                  <a:pt x="16000" y="484"/>
                  <a:pt x="15107" y="0"/>
                  <a:pt x="14001" y="0"/>
                </a:cubicBezTo>
                <a:lnTo>
                  <a:pt x="7199" y="0"/>
                </a:lnTo>
                <a:cubicBezTo>
                  <a:pt x="6094" y="0"/>
                  <a:pt x="5600" y="484"/>
                  <a:pt x="5600" y="1079"/>
                </a:cubicBezTo>
                <a:lnTo>
                  <a:pt x="5600" y="10656"/>
                </a:lnTo>
                <a:cubicBezTo>
                  <a:pt x="2262" y="11649"/>
                  <a:pt x="0" y="13566"/>
                  <a:pt x="0" y="15769"/>
                </a:cubicBezTo>
                <a:cubicBezTo>
                  <a:pt x="0" y="18989"/>
                  <a:pt x="4836" y="21600"/>
                  <a:pt x="10800" y="21600"/>
                </a:cubicBezTo>
                <a:cubicBezTo>
                  <a:pt x="16766" y="21600"/>
                  <a:pt x="21600" y="18989"/>
                  <a:pt x="21600" y="15769"/>
                </a:cubicBezTo>
                <a:cubicBezTo>
                  <a:pt x="21600" y="13566"/>
                  <a:pt x="19338" y="11649"/>
                  <a:pt x="16000" y="10656"/>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5" name="Shape 4403"/>
          <p:cNvSpPr/>
          <p:nvPr/>
        </p:nvSpPr>
        <p:spPr>
          <a:xfrm>
            <a:off x="1610717" y="2282184"/>
            <a:ext cx="252208" cy="220729"/>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cs typeface="+mn-ea"/>
              <a:sym typeface="+mn-lt"/>
            </a:endParaRPr>
          </a:p>
        </p:txBody>
      </p:sp>
      <p:sp>
        <p:nvSpPr>
          <p:cNvPr id="16" name="Shape 4401"/>
          <p:cNvSpPr/>
          <p:nvPr/>
        </p:nvSpPr>
        <p:spPr>
          <a:xfrm>
            <a:off x="1610718" y="4238068"/>
            <a:ext cx="252207" cy="283816"/>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17" name="Shape 4416"/>
          <p:cNvSpPr/>
          <p:nvPr/>
        </p:nvSpPr>
        <p:spPr>
          <a:xfrm>
            <a:off x="10530555" y="5236889"/>
            <a:ext cx="243334" cy="2488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dirty="0">
              <a:cs typeface="+mn-ea"/>
              <a:sym typeface="+mn-lt"/>
            </a:endParaRPr>
          </a:p>
        </p:txBody>
      </p:sp>
      <p:sp>
        <p:nvSpPr>
          <p:cNvPr id="18" name="Rectangle 36"/>
          <p:cNvSpPr/>
          <p:nvPr/>
        </p:nvSpPr>
        <p:spPr>
          <a:xfrm>
            <a:off x="9474197" y="3179829"/>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Rectangle 39"/>
          <p:cNvSpPr/>
          <p:nvPr/>
        </p:nvSpPr>
        <p:spPr>
          <a:xfrm>
            <a:off x="2265641" y="4170429"/>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0" name="Rectangle 43"/>
          <p:cNvSpPr/>
          <p:nvPr/>
        </p:nvSpPr>
        <p:spPr>
          <a:xfrm>
            <a:off x="9474196" y="5151752"/>
            <a:ext cx="639857" cy="41909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1" name="Content Placeholder 4"/>
          <p:cNvSpPr txBox="1"/>
          <p:nvPr/>
        </p:nvSpPr>
        <p:spPr>
          <a:xfrm>
            <a:off x="2280768" y="4233227"/>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03</a:t>
            </a:r>
            <a:endParaRPr lang="en-US" sz="1600" b="1" dirty="0">
              <a:solidFill>
                <a:schemeClr val="bg1"/>
              </a:solidFill>
              <a:cs typeface="+mn-ea"/>
              <a:sym typeface="+mn-lt"/>
            </a:endParaRPr>
          </a:p>
        </p:txBody>
      </p:sp>
      <p:sp>
        <p:nvSpPr>
          <p:cNvPr id="22" name="Content Placeholder 4"/>
          <p:cNvSpPr txBox="1"/>
          <p:nvPr/>
        </p:nvSpPr>
        <p:spPr>
          <a:xfrm>
            <a:off x="9489324" y="326555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02</a:t>
            </a:r>
            <a:endParaRPr lang="en-US" sz="1600" b="1" dirty="0">
              <a:solidFill>
                <a:schemeClr val="bg1"/>
              </a:solidFill>
              <a:cs typeface="+mn-ea"/>
              <a:sym typeface="+mn-lt"/>
            </a:endParaRPr>
          </a:p>
        </p:txBody>
      </p:sp>
      <p:sp>
        <p:nvSpPr>
          <p:cNvPr id="23" name="Content Placeholder 4"/>
          <p:cNvSpPr txBox="1"/>
          <p:nvPr/>
        </p:nvSpPr>
        <p:spPr>
          <a:xfrm>
            <a:off x="9489324" y="5198662"/>
            <a:ext cx="609600" cy="304799"/>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cs typeface="+mn-ea"/>
                <a:sym typeface="+mn-lt"/>
              </a:rPr>
              <a:t>04</a:t>
            </a:r>
            <a:endParaRPr lang="en-US" sz="1600" b="1" dirty="0">
              <a:solidFill>
                <a:schemeClr val="bg1"/>
              </a:solidFill>
              <a:cs typeface="+mn-ea"/>
              <a:sym typeface="+mn-lt"/>
            </a:endParaRPr>
          </a:p>
        </p:txBody>
      </p:sp>
      <p:sp>
        <p:nvSpPr>
          <p:cNvPr id="24" name="矩形 23"/>
          <p:cNvSpPr/>
          <p:nvPr/>
        </p:nvSpPr>
        <p:spPr>
          <a:xfrm>
            <a:off x="3141847" y="2149023"/>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5" name="矩形 24"/>
          <p:cNvSpPr/>
          <p:nvPr/>
        </p:nvSpPr>
        <p:spPr>
          <a:xfrm>
            <a:off x="3141847" y="3136068"/>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sp>
        <p:nvSpPr>
          <p:cNvPr id="26" name="矩形 25"/>
          <p:cNvSpPr/>
          <p:nvPr/>
        </p:nvSpPr>
        <p:spPr>
          <a:xfrm>
            <a:off x="3141847" y="4118366"/>
            <a:ext cx="6096000" cy="52197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r>
              <a:rPr lang="zh-CN" altLang="en-US" sz="1400" dirty="0" smtClean="0">
                <a:solidFill>
                  <a:schemeClr val="bg1"/>
                </a:solidFill>
                <a:cs typeface="+mn-ea"/>
                <a:sym typeface="+mn-lt"/>
              </a:rPr>
              <a:t>。</a:t>
            </a:r>
            <a:endParaRPr lang="zh-CN" altLang="en-US" sz="1400" dirty="0" smtClean="0">
              <a:solidFill>
                <a:schemeClr val="bg1"/>
              </a:solidFill>
              <a:cs typeface="+mn-ea"/>
              <a:sym typeface="+mn-lt"/>
            </a:endParaRPr>
          </a:p>
        </p:txBody>
      </p:sp>
      <p:sp>
        <p:nvSpPr>
          <p:cNvPr id="27" name="矩形 26"/>
          <p:cNvSpPr/>
          <p:nvPr/>
        </p:nvSpPr>
        <p:spPr>
          <a:xfrm>
            <a:off x="3141847" y="5089451"/>
            <a:ext cx="6096000" cy="523220"/>
          </a:xfrm>
          <a:prstGeom prst="rect">
            <a:avLst/>
          </a:prstGeom>
        </p:spPr>
        <p:txBody>
          <a:bodyPr>
            <a:spAutoFit/>
          </a:bodyPr>
          <a:lstStyle/>
          <a:p>
            <a:r>
              <a:rPr lang="zh-CN" altLang="en-US" sz="1400" dirty="0">
                <a:solidFill>
                  <a:schemeClr val="bg1"/>
                </a:solidFill>
                <a:cs typeface="+mn-ea"/>
                <a:sym typeface="+mn-lt"/>
              </a:rPr>
              <a:t>单击此处编辑您要的内容，建议您在展示时采用微软雅黑字体，本模版所有图形线条及其相应素材均可自由编辑、改色、替换。</a:t>
            </a:r>
            <a:endParaRPr lang="zh-CN" altLang="en-US" sz="1400" dirty="0">
              <a:solidFill>
                <a:schemeClr val="bg1"/>
              </a:solidFill>
              <a:cs typeface="+mn-ea"/>
              <a:sym typeface="+mn-lt"/>
            </a:endParaRPr>
          </a:p>
        </p:txBody>
      </p:sp>
      <p:grpSp>
        <p:nvGrpSpPr>
          <p:cNvPr id="32" name="组合 31"/>
          <p:cNvGrpSpPr/>
          <p:nvPr/>
        </p:nvGrpSpPr>
        <p:grpSpPr>
          <a:xfrm>
            <a:off x="339352" y="289054"/>
            <a:ext cx="6112248" cy="504259"/>
            <a:chOff x="339352" y="289054"/>
            <a:chExt cx="6112248" cy="504259"/>
          </a:xfrm>
        </p:grpSpPr>
        <p:sp>
          <p:nvSpPr>
            <p:cNvPr id="33" name="矩形 3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Oval 55"/>
          <p:cNvSpPr/>
          <p:nvPr/>
        </p:nvSpPr>
        <p:spPr>
          <a:xfrm>
            <a:off x="4891501" y="1910793"/>
            <a:ext cx="2297750" cy="2298349"/>
          </a:xfrm>
          <a:prstGeom prst="ellipse">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900" dirty="0">
              <a:latin typeface="Sinkin Sans 300 Light" charset="0"/>
              <a:ea typeface="Sinkin Sans 300 Light" charset="0"/>
              <a:cs typeface="Sinkin Sans 300 Light" charset="0"/>
            </a:endParaRPr>
          </a:p>
        </p:txBody>
      </p:sp>
      <p:sp>
        <p:nvSpPr>
          <p:cNvPr id="4" name="Oval 58"/>
          <p:cNvSpPr/>
          <p:nvPr/>
        </p:nvSpPr>
        <p:spPr>
          <a:xfrm>
            <a:off x="2130957" y="2161784"/>
            <a:ext cx="1787242" cy="17877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00" dirty="0">
              <a:latin typeface="Sinkin Sans 300 Light" charset="0"/>
              <a:ea typeface="Sinkin Sans 300 Light" charset="0"/>
              <a:cs typeface="Sinkin Sans 300 Light" charset="0"/>
            </a:endParaRPr>
          </a:p>
        </p:txBody>
      </p:sp>
      <p:sp>
        <p:nvSpPr>
          <p:cNvPr id="5" name="Oval 61"/>
          <p:cNvSpPr/>
          <p:nvPr/>
        </p:nvSpPr>
        <p:spPr>
          <a:xfrm>
            <a:off x="8226481" y="2161784"/>
            <a:ext cx="1787242" cy="178770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900" dirty="0">
              <a:latin typeface="Sinkin Sans 300 Light" charset="0"/>
              <a:ea typeface="Sinkin Sans 300 Light" charset="0"/>
              <a:cs typeface="Sinkin Sans 300 Light" charset="0"/>
            </a:endParaRPr>
          </a:p>
        </p:txBody>
      </p:sp>
      <p:sp>
        <p:nvSpPr>
          <p:cNvPr id="6" name="Freeform 72"/>
          <p:cNvSpPr>
            <a:spLocks noEditPoints="1"/>
          </p:cNvSpPr>
          <p:nvPr/>
        </p:nvSpPr>
        <p:spPr bwMode="auto">
          <a:xfrm>
            <a:off x="5511065" y="2464833"/>
            <a:ext cx="1144012" cy="1071144"/>
          </a:xfrm>
          <a:custGeom>
            <a:avLst/>
            <a:gdLst>
              <a:gd name="T0" fmla="*/ 73 w 73"/>
              <a:gd name="T1" fmla="*/ 14 h 68"/>
              <a:gd name="T2" fmla="*/ 73 w 73"/>
              <a:gd name="T3" fmla="*/ 19 h 68"/>
              <a:gd name="T4" fmla="*/ 68 w 73"/>
              <a:gd name="T5" fmla="*/ 19 h 68"/>
              <a:gd name="T6" fmla="*/ 65 w 73"/>
              <a:gd name="T7" fmla="*/ 22 h 68"/>
              <a:gd name="T8" fmla="*/ 7 w 73"/>
              <a:gd name="T9" fmla="*/ 22 h 68"/>
              <a:gd name="T10" fmla="*/ 5 w 73"/>
              <a:gd name="T11" fmla="*/ 19 h 68"/>
              <a:gd name="T12" fmla="*/ 0 w 73"/>
              <a:gd name="T13" fmla="*/ 19 h 68"/>
              <a:gd name="T14" fmla="*/ 0 w 73"/>
              <a:gd name="T15" fmla="*/ 14 h 68"/>
              <a:gd name="T16" fmla="*/ 36 w 73"/>
              <a:gd name="T17" fmla="*/ 0 h 68"/>
              <a:gd name="T18" fmla="*/ 73 w 73"/>
              <a:gd name="T19" fmla="*/ 14 h 68"/>
              <a:gd name="T20" fmla="*/ 73 w 73"/>
              <a:gd name="T21" fmla="*/ 63 h 68"/>
              <a:gd name="T22" fmla="*/ 73 w 73"/>
              <a:gd name="T23" fmla="*/ 68 h 68"/>
              <a:gd name="T24" fmla="*/ 0 w 73"/>
              <a:gd name="T25" fmla="*/ 68 h 68"/>
              <a:gd name="T26" fmla="*/ 0 w 73"/>
              <a:gd name="T27" fmla="*/ 63 h 68"/>
              <a:gd name="T28" fmla="*/ 2 w 73"/>
              <a:gd name="T29" fmla="*/ 60 h 68"/>
              <a:gd name="T30" fmla="*/ 70 w 73"/>
              <a:gd name="T31" fmla="*/ 60 h 68"/>
              <a:gd name="T32" fmla="*/ 73 w 73"/>
              <a:gd name="T33" fmla="*/ 63 h 68"/>
              <a:gd name="T34" fmla="*/ 19 w 73"/>
              <a:gd name="T35" fmla="*/ 24 h 68"/>
              <a:gd name="T36" fmla="*/ 19 w 73"/>
              <a:gd name="T37" fmla="*/ 53 h 68"/>
              <a:gd name="T38" fmla="*/ 24 w 73"/>
              <a:gd name="T39" fmla="*/ 53 h 68"/>
              <a:gd name="T40" fmla="*/ 24 w 73"/>
              <a:gd name="T41" fmla="*/ 24 h 68"/>
              <a:gd name="T42" fmla="*/ 34 w 73"/>
              <a:gd name="T43" fmla="*/ 24 h 68"/>
              <a:gd name="T44" fmla="*/ 34 w 73"/>
              <a:gd name="T45" fmla="*/ 53 h 68"/>
              <a:gd name="T46" fmla="*/ 39 w 73"/>
              <a:gd name="T47" fmla="*/ 53 h 68"/>
              <a:gd name="T48" fmla="*/ 39 w 73"/>
              <a:gd name="T49" fmla="*/ 24 h 68"/>
              <a:gd name="T50" fmla="*/ 48 w 73"/>
              <a:gd name="T51" fmla="*/ 24 h 68"/>
              <a:gd name="T52" fmla="*/ 48 w 73"/>
              <a:gd name="T53" fmla="*/ 53 h 68"/>
              <a:gd name="T54" fmla="*/ 53 w 73"/>
              <a:gd name="T55" fmla="*/ 53 h 68"/>
              <a:gd name="T56" fmla="*/ 53 w 73"/>
              <a:gd name="T57" fmla="*/ 24 h 68"/>
              <a:gd name="T58" fmla="*/ 63 w 73"/>
              <a:gd name="T59" fmla="*/ 24 h 68"/>
              <a:gd name="T60" fmla="*/ 63 w 73"/>
              <a:gd name="T61" fmla="*/ 53 h 68"/>
              <a:gd name="T62" fmla="*/ 65 w 73"/>
              <a:gd name="T63" fmla="*/ 53 h 68"/>
              <a:gd name="T64" fmla="*/ 68 w 73"/>
              <a:gd name="T65" fmla="*/ 56 h 68"/>
              <a:gd name="T66" fmla="*/ 68 w 73"/>
              <a:gd name="T67" fmla="*/ 58 h 68"/>
              <a:gd name="T68" fmla="*/ 5 w 73"/>
              <a:gd name="T69" fmla="*/ 58 h 68"/>
              <a:gd name="T70" fmla="*/ 5 w 73"/>
              <a:gd name="T71" fmla="*/ 56 h 68"/>
              <a:gd name="T72" fmla="*/ 7 w 73"/>
              <a:gd name="T73" fmla="*/ 53 h 68"/>
              <a:gd name="T74" fmla="*/ 9 w 73"/>
              <a:gd name="T75" fmla="*/ 53 h 68"/>
              <a:gd name="T76" fmla="*/ 9 w 73"/>
              <a:gd name="T77" fmla="*/ 24 h 68"/>
              <a:gd name="T78" fmla="*/ 19 w 73"/>
              <a:gd name="T79" fmla="*/ 24 h 6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68">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latin typeface="Sinkin Sans 300 Light" charset="0"/>
            </a:endParaRPr>
          </a:p>
        </p:txBody>
      </p:sp>
      <p:sp>
        <p:nvSpPr>
          <p:cNvPr id="7" name="Freeform 158"/>
          <p:cNvSpPr>
            <a:spLocks noEditPoints="1"/>
          </p:cNvSpPr>
          <p:nvPr/>
        </p:nvSpPr>
        <p:spPr bwMode="auto">
          <a:xfrm>
            <a:off x="2699606" y="2770597"/>
            <a:ext cx="665095" cy="570082"/>
          </a:xfrm>
          <a:custGeom>
            <a:avLst/>
            <a:gdLst>
              <a:gd name="T0" fmla="*/ 68 w 68"/>
              <a:gd name="T1" fmla="*/ 30 h 58"/>
              <a:gd name="T2" fmla="*/ 0 w 68"/>
              <a:gd name="T3" fmla="*/ 30 h 58"/>
              <a:gd name="T4" fmla="*/ 0 w 68"/>
              <a:gd name="T5" fmla="*/ 15 h 58"/>
              <a:gd name="T6" fmla="*/ 7 w 68"/>
              <a:gd name="T7" fmla="*/ 9 h 58"/>
              <a:gd name="T8" fmla="*/ 20 w 68"/>
              <a:gd name="T9" fmla="*/ 9 h 58"/>
              <a:gd name="T10" fmla="*/ 20 w 68"/>
              <a:gd name="T11" fmla="*/ 3 h 58"/>
              <a:gd name="T12" fmla="*/ 24 w 68"/>
              <a:gd name="T13" fmla="*/ 0 h 58"/>
              <a:gd name="T14" fmla="*/ 45 w 68"/>
              <a:gd name="T15" fmla="*/ 0 h 58"/>
              <a:gd name="T16" fmla="*/ 49 w 68"/>
              <a:gd name="T17" fmla="*/ 3 h 58"/>
              <a:gd name="T18" fmla="*/ 49 w 68"/>
              <a:gd name="T19" fmla="*/ 9 h 58"/>
              <a:gd name="T20" fmla="*/ 62 w 68"/>
              <a:gd name="T21" fmla="*/ 9 h 58"/>
              <a:gd name="T22" fmla="*/ 68 w 68"/>
              <a:gd name="T23" fmla="*/ 15 h 58"/>
              <a:gd name="T24" fmla="*/ 68 w 68"/>
              <a:gd name="T25" fmla="*/ 30 h 58"/>
              <a:gd name="T26" fmla="*/ 68 w 68"/>
              <a:gd name="T27" fmla="*/ 52 h 58"/>
              <a:gd name="T28" fmla="*/ 62 w 68"/>
              <a:gd name="T29" fmla="*/ 58 h 58"/>
              <a:gd name="T30" fmla="*/ 7 w 68"/>
              <a:gd name="T31" fmla="*/ 58 h 58"/>
              <a:gd name="T32" fmla="*/ 0 w 68"/>
              <a:gd name="T33" fmla="*/ 52 h 58"/>
              <a:gd name="T34" fmla="*/ 0 w 68"/>
              <a:gd name="T35" fmla="*/ 34 h 58"/>
              <a:gd name="T36" fmla="*/ 26 w 68"/>
              <a:gd name="T37" fmla="*/ 34 h 58"/>
              <a:gd name="T38" fmla="*/ 26 w 68"/>
              <a:gd name="T39" fmla="*/ 40 h 58"/>
              <a:gd name="T40" fmla="*/ 28 w 68"/>
              <a:gd name="T41" fmla="*/ 42 h 58"/>
              <a:gd name="T42" fmla="*/ 41 w 68"/>
              <a:gd name="T43" fmla="*/ 42 h 58"/>
              <a:gd name="T44" fmla="*/ 43 w 68"/>
              <a:gd name="T45" fmla="*/ 40 h 58"/>
              <a:gd name="T46" fmla="*/ 43 w 68"/>
              <a:gd name="T47" fmla="*/ 34 h 58"/>
              <a:gd name="T48" fmla="*/ 68 w 68"/>
              <a:gd name="T49" fmla="*/ 34 h 58"/>
              <a:gd name="T50" fmla="*/ 68 w 68"/>
              <a:gd name="T51" fmla="*/ 52 h 58"/>
              <a:gd name="T52" fmla="*/ 44 w 68"/>
              <a:gd name="T53" fmla="*/ 9 h 58"/>
              <a:gd name="T54" fmla="*/ 44 w 68"/>
              <a:gd name="T55" fmla="*/ 5 h 58"/>
              <a:gd name="T56" fmla="*/ 25 w 68"/>
              <a:gd name="T57" fmla="*/ 5 h 58"/>
              <a:gd name="T58" fmla="*/ 25 w 68"/>
              <a:gd name="T59" fmla="*/ 9 h 58"/>
              <a:gd name="T60" fmla="*/ 44 w 68"/>
              <a:gd name="T61" fmla="*/ 9 h 58"/>
              <a:gd name="T62" fmla="*/ 39 w 68"/>
              <a:gd name="T63" fmla="*/ 39 h 58"/>
              <a:gd name="T64" fmla="*/ 30 w 68"/>
              <a:gd name="T65" fmla="*/ 39 h 58"/>
              <a:gd name="T66" fmla="*/ 30 w 68"/>
              <a:gd name="T67" fmla="*/ 34 h 58"/>
              <a:gd name="T68" fmla="*/ 39 w 68"/>
              <a:gd name="T69" fmla="*/ 34 h 58"/>
              <a:gd name="T70" fmla="*/ 39 w 68"/>
              <a:gd name="T71" fmla="*/ 39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latin typeface="Sinkin Sans 300 Light" charset="0"/>
            </a:endParaRPr>
          </a:p>
        </p:txBody>
      </p:sp>
      <p:sp>
        <p:nvSpPr>
          <p:cNvPr id="8" name="Freeform 226"/>
          <p:cNvSpPr>
            <a:spLocks noEditPoints="1"/>
          </p:cNvSpPr>
          <p:nvPr/>
        </p:nvSpPr>
        <p:spPr bwMode="auto">
          <a:xfrm>
            <a:off x="8707943" y="2825437"/>
            <a:ext cx="850598" cy="570082"/>
          </a:xfrm>
          <a:custGeom>
            <a:avLst/>
            <a:gdLst>
              <a:gd name="T0" fmla="*/ 86 w 87"/>
              <a:gd name="T1" fmla="*/ 15 h 58"/>
              <a:gd name="T2" fmla="*/ 44 w 87"/>
              <a:gd name="T3" fmla="*/ 29 h 58"/>
              <a:gd name="T4" fmla="*/ 43 w 87"/>
              <a:gd name="T5" fmla="*/ 29 h 58"/>
              <a:gd name="T6" fmla="*/ 43 w 87"/>
              <a:gd name="T7" fmla="*/ 29 h 58"/>
              <a:gd name="T8" fmla="*/ 18 w 87"/>
              <a:gd name="T9" fmla="*/ 21 h 58"/>
              <a:gd name="T10" fmla="*/ 14 w 87"/>
              <a:gd name="T11" fmla="*/ 32 h 58"/>
              <a:gd name="T12" fmla="*/ 17 w 87"/>
              <a:gd name="T13" fmla="*/ 36 h 58"/>
              <a:gd name="T14" fmla="*/ 15 w 87"/>
              <a:gd name="T15" fmla="*/ 40 h 58"/>
              <a:gd name="T16" fmla="*/ 17 w 87"/>
              <a:gd name="T17" fmla="*/ 56 h 58"/>
              <a:gd name="T18" fmla="*/ 16 w 87"/>
              <a:gd name="T19" fmla="*/ 57 h 58"/>
              <a:gd name="T20" fmla="*/ 16 w 87"/>
              <a:gd name="T21" fmla="*/ 58 h 58"/>
              <a:gd name="T22" fmla="*/ 8 w 87"/>
              <a:gd name="T23" fmla="*/ 58 h 58"/>
              <a:gd name="T24" fmla="*/ 7 w 87"/>
              <a:gd name="T25" fmla="*/ 57 h 58"/>
              <a:gd name="T26" fmla="*/ 7 w 87"/>
              <a:gd name="T27" fmla="*/ 56 h 58"/>
              <a:gd name="T28" fmla="*/ 9 w 87"/>
              <a:gd name="T29" fmla="*/ 40 h 58"/>
              <a:gd name="T30" fmla="*/ 7 w 87"/>
              <a:gd name="T31" fmla="*/ 36 h 58"/>
              <a:gd name="T32" fmla="*/ 10 w 87"/>
              <a:gd name="T33" fmla="*/ 32 h 58"/>
              <a:gd name="T34" fmla="*/ 13 w 87"/>
              <a:gd name="T35" fmla="*/ 19 h 58"/>
              <a:gd name="T36" fmla="*/ 1 w 87"/>
              <a:gd name="T37" fmla="*/ 15 h 58"/>
              <a:gd name="T38" fmla="*/ 0 w 87"/>
              <a:gd name="T39" fmla="*/ 14 h 58"/>
              <a:gd name="T40" fmla="*/ 1 w 87"/>
              <a:gd name="T41" fmla="*/ 13 h 58"/>
              <a:gd name="T42" fmla="*/ 43 w 87"/>
              <a:gd name="T43" fmla="*/ 0 h 58"/>
              <a:gd name="T44" fmla="*/ 43 w 87"/>
              <a:gd name="T45" fmla="*/ 0 h 58"/>
              <a:gd name="T46" fmla="*/ 44 w 87"/>
              <a:gd name="T47" fmla="*/ 0 h 58"/>
              <a:gd name="T48" fmla="*/ 86 w 87"/>
              <a:gd name="T49" fmla="*/ 13 h 58"/>
              <a:gd name="T50" fmla="*/ 87 w 87"/>
              <a:gd name="T51" fmla="*/ 14 h 58"/>
              <a:gd name="T52" fmla="*/ 86 w 87"/>
              <a:gd name="T53" fmla="*/ 15 h 58"/>
              <a:gd name="T54" fmla="*/ 68 w 87"/>
              <a:gd name="T55" fmla="*/ 38 h 58"/>
              <a:gd name="T56" fmla="*/ 43 w 87"/>
              <a:gd name="T57" fmla="*/ 48 h 58"/>
              <a:gd name="T58" fmla="*/ 19 w 87"/>
              <a:gd name="T59" fmla="*/ 38 h 58"/>
              <a:gd name="T60" fmla="*/ 20 w 87"/>
              <a:gd name="T61" fmla="*/ 26 h 58"/>
              <a:gd name="T62" fmla="*/ 42 w 87"/>
              <a:gd name="T63" fmla="*/ 33 h 58"/>
              <a:gd name="T64" fmla="*/ 43 w 87"/>
              <a:gd name="T65" fmla="*/ 34 h 58"/>
              <a:gd name="T66" fmla="*/ 45 w 87"/>
              <a:gd name="T67" fmla="*/ 33 h 58"/>
              <a:gd name="T68" fmla="*/ 67 w 87"/>
              <a:gd name="T69" fmla="*/ 26 h 58"/>
              <a:gd name="T70" fmla="*/ 68 w 87"/>
              <a:gd name="T71" fmla="*/ 38 h 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9600" dirty="0">
              <a:latin typeface="Sinkin Sans 300 Light" charset="0"/>
            </a:endParaRPr>
          </a:p>
        </p:txBody>
      </p:sp>
      <p:sp>
        <p:nvSpPr>
          <p:cNvPr id="9" name="TextBox 5"/>
          <p:cNvSpPr txBox="1"/>
          <p:nvPr/>
        </p:nvSpPr>
        <p:spPr>
          <a:xfrm>
            <a:off x="2130957" y="4416328"/>
            <a:ext cx="1835071" cy="338554"/>
          </a:xfrm>
          <a:prstGeom prst="rect">
            <a:avLst/>
          </a:prstGeom>
          <a:noFill/>
        </p:spPr>
        <p:txBody>
          <a:bodyPr wrap="none" rtlCol="0">
            <a:noAutofit/>
          </a:bodyPr>
          <a:lstStyle/>
          <a:p>
            <a:pPr algn="ctr"/>
            <a:r>
              <a:rPr lang="zh-CN" altLang="en-US" sz="1600" b="1" dirty="0"/>
              <a:t>点击输入标题</a:t>
            </a:r>
            <a:endParaRPr lang="zh-CN" altLang="en-US" sz="1600" b="1" dirty="0"/>
          </a:p>
        </p:txBody>
      </p:sp>
      <p:sp>
        <p:nvSpPr>
          <p:cNvPr id="10" name="TextBox 6"/>
          <p:cNvSpPr txBox="1"/>
          <p:nvPr/>
        </p:nvSpPr>
        <p:spPr>
          <a:xfrm>
            <a:off x="1903673"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p>
        </p:txBody>
      </p:sp>
      <p:sp>
        <p:nvSpPr>
          <p:cNvPr id="11" name="TextBox 5"/>
          <p:cNvSpPr txBox="1"/>
          <p:nvPr/>
        </p:nvSpPr>
        <p:spPr>
          <a:xfrm>
            <a:off x="5075464" y="4416328"/>
            <a:ext cx="1835071" cy="338554"/>
          </a:xfrm>
          <a:prstGeom prst="rect">
            <a:avLst/>
          </a:prstGeom>
          <a:noFill/>
        </p:spPr>
        <p:txBody>
          <a:bodyPr wrap="none" rtlCol="0">
            <a:noAutofit/>
          </a:bodyPr>
          <a:lstStyle/>
          <a:p>
            <a:pPr algn="ctr"/>
            <a:r>
              <a:rPr lang="zh-CN" altLang="en-US" sz="1600" b="1" dirty="0"/>
              <a:t>点击输入标题</a:t>
            </a:r>
            <a:endParaRPr lang="zh-CN" altLang="en-US" sz="1600" b="1" dirty="0"/>
          </a:p>
        </p:txBody>
      </p:sp>
      <p:sp>
        <p:nvSpPr>
          <p:cNvPr id="12" name="TextBox 6"/>
          <p:cNvSpPr txBox="1"/>
          <p:nvPr/>
        </p:nvSpPr>
        <p:spPr>
          <a:xfrm>
            <a:off x="4848180"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p>
        </p:txBody>
      </p:sp>
      <p:sp>
        <p:nvSpPr>
          <p:cNvPr id="13" name="TextBox 5"/>
          <p:cNvSpPr txBox="1"/>
          <p:nvPr/>
        </p:nvSpPr>
        <p:spPr>
          <a:xfrm>
            <a:off x="8272323" y="4416328"/>
            <a:ext cx="1835071" cy="338554"/>
          </a:xfrm>
          <a:prstGeom prst="rect">
            <a:avLst/>
          </a:prstGeom>
          <a:noFill/>
        </p:spPr>
        <p:txBody>
          <a:bodyPr wrap="none" rtlCol="0">
            <a:noAutofit/>
          </a:bodyPr>
          <a:lstStyle/>
          <a:p>
            <a:pPr algn="ctr"/>
            <a:r>
              <a:rPr lang="zh-CN" altLang="en-US" sz="1600" b="1" dirty="0"/>
              <a:t>点击输入标题</a:t>
            </a:r>
            <a:endParaRPr lang="zh-CN" altLang="en-US" sz="1600" b="1" dirty="0"/>
          </a:p>
        </p:txBody>
      </p:sp>
      <p:sp>
        <p:nvSpPr>
          <p:cNvPr id="14" name="TextBox 6"/>
          <p:cNvSpPr txBox="1"/>
          <p:nvPr/>
        </p:nvSpPr>
        <p:spPr>
          <a:xfrm>
            <a:off x="8045039" y="4741307"/>
            <a:ext cx="2289638" cy="738664"/>
          </a:xfrm>
          <a:prstGeom prst="rect">
            <a:avLst/>
          </a:prstGeom>
          <a:noFill/>
        </p:spPr>
        <p:txBody>
          <a:bodyPr wrap="square" rtlCol="0">
            <a:spAutoFit/>
          </a:bodyPr>
          <a:lstStyle/>
          <a:p>
            <a:pPr algn="ctr"/>
            <a:r>
              <a:rPr lang="zh-CN" altLang="en-US" sz="1400" dirty="0">
                <a:cs typeface="+mn-ea"/>
                <a:sym typeface="+mn-lt"/>
              </a:rPr>
              <a:t>单击此处编辑您要的内容，建议您在展示时采用微软雅黑字体</a:t>
            </a:r>
            <a:endParaRPr lang="en-US" sz="1400" b="1" dirty="0"/>
          </a:p>
        </p:txBody>
      </p:sp>
      <p:grpSp>
        <p:nvGrpSpPr>
          <p:cNvPr id="19" name="组合 18"/>
          <p:cNvGrpSpPr/>
          <p:nvPr/>
        </p:nvGrpSpPr>
        <p:grpSpPr>
          <a:xfrm>
            <a:off x="339352" y="289054"/>
            <a:ext cx="6112248" cy="504259"/>
            <a:chOff x="339352" y="289054"/>
            <a:chExt cx="6112248" cy="504259"/>
          </a:xfrm>
        </p:grpSpPr>
        <p:sp>
          <p:nvSpPr>
            <p:cNvPr id="20" name="矩形 1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研究背景及意义</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pic>
        <p:nvPicPr>
          <p:cNvPr id="83" name="图片 82"/>
          <p:cNvPicPr>
            <a:picLocks noChangeAspect="1"/>
          </p:cNvPicPr>
          <p:nvPr/>
        </p:nvPicPr>
        <p:blipFill>
          <a:blip r:embed="rId2" cstate="print"/>
          <a:stretch>
            <a:fillRect/>
          </a:stretch>
        </p:blipFill>
        <p:spPr>
          <a:xfrm>
            <a:off x="-6953764" y="-3610924"/>
            <a:ext cx="6109701" cy="6091242"/>
          </a:xfrm>
          <a:prstGeom prst="rect">
            <a:avLst/>
          </a:prstGeom>
        </p:spPr>
      </p:pic>
      <p:grpSp>
        <p:nvGrpSpPr>
          <p:cNvPr id="4" name="组合 3"/>
          <p:cNvGrpSpPr/>
          <p:nvPr/>
        </p:nvGrpSpPr>
        <p:grpSpPr>
          <a:xfrm>
            <a:off x="619767" y="1943278"/>
            <a:ext cx="4868845" cy="2977810"/>
            <a:chOff x="619767" y="1751668"/>
            <a:chExt cx="4868845" cy="2977810"/>
          </a:xfrm>
        </p:grpSpPr>
        <p:sp>
          <p:nvSpPr>
            <p:cNvPr id="385" name="文本框 384"/>
            <p:cNvSpPr txBox="1"/>
            <p:nvPr/>
          </p:nvSpPr>
          <p:spPr>
            <a:xfrm>
              <a:off x="619767" y="4267813"/>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latin typeface="微软雅黑" panose="020B0503020204020204" pitchFamily="34" charset="-122"/>
                  <a:ea typeface="微软雅黑" panose="020B0503020204020204" pitchFamily="34" charset="-122"/>
                </a:rPr>
                <a:t>02.</a:t>
              </a:r>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论文综述</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1" name="Group 64"/>
            <p:cNvGrpSpPr/>
            <p:nvPr/>
          </p:nvGrpSpPr>
          <p:grpSpPr>
            <a:xfrm>
              <a:off x="2182030" y="1751668"/>
              <a:ext cx="2230339" cy="2151805"/>
              <a:chOff x="5814064" y="2222232"/>
              <a:chExt cx="1434962" cy="1384435"/>
            </a:xfrm>
          </p:grpSpPr>
          <p:sp>
            <p:nvSpPr>
              <p:cNvPr id="22" name="Freeform 32"/>
              <p:cNvSpPr/>
              <p:nvPr/>
            </p:nvSpPr>
            <p:spPr bwMode="auto">
              <a:xfrm>
                <a:off x="5814064" y="2222232"/>
                <a:ext cx="1057694" cy="1384435"/>
              </a:xfrm>
              <a:custGeom>
                <a:avLst/>
                <a:gdLst>
                  <a:gd name="T0" fmla="*/ 296 w 296"/>
                  <a:gd name="T1" fmla="*/ 366 h 387"/>
                  <a:gd name="T2" fmla="*/ 296 w 296"/>
                  <a:gd name="T3" fmla="*/ 22 h 387"/>
                  <a:gd name="T4" fmla="*/ 274 w 296"/>
                  <a:gd name="T5" fmla="*/ 0 h 387"/>
                  <a:gd name="T6" fmla="*/ 21 w 296"/>
                  <a:gd name="T7" fmla="*/ 0 h 387"/>
                  <a:gd name="T8" fmla="*/ 0 w 296"/>
                  <a:gd name="T9" fmla="*/ 22 h 387"/>
                  <a:gd name="T10" fmla="*/ 0 w 296"/>
                  <a:gd name="T11" fmla="*/ 366 h 387"/>
                  <a:gd name="T12" fmla="*/ 21 w 296"/>
                  <a:gd name="T13" fmla="*/ 387 h 387"/>
                  <a:gd name="T14" fmla="*/ 274 w 296"/>
                  <a:gd name="T15" fmla="*/ 387 h 387"/>
                  <a:gd name="T16" fmla="*/ 296 w 296"/>
                  <a:gd name="T17" fmla="*/ 36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387">
                    <a:moveTo>
                      <a:pt x="296" y="366"/>
                    </a:moveTo>
                    <a:cubicBezTo>
                      <a:pt x="296" y="22"/>
                      <a:pt x="296" y="22"/>
                      <a:pt x="296" y="22"/>
                    </a:cubicBezTo>
                    <a:cubicBezTo>
                      <a:pt x="296" y="10"/>
                      <a:pt x="286" y="0"/>
                      <a:pt x="274" y="0"/>
                    </a:cubicBezTo>
                    <a:cubicBezTo>
                      <a:pt x="21" y="0"/>
                      <a:pt x="21" y="0"/>
                      <a:pt x="21" y="0"/>
                    </a:cubicBezTo>
                    <a:cubicBezTo>
                      <a:pt x="9" y="0"/>
                      <a:pt x="0" y="10"/>
                      <a:pt x="0" y="22"/>
                    </a:cubicBezTo>
                    <a:cubicBezTo>
                      <a:pt x="0" y="366"/>
                      <a:pt x="0" y="366"/>
                      <a:pt x="0" y="366"/>
                    </a:cubicBezTo>
                    <a:cubicBezTo>
                      <a:pt x="0" y="378"/>
                      <a:pt x="9" y="387"/>
                      <a:pt x="21" y="387"/>
                    </a:cubicBezTo>
                    <a:cubicBezTo>
                      <a:pt x="274" y="387"/>
                      <a:pt x="274" y="387"/>
                      <a:pt x="274" y="387"/>
                    </a:cubicBezTo>
                    <a:cubicBezTo>
                      <a:pt x="286" y="387"/>
                      <a:pt x="296" y="378"/>
                      <a:pt x="296" y="366"/>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en-US"/>
              </a:p>
            </p:txBody>
          </p:sp>
          <p:sp>
            <p:nvSpPr>
              <p:cNvPr id="23" name="Freeform 33"/>
              <p:cNvSpPr/>
              <p:nvPr/>
            </p:nvSpPr>
            <p:spPr bwMode="auto">
              <a:xfrm>
                <a:off x="6356385" y="2390654"/>
                <a:ext cx="414321" cy="1054326"/>
              </a:xfrm>
              <a:custGeom>
                <a:avLst/>
                <a:gdLst>
                  <a:gd name="T0" fmla="*/ 122 w 123"/>
                  <a:gd name="T1" fmla="*/ 246 h 313"/>
                  <a:gd name="T2" fmla="*/ 123 w 123"/>
                  <a:gd name="T3" fmla="*/ 248 h 313"/>
                  <a:gd name="T4" fmla="*/ 123 w 123"/>
                  <a:gd name="T5" fmla="*/ 0 h 313"/>
                  <a:gd name="T6" fmla="*/ 0 w 123"/>
                  <a:gd name="T7" fmla="*/ 0 h 313"/>
                  <a:gd name="T8" fmla="*/ 0 w 123"/>
                  <a:gd name="T9" fmla="*/ 313 h 313"/>
                  <a:gd name="T10" fmla="*/ 56 w 123"/>
                  <a:gd name="T11" fmla="*/ 313 h 313"/>
                  <a:gd name="T12" fmla="*/ 122 w 123"/>
                  <a:gd name="T13" fmla="*/ 246 h 313"/>
                </a:gdLst>
                <a:ahLst/>
                <a:cxnLst>
                  <a:cxn ang="0">
                    <a:pos x="T0" y="T1"/>
                  </a:cxn>
                  <a:cxn ang="0">
                    <a:pos x="T2" y="T3"/>
                  </a:cxn>
                  <a:cxn ang="0">
                    <a:pos x="T4" y="T5"/>
                  </a:cxn>
                  <a:cxn ang="0">
                    <a:pos x="T6" y="T7"/>
                  </a:cxn>
                  <a:cxn ang="0">
                    <a:pos x="T8" y="T9"/>
                  </a:cxn>
                  <a:cxn ang="0">
                    <a:pos x="T10" y="T11"/>
                  </a:cxn>
                  <a:cxn ang="0">
                    <a:pos x="T12" y="T13"/>
                  </a:cxn>
                </a:cxnLst>
                <a:rect l="0" t="0" r="r" b="b"/>
                <a:pathLst>
                  <a:path w="123" h="313">
                    <a:moveTo>
                      <a:pt x="122" y="246"/>
                    </a:moveTo>
                    <a:lnTo>
                      <a:pt x="123" y="248"/>
                    </a:lnTo>
                    <a:lnTo>
                      <a:pt x="123" y="0"/>
                    </a:lnTo>
                    <a:lnTo>
                      <a:pt x="0" y="0"/>
                    </a:lnTo>
                    <a:lnTo>
                      <a:pt x="0" y="313"/>
                    </a:lnTo>
                    <a:lnTo>
                      <a:pt x="56" y="313"/>
                    </a:lnTo>
                    <a:lnTo>
                      <a:pt x="122" y="246"/>
                    </a:lnTo>
                    <a:close/>
                  </a:path>
                </a:pathLst>
              </a:custGeom>
              <a:solidFill>
                <a:schemeClr val="bg2">
                  <a:lumMod val="95000"/>
                </a:schemeClr>
              </a:solidFill>
              <a:ln>
                <a:noFill/>
              </a:ln>
            </p:spPr>
            <p:txBody>
              <a:bodyPr vert="horz" wrap="square" lIns="91440" tIns="45720" rIns="91440" bIns="45720" numCol="1" anchor="t" anchorCtr="0" compatLnSpc="1"/>
              <a:lstStyle/>
              <a:p>
                <a:endParaRPr lang="en-US"/>
              </a:p>
            </p:txBody>
          </p:sp>
          <p:sp>
            <p:nvSpPr>
              <p:cNvPr id="24" name="Rectangle 34"/>
              <p:cNvSpPr>
                <a:spLocks noChangeArrowheads="1"/>
              </p:cNvSpPr>
              <p:nvPr/>
            </p:nvSpPr>
            <p:spPr bwMode="auto">
              <a:xfrm>
                <a:off x="5942065" y="2390654"/>
                <a:ext cx="414321" cy="1054326"/>
              </a:xfrm>
              <a:prstGeom prst="rect">
                <a:avLst/>
              </a:prstGeom>
              <a:solidFill>
                <a:schemeClr val="tx2">
                  <a:lumMod val="20000"/>
                  <a:lumOff val="80000"/>
                </a:schemeClr>
              </a:solidFill>
              <a:ln>
                <a:noFill/>
              </a:ln>
            </p:spPr>
            <p:txBody>
              <a:bodyPr vert="horz" wrap="square" lIns="91440" tIns="45720" rIns="91440" bIns="45720" numCol="1" anchor="t" anchorCtr="0" compatLnSpc="1"/>
              <a:lstStyle/>
              <a:p>
                <a:endParaRPr lang="en-US"/>
              </a:p>
            </p:txBody>
          </p:sp>
          <p:sp>
            <p:nvSpPr>
              <p:cNvPr id="25" name="Freeform 35"/>
              <p:cNvSpPr>
                <a:spLocks noEditPoints="1"/>
              </p:cNvSpPr>
              <p:nvPr/>
            </p:nvSpPr>
            <p:spPr bwMode="auto">
              <a:xfrm>
                <a:off x="6006065" y="2525392"/>
                <a:ext cx="158318" cy="784851"/>
              </a:xfrm>
              <a:custGeom>
                <a:avLst/>
                <a:gdLst>
                  <a:gd name="T0" fmla="*/ 12 w 44"/>
                  <a:gd name="T1" fmla="*/ 0 h 220"/>
                  <a:gd name="T2" fmla="*/ 0 w 44"/>
                  <a:gd name="T3" fmla="*/ 32 h 220"/>
                  <a:gd name="T4" fmla="*/ 32 w 44"/>
                  <a:gd name="T5" fmla="*/ 44 h 220"/>
                  <a:gd name="T6" fmla="*/ 44 w 44"/>
                  <a:gd name="T7" fmla="*/ 12 h 220"/>
                  <a:gd name="T8" fmla="*/ 37 w 44"/>
                  <a:gd name="T9" fmla="*/ 32 h 220"/>
                  <a:gd name="T10" fmla="*/ 12 w 44"/>
                  <a:gd name="T11" fmla="*/ 37 h 220"/>
                  <a:gd name="T12" fmla="*/ 8 w 44"/>
                  <a:gd name="T13" fmla="*/ 12 h 220"/>
                  <a:gd name="T14" fmla="*/ 32 w 44"/>
                  <a:gd name="T15" fmla="*/ 7 h 220"/>
                  <a:gd name="T16" fmla="*/ 37 w 44"/>
                  <a:gd name="T17" fmla="*/ 32 h 220"/>
                  <a:gd name="T18" fmla="*/ 12 w 44"/>
                  <a:gd name="T19" fmla="*/ 59 h 220"/>
                  <a:gd name="T20" fmla="*/ 0 w 44"/>
                  <a:gd name="T21" fmla="*/ 91 h 220"/>
                  <a:gd name="T22" fmla="*/ 32 w 44"/>
                  <a:gd name="T23" fmla="*/ 103 h 220"/>
                  <a:gd name="T24" fmla="*/ 44 w 44"/>
                  <a:gd name="T25" fmla="*/ 71 h 220"/>
                  <a:gd name="T26" fmla="*/ 37 w 44"/>
                  <a:gd name="T27" fmla="*/ 91 h 220"/>
                  <a:gd name="T28" fmla="*/ 12 w 44"/>
                  <a:gd name="T29" fmla="*/ 95 h 220"/>
                  <a:gd name="T30" fmla="*/ 8 w 44"/>
                  <a:gd name="T31" fmla="*/ 71 h 220"/>
                  <a:gd name="T32" fmla="*/ 32 w 44"/>
                  <a:gd name="T33" fmla="*/ 66 h 220"/>
                  <a:gd name="T34" fmla="*/ 37 w 44"/>
                  <a:gd name="T35" fmla="*/ 91 h 220"/>
                  <a:gd name="T36" fmla="*/ 12 w 44"/>
                  <a:gd name="T37" fmla="*/ 117 h 220"/>
                  <a:gd name="T38" fmla="*/ 0 w 44"/>
                  <a:gd name="T39" fmla="*/ 149 h 220"/>
                  <a:gd name="T40" fmla="*/ 32 w 44"/>
                  <a:gd name="T41" fmla="*/ 161 h 220"/>
                  <a:gd name="T42" fmla="*/ 44 w 44"/>
                  <a:gd name="T43" fmla="*/ 129 h 220"/>
                  <a:gd name="T44" fmla="*/ 37 w 44"/>
                  <a:gd name="T45" fmla="*/ 149 h 220"/>
                  <a:gd name="T46" fmla="*/ 12 w 44"/>
                  <a:gd name="T47" fmla="*/ 154 h 220"/>
                  <a:gd name="T48" fmla="*/ 8 w 44"/>
                  <a:gd name="T49" fmla="*/ 129 h 220"/>
                  <a:gd name="T50" fmla="*/ 32 w 44"/>
                  <a:gd name="T51" fmla="*/ 125 h 220"/>
                  <a:gd name="T52" fmla="*/ 37 w 44"/>
                  <a:gd name="T53" fmla="*/ 149 h 220"/>
                  <a:gd name="T54" fmla="*/ 12 w 44"/>
                  <a:gd name="T55" fmla="*/ 176 h 220"/>
                  <a:gd name="T56" fmla="*/ 0 w 44"/>
                  <a:gd name="T57" fmla="*/ 208 h 220"/>
                  <a:gd name="T58" fmla="*/ 32 w 44"/>
                  <a:gd name="T59" fmla="*/ 220 h 220"/>
                  <a:gd name="T60" fmla="*/ 44 w 44"/>
                  <a:gd name="T61" fmla="*/ 188 h 220"/>
                  <a:gd name="T62" fmla="*/ 37 w 44"/>
                  <a:gd name="T63" fmla="*/ 208 h 220"/>
                  <a:gd name="T64" fmla="*/ 12 w 44"/>
                  <a:gd name="T65" fmla="*/ 213 h 220"/>
                  <a:gd name="T66" fmla="*/ 8 w 44"/>
                  <a:gd name="T67" fmla="*/ 188 h 220"/>
                  <a:gd name="T68" fmla="*/ 32 w 44"/>
                  <a:gd name="T69" fmla="*/ 183 h 220"/>
                  <a:gd name="T70" fmla="*/ 37 w 44"/>
                  <a:gd name="T71"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220">
                    <a:moveTo>
                      <a:pt x="32" y="0"/>
                    </a:moveTo>
                    <a:cubicBezTo>
                      <a:pt x="12" y="0"/>
                      <a:pt x="12" y="0"/>
                      <a:pt x="12" y="0"/>
                    </a:cubicBezTo>
                    <a:cubicBezTo>
                      <a:pt x="6" y="0"/>
                      <a:pt x="0" y="5"/>
                      <a:pt x="0" y="12"/>
                    </a:cubicBezTo>
                    <a:cubicBezTo>
                      <a:pt x="0" y="32"/>
                      <a:pt x="0" y="32"/>
                      <a:pt x="0" y="32"/>
                    </a:cubicBezTo>
                    <a:cubicBezTo>
                      <a:pt x="0" y="39"/>
                      <a:pt x="6" y="44"/>
                      <a:pt x="12" y="44"/>
                    </a:cubicBezTo>
                    <a:cubicBezTo>
                      <a:pt x="32" y="44"/>
                      <a:pt x="32" y="44"/>
                      <a:pt x="32" y="44"/>
                    </a:cubicBezTo>
                    <a:cubicBezTo>
                      <a:pt x="39" y="44"/>
                      <a:pt x="44" y="39"/>
                      <a:pt x="44" y="32"/>
                    </a:cubicBezTo>
                    <a:cubicBezTo>
                      <a:pt x="44" y="12"/>
                      <a:pt x="44" y="12"/>
                      <a:pt x="44" y="12"/>
                    </a:cubicBezTo>
                    <a:cubicBezTo>
                      <a:pt x="44" y="5"/>
                      <a:pt x="39" y="0"/>
                      <a:pt x="32" y="0"/>
                    </a:cubicBezTo>
                    <a:close/>
                    <a:moveTo>
                      <a:pt x="37" y="32"/>
                    </a:moveTo>
                    <a:cubicBezTo>
                      <a:pt x="37" y="35"/>
                      <a:pt x="35" y="37"/>
                      <a:pt x="32" y="37"/>
                    </a:cubicBezTo>
                    <a:cubicBezTo>
                      <a:pt x="12" y="37"/>
                      <a:pt x="12" y="37"/>
                      <a:pt x="12" y="37"/>
                    </a:cubicBezTo>
                    <a:cubicBezTo>
                      <a:pt x="10" y="37"/>
                      <a:pt x="8" y="35"/>
                      <a:pt x="8" y="32"/>
                    </a:cubicBezTo>
                    <a:cubicBezTo>
                      <a:pt x="8" y="12"/>
                      <a:pt x="8" y="12"/>
                      <a:pt x="8" y="12"/>
                    </a:cubicBezTo>
                    <a:cubicBezTo>
                      <a:pt x="8" y="9"/>
                      <a:pt x="10" y="7"/>
                      <a:pt x="12" y="7"/>
                    </a:cubicBezTo>
                    <a:cubicBezTo>
                      <a:pt x="32" y="7"/>
                      <a:pt x="32" y="7"/>
                      <a:pt x="32" y="7"/>
                    </a:cubicBezTo>
                    <a:cubicBezTo>
                      <a:pt x="35" y="7"/>
                      <a:pt x="37" y="9"/>
                      <a:pt x="37" y="12"/>
                    </a:cubicBezTo>
                    <a:lnTo>
                      <a:pt x="37" y="32"/>
                    </a:lnTo>
                    <a:close/>
                    <a:moveTo>
                      <a:pt x="32" y="59"/>
                    </a:moveTo>
                    <a:cubicBezTo>
                      <a:pt x="12" y="59"/>
                      <a:pt x="12" y="59"/>
                      <a:pt x="12" y="59"/>
                    </a:cubicBezTo>
                    <a:cubicBezTo>
                      <a:pt x="6" y="59"/>
                      <a:pt x="0" y="64"/>
                      <a:pt x="0" y="71"/>
                    </a:cubicBezTo>
                    <a:cubicBezTo>
                      <a:pt x="0" y="91"/>
                      <a:pt x="0" y="91"/>
                      <a:pt x="0" y="91"/>
                    </a:cubicBezTo>
                    <a:cubicBezTo>
                      <a:pt x="0" y="97"/>
                      <a:pt x="6" y="103"/>
                      <a:pt x="12" y="103"/>
                    </a:cubicBezTo>
                    <a:cubicBezTo>
                      <a:pt x="32" y="103"/>
                      <a:pt x="32" y="103"/>
                      <a:pt x="32" y="103"/>
                    </a:cubicBezTo>
                    <a:cubicBezTo>
                      <a:pt x="39" y="103"/>
                      <a:pt x="44" y="97"/>
                      <a:pt x="44" y="91"/>
                    </a:cubicBezTo>
                    <a:cubicBezTo>
                      <a:pt x="44" y="71"/>
                      <a:pt x="44" y="71"/>
                      <a:pt x="44" y="71"/>
                    </a:cubicBezTo>
                    <a:cubicBezTo>
                      <a:pt x="44" y="64"/>
                      <a:pt x="39" y="59"/>
                      <a:pt x="32" y="59"/>
                    </a:cubicBezTo>
                    <a:close/>
                    <a:moveTo>
                      <a:pt x="37" y="91"/>
                    </a:moveTo>
                    <a:cubicBezTo>
                      <a:pt x="37" y="93"/>
                      <a:pt x="35" y="95"/>
                      <a:pt x="32" y="95"/>
                    </a:cubicBezTo>
                    <a:cubicBezTo>
                      <a:pt x="12" y="95"/>
                      <a:pt x="12" y="95"/>
                      <a:pt x="12" y="95"/>
                    </a:cubicBezTo>
                    <a:cubicBezTo>
                      <a:pt x="10" y="95"/>
                      <a:pt x="8" y="93"/>
                      <a:pt x="8" y="91"/>
                    </a:cubicBezTo>
                    <a:cubicBezTo>
                      <a:pt x="8" y="71"/>
                      <a:pt x="8" y="71"/>
                      <a:pt x="8" y="71"/>
                    </a:cubicBezTo>
                    <a:cubicBezTo>
                      <a:pt x="8" y="68"/>
                      <a:pt x="10" y="66"/>
                      <a:pt x="12" y="66"/>
                    </a:cubicBezTo>
                    <a:cubicBezTo>
                      <a:pt x="32" y="66"/>
                      <a:pt x="32" y="66"/>
                      <a:pt x="32" y="66"/>
                    </a:cubicBezTo>
                    <a:cubicBezTo>
                      <a:pt x="35" y="66"/>
                      <a:pt x="37" y="68"/>
                      <a:pt x="37" y="71"/>
                    </a:cubicBezTo>
                    <a:lnTo>
                      <a:pt x="37" y="91"/>
                    </a:lnTo>
                    <a:close/>
                    <a:moveTo>
                      <a:pt x="32" y="117"/>
                    </a:moveTo>
                    <a:cubicBezTo>
                      <a:pt x="12" y="117"/>
                      <a:pt x="12" y="117"/>
                      <a:pt x="12" y="117"/>
                    </a:cubicBezTo>
                    <a:cubicBezTo>
                      <a:pt x="6" y="117"/>
                      <a:pt x="0" y="123"/>
                      <a:pt x="0" y="129"/>
                    </a:cubicBezTo>
                    <a:cubicBezTo>
                      <a:pt x="0" y="149"/>
                      <a:pt x="0" y="149"/>
                      <a:pt x="0" y="149"/>
                    </a:cubicBezTo>
                    <a:cubicBezTo>
                      <a:pt x="0" y="156"/>
                      <a:pt x="6" y="161"/>
                      <a:pt x="12" y="161"/>
                    </a:cubicBezTo>
                    <a:cubicBezTo>
                      <a:pt x="32" y="161"/>
                      <a:pt x="32" y="161"/>
                      <a:pt x="32" y="161"/>
                    </a:cubicBezTo>
                    <a:cubicBezTo>
                      <a:pt x="39" y="161"/>
                      <a:pt x="44" y="156"/>
                      <a:pt x="44" y="149"/>
                    </a:cubicBezTo>
                    <a:cubicBezTo>
                      <a:pt x="44" y="129"/>
                      <a:pt x="44" y="129"/>
                      <a:pt x="44" y="129"/>
                    </a:cubicBezTo>
                    <a:cubicBezTo>
                      <a:pt x="44" y="123"/>
                      <a:pt x="39" y="117"/>
                      <a:pt x="32" y="117"/>
                    </a:cubicBezTo>
                    <a:close/>
                    <a:moveTo>
                      <a:pt x="37" y="149"/>
                    </a:moveTo>
                    <a:cubicBezTo>
                      <a:pt x="37" y="152"/>
                      <a:pt x="35" y="154"/>
                      <a:pt x="32" y="154"/>
                    </a:cubicBezTo>
                    <a:cubicBezTo>
                      <a:pt x="12" y="154"/>
                      <a:pt x="12" y="154"/>
                      <a:pt x="12" y="154"/>
                    </a:cubicBezTo>
                    <a:cubicBezTo>
                      <a:pt x="10" y="154"/>
                      <a:pt x="8" y="152"/>
                      <a:pt x="8" y="149"/>
                    </a:cubicBezTo>
                    <a:cubicBezTo>
                      <a:pt x="8" y="129"/>
                      <a:pt x="8" y="129"/>
                      <a:pt x="8" y="129"/>
                    </a:cubicBezTo>
                    <a:cubicBezTo>
                      <a:pt x="8" y="127"/>
                      <a:pt x="10" y="125"/>
                      <a:pt x="12" y="125"/>
                    </a:cubicBezTo>
                    <a:cubicBezTo>
                      <a:pt x="32" y="125"/>
                      <a:pt x="32" y="125"/>
                      <a:pt x="32" y="125"/>
                    </a:cubicBezTo>
                    <a:cubicBezTo>
                      <a:pt x="35" y="125"/>
                      <a:pt x="37" y="127"/>
                      <a:pt x="37" y="129"/>
                    </a:cubicBezTo>
                    <a:lnTo>
                      <a:pt x="37" y="149"/>
                    </a:lnTo>
                    <a:close/>
                    <a:moveTo>
                      <a:pt x="32" y="176"/>
                    </a:moveTo>
                    <a:cubicBezTo>
                      <a:pt x="12" y="176"/>
                      <a:pt x="12" y="176"/>
                      <a:pt x="12" y="176"/>
                    </a:cubicBezTo>
                    <a:cubicBezTo>
                      <a:pt x="6" y="176"/>
                      <a:pt x="0" y="181"/>
                      <a:pt x="0" y="188"/>
                    </a:cubicBezTo>
                    <a:cubicBezTo>
                      <a:pt x="0" y="208"/>
                      <a:pt x="0" y="208"/>
                      <a:pt x="0" y="208"/>
                    </a:cubicBezTo>
                    <a:cubicBezTo>
                      <a:pt x="0" y="215"/>
                      <a:pt x="6" y="220"/>
                      <a:pt x="12" y="220"/>
                    </a:cubicBezTo>
                    <a:cubicBezTo>
                      <a:pt x="32" y="220"/>
                      <a:pt x="32" y="220"/>
                      <a:pt x="32" y="220"/>
                    </a:cubicBezTo>
                    <a:cubicBezTo>
                      <a:pt x="39" y="220"/>
                      <a:pt x="44" y="215"/>
                      <a:pt x="44" y="208"/>
                    </a:cubicBezTo>
                    <a:cubicBezTo>
                      <a:pt x="44" y="188"/>
                      <a:pt x="44" y="188"/>
                      <a:pt x="44" y="188"/>
                    </a:cubicBezTo>
                    <a:cubicBezTo>
                      <a:pt x="44" y="181"/>
                      <a:pt x="39" y="176"/>
                      <a:pt x="32" y="176"/>
                    </a:cubicBezTo>
                    <a:close/>
                    <a:moveTo>
                      <a:pt x="37" y="208"/>
                    </a:moveTo>
                    <a:cubicBezTo>
                      <a:pt x="37" y="211"/>
                      <a:pt x="35" y="213"/>
                      <a:pt x="32" y="213"/>
                    </a:cubicBezTo>
                    <a:cubicBezTo>
                      <a:pt x="12" y="213"/>
                      <a:pt x="12" y="213"/>
                      <a:pt x="12" y="213"/>
                    </a:cubicBezTo>
                    <a:cubicBezTo>
                      <a:pt x="10" y="213"/>
                      <a:pt x="8" y="211"/>
                      <a:pt x="8" y="208"/>
                    </a:cubicBezTo>
                    <a:cubicBezTo>
                      <a:pt x="8" y="188"/>
                      <a:pt x="8" y="188"/>
                      <a:pt x="8" y="188"/>
                    </a:cubicBezTo>
                    <a:cubicBezTo>
                      <a:pt x="8" y="185"/>
                      <a:pt x="10" y="183"/>
                      <a:pt x="12" y="183"/>
                    </a:cubicBezTo>
                    <a:cubicBezTo>
                      <a:pt x="32" y="183"/>
                      <a:pt x="32" y="183"/>
                      <a:pt x="32" y="183"/>
                    </a:cubicBezTo>
                    <a:cubicBezTo>
                      <a:pt x="35" y="183"/>
                      <a:pt x="37" y="185"/>
                      <a:pt x="37" y="188"/>
                    </a:cubicBezTo>
                    <a:lnTo>
                      <a:pt x="37" y="208"/>
                    </a:lnTo>
                    <a:close/>
                  </a:path>
                </a:pathLst>
              </a:custGeom>
              <a:solidFill>
                <a:schemeClr val="accent6"/>
              </a:solidFill>
              <a:ln>
                <a:noFill/>
              </a:ln>
            </p:spPr>
            <p:txBody>
              <a:bodyPr vert="horz" wrap="square" lIns="91440" tIns="45720" rIns="91440" bIns="45720" numCol="1" anchor="t" anchorCtr="0" compatLnSpc="1"/>
              <a:lstStyle/>
              <a:p>
                <a:endParaRPr lang="en-US"/>
              </a:p>
            </p:txBody>
          </p:sp>
          <p:sp>
            <p:nvSpPr>
              <p:cNvPr id="26" name="Freeform 36"/>
              <p:cNvSpPr>
                <a:spLocks noEditPoints="1"/>
              </p:cNvSpPr>
              <p:nvPr/>
            </p:nvSpPr>
            <p:spPr bwMode="auto">
              <a:xfrm>
                <a:off x="6225015" y="2663500"/>
                <a:ext cx="454742" cy="640005"/>
              </a:xfrm>
              <a:custGeom>
                <a:avLst/>
                <a:gdLst>
                  <a:gd name="T0" fmla="*/ 135 w 135"/>
                  <a:gd name="T1" fmla="*/ 0 h 190"/>
                  <a:gd name="T2" fmla="*/ 135 w 135"/>
                  <a:gd name="T3" fmla="*/ 3 h 190"/>
                  <a:gd name="T4" fmla="*/ 0 w 135"/>
                  <a:gd name="T5" fmla="*/ 3 h 190"/>
                  <a:gd name="T6" fmla="*/ 0 w 135"/>
                  <a:gd name="T7" fmla="*/ 0 h 190"/>
                  <a:gd name="T8" fmla="*/ 135 w 135"/>
                  <a:gd name="T9" fmla="*/ 0 h 190"/>
                  <a:gd name="T10" fmla="*/ 0 w 135"/>
                  <a:gd name="T11" fmla="*/ 66 h 190"/>
                  <a:gd name="T12" fmla="*/ 135 w 135"/>
                  <a:gd name="T13" fmla="*/ 66 h 190"/>
                  <a:gd name="T14" fmla="*/ 135 w 135"/>
                  <a:gd name="T15" fmla="*/ 62 h 190"/>
                  <a:gd name="T16" fmla="*/ 0 w 135"/>
                  <a:gd name="T17" fmla="*/ 62 h 190"/>
                  <a:gd name="T18" fmla="*/ 0 w 135"/>
                  <a:gd name="T19" fmla="*/ 66 h 190"/>
                  <a:gd name="T20" fmla="*/ 0 w 135"/>
                  <a:gd name="T21" fmla="*/ 127 h 190"/>
                  <a:gd name="T22" fmla="*/ 135 w 135"/>
                  <a:gd name="T23" fmla="*/ 127 h 190"/>
                  <a:gd name="T24" fmla="*/ 135 w 135"/>
                  <a:gd name="T25" fmla="*/ 124 h 190"/>
                  <a:gd name="T26" fmla="*/ 0 w 135"/>
                  <a:gd name="T27" fmla="*/ 124 h 190"/>
                  <a:gd name="T28" fmla="*/ 0 w 135"/>
                  <a:gd name="T29" fmla="*/ 127 h 190"/>
                  <a:gd name="T30" fmla="*/ 0 w 135"/>
                  <a:gd name="T31" fmla="*/ 190 h 190"/>
                  <a:gd name="T32" fmla="*/ 135 w 135"/>
                  <a:gd name="T33" fmla="*/ 190 h 190"/>
                  <a:gd name="T34" fmla="*/ 135 w 135"/>
                  <a:gd name="T35" fmla="*/ 186 h 190"/>
                  <a:gd name="T36" fmla="*/ 0 w 135"/>
                  <a:gd name="T37" fmla="*/ 186 h 190"/>
                  <a:gd name="T38" fmla="*/ 0 w 135"/>
                  <a:gd name="T39"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190">
                    <a:moveTo>
                      <a:pt x="135" y="0"/>
                    </a:moveTo>
                    <a:lnTo>
                      <a:pt x="135" y="3"/>
                    </a:lnTo>
                    <a:lnTo>
                      <a:pt x="0" y="3"/>
                    </a:lnTo>
                    <a:lnTo>
                      <a:pt x="0" y="0"/>
                    </a:lnTo>
                    <a:lnTo>
                      <a:pt x="135" y="0"/>
                    </a:lnTo>
                    <a:close/>
                    <a:moveTo>
                      <a:pt x="0" y="66"/>
                    </a:moveTo>
                    <a:lnTo>
                      <a:pt x="135" y="66"/>
                    </a:lnTo>
                    <a:lnTo>
                      <a:pt x="135" y="62"/>
                    </a:lnTo>
                    <a:lnTo>
                      <a:pt x="0" y="62"/>
                    </a:lnTo>
                    <a:lnTo>
                      <a:pt x="0" y="66"/>
                    </a:lnTo>
                    <a:close/>
                    <a:moveTo>
                      <a:pt x="0" y="127"/>
                    </a:moveTo>
                    <a:lnTo>
                      <a:pt x="135" y="127"/>
                    </a:lnTo>
                    <a:lnTo>
                      <a:pt x="135" y="124"/>
                    </a:lnTo>
                    <a:lnTo>
                      <a:pt x="0" y="124"/>
                    </a:lnTo>
                    <a:lnTo>
                      <a:pt x="0" y="127"/>
                    </a:lnTo>
                    <a:close/>
                    <a:moveTo>
                      <a:pt x="0" y="190"/>
                    </a:moveTo>
                    <a:lnTo>
                      <a:pt x="135" y="190"/>
                    </a:lnTo>
                    <a:lnTo>
                      <a:pt x="135" y="186"/>
                    </a:lnTo>
                    <a:lnTo>
                      <a:pt x="0" y="186"/>
                    </a:lnTo>
                    <a:lnTo>
                      <a:pt x="0" y="190"/>
                    </a:lnTo>
                    <a:close/>
                  </a:path>
                </a:pathLst>
              </a:custGeom>
              <a:solidFill>
                <a:schemeClr val="accent6"/>
              </a:solidFill>
              <a:ln>
                <a:noFill/>
              </a:ln>
            </p:spPr>
            <p:txBody>
              <a:bodyPr vert="horz" wrap="square" lIns="91440" tIns="45720" rIns="91440" bIns="45720" numCol="1" anchor="t" anchorCtr="0" compatLnSpc="1"/>
              <a:lstStyle/>
              <a:p>
                <a:endParaRPr lang="en-US"/>
              </a:p>
            </p:txBody>
          </p:sp>
          <p:sp>
            <p:nvSpPr>
              <p:cNvPr id="27" name="Freeform 37"/>
              <p:cNvSpPr/>
              <p:nvPr/>
            </p:nvSpPr>
            <p:spPr bwMode="auto">
              <a:xfrm>
                <a:off x="6545017" y="3219293"/>
                <a:ext cx="222318" cy="225687"/>
              </a:xfrm>
              <a:custGeom>
                <a:avLst/>
                <a:gdLst>
                  <a:gd name="T0" fmla="*/ 66 w 66"/>
                  <a:gd name="T1" fmla="*/ 0 h 67"/>
                  <a:gd name="T2" fmla="*/ 0 w 66"/>
                  <a:gd name="T3" fmla="*/ 0 h 67"/>
                  <a:gd name="T4" fmla="*/ 0 w 66"/>
                  <a:gd name="T5" fmla="*/ 67 h 67"/>
                  <a:gd name="T6" fmla="*/ 66 w 66"/>
                  <a:gd name="T7" fmla="*/ 0 h 67"/>
                </a:gdLst>
                <a:ahLst/>
                <a:cxnLst>
                  <a:cxn ang="0">
                    <a:pos x="T0" y="T1"/>
                  </a:cxn>
                  <a:cxn ang="0">
                    <a:pos x="T2" y="T3"/>
                  </a:cxn>
                  <a:cxn ang="0">
                    <a:pos x="T4" y="T5"/>
                  </a:cxn>
                  <a:cxn ang="0">
                    <a:pos x="T6" y="T7"/>
                  </a:cxn>
                </a:cxnLst>
                <a:rect l="0" t="0" r="r" b="b"/>
                <a:pathLst>
                  <a:path w="66" h="67">
                    <a:moveTo>
                      <a:pt x="66" y="0"/>
                    </a:moveTo>
                    <a:lnTo>
                      <a:pt x="0" y="0"/>
                    </a:lnTo>
                    <a:lnTo>
                      <a:pt x="0" y="67"/>
                    </a:lnTo>
                    <a:lnTo>
                      <a:pt x="66" y="0"/>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en-US"/>
              </a:p>
            </p:txBody>
          </p:sp>
          <p:sp>
            <p:nvSpPr>
              <p:cNvPr id="28" name="Freeform 38"/>
              <p:cNvSpPr/>
              <p:nvPr/>
            </p:nvSpPr>
            <p:spPr bwMode="auto">
              <a:xfrm>
                <a:off x="6457437" y="3071081"/>
                <a:ext cx="111161" cy="151582"/>
              </a:xfrm>
              <a:custGeom>
                <a:avLst/>
                <a:gdLst>
                  <a:gd name="T0" fmla="*/ 23 w 31"/>
                  <a:gd name="T1" fmla="*/ 7 h 42"/>
                  <a:gd name="T2" fmla="*/ 6 w 31"/>
                  <a:gd name="T3" fmla="*/ 4 h 42"/>
                  <a:gd name="T4" fmla="*/ 0 w 31"/>
                  <a:gd name="T5" fmla="*/ 33 h 42"/>
                  <a:gd name="T6" fmla="*/ 9 w 31"/>
                  <a:gd name="T7" fmla="*/ 42 h 42"/>
                  <a:gd name="T8" fmla="*/ 27 w 31"/>
                  <a:gd name="T9" fmla="*/ 24 h 42"/>
                  <a:gd name="T10" fmla="*/ 23 w 31"/>
                  <a:gd name="T11" fmla="*/ 7 h 42"/>
                </a:gdLst>
                <a:ahLst/>
                <a:cxnLst>
                  <a:cxn ang="0">
                    <a:pos x="T0" y="T1"/>
                  </a:cxn>
                  <a:cxn ang="0">
                    <a:pos x="T2" y="T3"/>
                  </a:cxn>
                  <a:cxn ang="0">
                    <a:pos x="T4" y="T5"/>
                  </a:cxn>
                  <a:cxn ang="0">
                    <a:pos x="T6" y="T7"/>
                  </a:cxn>
                  <a:cxn ang="0">
                    <a:pos x="T8" y="T9"/>
                  </a:cxn>
                  <a:cxn ang="0">
                    <a:pos x="T10" y="T11"/>
                  </a:cxn>
                </a:cxnLst>
                <a:rect l="0" t="0" r="r" b="b"/>
                <a:pathLst>
                  <a:path w="31" h="42">
                    <a:moveTo>
                      <a:pt x="23" y="7"/>
                    </a:moveTo>
                    <a:cubicBezTo>
                      <a:pt x="17" y="1"/>
                      <a:pt x="10" y="0"/>
                      <a:pt x="6" y="4"/>
                    </a:cubicBezTo>
                    <a:cubicBezTo>
                      <a:pt x="0" y="33"/>
                      <a:pt x="0" y="33"/>
                      <a:pt x="0" y="33"/>
                    </a:cubicBezTo>
                    <a:cubicBezTo>
                      <a:pt x="9" y="42"/>
                      <a:pt x="9" y="42"/>
                      <a:pt x="9" y="42"/>
                    </a:cubicBezTo>
                    <a:cubicBezTo>
                      <a:pt x="27" y="24"/>
                      <a:pt x="27" y="24"/>
                      <a:pt x="27" y="24"/>
                    </a:cubicBezTo>
                    <a:cubicBezTo>
                      <a:pt x="31" y="21"/>
                      <a:pt x="29" y="13"/>
                      <a:pt x="23" y="7"/>
                    </a:cubicBez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en-US"/>
              </a:p>
            </p:txBody>
          </p:sp>
          <p:sp>
            <p:nvSpPr>
              <p:cNvPr id="29" name="Freeform 39"/>
              <p:cNvSpPr/>
              <p:nvPr/>
            </p:nvSpPr>
            <p:spPr bwMode="auto">
              <a:xfrm>
                <a:off x="6487754" y="3145187"/>
                <a:ext cx="151582" cy="107790"/>
              </a:xfrm>
              <a:custGeom>
                <a:avLst/>
                <a:gdLst>
                  <a:gd name="T0" fmla="*/ 35 w 42"/>
                  <a:gd name="T1" fmla="*/ 7 h 30"/>
                  <a:gd name="T2" fmla="*/ 18 w 42"/>
                  <a:gd name="T3" fmla="*/ 3 h 30"/>
                  <a:gd name="T4" fmla="*/ 0 w 42"/>
                  <a:gd name="T5" fmla="*/ 21 h 30"/>
                  <a:gd name="T6" fmla="*/ 9 w 42"/>
                  <a:gd name="T7" fmla="*/ 30 h 30"/>
                  <a:gd name="T8" fmla="*/ 39 w 42"/>
                  <a:gd name="T9" fmla="*/ 24 h 30"/>
                  <a:gd name="T10" fmla="*/ 35 w 42"/>
                  <a:gd name="T11" fmla="*/ 7 h 30"/>
                </a:gdLst>
                <a:ahLst/>
                <a:cxnLst>
                  <a:cxn ang="0">
                    <a:pos x="T0" y="T1"/>
                  </a:cxn>
                  <a:cxn ang="0">
                    <a:pos x="T2" y="T3"/>
                  </a:cxn>
                  <a:cxn ang="0">
                    <a:pos x="T4" y="T5"/>
                  </a:cxn>
                  <a:cxn ang="0">
                    <a:pos x="T6" y="T7"/>
                  </a:cxn>
                  <a:cxn ang="0">
                    <a:pos x="T8" y="T9"/>
                  </a:cxn>
                  <a:cxn ang="0">
                    <a:pos x="T10" y="T11"/>
                  </a:cxn>
                </a:cxnLst>
                <a:rect l="0" t="0" r="r" b="b"/>
                <a:pathLst>
                  <a:path w="42" h="30">
                    <a:moveTo>
                      <a:pt x="35" y="7"/>
                    </a:moveTo>
                    <a:cubicBezTo>
                      <a:pt x="29" y="1"/>
                      <a:pt x="22" y="0"/>
                      <a:pt x="18" y="3"/>
                    </a:cubicBezTo>
                    <a:cubicBezTo>
                      <a:pt x="0" y="21"/>
                      <a:pt x="0" y="21"/>
                      <a:pt x="0" y="21"/>
                    </a:cubicBezTo>
                    <a:cubicBezTo>
                      <a:pt x="9" y="30"/>
                      <a:pt x="9" y="30"/>
                      <a:pt x="9" y="30"/>
                    </a:cubicBezTo>
                    <a:cubicBezTo>
                      <a:pt x="39" y="24"/>
                      <a:pt x="39" y="24"/>
                      <a:pt x="39" y="24"/>
                    </a:cubicBezTo>
                    <a:cubicBezTo>
                      <a:pt x="42" y="20"/>
                      <a:pt x="41" y="13"/>
                      <a:pt x="35" y="7"/>
                    </a:cubicBezTo>
                    <a:close/>
                  </a:path>
                </a:pathLst>
              </a:custGeom>
              <a:solidFill>
                <a:schemeClr val="tx2">
                  <a:lumMod val="40000"/>
                  <a:lumOff val="60000"/>
                </a:schemeClr>
              </a:solidFill>
              <a:ln>
                <a:noFill/>
              </a:ln>
            </p:spPr>
            <p:txBody>
              <a:bodyPr vert="horz" wrap="square" lIns="91440" tIns="45720" rIns="91440" bIns="45720" numCol="1" anchor="t" anchorCtr="0" compatLnSpc="1"/>
              <a:lstStyle/>
              <a:p>
                <a:endParaRPr lang="en-US"/>
              </a:p>
            </p:txBody>
          </p:sp>
          <p:sp>
            <p:nvSpPr>
              <p:cNvPr id="30" name="Freeform 40"/>
              <p:cNvSpPr/>
              <p:nvPr/>
            </p:nvSpPr>
            <p:spPr bwMode="auto">
              <a:xfrm>
                <a:off x="6443964" y="3188978"/>
                <a:ext cx="43791" cy="80843"/>
              </a:xfrm>
              <a:custGeom>
                <a:avLst/>
                <a:gdLst>
                  <a:gd name="T0" fmla="*/ 4 w 13"/>
                  <a:gd name="T1" fmla="*/ 0 h 24"/>
                  <a:gd name="T2" fmla="*/ 0 w 13"/>
                  <a:gd name="T3" fmla="*/ 24 h 24"/>
                  <a:gd name="T4" fmla="*/ 13 w 13"/>
                  <a:gd name="T5" fmla="*/ 10 h 24"/>
                  <a:gd name="T6" fmla="*/ 4 w 13"/>
                  <a:gd name="T7" fmla="*/ 0 h 24"/>
                </a:gdLst>
                <a:ahLst/>
                <a:cxnLst>
                  <a:cxn ang="0">
                    <a:pos x="T0" y="T1"/>
                  </a:cxn>
                  <a:cxn ang="0">
                    <a:pos x="T2" y="T3"/>
                  </a:cxn>
                  <a:cxn ang="0">
                    <a:pos x="T4" y="T5"/>
                  </a:cxn>
                  <a:cxn ang="0">
                    <a:pos x="T6" y="T7"/>
                  </a:cxn>
                </a:cxnLst>
                <a:rect l="0" t="0" r="r" b="b"/>
                <a:pathLst>
                  <a:path w="13" h="24">
                    <a:moveTo>
                      <a:pt x="4" y="0"/>
                    </a:moveTo>
                    <a:lnTo>
                      <a:pt x="0" y="24"/>
                    </a:lnTo>
                    <a:lnTo>
                      <a:pt x="13" y="10"/>
                    </a:lnTo>
                    <a:lnTo>
                      <a:pt x="4" y="0"/>
                    </a:ln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41"/>
              <p:cNvSpPr/>
              <p:nvPr/>
            </p:nvSpPr>
            <p:spPr bwMode="auto">
              <a:xfrm>
                <a:off x="6443964" y="3222663"/>
                <a:ext cx="77476" cy="47159"/>
              </a:xfrm>
              <a:custGeom>
                <a:avLst/>
                <a:gdLst>
                  <a:gd name="T0" fmla="*/ 13 w 23"/>
                  <a:gd name="T1" fmla="*/ 0 h 14"/>
                  <a:gd name="T2" fmla="*/ 0 w 23"/>
                  <a:gd name="T3" fmla="*/ 14 h 14"/>
                  <a:gd name="T4" fmla="*/ 23 w 23"/>
                  <a:gd name="T5" fmla="*/ 9 h 14"/>
                  <a:gd name="T6" fmla="*/ 13 w 23"/>
                  <a:gd name="T7" fmla="*/ 0 h 14"/>
                </a:gdLst>
                <a:ahLst/>
                <a:cxnLst>
                  <a:cxn ang="0">
                    <a:pos x="T0" y="T1"/>
                  </a:cxn>
                  <a:cxn ang="0">
                    <a:pos x="T2" y="T3"/>
                  </a:cxn>
                  <a:cxn ang="0">
                    <a:pos x="T4" y="T5"/>
                  </a:cxn>
                  <a:cxn ang="0">
                    <a:pos x="T6" y="T7"/>
                  </a:cxn>
                </a:cxnLst>
                <a:rect l="0" t="0" r="r" b="b"/>
                <a:pathLst>
                  <a:path w="23" h="14">
                    <a:moveTo>
                      <a:pt x="13" y="0"/>
                    </a:moveTo>
                    <a:lnTo>
                      <a:pt x="0" y="14"/>
                    </a:lnTo>
                    <a:lnTo>
                      <a:pt x="23" y="9"/>
                    </a:lnTo>
                    <a:lnTo>
                      <a:pt x="13"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42"/>
              <p:cNvSpPr/>
              <p:nvPr/>
            </p:nvSpPr>
            <p:spPr bwMode="auto">
              <a:xfrm>
                <a:off x="6477649" y="2636551"/>
                <a:ext cx="522111" cy="522111"/>
              </a:xfrm>
              <a:custGeom>
                <a:avLst/>
                <a:gdLst>
                  <a:gd name="T0" fmla="*/ 125 w 146"/>
                  <a:gd name="T1" fmla="*/ 0 h 146"/>
                  <a:gd name="T2" fmla="*/ 0 w 146"/>
                  <a:gd name="T3" fmla="*/ 126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6"/>
                      <a:pt x="0" y="126"/>
                      <a:pt x="0" y="126"/>
                    </a:cubicBezTo>
                    <a:cubicBezTo>
                      <a:pt x="4" y="122"/>
                      <a:pt x="11" y="123"/>
                      <a:pt x="17" y="129"/>
                    </a:cubicBezTo>
                    <a:cubicBezTo>
                      <a:pt x="23" y="135"/>
                      <a:pt x="25" y="143"/>
                      <a:pt x="21" y="146"/>
                    </a:cubicBezTo>
                    <a:cubicBezTo>
                      <a:pt x="146" y="21"/>
                      <a:pt x="146" y="21"/>
                      <a:pt x="146" y="21"/>
                    </a:cubicBezTo>
                    <a:lnTo>
                      <a:pt x="125" y="0"/>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33" name="Freeform 43"/>
              <p:cNvSpPr/>
              <p:nvPr/>
            </p:nvSpPr>
            <p:spPr bwMode="auto">
              <a:xfrm>
                <a:off x="6551755" y="2710658"/>
                <a:ext cx="522111" cy="522111"/>
              </a:xfrm>
              <a:custGeom>
                <a:avLst/>
                <a:gdLst>
                  <a:gd name="T0" fmla="*/ 125 w 146"/>
                  <a:gd name="T1" fmla="*/ 0 h 146"/>
                  <a:gd name="T2" fmla="*/ 0 w 146"/>
                  <a:gd name="T3" fmla="*/ 125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5"/>
                      <a:pt x="0" y="125"/>
                      <a:pt x="0" y="125"/>
                    </a:cubicBezTo>
                    <a:cubicBezTo>
                      <a:pt x="4" y="122"/>
                      <a:pt x="11" y="123"/>
                      <a:pt x="17" y="129"/>
                    </a:cubicBezTo>
                    <a:cubicBezTo>
                      <a:pt x="23" y="135"/>
                      <a:pt x="24" y="142"/>
                      <a:pt x="21" y="146"/>
                    </a:cubicBezTo>
                    <a:cubicBezTo>
                      <a:pt x="146" y="21"/>
                      <a:pt x="146" y="21"/>
                      <a:pt x="146" y="21"/>
                    </a:cubicBezTo>
                    <a:lnTo>
                      <a:pt x="125" y="0"/>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p>
            </p:txBody>
          </p:sp>
          <p:sp>
            <p:nvSpPr>
              <p:cNvPr id="34" name="Freeform 44"/>
              <p:cNvSpPr/>
              <p:nvPr/>
            </p:nvSpPr>
            <p:spPr bwMode="auto">
              <a:xfrm>
                <a:off x="6945864" y="2458023"/>
                <a:ext cx="242529" cy="229055"/>
              </a:xfrm>
              <a:custGeom>
                <a:avLst/>
                <a:gdLst>
                  <a:gd name="T0" fmla="*/ 72 w 72"/>
                  <a:gd name="T1" fmla="*/ 19 h 68"/>
                  <a:gd name="T2" fmla="*/ 54 w 72"/>
                  <a:gd name="T3" fmla="*/ 0 h 68"/>
                  <a:gd name="T4" fmla="*/ 46 w 72"/>
                  <a:gd name="T5" fmla="*/ 0 h 68"/>
                  <a:gd name="T6" fmla="*/ 0 w 72"/>
                  <a:gd name="T7" fmla="*/ 46 h 68"/>
                  <a:gd name="T8" fmla="*/ 22 w 72"/>
                  <a:gd name="T9" fmla="*/ 68 h 68"/>
                  <a:gd name="T10" fmla="*/ 72 w 72"/>
                  <a:gd name="T11" fmla="*/ 19 h 68"/>
                </a:gdLst>
                <a:ahLst/>
                <a:cxnLst>
                  <a:cxn ang="0">
                    <a:pos x="T0" y="T1"/>
                  </a:cxn>
                  <a:cxn ang="0">
                    <a:pos x="T2" y="T3"/>
                  </a:cxn>
                  <a:cxn ang="0">
                    <a:pos x="T4" y="T5"/>
                  </a:cxn>
                  <a:cxn ang="0">
                    <a:pos x="T6" y="T7"/>
                  </a:cxn>
                  <a:cxn ang="0">
                    <a:pos x="T8" y="T9"/>
                  </a:cxn>
                  <a:cxn ang="0">
                    <a:pos x="T10" y="T11"/>
                  </a:cxn>
                </a:cxnLst>
                <a:rect l="0" t="0" r="r" b="b"/>
                <a:pathLst>
                  <a:path w="72" h="68">
                    <a:moveTo>
                      <a:pt x="72" y="19"/>
                    </a:moveTo>
                    <a:lnTo>
                      <a:pt x="54" y="0"/>
                    </a:lnTo>
                    <a:lnTo>
                      <a:pt x="46" y="0"/>
                    </a:lnTo>
                    <a:lnTo>
                      <a:pt x="0" y="46"/>
                    </a:lnTo>
                    <a:lnTo>
                      <a:pt x="22" y="68"/>
                    </a:lnTo>
                    <a:lnTo>
                      <a:pt x="72" y="19"/>
                    </a:lnTo>
                    <a:close/>
                  </a:path>
                </a:pathLst>
              </a:custGeom>
              <a:solidFill>
                <a:schemeClr val="accent4"/>
              </a:solidFill>
              <a:ln>
                <a:noFill/>
              </a:ln>
            </p:spPr>
            <p:txBody>
              <a:bodyPr vert="horz" wrap="square" lIns="91440" tIns="45720" rIns="91440" bIns="45720" numCol="1" anchor="t" anchorCtr="0" compatLnSpc="1"/>
              <a:lstStyle/>
              <a:p>
                <a:endParaRPr lang="en-US"/>
              </a:p>
            </p:txBody>
          </p:sp>
          <p:sp>
            <p:nvSpPr>
              <p:cNvPr id="35" name="Freeform 45"/>
              <p:cNvSpPr/>
              <p:nvPr/>
            </p:nvSpPr>
            <p:spPr bwMode="auto">
              <a:xfrm>
                <a:off x="7019971" y="2522025"/>
                <a:ext cx="229055" cy="242529"/>
              </a:xfrm>
              <a:custGeom>
                <a:avLst/>
                <a:gdLst>
                  <a:gd name="T0" fmla="*/ 23 w 68"/>
                  <a:gd name="T1" fmla="*/ 72 h 72"/>
                  <a:gd name="T2" fmla="*/ 68 w 68"/>
                  <a:gd name="T3" fmla="*/ 26 h 72"/>
                  <a:gd name="T4" fmla="*/ 68 w 68"/>
                  <a:gd name="T5" fmla="*/ 18 h 72"/>
                  <a:gd name="T6" fmla="*/ 50 w 68"/>
                  <a:gd name="T7" fmla="*/ 0 h 72"/>
                  <a:gd name="T8" fmla="*/ 0 w 68"/>
                  <a:gd name="T9" fmla="*/ 49 h 72"/>
                  <a:gd name="T10" fmla="*/ 23 w 68"/>
                  <a:gd name="T11" fmla="*/ 72 h 72"/>
                </a:gdLst>
                <a:ahLst/>
                <a:cxnLst>
                  <a:cxn ang="0">
                    <a:pos x="T0" y="T1"/>
                  </a:cxn>
                  <a:cxn ang="0">
                    <a:pos x="T2" y="T3"/>
                  </a:cxn>
                  <a:cxn ang="0">
                    <a:pos x="T4" y="T5"/>
                  </a:cxn>
                  <a:cxn ang="0">
                    <a:pos x="T6" y="T7"/>
                  </a:cxn>
                  <a:cxn ang="0">
                    <a:pos x="T8" y="T9"/>
                  </a:cxn>
                  <a:cxn ang="0">
                    <a:pos x="T10" y="T11"/>
                  </a:cxn>
                </a:cxnLst>
                <a:rect l="0" t="0" r="r" b="b"/>
                <a:pathLst>
                  <a:path w="68" h="72">
                    <a:moveTo>
                      <a:pt x="23" y="72"/>
                    </a:moveTo>
                    <a:lnTo>
                      <a:pt x="68" y="26"/>
                    </a:lnTo>
                    <a:lnTo>
                      <a:pt x="68" y="18"/>
                    </a:lnTo>
                    <a:lnTo>
                      <a:pt x="50" y="0"/>
                    </a:lnTo>
                    <a:lnTo>
                      <a:pt x="0" y="49"/>
                    </a:lnTo>
                    <a:lnTo>
                      <a:pt x="23" y="72"/>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p>
            </p:txBody>
          </p:sp>
          <p:sp>
            <p:nvSpPr>
              <p:cNvPr id="36" name="Freeform 46"/>
              <p:cNvSpPr/>
              <p:nvPr/>
            </p:nvSpPr>
            <p:spPr bwMode="auto">
              <a:xfrm>
                <a:off x="6925653" y="2612972"/>
                <a:ext cx="94316" cy="97686"/>
              </a:xfrm>
              <a:custGeom>
                <a:avLst/>
                <a:gdLst>
                  <a:gd name="T0" fmla="*/ 28 w 28"/>
                  <a:gd name="T1" fmla="*/ 22 h 29"/>
                  <a:gd name="T2" fmla="*/ 6 w 28"/>
                  <a:gd name="T3" fmla="*/ 0 h 29"/>
                  <a:gd name="T4" fmla="*/ 0 w 28"/>
                  <a:gd name="T5" fmla="*/ 7 h 29"/>
                  <a:gd name="T6" fmla="*/ 22 w 28"/>
                  <a:gd name="T7" fmla="*/ 29 h 29"/>
                  <a:gd name="T8" fmla="*/ 28 w 28"/>
                  <a:gd name="T9" fmla="*/ 22 h 29"/>
                </a:gdLst>
                <a:ahLst/>
                <a:cxnLst>
                  <a:cxn ang="0">
                    <a:pos x="T0" y="T1"/>
                  </a:cxn>
                  <a:cxn ang="0">
                    <a:pos x="T2" y="T3"/>
                  </a:cxn>
                  <a:cxn ang="0">
                    <a:pos x="T4" y="T5"/>
                  </a:cxn>
                  <a:cxn ang="0">
                    <a:pos x="T6" y="T7"/>
                  </a:cxn>
                  <a:cxn ang="0">
                    <a:pos x="T8" y="T9"/>
                  </a:cxn>
                </a:cxnLst>
                <a:rect l="0" t="0" r="r" b="b"/>
                <a:pathLst>
                  <a:path w="28" h="29">
                    <a:moveTo>
                      <a:pt x="28" y="22"/>
                    </a:moveTo>
                    <a:lnTo>
                      <a:pt x="6" y="0"/>
                    </a:lnTo>
                    <a:lnTo>
                      <a:pt x="0" y="7"/>
                    </a:lnTo>
                    <a:lnTo>
                      <a:pt x="22" y="29"/>
                    </a:lnTo>
                    <a:lnTo>
                      <a:pt x="28" y="22"/>
                    </a:lnTo>
                    <a:close/>
                  </a:path>
                </a:pathLst>
              </a:custGeom>
              <a:solidFill>
                <a:schemeClr val="bg2">
                  <a:lumMod val="95000"/>
                </a:schemeClr>
              </a:solidFill>
              <a:ln>
                <a:noFill/>
              </a:ln>
            </p:spPr>
            <p:txBody>
              <a:bodyPr vert="horz" wrap="square" lIns="91440" tIns="45720" rIns="91440" bIns="45720" numCol="1" anchor="t" anchorCtr="0" compatLnSpc="1"/>
              <a:lstStyle/>
              <a:p>
                <a:endParaRPr lang="en-US"/>
              </a:p>
            </p:txBody>
          </p:sp>
          <p:sp>
            <p:nvSpPr>
              <p:cNvPr id="37" name="Freeform 47"/>
              <p:cNvSpPr/>
              <p:nvPr/>
            </p:nvSpPr>
            <p:spPr bwMode="auto">
              <a:xfrm>
                <a:off x="6999760" y="2687078"/>
                <a:ext cx="97686" cy="97686"/>
              </a:xfrm>
              <a:custGeom>
                <a:avLst/>
                <a:gdLst>
                  <a:gd name="T0" fmla="*/ 0 w 29"/>
                  <a:gd name="T1" fmla="*/ 7 h 29"/>
                  <a:gd name="T2" fmla="*/ 22 w 29"/>
                  <a:gd name="T3" fmla="*/ 29 h 29"/>
                  <a:gd name="T4" fmla="*/ 29 w 29"/>
                  <a:gd name="T5" fmla="*/ 23 h 29"/>
                  <a:gd name="T6" fmla="*/ 6 w 29"/>
                  <a:gd name="T7" fmla="*/ 0 h 29"/>
                  <a:gd name="T8" fmla="*/ 0 w 29"/>
                  <a:gd name="T9" fmla="*/ 7 h 29"/>
                </a:gdLst>
                <a:ahLst/>
                <a:cxnLst>
                  <a:cxn ang="0">
                    <a:pos x="T0" y="T1"/>
                  </a:cxn>
                  <a:cxn ang="0">
                    <a:pos x="T2" y="T3"/>
                  </a:cxn>
                  <a:cxn ang="0">
                    <a:pos x="T4" y="T5"/>
                  </a:cxn>
                  <a:cxn ang="0">
                    <a:pos x="T6" y="T7"/>
                  </a:cxn>
                  <a:cxn ang="0">
                    <a:pos x="T8" y="T9"/>
                  </a:cxn>
                </a:cxnLst>
                <a:rect l="0" t="0" r="r" b="b"/>
                <a:pathLst>
                  <a:path w="29" h="29">
                    <a:moveTo>
                      <a:pt x="0" y="7"/>
                    </a:moveTo>
                    <a:lnTo>
                      <a:pt x="22" y="29"/>
                    </a:lnTo>
                    <a:lnTo>
                      <a:pt x="29" y="23"/>
                    </a:lnTo>
                    <a:lnTo>
                      <a:pt x="6" y="0"/>
                    </a:lnTo>
                    <a:lnTo>
                      <a:pt x="0" y="7"/>
                    </a:lnTo>
                    <a:close/>
                  </a:path>
                </a:pathLst>
              </a:custGeom>
              <a:solidFill>
                <a:schemeClr val="tx2">
                  <a:lumMod val="20000"/>
                  <a:lumOff val="80000"/>
                </a:schemeClr>
              </a:solidFill>
              <a:ln>
                <a:noFill/>
              </a:ln>
            </p:spPr>
            <p:txBody>
              <a:bodyPr vert="horz" wrap="square" lIns="91440" tIns="45720" rIns="91440" bIns="45720" numCol="1" anchor="t" anchorCtr="0" compatLnSpc="1"/>
              <a:lstStyle/>
              <a:p>
                <a:endParaRPr lang="en-US"/>
              </a:p>
            </p:txBody>
          </p:sp>
        </p:grpSp>
      </p:grpSp>
      <p:sp>
        <p:nvSpPr>
          <p:cNvPr id="40" name="矩形 39"/>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矩形 40"/>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dir="ou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grpSp>
        <p:nvGrpSpPr>
          <p:cNvPr id="3" name="Group 23"/>
          <p:cNvGrpSpPr/>
          <p:nvPr/>
        </p:nvGrpSpPr>
        <p:grpSpPr>
          <a:xfrm>
            <a:off x="5631547" y="1850826"/>
            <a:ext cx="2480826" cy="4092773"/>
            <a:chOff x="10185400" y="3552825"/>
            <a:chExt cx="4006850" cy="6610350"/>
          </a:xfrm>
        </p:grpSpPr>
        <p:sp>
          <p:nvSpPr>
            <p:cNvPr id="4" name="Freeform 5"/>
            <p:cNvSpPr/>
            <p:nvPr/>
          </p:nvSpPr>
          <p:spPr bwMode="auto">
            <a:xfrm>
              <a:off x="11633200" y="9880600"/>
              <a:ext cx="1076325" cy="282575"/>
            </a:xfrm>
            <a:custGeom>
              <a:avLst/>
              <a:gdLst>
                <a:gd name="T0" fmla="*/ 678 w 678"/>
                <a:gd name="T1" fmla="*/ 90 h 178"/>
                <a:gd name="T2" fmla="*/ 678 w 678"/>
                <a:gd name="T3" fmla="*/ 90 h 178"/>
                <a:gd name="T4" fmla="*/ 676 w 678"/>
                <a:gd name="T5" fmla="*/ 108 h 178"/>
                <a:gd name="T6" fmla="*/ 670 w 678"/>
                <a:gd name="T7" fmla="*/ 124 h 178"/>
                <a:gd name="T8" fmla="*/ 662 w 678"/>
                <a:gd name="T9" fmla="*/ 140 h 178"/>
                <a:gd name="T10" fmla="*/ 650 w 678"/>
                <a:gd name="T11" fmla="*/ 152 h 178"/>
                <a:gd name="T12" fmla="*/ 636 w 678"/>
                <a:gd name="T13" fmla="*/ 164 h 178"/>
                <a:gd name="T14" fmla="*/ 620 w 678"/>
                <a:gd name="T15" fmla="*/ 172 h 178"/>
                <a:gd name="T16" fmla="*/ 602 w 678"/>
                <a:gd name="T17" fmla="*/ 176 h 178"/>
                <a:gd name="T18" fmla="*/ 582 w 678"/>
                <a:gd name="T19" fmla="*/ 178 h 178"/>
                <a:gd name="T20" fmla="*/ 96 w 678"/>
                <a:gd name="T21" fmla="*/ 178 h 178"/>
                <a:gd name="T22" fmla="*/ 96 w 678"/>
                <a:gd name="T23" fmla="*/ 178 h 178"/>
                <a:gd name="T24" fmla="*/ 76 w 678"/>
                <a:gd name="T25" fmla="*/ 176 h 178"/>
                <a:gd name="T26" fmla="*/ 58 w 678"/>
                <a:gd name="T27" fmla="*/ 172 h 178"/>
                <a:gd name="T28" fmla="*/ 42 w 678"/>
                <a:gd name="T29" fmla="*/ 164 h 178"/>
                <a:gd name="T30" fmla="*/ 28 w 678"/>
                <a:gd name="T31" fmla="*/ 152 h 178"/>
                <a:gd name="T32" fmla="*/ 16 w 678"/>
                <a:gd name="T33" fmla="*/ 140 h 178"/>
                <a:gd name="T34" fmla="*/ 8 w 678"/>
                <a:gd name="T35" fmla="*/ 124 h 178"/>
                <a:gd name="T36" fmla="*/ 2 w 678"/>
                <a:gd name="T37" fmla="*/ 108 h 178"/>
                <a:gd name="T38" fmla="*/ 0 w 678"/>
                <a:gd name="T39" fmla="*/ 90 h 178"/>
                <a:gd name="T40" fmla="*/ 0 w 678"/>
                <a:gd name="T41" fmla="*/ 90 h 178"/>
                <a:gd name="T42" fmla="*/ 0 w 678"/>
                <a:gd name="T43" fmla="*/ 90 h 178"/>
                <a:gd name="T44" fmla="*/ 2 w 678"/>
                <a:gd name="T45" fmla="*/ 72 h 178"/>
                <a:gd name="T46" fmla="*/ 8 w 678"/>
                <a:gd name="T47" fmla="*/ 54 h 178"/>
                <a:gd name="T48" fmla="*/ 16 w 678"/>
                <a:gd name="T49" fmla="*/ 40 h 178"/>
                <a:gd name="T50" fmla="*/ 28 w 678"/>
                <a:gd name="T51" fmla="*/ 26 h 178"/>
                <a:gd name="T52" fmla="*/ 42 w 678"/>
                <a:gd name="T53" fmla="*/ 16 h 178"/>
                <a:gd name="T54" fmla="*/ 58 w 678"/>
                <a:gd name="T55" fmla="*/ 8 h 178"/>
                <a:gd name="T56" fmla="*/ 76 w 678"/>
                <a:gd name="T57" fmla="*/ 2 h 178"/>
                <a:gd name="T58" fmla="*/ 96 w 678"/>
                <a:gd name="T59" fmla="*/ 0 h 178"/>
                <a:gd name="T60" fmla="*/ 582 w 678"/>
                <a:gd name="T61" fmla="*/ 0 h 178"/>
                <a:gd name="T62" fmla="*/ 582 w 678"/>
                <a:gd name="T63" fmla="*/ 0 h 178"/>
                <a:gd name="T64" fmla="*/ 602 w 678"/>
                <a:gd name="T65" fmla="*/ 2 h 178"/>
                <a:gd name="T66" fmla="*/ 620 w 678"/>
                <a:gd name="T67" fmla="*/ 8 h 178"/>
                <a:gd name="T68" fmla="*/ 636 w 678"/>
                <a:gd name="T69" fmla="*/ 16 h 178"/>
                <a:gd name="T70" fmla="*/ 650 w 678"/>
                <a:gd name="T71" fmla="*/ 26 h 178"/>
                <a:gd name="T72" fmla="*/ 662 w 678"/>
                <a:gd name="T73" fmla="*/ 40 h 178"/>
                <a:gd name="T74" fmla="*/ 670 w 678"/>
                <a:gd name="T75" fmla="*/ 54 h 178"/>
                <a:gd name="T76" fmla="*/ 676 w 678"/>
                <a:gd name="T77" fmla="*/ 72 h 178"/>
                <a:gd name="T78" fmla="*/ 678 w 678"/>
                <a:gd name="T79" fmla="*/ 90 h 178"/>
                <a:gd name="T80" fmla="*/ 678 w 678"/>
                <a:gd name="T81" fmla="*/ 9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8" h="178">
                  <a:moveTo>
                    <a:pt x="678" y="90"/>
                  </a:moveTo>
                  <a:lnTo>
                    <a:pt x="678" y="90"/>
                  </a:lnTo>
                  <a:lnTo>
                    <a:pt x="676" y="108"/>
                  </a:lnTo>
                  <a:lnTo>
                    <a:pt x="670" y="124"/>
                  </a:lnTo>
                  <a:lnTo>
                    <a:pt x="662" y="140"/>
                  </a:lnTo>
                  <a:lnTo>
                    <a:pt x="650" y="152"/>
                  </a:lnTo>
                  <a:lnTo>
                    <a:pt x="636" y="164"/>
                  </a:lnTo>
                  <a:lnTo>
                    <a:pt x="620" y="172"/>
                  </a:lnTo>
                  <a:lnTo>
                    <a:pt x="602" y="176"/>
                  </a:lnTo>
                  <a:lnTo>
                    <a:pt x="582" y="178"/>
                  </a:lnTo>
                  <a:lnTo>
                    <a:pt x="96" y="178"/>
                  </a:lnTo>
                  <a:lnTo>
                    <a:pt x="96" y="178"/>
                  </a:lnTo>
                  <a:lnTo>
                    <a:pt x="76" y="176"/>
                  </a:lnTo>
                  <a:lnTo>
                    <a:pt x="58" y="172"/>
                  </a:lnTo>
                  <a:lnTo>
                    <a:pt x="42" y="164"/>
                  </a:lnTo>
                  <a:lnTo>
                    <a:pt x="28" y="152"/>
                  </a:lnTo>
                  <a:lnTo>
                    <a:pt x="16" y="140"/>
                  </a:lnTo>
                  <a:lnTo>
                    <a:pt x="8" y="124"/>
                  </a:lnTo>
                  <a:lnTo>
                    <a:pt x="2" y="108"/>
                  </a:lnTo>
                  <a:lnTo>
                    <a:pt x="0" y="90"/>
                  </a:lnTo>
                  <a:lnTo>
                    <a:pt x="0" y="90"/>
                  </a:lnTo>
                  <a:lnTo>
                    <a:pt x="0" y="90"/>
                  </a:lnTo>
                  <a:lnTo>
                    <a:pt x="2" y="72"/>
                  </a:lnTo>
                  <a:lnTo>
                    <a:pt x="8" y="54"/>
                  </a:lnTo>
                  <a:lnTo>
                    <a:pt x="16" y="40"/>
                  </a:lnTo>
                  <a:lnTo>
                    <a:pt x="28" y="26"/>
                  </a:lnTo>
                  <a:lnTo>
                    <a:pt x="42" y="16"/>
                  </a:lnTo>
                  <a:lnTo>
                    <a:pt x="58" y="8"/>
                  </a:lnTo>
                  <a:lnTo>
                    <a:pt x="76" y="2"/>
                  </a:lnTo>
                  <a:lnTo>
                    <a:pt x="96" y="0"/>
                  </a:lnTo>
                  <a:lnTo>
                    <a:pt x="582" y="0"/>
                  </a:lnTo>
                  <a:lnTo>
                    <a:pt x="582" y="0"/>
                  </a:lnTo>
                  <a:lnTo>
                    <a:pt x="602" y="2"/>
                  </a:lnTo>
                  <a:lnTo>
                    <a:pt x="620" y="8"/>
                  </a:lnTo>
                  <a:lnTo>
                    <a:pt x="636" y="16"/>
                  </a:lnTo>
                  <a:lnTo>
                    <a:pt x="650" y="26"/>
                  </a:lnTo>
                  <a:lnTo>
                    <a:pt x="662" y="40"/>
                  </a:lnTo>
                  <a:lnTo>
                    <a:pt x="670" y="54"/>
                  </a:lnTo>
                  <a:lnTo>
                    <a:pt x="676" y="72"/>
                  </a:lnTo>
                  <a:lnTo>
                    <a:pt x="678" y="90"/>
                  </a:lnTo>
                  <a:lnTo>
                    <a:pt x="678" y="9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5" name="Freeform 6"/>
            <p:cNvSpPr/>
            <p:nvPr/>
          </p:nvSpPr>
          <p:spPr bwMode="auto">
            <a:xfrm>
              <a:off x="11372850" y="9772650"/>
              <a:ext cx="1597025" cy="238125"/>
            </a:xfrm>
            <a:custGeom>
              <a:avLst/>
              <a:gdLst>
                <a:gd name="T0" fmla="*/ 136 w 1006"/>
                <a:gd name="T1" fmla="*/ 150 h 150"/>
                <a:gd name="T2" fmla="*/ 868 w 1006"/>
                <a:gd name="T3" fmla="*/ 150 h 150"/>
                <a:gd name="T4" fmla="*/ 868 w 1006"/>
                <a:gd name="T5" fmla="*/ 150 h 150"/>
                <a:gd name="T6" fmla="*/ 928 w 1006"/>
                <a:gd name="T7" fmla="*/ 90 h 150"/>
                <a:gd name="T8" fmla="*/ 928 w 1006"/>
                <a:gd name="T9" fmla="*/ 90 h 150"/>
                <a:gd name="T10" fmla="*/ 956 w 1006"/>
                <a:gd name="T11" fmla="*/ 60 h 150"/>
                <a:gd name="T12" fmla="*/ 978 w 1006"/>
                <a:gd name="T13" fmla="*/ 36 h 150"/>
                <a:gd name="T14" fmla="*/ 994 w 1006"/>
                <a:gd name="T15" fmla="*/ 16 h 150"/>
                <a:gd name="T16" fmla="*/ 1006 w 1006"/>
                <a:gd name="T17" fmla="*/ 0 h 150"/>
                <a:gd name="T18" fmla="*/ 0 w 1006"/>
                <a:gd name="T19" fmla="*/ 0 h 150"/>
                <a:gd name="T20" fmla="*/ 0 w 1006"/>
                <a:gd name="T21" fmla="*/ 0 h 150"/>
                <a:gd name="T22" fmla="*/ 6 w 1006"/>
                <a:gd name="T23" fmla="*/ 12 h 150"/>
                <a:gd name="T24" fmla="*/ 6 w 1006"/>
                <a:gd name="T25" fmla="*/ 12 h 150"/>
                <a:gd name="T26" fmla="*/ 66 w 1006"/>
                <a:gd name="T27" fmla="*/ 76 h 150"/>
                <a:gd name="T28" fmla="*/ 136 w 1006"/>
                <a:gd name="T29" fmla="*/ 150 h 150"/>
                <a:gd name="T30" fmla="*/ 136 w 1006"/>
                <a:gd name="T3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6" h="150">
                  <a:moveTo>
                    <a:pt x="136" y="150"/>
                  </a:moveTo>
                  <a:lnTo>
                    <a:pt x="868" y="150"/>
                  </a:lnTo>
                  <a:lnTo>
                    <a:pt x="868" y="150"/>
                  </a:lnTo>
                  <a:lnTo>
                    <a:pt x="928" y="90"/>
                  </a:lnTo>
                  <a:lnTo>
                    <a:pt x="928" y="90"/>
                  </a:lnTo>
                  <a:lnTo>
                    <a:pt x="956" y="60"/>
                  </a:lnTo>
                  <a:lnTo>
                    <a:pt x="978" y="36"/>
                  </a:lnTo>
                  <a:lnTo>
                    <a:pt x="994" y="16"/>
                  </a:lnTo>
                  <a:lnTo>
                    <a:pt x="1006" y="0"/>
                  </a:lnTo>
                  <a:lnTo>
                    <a:pt x="0" y="0"/>
                  </a:lnTo>
                  <a:lnTo>
                    <a:pt x="0" y="0"/>
                  </a:lnTo>
                  <a:lnTo>
                    <a:pt x="6" y="12"/>
                  </a:lnTo>
                  <a:lnTo>
                    <a:pt x="6" y="12"/>
                  </a:lnTo>
                  <a:lnTo>
                    <a:pt x="66" y="76"/>
                  </a:lnTo>
                  <a:lnTo>
                    <a:pt x="136" y="150"/>
                  </a:lnTo>
                  <a:lnTo>
                    <a:pt x="136" y="15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6" name="Freeform 7"/>
            <p:cNvSpPr/>
            <p:nvPr/>
          </p:nvSpPr>
          <p:spPr bwMode="auto">
            <a:xfrm>
              <a:off x="11318875" y="8988425"/>
              <a:ext cx="1714500" cy="161925"/>
            </a:xfrm>
            <a:custGeom>
              <a:avLst/>
              <a:gdLst>
                <a:gd name="T0" fmla="*/ 1080 w 1080"/>
                <a:gd name="T1" fmla="*/ 50 h 102"/>
                <a:gd name="T2" fmla="*/ 1080 w 1080"/>
                <a:gd name="T3" fmla="*/ 50 h 102"/>
                <a:gd name="T4" fmla="*/ 1078 w 1080"/>
                <a:gd name="T5" fmla="*/ 62 h 102"/>
                <a:gd name="T6" fmla="*/ 1076 w 1080"/>
                <a:gd name="T7" fmla="*/ 70 h 102"/>
                <a:gd name="T8" fmla="*/ 1072 w 1080"/>
                <a:gd name="T9" fmla="*/ 80 h 102"/>
                <a:gd name="T10" fmla="*/ 1066 w 1080"/>
                <a:gd name="T11" fmla="*/ 88 h 102"/>
                <a:gd name="T12" fmla="*/ 1058 w 1080"/>
                <a:gd name="T13" fmla="*/ 94 h 102"/>
                <a:gd name="T14" fmla="*/ 1052 w 1080"/>
                <a:gd name="T15" fmla="*/ 98 h 102"/>
                <a:gd name="T16" fmla="*/ 1042 w 1080"/>
                <a:gd name="T17" fmla="*/ 102 h 102"/>
                <a:gd name="T18" fmla="*/ 1034 w 1080"/>
                <a:gd name="T19" fmla="*/ 102 h 102"/>
                <a:gd name="T20" fmla="*/ 46 w 1080"/>
                <a:gd name="T21" fmla="*/ 102 h 102"/>
                <a:gd name="T22" fmla="*/ 46 w 1080"/>
                <a:gd name="T23" fmla="*/ 102 h 102"/>
                <a:gd name="T24" fmla="*/ 36 w 1080"/>
                <a:gd name="T25" fmla="*/ 102 h 102"/>
                <a:gd name="T26" fmla="*/ 28 w 1080"/>
                <a:gd name="T27" fmla="*/ 98 h 102"/>
                <a:gd name="T28" fmla="*/ 20 w 1080"/>
                <a:gd name="T29" fmla="*/ 94 h 102"/>
                <a:gd name="T30" fmla="*/ 14 w 1080"/>
                <a:gd name="T31" fmla="*/ 88 h 102"/>
                <a:gd name="T32" fmla="*/ 8 w 1080"/>
                <a:gd name="T33" fmla="*/ 80 h 102"/>
                <a:gd name="T34" fmla="*/ 4 w 1080"/>
                <a:gd name="T35" fmla="*/ 70 h 102"/>
                <a:gd name="T36" fmla="*/ 0 w 1080"/>
                <a:gd name="T37" fmla="*/ 62 h 102"/>
                <a:gd name="T38" fmla="*/ 0 w 1080"/>
                <a:gd name="T39" fmla="*/ 50 h 102"/>
                <a:gd name="T40" fmla="*/ 0 w 1080"/>
                <a:gd name="T41" fmla="*/ 50 h 102"/>
                <a:gd name="T42" fmla="*/ 0 w 1080"/>
                <a:gd name="T43" fmla="*/ 50 h 102"/>
                <a:gd name="T44" fmla="*/ 0 w 1080"/>
                <a:gd name="T45" fmla="*/ 40 h 102"/>
                <a:gd name="T46" fmla="*/ 4 w 1080"/>
                <a:gd name="T47" fmla="*/ 32 h 102"/>
                <a:gd name="T48" fmla="*/ 8 w 1080"/>
                <a:gd name="T49" fmla="*/ 22 h 102"/>
                <a:gd name="T50" fmla="*/ 14 w 1080"/>
                <a:gd name="T51" fmla="*/ 14 h 102"/>
                <a:gd name="T52" fmla="*/ 20 w 1080"/>
                <a:gd name="T53" fmla="*/ 8 h 102"/>
                <a:gd name="T54" fmla="*/ 28 w 1080"/>
                <a:gd name="T55" fmla="*/ 4 h 102"/>
                <a:gd name="T56" fmla="*/ 36 w 1080"/>
                <a:gd name="T57" fmla="*/ 0 h 102"/>
                <a:gd name="T58" fmla="*/ 46 w 1080"/>
                <a:gd name="T59" fmla="*/ 0 h 102"/>
                <a:gd name="T60" fmla="*/ 1034 w 1080"/>
                <a:gd name="T61" fmla="*/ 0 h 102"/>
                <a:gd name="T62" fmla="*/ 1034 w 1080"/>
                <a:gd name="T63" fmla="*/ 0 h 102"/>
                <a:gd name="T64" fmla="*/ 1042 w 1080"/>
                <a:gd name="T65" fmla="*/ 0 h 102"/>
                <a:gd name="T66" fmla="*/ 1052 w 1080"/>
                <a:gd name="T67" fmla="*/ 4 h 102"/>
                <a:gd name="T68" fmla="*/ 1058 w 1080"/>
                <a:gd name="T69" fmla="*/ 8 h 102"/>
                <a:gd name="T70" fmla="*/ 1066 w 1080"/>
                <a:gd name="T71" fmla="*/ 14 h 102"/>
                <a:gd name="T72" fmla="*/ 1072 w 1080"/>
                <a:gd name="T73" fmla="*/ 22 h 102"/>
                <a:gd name="T74" fmla="*/ 1076 w 1080"/>
                <a:gd name="T75" fmla="*/ 32 h 102"/>
                <a:gd name="T76" fmla="*/ 1078 w 1080"/>
                <a:gd name="T77" fmla="*/ 40 h 102"/>
                <a:gd name="T78" fmla="*/ 1080 w 1080"/>
                <a:gd name="T79" fmla="*/ 50 h 102"/>
                <a:gd name="T80" fmla="*/ 1080 w 1080"/>
                <a:gd name="T81"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2">
                  <a:moveTo>
                    <a:pt x="1080" y="50"/>
                  </a:moveTo>
                  <a:lnTo>
                    <a:pt x="1080" y="50"/>
                  </a:lnTo>
                  <a:lnTo>
                    <a:pt x="1078" y="62"/>
                  </a:lnTo>
                  <a:lnTo>
                    <a:pt x="1076" y="70"/>
                  </a:lnTo>
                  <a:lnTo>
                    <a:pt x="1072" y="80"/>
                  </a:lnTo>
                  <a:lnTo>
                    <a:pt x="1066" y="88"/>
                  </a:lnTo>
                  <a:lnTo>
                    <a:pt x="1058" y="94"/>
                  </a:lnTo>
                  <a:lnTo>
                    <a:pt x="1052" y="98"/>
                  </a:lnTo>
                  <a:lnTo>
                    <a:pt x="1042" y="102"/>
                  </a:lnTo>
                  <a:lnTo>
                    <a:pt x="1034" y="102"/>
                  </a:lnTo>
                  <a:lnTo>
                    <a:pt x="46" y="102"/>
                  </a:lnTo>
                  <a:lnTo>
                    <a:pt x="46" y="102"/>
                  </a:lnTo>
                  <a:lnTo>
                    <a:pt x="36" y="102"/>
                  </a:lnTo>
                  <a:lnTo>
                    <a:pt x="28" y="98"/>
                  </a:lnTo>
                  <a:lnTo>
                    <a:pt x="20" y="94"/>
                  </a:lnTo>
                  <a:lnTo>
                    <a:pt x="14" y="88"/>
                  </a:lnTo>
                  <a:lnTo>
                    <a:pt x="8" y="80"/>
                  </a:lnTo>
                  <a:lnTo>
                    <a:pt x="4" y="70"/>
                  </a:lnTo>
                  <a:lnTo>
                    <a:pt x="0" y="62"/>
                  </a:lnTo>
                  <a:lnTo>
                    <a:pt x="0" y="50"/>
                  </a:lnTo>
                  <a:lnTo>
                    <a:pt x="0" y="50"/>
                  </a:lnTo>
                  <a:lnTo>
                    <a:pt x="0" y="50"/>
                  </a:lnTo>
                  <a:lnTo>
                    <a:pt x="0" y="40"/>
                  </a:lnTo>
                  <a:lnTo>
                    <a:pt x="4" y="32"/>
                  </a:lnTo>
                  <a:lnTo>
                    <a:pt x="8" y="22"/>
                  </a:lnTo>
                  <a:lnTo>
                    <a:pt x="14" y="14"/>
                  </a:lnTo>
                  <a:lnTo>
                    <a:pt x="20" y="8"/>
                  </a:lnTo>
                  <a:lnTo>
                    <a:pt x="28" y="4"/>
                  </a:lnTo>
                  <a:lnTo>
                    <a:pt x="36" y="0"/>
                  </a:lnTo>
                  <a:lnTo>
                    <a:pt x="46" y="0"/>
                  </a:lnTo>
                  <a:lnTo>
                    <a:pt x="1034" y="0"/>
                  </a:lnTo>
                  <a:lnTo>
                    <a:pt x="1034" y="0"/>
                  </a:lnTo>
                  <a:lnTo>
                    <a:pt x="1042" y="0"/>
                  </a:lnTo>
                  <a:lnTo>
                    <a:pt x="1052" y="4"/>
                  </a:lnTo>
                  <a:lnTo>
                    <a:pt x="1058" y="8"/>
                  </a:lnTo>
                  <a:lnTo>
                    <a:pt x="1066" y="14"/>
                  </a:lnTo>
                  <a:lnTo>
                    <a:pt x="1072" y="22"/>
                  </a:lnTo>
                  <a:lnTo>
                    <a:pt x="1076" y="32"/>
                  </a:lnTo>
                  <a:lnTo>
                    <a:pt x="1078" y="40"/>
                  </a:lnTo>
                  <a:lnTo>
                    <a:pt x="1080" y="50"/>
                  </a:lnTo>
                  <a:lnTo>
                    <a:pt x="1080" y="50"/>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7" name="Freeform 8"/>
            <p:cNvSpPr/>
            <p:nvPr/>
          </p:nvSpPr>
          <p:spPr bwMode="auto">
            <a:xfrm>
              <a:off x="11318875" y="9226550"/>
              <a:ext cx="1714500" cy="165100"/>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2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2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2"/>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2"/>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8" name="Freeform 9"/>
            <p:cNvSpPr/>
            <p:nvPr/>
          </p:nvSpPr>
          <p:spPr bwMode="auto">
            <a:xfrm>
              <a:off x="11318875" y="9467850"/>
              <a:ext cx="1714500" cy="165100"/>
            </a:xfrm>
            <a:custGeom>
              <a:avLst/>
              <a:gdLst>
                <a:gd name="T0" fmla="*/ 1080 w 1080"/>
                <a:gd name="T1" fmla="*/ 52 h 104"/>
                <a:gd name="T2" fmla="*/ 1080 w 1080"/>
                <a:gd name="T3" fmla="*/ 52 h 104"/>
                <a:gd name="T4" fmla="*/ 1078 w 1080"/>
                <a:gd name="T5" fmla="*/ 62 h 104"/>
                <a:gd name="T6" fmla="*/ 1076 w 1080"/>
                <a:gd name="T7" fmla="*/ 72 h 104"/>
                <a:gd name="T8" fmla="*/ 1072 w 1080"/>
                <a:gd name="T9" fmla="*/ 80 h 104"/>
                <a:gd name="T10" fmla="*/ 1066 w 1080"/>
                <a:gd name="T11" fmla="*/ 88 h 104"/>
                <a:gd name="T12" fmla="*/ 1058 w 1080"/>
                <a:gd name="T13" fmla="*/ 94 h 104"/>
                <a:gd name="T14" fmla="*/ 1052 w 1080"/>
                <a:gd name="T15" fmla="*/ 100 h 104"/>
                <a:gd name="T16" fmla="*/ 1042 w 1080"/>
                <a:gd name="T17" fmla="*/ 102 h 104"/>
                <a:gd name="T18" fmla="*/ 1034 w 1080"/>
                <a:gd name="T19" fmla="*/ 104 h 104"/>
                <a:gd name="T20" fmla="*/ 46 w 1080"/>
                <a:gd name="T21" fmla="*/ 104 h 104"/>
                <a:gd name="T22" fmla="*/ 46 w 1080"/>
                <a:gd name="T23" fmla="*/ 104 h 104"/>
                <a:gd name="T24" fmla="*/ 36 w 1080"/>
                <a:gd name="T25" fmla="*/ 102 h 104"/>
                <a:gd name="T26" fmla="*/ 28 w 1080"/>
                <a:gd name="T27" fmla="*/ 100 h 104"/>
                <a:gd name="T28" fmla="*/ 20 w 1080"/>
                <a:gd name="T29" fmla="*/ 94 h 104"/>
                <a:gd name="T30" fmla="*/ 14 w 1080"/>
                <a:gd name="T31" fmla="*/ 88 h 104"/>
                <a:gd name="T32" fmla="*/ 8 w 1080"/>
                <a:gd name="T33" fmla="*/ 80 h 104"/>
                <a:gd name="T34" fmla="*/ 4 w 1080"/>
                <a:gd name="T35" fmla="*/ 72 h 104"/>
                <a:gd name="T36" fmla="*/ 0 w 1080"/>
                <a:gd name="T37" fmla="*/ 62 h 104"/>
                <a:gd name="T38" fmla="*/ 0 w 1080"/>
                <a:gd name="T39" fmla="*/ 52 h 104"/>
                <a:gd name="T40" fmla="*/ 0 w 1080"/>
                <a:gd name="T41" fmla="*/ 52 h 104"/>
                <a:gd name="T42" fmla="*/ 0 w 1080"/>
                <a:gd name="T43" fmla="*/ 52 h 104"/>
                <a:gd name="T44" fmla="*/ 0 w 1080"/>
                <a:gd name="T45" fmla="*/ 42 h 104"/>
                <a:gd name="T46" fmla="*/ 4 w 1080"/>
                <a:gd name="T47" fmla="*/ 32 h 104"/>
                <a:gd name="T48" fmla="*/ 8 w 1080"/>
                <a:gd name="T49" fmla="*/ 24 h 104"/>
                <a:gd name="T50" fmla="*/ 14 w 1080"/>
                <a:gd name="T51" fmla="*/ 16 h 104"/>
                <a:gd name="T52" fmla="*/ 20 w 1080"/>
                <a:gd name="T53" fmla="*/ 10 h 104"/>
                <a:gd name="T54" fmla="*/ 28 w 1080"/>
                <a:gd name="T55" fmla="*/ 4 h 104"/>
                <a:gd name="T56" fmla="*/ 36 w 1080"/>
                <a:gd name="T57" fmla="*/ 2 h 104"/>
                <a:gd name="T58" fmla="*/ 46 w 1080"/>
                <a:gd name="T59" fmla="*/ 0 h 104"/>
                <a:gd name="T60" fmla="*/ 1034 w 1080"/>
                <a:gd name="T61" fmla="*/ 0 h 104"/>
                <a:gd name="T62" fmla="*/ 1034 w 1080"/>
                <a:gd name="T63" fmla="*/ 0 h 104"/>
                <a:gd name="T64" fmla="*/ 1042 w 1080"/>
                <a:gd name="T65" fmla="*/ 2 h 104"/>
                <a:gd name="T66" fmla="*/ 1052 w 1080"/>
                <a:gd name="T67" fmla="*/ 4 h 104"/>
                <a:gd name="T68" fmla="*/ 1058 w 1080"/>
                <a:gd name="T69" fmla="*/ 10 h 104"/>
                <a:gd name="T70" fmla="*/ 1066 w 1080"/>
                <a:gd name="T71" fmla="*/ 16 h 104"/>
                <a:gd name="T72" fmla="*/ 1072 w 1080"/>
                <a:gd name="T73" fmla="*/ 24 h 104"/>
                <a:gd name="T74" fmla="*/ 1076 w 1080"/>
                <a:gd name="T75" fmla="*/ 32 h 104"/>
                <a:gd name="T76" fmla="*/ 1078 w 1080"/>
                <a:gd name="T77" fmla="*/ 42 h 104"/>
                <a:gd name="T78" fmla="*/ 1080 w 1080"/>
                <a:gd name="T79" fmla="*/ 52 h 104"/>
                <a:gd name="T80" fmla="*/ 1080 w 1080"/>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0" h="104">
                  <a:moveTo>
                    <a:pt x="1080" y="52"/>
                  </a:moveTo>
                  <a:lnTo>
                    <a:pt x="1080" y="52"/>
                  </a:lnTo>
                  <a:lnTo>
                    <a:pt x="1078" y="62"/>
                  </a:lnTo>
                  <a:lnTo>
                    <a:pt x="1076" y="72"/>
                  </a:lnTo>
                  <a:lnTo>
                    <a:pt x="1072" y="80"/>
                  </a:lnTo>
                  <a:lnTo>
                    <a:pt x="1066" y="88"/>
                  </a:lnTo>
                  <a:lnTo>
                    <a:pt x="1058" y="94"/>
                  </a:lnTo>
                  <a:lnTo>
                    <a:pt x="1052" y="100"/>
                  </a:lnTo>
                  <a:lnTo>
                    <a:pt x="1042" y="102"/>
                  </a:lnTo>
                  <a:lnTo>
                    <a:pt x="1034" y="104"/>
                  </a:lnTo>
                  <a:lnTo>
                    <a:pt x="46" y="104"/>
                  </a:lnTo>
                  <a:lnTo>
                    <a:pt x="46" y="104"/>
                  </a:lnTo>
                  <a:lnTo>
                    <a:pt x="36" y="102"/>
                  </a:lnTo>
                  <a:lnTo>
                    <a:pt x="28" y="100"/>
                  </a:lnTo>
                  <a:lnTo>
                    <a:pt x="20" y="94"/>
                  </a:lnTo>
                  <a:lnTo>
                    <a:pt x="14" y="88"/>
                  </a:lnTo>
                  <a:lnTo>
                    <a:pt x="8" y="80"/>
                  </a:lnTo>
                  <a:lnTo>
                    <a:pt x="4" y="72"/>
                  </a:lnTo>
                  <a:lnTo>
                    <a:pt x="0" y="62"/>
                  </a:lnTo>
                  <a:lnTo>
                    <a:pt x="0" y="52"/>
                  </a:lnTo>
                  <a:lnTo>
                    <a:pt x="0" y="52"/>
                  </a:lnTo>
                  <a:lnTo>
                    <a:pt x="0" y="52"/>
                  </a:lnTo>
                  <a:lnTo>
                    <a:pt x="0" y="42"/>
                  </a:lnTo>
                  <a:lnTo>
                    <a:pt x="4" y="32"/>
                  </a:lnTo>
                  <a:lnTo>
                    <a:pt x="8" y="24"/>
                  </a:lnTo>
                  <a:lnTo>
                    <a:pt x="14" y="16"/>
                  </a:lnTo>
                  <a:lnTo>
                    <a:pt x="20" y="10"/>
                  </a:lnTo>
                  <a:lnTo>
                    <a:pt x="28" y="4"/>
                  </a:lnTo>
                  <a:lnTo>
                    <a:pt x="36" y="2"/>
                  </a:lnTo>
                  <a:lnTo>
                    <a:pt x="46" y="0"/>
                  </a:lnTo>
                  <a:lnTo>
                    <a:pt x="1034" y="0"/>
                  </a:lnTo>
                  <a:lnTo>
                    <a:pt x="1034" y="0"/>
                  </a:lnTo>
                  <a:lnTo>
                    <a:pt x="1042" y="2"/>
                  </a:lnTo>
                  <a:lnTo>
                    <a:pt x="1052" y="4"/>
                  </a:lnTo>
                  <a:lnTo>
                    <a:pt x="1058" y="10"/>
                  </a:lnTo>
                  <a:lnTo>
                    <a:pt x="1066" y="16"/>
                  </a:lnTo>
                  <a:lnTo>
                    <a:pt x="1072" y="24"/>
                  </a:lnTo>
                  <a:lnTo>
                    <a:pt x="1076" y="32"/>
                  </a:lnTo>
                  <a:lnTo>
                    <a:pt x="1078" y="42"/>
                  </a:lnTo>
                  <a:lnTo>
                    <a:pt x="1080" y="52"/>
                  </a:lnTo>
                  <a:lnTo>
                    <a:pt x="1080"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9" name="Freeform 10"/>
            <p:cNvSpPr/>
            <p:nvPr/>
          </p:nvSpPr>
          <p:spPr bwMode="auto">
            <a:xfrm>
              <a:off x="11318875" y="9683750"/>
              <a:ext cx="1698625" cy="101600"/>
            </a:xfrm>
            <a:custGeom>
              <a:avLst/>
              <a:gdLst>
                <a:gd name="T0" fmla="*/ 1070 w 1070"/>
                <a:gd name="T1" fmla="*/ 32 h 64"/>
                <a:gd name="T2" fmla="*/ 1070 w 1070"/>
                <a:gd name="T3" fmla="*/ 32 h 64"/>
                <a:gd name="T4" fmla="*/ 1070 w 1070"/>
                <a:gd name="T5" fmla="*/ 38 h 64"/>
                <a:gd name="T6" fmla="*/ 1068 w 1070"/>
                <a:gd name="T7" fmla="*/ 44 h 64"/>
                <a:gd name="T8" fmla="*/ 1064 w 1070"/>
                <a:gd name="T9" fmla="*/ 50 h 64"/>
                <a:gd name="T10" fmla="*/ 1058 w 1070"/>
                <a:gd name="T11" fmla="*/ 56 h 64"/>
                <a:gd name="T12" fmla="*/ 1050 w 1070"/>
                <a:gd name="T13" fmla="*/ 60 h 64"/>
                <a:gd name="T14" fmla="*/ 1044 w 1070"/>
                <a:gd name="T15" fmla="*/ 62 h 64"/>
                <a:gd name="T16" fmla="*/ 1034 w 1070"/>
                <a:gd name="T17" fmla="*/ 64 h 64"/>
                <a:gd name="T18" fmla="*/ 1026 w 1070"/>
                <a:gd name="T19" fmla="*/ 64 h 64"/>
                <a:gd name="T20" fmla="*/ 46 w 1070"/>
                <a:gd name="T21" fmla="*/ 64 h 64"/>
                <a:gd name="T22" fmla="*/ 46 w 1070"/>
                <a:gd name="T23" fmla="*/ 64 h 64"/>
                <a:gd name="T24" fmla="*/ 36 w 1070"/>
                <a:gd name="T25" fmla="*/ 64 h 64"/>
                <a:gd name="T26" fmla="*/ 28 w 1070"/>
                <a:gd name="T27" fmla="*/ 62 h 64"/>
                <a:gd name="T28" fmla="*/ 20 w 1070"/>
                <a:gd name="T29" fmla="*/ 60 h 64"/>
                <a:gd name="T30" fmla="*/ 14 w 1070"/>
                <a:gd name="T31" fmla="*/ 56 h 64"/>
                <a:gd name="T32" fmla="*/ 8 w 1070"/>
                <a:gd name="T33" fmla="*/ 50 h 64"/>
                <a:gd name="T34" fmla="*/ 4 w 1070"/>
                <a:gd name="T35" fmla="*/ 44 h 64"/>
                <a:gd name="T36" fmla="*/ 0 w 1070"/>
                <a:gd name="T37" fmla="*/ 38 h 64"/>
                <a:gd name="T38" fmla="*/ 0 w 1070"/>
                <a:gd name="T39" fmla="*/ 32 h 64"/>
                <a:gd name="T40" fmla="*/ 0 w 1070"/>
                <a:gd name="T41" fmla="*/ 32 h 64"/>
                <a:gd name="T42" fmla="*/ 0 w 1070"/>
                <a:gd name="T43" fmla="*/ 32 h 64"/>
                <a:gd name="T44" fmla="*/ 0 w 1070"/>
                <a:gd name="T45" fmla="*/ 26 h 64"/>
                <a:gd name="T46" fmla="*/ 4 w 1070"/>
                <a:gd name="T47" fmla="*/ 20 h 64"/>
                <a:gd name="T48" fmla="*/ 8 w 1070"/>
                <a:gd name="T49" fmla="*/ 14 h 64"/>
                <a:gd name="T50" fmla="*/ 14 w 1070"/>
                <a:gd name="T51" fmla="*/ 10 h 64"/>
                <a:gd name="T52" fmla="*/ 20 w 1070"/>
                <a:gd name="T53" fmla="*/ 4 h 64"/>
                <a:gd name="T54" fmla="*/ 28 w 1070"/>
                <a:gd name="T55" fmla="*/ 2 h 64"/>
                <a:gd name="T56" fmla="*/ 36 w 1070"/>
                <a:gd name="T57" fmla="*/ 0 h 64"/>
                <a:gd name="T58" fmla="*/ 46 w 1070"/>
                <a:gd name="T59" fmla="*/ 0 h 64"/>
                <a:gd name="T60" fmla="*/ 1026 w 1070"/>
                <a:gd name="T61" fmla="*/ 0 h 64"/>
                <a:gd name="T62" fmla="*/ 1026 w 1070"/>
                <a:gd name="T63" fmla="*/ 0 h 64"/>
                <a:gd name="T64" fmla="*/ 1034 w 1070"/>
                <a:gd name="T65" fmla="*/ 0 h 64"/>
                <a:gd name="T66" fmla="*/ 1044 w 1070"/>
                <a:gd name="T67" fmla="*/ 2 h 64"/>
                <a:gd name="T68" fmla="*/ 1050 w 1070"/>
                <a:gd name="T69" fmla="*/ 4 h 64"/>
                <a:gd name="T70" fmla="*/ 1058 w 1070"/>
                <a:gd name="T71" fmla="*/ 10 h 64"/>
                <a:gd name="T72" fmla="*/ 1064 w 1070"/>
                <a:gd name="T73" fmla="*/ 14 h 64"/>
                <a:gd name="T74" fmla="*/ 1068 w 1070"/>
                <a:gd name="T75" fmla="*/ 20 h 64"/>
                <a:gd name="T76" fmla="*/ 1070 w 1070"/>
                <a:gd name="T77" fmla="*/ 26 h 64"/>
                <a:gd name="T78" fmla="*/ 1070 w 1070"/>
                <a:gd name="T79" fmla="*/ 32 h 64"/>
                <a:gd name="T80" fmla="*/ 1070 w 1070"/>
                <a:gd name="T8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0" h="64">
                  <a:moveTo>
                    <a:pt x="1070" y="32"/>
                  </a:moveTo>
                  <a:lnTo>
                    <a:pt x="1070" y="32"/>
                  </a:lnTo>
                  <a:lnTo>
                    <a:pt x="1070" y="38"/>
                  </a:lnTo>
                  <a:lnTo>
                    <a:pt x="1068" y="44"/>
                  </a:lnTo>
                  <a:lnTo>
                    <a:pt x="1064" y="50"/>
                  </a:lnTo>
                  <a:lnTo>
                    <a:pt x="1058" y="56"/>
                  </a:lnTo>
                  <a:lnTo>
                    <a:pt x="1050" y="60"/>
                  </a:lnTo>
                  <a:lnTo>
                    <a:pt x="1044" y="62"/>
                  </a:lnTo>
                  <a:lnTo>
                    <a:pt x="1034" y="64"/>
                  </a:lnTo>
                  <a:lnTo>
                    <a:pt x="1026" y="64"/>
                  </a:lnTo>
                  <a:lnTo>
                    <a:pt x="46" y="64"/>
                  </a:lnTo>
                  <a:lnTo>
                    <a:pt x="46" y="64"/>
                  </a:lnTo>
                  <a:lnTo>
                    <a:pt x="36" y="64"/>
                  </a:lnTo>
                  <a:lnTo>
                    <a:pt x="28" y="62"/>
                  </a:lnTo>
                  <a:lnTo>
                    <a:pt x="20" y="60"/>
                  </a:lnTo>
                  <a:lnTo>
                    <a:pt x="14" y="56"/>
                  </a:lnTo>
                  <a:lnTo>
                    <a:pt x="8" y="50"/>
                  </a:lnTo>
                  <a:lnTo>
                    <a:pt x="4" y="44"/>
                  </a:lnTo>
                  <a:lnTo>
                    <a:pt x="0" y="38"/>
                  </a:lnTo>
                  <a:lnTo>
                    <a:pt x="0" y="32"/>
                  </a:lnTo>
                  <a:lnTo>
                    <a:pt x="0" y="32"/>
                  </a:lnTo>
                  <a:lnTo>
                    <a:pt x="0" y="32"/>
                  </a:lnTo>
                  <a:lnTo>
                    <a:pt x="0" y="26"/>
                  </a:lnTo>
                  <a:lnTo>
                    <a:pt x="4" y="20"/>
                  </a:lnTo>
                  <a:lnTo>
                    <a:pt x="8" y="14"/>
                  </a:lnTo>
                  <a:lnTo>
                    <a:pt x="14" y="10"/>
                  </a:lnTo>
                  <a:lnTo>
                    <a:pt x="20" y="4"/>
                  </a:lnTo>
                  <a:lnTo>
                    <a:pt x="28" y="2"/>
                  </a:lnTo>
                  <a:lnTo>
                    <a:pt x="36" y="0"/>
                  </a:lnTo>
                  <a:lnTo>
                    <a:pt x="46" y="0"/>
                  </a:lnTo>
                  <a:lnTo>
                    <a:pt x="1026" y="0"/>
                  </a:lnTo>
                  <a:lnTo>
                    <a:pt x="1026" y="0"/>
                  </a:lnTo>
                  <a:lnTo>
                    <a:pt x="1034" y="0"/>
                  </a:lnTo>
                  <a:lnTo>
                    <a:pt x="1044" y="2"/>
                  </a:lnTo>
                  <a:lnTo>
                    <a:pt x="1050" y="4"/>
                  </a:lnTo>
                  <a:lnTo>
                    <a:pt x="1058" y="10"/>
                  </a:lnTo>
                  <a:lnTo>
                    <a:pt x="1064" y="14"/>
                  </a:lnTo>
                  <a:lnTo>
                    <a:pt x="1068" y="20"/>
                  </a:lnTo>
                  <a:lnTo>
                    <a:pt x="1070" y="26"/>
                  </a:lnTo>
                  <a:lnTo>
                    <a:pt x="1070" y="32"/>
                  </a:lnTo>
                  <a:lnTo>
                    <a:pt x="1070" y="3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0" name="Freeform 11"/>
            <p:cNvSpPr/>
            <p:nvPr/>
          </p:nvSpPr>
          <p:spPr bwMode="auto">
            <a:xfrm>
              <a:off x="11306175" y="8747125"/>
              <a:ext cx="1739900" cy="165100"/>
            </a:xfrm>
            <a:custGeom>
              <a:avLst/>
              <a:gdLst>
                <a:gd name="T0" fmla="*/ 1096 w 1096"/>
                <a:gd name="T1" fmla="*/ 52 h 104"/>
                <a:gd name="T2" fmla="*/ 1096 w 1096"/>
                <a:gd name="T3" fmla="*/ 52 h 104"/>
                <a:gd name="T4" fmla="*/ 1094 w 1096"/>
                <a:gd name="T5" fmla="*/ 62 h 104"/>
                <a:gd name="T6" fmla="*/ 1092 w 1096"/>
                <a:gd name="T7" fmla="*/ 72 h 104"/>
                <a:gd name="T8" fmla="*/ 1088 w 1096"/>
                <a:gd name="T9" fmla="*/ 80 h 104"/>
                <a:gd name="T10" fmla="*/ 1082 w 1096"/>
                <a:gd name="T11" fmla="*/ 88 h 104"/>
                <a:gd name="T12" fmla="*/ 1074 w 1096"/>
                <a:gd name="T13" fmla="*/ 94 h 104"/>
                <a:gd name="T14" fmla="*/ 1066 w 1096"/>
                <a:gd name="T15" fmla="*/ 98 h 104"/>
                <a:gd name="T16" fmla="*/ 1058 w 1096"/>
                <a:gd name="T17" fmla="*/ 102 h 104"/>
                <a:gd name="T18" fmla="*/ 1048 w 1096"/>
                <a:gd name="T19" fmla="*/ 104 h 104"/>
                <a:gd name="T20" fmla="*/ 46 w 1096"/>
                <a:gd name="T21" fmla="*/ 104 h 104"/>
                <a:gd name="T22" fmla="*/ 46 w 1096"/>
                <a:gd name="T23" fmla="*/ 104 h 104"/>
                <a:gd name="T24" fmla="*/ 38 w 1096"/>
                <a:gd name="T25" fmla="*/ 102 h 104"/>
                <a:gd name="T26" fmla="*/ 28 w 1096"/>
                <a:gd name="T27" fmla="*/ 98 h 104"/>
                <a:gd name="T28" fmla="*/ 20 w 1096"/>
                <a:gd name="T29" fmla="*/ 94 h 104"/>
                <a:gd name="T30" fmla="*/ 14 w 1096"/>
                <a:gd name="T31" fmla="*/ 88 h 104"/>
                <a:gd name="T32" fmla="*/ 8 w 1096"/>
                <a:gd name="T33" fmla="*/ 80 h 104"/>
                <a:gd name="T34" fmla="*/ 4 w 1096"/>
                <a:gd name="T35" fmla="*/ 72 h 104"/>
                <a:gd name="T36" fmla="*/ 0 w 1096"/>
                <a:gd name="T37" fmla="*/ 62 h 104"/>
                <a:gd name="T38" fmla="*/ 0 w 1096"/>
                <a:gd name="T39" fmla="*/ 52 h 104"/>
                <a:gd name="T40" fmla="*/ 0 w 1096"/>
                <a:gd name="T41" fmla="*/ 52 h 104"/>
                <a:gd name="T42" fmla="*/ 0 w 1096"/>
                <a:gd name="T43" fmla="*/ 52 h 104"/>
                <a:gd name="T44" fmla="*/ 0 w 1096"/>
                <a:gd name="T45" fmla="*/ 42 h 104"/>
                <a:gd name="T46" fmla="*/ 4 w 1096"/>
                <a:gd name="T47" fmla="*/ 32 h 104"/>
                <a:gd name="T48" fmla="*/ 8 w 1096"/>
                <a:gd name="T49" fmla="*/ 22 h 104"/>
                <a:gd name="T50" fmla="*/ 14 w 1096"/>
                <a:gd name="T51" fmla="*/ 16 h 104"/>
                <a:gd name="T52" fmla="*/ 20 w 1096"/>
                <a:gd name="T53" fmla="*/ 8 h 104"/>
                <a:gd name="T54" fmla="*/ 28 w 1096"/>
                <a:gd name="T55" fmla="*/ 4 h 104"/>
                <a:gd name="T56" fmla="*/ 38 w 1096"/>
                <a:gd name="T57" fmla="*/ 2 h 104"/>
                <a:gd name="T58" fmla="*/ 46 w 1096"/>
                <a:gd name="T59" fmla="*/ 0 h 104"/>
                <a:gd name="T60" fmla="*/ 1048 w 1096"/>
                <a:gd name="T61" fmla="*/ 0 h 104"/>
                <a:gd name="T62" fmla="*/ 1048 w 1096"/>
                <a:gd name="T63" fmla="*/ 0 h 104"/>
                <a:gd name="T64" fmla="*/ 1058 w 1096"/>
                <a:gd name="T65" fmla="*/ 2 h 104"/>
                <a:gd name="T66" fmla="*/ 1066 w 1096"/>
                <a:gd name="T67" fmla="*/ 4 h 104"/>
                <a:gd name="T68" fmla="*/ 1074 w 1096"/>
                <a:gd name="T69" fmla="*/ 8 h 104"/>
                <a:gd name="T70" fmla="*/ 1082 w 1096"/>
                <a:gd name="T71" fmla="*/ 16 h 104"/>
                <a:gd name="T72" fmla="*/ 1088 w 1096"/>
                <a:gd name="T73" fmla="*/ 22 h 104"/>
                <a:gd name="T74" fmla="*/ 1092 w 1096"/>
                <a:gd name="T75" fmla="*/ 32 h 104"/>
                <a:gd name="T76" fmla="*/ 1094 w 1096"/>
                <a:gd name="T77" fmla="*/ 42 h 104"/>
                <a:gd name="T78" fmla="*/ 1096 w 1096"/>
                <a:gd name="T79" fmla="*/ 52 h 104"/>
                <a:gd name="T80" fmla="*/ 1096 w 1096"/>
                <a:gd name="T81" fmla="*/ 5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6" h="104">
                  <a:moveTo>
                    <a:pt x="1096" y="52"/>
                  </a:moveTo>
                  <a:lnTo>
                    <a:pt x="1096" y="52"/>
                  </a:lnTo>
                  <a:lnTo>
                    <a:pt x="1094" y="62"/>
                  </a:lnTo>
                  <a:lnTo>
                    <a:pt x="1092" y="72"/>
                  </a:lnTo>
                  <a:lnTo>
                    <a:pt x="1088" y="80"/>
                  </a:lnTo>
                  <a:lnTo>
                    <a:pt x="1082" y="88"/>
                  </a:lnTo>
                  <a:lnTo>
                    <a:pt x="1074" y="94"/>
                  </a:lnTo>
                  <a:lnTo>
                    <a:pt x="1066" y="98"/>
                  </a:lnTo>
                  <a:lnTo>
                    <a:pt x="1058" y="102"/>
                  </a:lnTo>
                  <a:lnTo>
                    <a:pt x="1048" y="104"/>
                  </a:lnTo>
                  <a:lnTo>
                    <a:pt x="46" y="104"/>
                  </a:lnTo>
                  <a:lnTo>
                    <a:pt x="46" y="104"/>
                  </a:lnTo>
                  <a:lnTo>
                    <a:pt x="38" y="102"/>
                  </a:lnTo>
                  <a:lnTo>
                    <a:pt x="28" y="98"/>
                  </a:lnTo>
                  <a:lnTo>
                    <a:pt x="20" y="94"/>
                  </a:lnTo>
                  <a:lnTo>
                    <a:pt x="14" y="88"/>
                  </a:lnTo>
                  <a:lnTo>
                    <a:pt x="8" y="80"/>
                  </a:lnTo>
                  <a:lnTo>
                    <a:pt x="4" y="72"/>
                  </a:lnTo>
                  <a:lnTo>
                    <a:pt x="0" y="62"/>
                  </a:lnTo>
                  <a:lnTo>
                    <a:pt x="0" y="52"/>
                  </a:lnTo>
                  <a:lnTo>
                    <a:pt x="0" y="52"/>
                  </a:lnTo>
                  <a:lnTo>
                    <a:pt x="0" y="52"/>
                  </a:lnTo>
                  <a:lnTo>
                    <a:pt x="0" y="42"/>
                  </a:lnTo>
                  <a:lnTo>
                    <a:pt x="4" y="32"/>
                  </a:lnTo>
                  <a:lnTo>
                    <a:pt x="8" y="22"/>
                  </a:lnTo>
                  <a:lnTo>
                    <a:pt x="14" y="16"/>
                  </a:lnTo>
                  <a:lnTo>
                    <a:pt x="20" y="8"/>
                  </a:lnTo>
                  <a:lnTo>
                    <a:pt x="28" y="4"/>
                  </a:lnTo>
                  <a:lnTo>
                    <a:pt x="38" y="2"/>
                  </a:lnTo>
                  <a:lnTo>
                    <a:pt x="46" y="0"/>
                  </a:lnTo>
                  <a:lnTo>
                    <a:pt x="1048" y="0"/>
                  </a:lnTo>
                  <a:lnTo>
                    <a:pt x="1048" y="0"/>
                  </a:lnTo>
                  <a:lnTo>
                    <a:pt x="1058" y="2"/>
                  </a:lnTo>
                  <a:lnTo>
                    <a:pt x="1066" y="4"/>
                  </a:lnTo>
                  <a:lnTo>
                    <a:pt x="1074" y="8"/>
                  </a:lnTo>
                  <a:lnTo>
                    <a:pt x="1082" y="16"/>
                  </a:lnTo>
                  <a:lnTo>
                    <a:pt x="1088" y="22"/>
                  </a:lnTo>
                  <a:lnTo>
                    <a:pt x="1092" y="32"/>
                  </a:lnTo>
                  <a:lnTo>
                    <a:pt x="1094" y="42"/>
                  </a:lnTo>
                  <a:lnTo>
                    <a:pt x="1096" y="52"/>
                  </a:lnTo>
                  <a:lnTo>
                    <a:pt x="1096" y="5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1" name="Freeform 12"/>
            <p:cNvSpPr/>
            <p:nvPr/>
          </p:nvSpPr>
          <p:spPr bwMode="auto">
            <a:xfrm>
              <a:off x="11547474" y="3552825"/>
              <a:ext cx="2644775" cy="1673225"/>
            </a:xfrm>
            <a:custGeom>
              <a:avLst/>
              <a:gdLst>
                <a:gd name="T0" fmla="*/ 0 w 1666"/>
                <a:gd name="T1" fmla="*/ 0 h 1054"/>
                <a:gd name="T2" fmla="*/ 1666 w 1666"/>
                <a:gd name="T3" fmla="*/ 1054 h 1054"/>
                <a:gd name="T4" fmla="*/ 1348 w 1666"/>
                <a:gd name="T5" fmla="*/ 370 h 1054"/>
                <a:gd name="T6" fmla="*/ 622 w 1666"/>
                <a:gd name="T7" fmla="*/ 0 h 1054"/>
                <a:gd name="T8" fmla="*/ 0 w 1666"/>
                <a:gd name="T9" fmla="*/ 0 h 1054"/>
              </a:gdLst>
              <a:ahLst/>
              <a:cxnLst>
                <a:cxn ang="0">
                  <a:pos x="T0" y="T1"/>
                </a:cxn>
                <a:cxn ang="0">
                  <a:pos x="T2" y="T3"/>
                </a:cxn>
                <a:cxn ang="0">
                  <a:pos x="T4" y="T5"/>
                </a:cxn>
                <a:cxn ang="0">
                  <a:pos x="T6" y="T7"/>
                </a:cxn>
                <a:cxn ang="0">
                  <a:pos x="T8" y="T9"/>
                </a:cxn>
              </a:cxnLst>
              <a:rect l="0" t="0" r="r" b="b"/>
              <a:pathLst>
                <a:path w="1666" h="1054">
                  <a:moveTo>
                    <a:pt x="0" y="0"/>
                  </a:moveTo>
                  <a:lnTo>
                    <a:pt x="1666" y="1054"/>
                  </a:lnTo>
                  <a:lnTo>
                    <a:pt x="1348" y="370"/>
                  </a:lnTo>
                  <a:lnTo>
                    <a:pt x="622"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2" name="Freeform 13"/>
            <p:cNvSpPr/>
            <p:nvPr/>
          </p:nvSpPr>
          <p:spPr bwMode="auto">
            <a:xfrm>
              <a:off x="11547475" y="3552825"/>
              <a:ext cx="2644775" cy="1673225"/>
            </a:xfrm>
            <a:custGeom>
              <a:avLst/>
              <a:gdLst>
                <a:gd name="T0" fmla="*/ 0 w 1666"/>
                <a:gd name="T1" fmla="*/ 0 h 1054"/>
                <a:gd name="T2" fmla="*/ 1666 w 1666"/>
                <a:gd name="T3" fmla="*/ 1054 h 1054"/>
                <a:gd name="T4" fmla="*/ 1348 w 1666"/>
                <a:gd name="T5" fmla="*/ 370 h 1054"/>
                <a:gd name="T6" fmla="*/ 622 w 1666"/>
                <a:gd name="T7" fmla="*/ 0 h 1054"/>
              </a:gdLst>
              <a:ahLst/>
              <a:cxnLst>
                <a:cxn ang="0">
                  <a:pos x="T0" y="T1"/>
                </a:cxn>
                <a:cxn ang="0">
                  <a:pos x="T2" y="T3"/>
                </a:cxn>
                <a:cxn ang="0">
                  <a:pos x="T4" y="T5"/>
                </a:cxn>
                <a:cxn ang="0">
                  <a:pos x="T6" y="T7"/>
                </a:cxn>
              </a:cxnLst>
              <a:rect l="0" t="0" r="r" b="b"/>
              <a:pathLst>
                <a:path w="1666" h="1054">
                  <a:moveTo>
                    <a:pt x="0" y="0"/>
                  </a:moveTo>
                  <a:lnTo>
                    <a:pt x="1666" y="1054"/>
                  </a:lnTo>
                  <a:lnTo>
                    <a:pt x="1348" y="370"/>
                  </a:lnTo>
                  <a:lnTo>
                    <a:pt x="6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3" name="Freeform 14"/>
            <p:cNvSpPr/>
            <p:nvPr/>
          </p:nvSpPr>
          <p:spPr bwMode="auto">
            <a:xfrm>
              <a:off x="10185400" y="4918075"/>
              <a:ext cx="4006850" cy="1181100"/>
            </a:xfrm>
            <a:custGeom>
              <a:avLst/>
              <a:gdLst>
                <a:gd name="T0" fmla="*/ 0 w 2524"/>
                <a:gd name="T1" fmla="*/ 0 h 744"/>
                <a:gd name="T2" fmla="*/ 2524 w 2524"/>
                <a:gd name="T3" fmla="*/ 318 h 744"/>
                <a:gd name="T4" fmla="*/ 2498 w 2524"/>
                <a:gd name="T5" fmla="*/ 662 h 744"/>
                <a:gd name="T6" fmla="*/ 0 w 2524"/>
                <a:gd name="T7" fmla="*/ 744 h 744"/>
                <a:gd name="T8" fmla="*/ 0 w 2524"/>
                <a:gd name="T9" fmla="*/ 0 h 744"/>
              </a:gdLst>
              <a:ahLst/>
              <a:cxnLst>
                <a:cxn ang="0">
                  <a:pos x="T0" y="T1"/>
                </a:cxn>
                <a:cxn ang="0">
                  <a:pos x="T2" y="T3"/>
                </a:cxn>
                <a:cxn ang="0">
                  <a:pos x="T4" y="T5"/>
                </a:cxn>
                <a:cxn ang="0">
                  <a:pos x="T6" y="T7"/>
                </a:cxn>
                <a:cxn ang="0">
                  <a:pos x="T8" y="T9"/>
                </a:cxn>
              </a:cxnLst>
              <a:rect l="0" t="0" r="r" b="b"/>
              <a:pathLst>
                <a:path w="2524" h="744">
                  <a:moveTo>
                    <a:pt x="0" y="0"/>
                  </a:moveTo>
                  <a:lnTo>
                    <a:pt x="2524" y="318"/>
                  </a:lnTo>
                  <a:lnTo>
                    <a:pt x="2498" y="662"/>
                  </a:lnTo>
                  <a:lnTo>
                    <a:pt x="0" y="744"/>
                  </a:lnTo>
                  <a:lnTo>
                    <a:pt x="0" y="0"/>
                  </a:lnTo>
                  <a:close/>
                </a:path>
              </a:pathLst>
            </a:custGeom>
            <a:solidFill>
              <a:srgbClr val="8AA3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4" name="Freeform 15"/>
            <p:cNvSpPr/>
            <p:nvPr/>
          </p:nvSpPr>
          <p:spPr bwMode="auto">
            <a:xfrm>
              <a:off x="10493375" y="4140200"/>
              <a:ext cx="3698875" cy="2911475"/>
            </a:xfrm>
            <a:custGeom>
              <a:avLst/>
              <a:gdLst>
                <a:gd name="T0" fmla="*/ 2012 w 2330"/>
                <a:gd name="T1" fmla="*/ 0 h 1834"/>
                <a:gd name="T2" fmla="*/ 0 w 2330"/>
                <a:gd name="T3" fmla="*/ 1674 h 1834"/>
                <a:gd name="T4" fmla="*/ 88 w 2330"/>
                <a:gd name="T5" fmla="*/ 1834 h 1834"/>
                <a:gd name="T6" fmla="*/ 2330 w 2330"/>
                <a:gd name="T7" fmla="*/ 684 h 1834"/>
                <a:gd name="T8" fmla="*/ 2012 w 2330"/>
                <a:gd name="T9" fmla="*/ 0 h 1834"/>
              </a:gdLst>
              <a:ahLst/>
              <a:cxnLst>
                <a:cxn ang="0">
                  <a:pos x="T0" y="T1"/>
                </a:cxn>
                <a:cxn ang="0">
                  <a:pos x="T2" y="T3"/>
                </a:cxn>
                <a:cxn ang="0">
                  <a:pos x="T4" y="T5"/>
                </a:cxn>
                <a:cxn ang="0">
                  <a:pos x="T6" y="T7"/>
                </a:cxn>
                <a:cxn ang="0">
                  <a:pos x="T8" y="T9"/>
                </a:cxn>
              </a:cxnLst>
              <a:rect l="0" t="0" r="r" b="b"/>
              <a:pathLst>
                <a:path w="2330" h="1834">
                  <a:moveTo>
                    <a:pt x="2012" y="0"/>
                  </a:moveTo>
                  <a:lnTo>
                    <a:pt x="0" y="1674"/>
                  </a:lnTo>
                  <a:lnTo>
                    <a:pt x="88" y="1834"/>
                  </a:lnTo>
                  <a:lnTo>
                    <a:pt x="2330" y="684"/>
                  </a:lnTo>
                  <a:lnTo>
                    <a:pt x="2012" y="0"/>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5" name="Freeform 16"/>
            <p:cNvSpPr/>
            <p:nvPr/>
          </p:nvSpPr>
          <p:spPr bwMode="auto">
            <a:xfrm>
              <a:off x="10493375" y="4140200"/>
              <a:ext cx="3698875" cy="2911475"/>
            </a:xfrm>
            <a:custGeom>
              <a:avLst/>
              <a:gdLst>
                <a:gd name="T0" fmla="*/ 2012 w 2330"/>
                <a:gd name="T1" fmla="*/ 0 h 1834"/>
                <a:gd name="T2" fmla="*/ 0 w 2330"/>
                <a:gd name="T3" fmla="*/ 1674 h 1834"/>
                <a:gd name="T4" fmla="*/ 88 w 2330"/>
                <a:gd name="T5" fmla="*/ 1834 h 1834"/>
                <a:gd name="T6" fmla="*/ 2330 w 2330"/>
                <a:gd name="T7" fmla="*/ 684 h 1834"/>
              </a:gdLst>
              <a:ahLst/>
              <a:cxnLst>
                <a:cxn ang="0">
                  <a:pos x="T0" y="T1"/>
                </a:cxn>
                <a:cxn ang="0">
                  <a:pos x="T2" y="T3"/>
                </a:cxn>
                <a:cxn ang="0">
                  <a:pos x="T4" y="T5"/>
                </a:cxn>
                <a:cxn ang="0">
                  <a:pos x="T6" y="T7"/>
                </a:cxn>
              </a:cxnLst>
              <a:rect l="0" t="0" r="r" b="b"/>
              <a:pathLst>
                <a:path w="2330" h="1834">
                  <a:moveTo>
                    <a:pt x="2012" y="0"/>
                  </a:moveTo>
                  <a:lnTo>
                    <a:pt x="0" y="1674"/>
                  </a:lnTo>
                  <a:lnTo>
                    <a:pt x="88" y="1834"/>
                  </a:lnTo>
                  <a:lnTo>
                    <a:pt x="2330" y="6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6" name="Freeform 17"/>
            <p:cNvSpPr/>
            <p:nvPr/>
          </p:nvSpPr>
          <p:spPr bwMode="auto">
            <a:xfrm>
              <a:off x="10493375" y="6797675"/>
              <a:ext cx="2978150" cy="1190625"/>
            </a:xfrm>
            <a:custGeom>
              <a:avLst/>
              <a:gdLst>
                <a:gd name="T0" fmla="*/ 0 w 1876"/>
                <a:gd name="T1" fmla="*/ 0 h 750"/>
                <a:gd name="T2" fmla="*/ 1876 w 1876"/>
                <a:gd name="T3" fmla="*/ 400 h 750"/>
                <a:gd name="T4" fmla="*/ 1768 w 1876"/>
                <a:gd name="T5" fmla="*/ 750 h 750"/>
                <a:gd name="T6" fmla="*/ 88 w 1876"/>
                <a:gd name="T7" fmla="*/ 160 h 750"/>
                <a:gd name="T8" fmla="*/ 0 w 1876"/>
                <a:gd name="T9" fmla="*/ 0 h 750"/>
              </a:gdLst>
              <a:ahLst/>
              <a:cxnLst>
                <a:cxn ang="0">
                  <a:pos x="T0" y="T1"/>
                </a:cxn>
                <a:cxn ang="0">
                  <a:pos x="T2" y="T3"/>
                </a:cxn>
                <a:cxn ang="0">
                  <a:pos x="T4" y="T5"/>
                </a:cxn>
                <a:cxn ang="0">
                  <a:pos x="T6" y="T7"/>
                </a:cxn>
                <a:cxn ang="0">
                  <a:pos x="T8" y="T9"/>
                </a:cxn>
              </a:cxnLst>
              <a:rect l="0" t="0" r="r" b="b"/>
              <a:pathLst>
                <a:path w="1876" h="750">
                  <a:moveTo>
                    <a:pt x="0" y="0"/>
                  </a:moveTo>
                  <a:lnTo>
                    <a:pt x="1876" y="400"/>
                  </a:lnTo>
                  <a:lnTo>
                    <a:pt x="1768" y="750"/>
                  </a:lnTo>
                  <a:lnTo>
                    <a:pt x="88" y="160"/>
                  </a:lnTo>
                  <a:lnTo>
                    <a:pt x="0" y="0"/>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7" name="Freeform 18"/>
            <p:cNvSpPr/>
            <p:nvPr/>
          </p:nvSpPr>
          <p:spPr bwMode="auto">
            <a:xfrm>
              <a:off x="10902950" y="5422900"/>
              <a:ext cx="3289300" cy="2397125"/>
            </a:xfrm>
            <a:custGeom>
              <a:avLst/>
              <a:gdLst>
                <a:gd name="T0" fmla="*/ 2072 w 2072"/>
                <a:gd name="T1" fmla="*/ 0 h 1510"/>
                <a:gd name="T2" fmla="*/ 0 w 2072"/>
                <a:gd name="T3" fmla="*/ 1336 h 1510"/>
                <a:gd name="T4" fmla="*/ 48 w 2072"/>
                <a:gd name="T5" fmla="*/ 1510 h 1510"/>
                <a:gd name="T6" fmla="*/ 2046 w 2072"/>
                <a:gd name="T7" fmla="*/ 344 h 1510"/>
                <a:gd name="T8" fmla="*/ 2072 w 2072"/>
                <a:gd name="T9" fmla="*/ 0 h 1510"/>
              </a:gdLst>
              <a:ahLst/>
              <a:cxnLst>
                <a:cxn ang="0">
                  <a:pos x="T0" y="T1"/>
                </a:cxn>
                <a:cxn ang="0">
                  <a:pos x="T2" y="T3"/>
                </a:cxn>
                <a:cxn ang="0">
                  <a:pos x="T4" y="T5"/>
                </a:cxn>
                <a:cxn ang="0">
                  <a:pos x="T6" y="T7"/>
                </a:cxn>
                <a:cxn ang="0">
                  <a:pos x="T8" y="T9"/>
                </a:cxn>
              </a:cxnLst>
              <a:rect l="0" t="0" r="r" b="b"/>
              <a:pathLst>
                <a:path w="2072" h="1510">
                  <a:moveTo>
                    <a:pt x="2072" y="0"/>
                  </a:moveTo>
                  <a:lnTo>
                    <a:pt x="0" y="1336"/>
                  </a:lnTo>
                  <a:lnTo>
                    <a:pt x="48" y="1510"/>
                  </a:lnTo>
                  <a:lnTo>
                    <a:pt x="2046" y="344"/>
                  </a:lnTo>
                  <a:lnTo>
                    <a:pt x="2072" y="0"/>
                  </a:lnTo>
                  <a:close/>
                </a:path>
              </a:pathLst>
            </a:custGeom>
            <a:solidFill>
              <a:srgbClr val="8AA3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18" name="Freeform 19"/>
            <p:cNvSpPr/>
            <p:nvPr/>
          </p:nvSpPr>
          <p:spPr bwMode="auto">
            <a:xfrm>
              <a:off x="10902950" y="5422900"/>
              <a:ext cx="3289300" cy="2397125"/>
            </a:xfrm>
            <a:custGeom>
              <a:avLst/>
              <a:gdLst>
                <a:gd name="T0" fmla="*/ 2072 w 2072"/>
                <a:gd name="T1" fmla="*/ 0 h 1510"/>
                <a:gd name="T2" fmla="*/ 0 w 2072"/>
                <a:gd name="T3" fmla="*/ 1336 h 1510"/>
                <a:gd name="T4" fmla="*/ 48 w 2072"/>
                <a:gd name="T5" fmla="*/ 1510 h 1510"/>
                <a:gd name="T6" fmla="*/ 2046 w 2072"/>
                <a:gd name="T7" fmla="*/ 344 h 1510"/>
              </a:gdLst>
              <a:ahLst/>
              <a:cxnLst>
                <a:cxn ang="0">
                  <a:pos x="T0" y="T1"/>
                </a:cxn>
                <a:cxn ang="0">
                  <a:pos x="T2" y="T3"/>
                </a:cxn>
                <a:cxn ang="0">
                  <a:pos x="T4" y="T5"/>
                </a:cxn>
                <a:cxn ang="0">
                  <a:pos x="T6" y="T7"/>
                </a:cxn>
              </a:cxnLst>
              <a:rect l="0" t="0" r="r" b="b"/>
              <a:pathLst>
                <a:path w="2072" h="1510">
                  <a:moveTo>
                    <a:pt x="2072" y="0"/>
                  </a:moveTo>
                  <a:lnTo>
                    <a:pt x="0" y="1336"/>
                  </a:lnTo>
                  <a:lnTo>
                    <a:pt x="48" y="1510"/>
                  </a:lnTo>
                  <a:lnTo>
                    <a:pt x="2046" y="3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19" name="Freeform 20"/>
            <p:cNvSpPr/>
            <p:nvPr/>
          </p:nvSpPr>
          <p:spPr bwMode="auto">
            <a:xfrm>
              <a:off x="10902950" y="7543800"/>
              <a:ext cx="2251075" cy="1050925"/>
            </a:xfrm>
            <a:custGeom>
              <a:avLst/>
              <a:gdLst>
                <a:gd name="T0" fmla="*/ 0 w 1418"/>
                <a:gd name="T1" fmla="*/ 0 h 662"/>
                <a:gd name="T2" fmla="*/ 1418 w 1418"/>
                <a:gd name="T3" fmla="*/ 562 h 662"/>
                <a:gd name="T4" fmla="*/ 1342 w 1418"/>
                <a:gd name="T5" fmla="*/ 662 h 662"/>
                <a:gd name="T6" fmla="*/ 48 w 1418"/>
                <a:gd name="T7" fmla="*/ 174 h 662"/>
                <a:gd name="T8" fmla="*/ 0 w 1418"/>
                <a:gd name="T9" fmla="*/ 0 h 662"/>
              </a:gdLst>
              <a:ahLst/>
              <a:cxnLst>
                <a:cxn ang="0">
                  <a:pos x="T0" y="T1"/>
                </a:cxn>
                <a:cxn ang="0">
                  <a:pos x="T2" y="T3"/>
                </a:cxn>
                <a:cxn ang="0">
                  <a:pos x="T4" y="T5"/>
                </a:cxn>
                <a:cxn ang="0">
                  <a:pos x="T6" y="T7"/>
                </a:cxn>
                <a:cxn ang="0">
                  <a:pos x="T8" y="T9"/>
                </a:cxn>
              </a:cxnLst>
              <a:rect l="0" t="0" r="r" b="b"/>
              <a:pathLst>
                <a:path w="1418" h="662">
                  <a:moveTo>
                    <a:pt x="0" y="0"/>
                  </a:moveTo>
                  <a:lnTo>
                    <a:pt x="1418" y="562"/>
                  </a:lnTo>
                  <a:lnTo>
                    <a:pt x="1342" y="662"/>
                  </a:lnTo>
                  <a:lnTo>
                    <a:pt x="48" y="174"/>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0" name="Freeform 21"/>
            <p:cNvSpPr/>
            <p:nvPr/>
          </p:nvSpPr>
          <p:spPr bwMode="auto">
            <a:xfrm>
              <a:off x="10185400" y="3552825"/>
              <a:ext cx="2349500" cy="2546350"/>
            </a:xfrm>
            <a:custGeom>
              <a:avLst/>
              <a:gdLst>
                <a:gd name="T0" fmla="*/ 858 w 1480"/>
                <a:gd name="T1" fmla="*/ 0 h 1604"/>
                <a:gd name="T2" fmla="*/ 0 w 1480"/>
                <a:gd name="T3" fmla="*/ 860 h 1604"/>
                <a:gd name="T4" fmla="*/ 0 w 1480"/>
                <a:gd name="T5" fmla="*/ 1604 h 1604"/>
                <a:gd name="T6" fmla="*/ 1480 w 1480"/>
                <a:gd name="T7" fmla="*/ 0 h 1604"/>
                <a:gd name="T8" fmla="*/ 858 w 1480"/>
                <a:gd name="T9" fmla="*/ 0 h 1604"/>
              </a:gdLst>
              <a:ahLst/>
              <a:cxnLst>
                <a:cxn ang="0">
                  <a:pos x="T0" y="T1"/>
                </a:cxn>
                <a:cxn ang="0">
                  <a:pos x="T2" y="T3"/>
                </a:cxn>
                <a:cxn ang="0">
                  <a:pos x="T4" y="T5"/>
                </a:cxn>
                <a:cxn ang="0">
                  <a:pos x="T6" y="T7"/>
                </a:cxn>
                <a:cxn ang="0">
                  <a:pos x="T8" y="T9"/>
                </a:cxn>
              </a:cxnLst>
              <a:rect l="0" t="0" r="r" b="b"/>
              <a:pathLst>
                <a:path w="1480" h="1604">
                  <a:moveTo>
                    <a:pt x="858" y="0"/>
                  </a:moveTo>
                  <a:lnTo>
                    <a:pt x="0" y="860"/>
                  </a:lnTo>
                  <a:lnTo>
                    <a:pt x="0" y="1604"/>
                  </a:lnTo>
                  <a:lnTo>
                    <a:pt x="1480" y="0"/>
                  </a:lnTo>
                  <a:lnTo>
                    <a:pt x="85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sp>
          <p:nvSpPr>
            <p:cNvPr id="21" name="Freeform 22"/>
            <p:cNvSpPr/>
            <p:nvPr/>
          </p:nvSpPr>
          <p:spPr bwMode="auto">
            <a:xfrm>
              <a:off x="11201400" y="7432675"/>
              <a:ext cx="2270125" cy="1162050"/>
            </a:xfrm>
            <a:custGeom>
              <a:avLst/>
              <a:gdLst>
                <a:gd name="T0" fmla="*/ 90 w 1430"/>
                <a:gd name="T1" fmla="*/ 732 h 732"/>
                <a:gd name="T2" fmla="*/ 1322 w 1430"/>
                <a:gd name="T3" fmla="*/ 350 h 732"/>
                <a:gd name="T4" fmla="*/ 1430 w 1430"/>
                <a:gd name="T5" fmla="*/ 0 h 732"/>
                <a:gd name="T6" fmla="*/ 0 w 1430"/>
                <a:gd name="T7" fmla="*/ 646 h 732"/>
                <a:gd name="T8" fmla="*/ 90 w 1430"/>
                <a:gd name="T9" fmla="*/ 732 h 732"/>
              </a:gdLst>
              <a:ahLst/>
              <a:cxnLst>
                <a:cxn ang="0">
                  <a:pos x="T0" y="T1"/>
                </a:cxn>
                <a:cxn ang="0">
                  <a:pos x="T2" y="T3"/>
                </a:cxn>
                <a:cxn ang="0">
                  <a:pos x="T4" y="T5"/>
                </a:cxn>
                <a:cxn ang="0">
                  <a:pos x="T6" y="T7"/>
                </a:cxn>
                <a:cxn ang="0">
                  <a:pos x="T8" y="T9"/>
                </a:cxn>
              </a:cxnLst>
              <a:rect l="0" t="0" r="r" b="b"/>
              <a:pathLst>
                <a:path w="1430" h="732">
                  <a:moveTo>
                    <a:pt x="90" y="732"/>
                  </a:moveTo>
                  <a:lnTo>
                    <a:pt x="1322" y="350"/>
                  </a:lnTo>
                  <a:lnTo>
                    <a:pt x="1430" y="0"/>
                  </a:lnTo>
                  <a:lnTo>
                    <a:pt x="0" y="646"/>
                  </a:lnTo>
                  <a:lnTo>
                    <a:pt x="90" y="732"/>
                  </a:lnTo>
                  <a:close/>
                </a:path>
              </a:pathLst>
            </a:custGeom>
            <a:solidFill>
              <a:srgbClr val="8AA3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dirty="0">
                <a:cs typeface="+mn-ea"/>
                <a:sym typeface="+mn-lt"/>
              </a:endParaRPr>
            </a:p>
          </p:txBody>
        </p:sp>
        <p:sp>
          <p:nvSpPr>
            <p:cNvPr id="22" name="Freeform 23"/>
            <p:cNvSpPr/>
            <p:nvPr/>
          </p:nvSpPr>
          <p:spPr bwMode="auto">
            <a:xfrm>
              <a:off x="11201400" y="8435975"/>
              <a:ext cx="1952625" cy="158750"/>
            </a:xfrm>
            <a:custGeom>
              <a:avLst/>
              <a:gdLst>
                <a:gd name="T0" fmla="*/ 0 w 1230"/>
                <a:gd name="T1" fmla="*/ 14 h 100"/>
                <a:gd name="T2" fmla="*/ 1230 w 1230"/>
                <a:gd name="T3" fmla="*/ 0 h 100"/>
                <a:gd name="T4" fmla="*/ 1154 w 1230"/>
                <a:gd name="T5" fmla="*/ 100 h 100"/>
                <a:gd name="T6" fmla="*/ 90 w 1230"/>
                <a:gd name="T7" fmla="*/ 100 h 100"/>
                <a:gd name="T8" fmla="*/ 0 w 1230"/>
                <a:gd name="T9" fmla="*/ 14 h 100"/>
              </a:gdLst>
              <a:ahLst/>
              <a:cxnLst>
                <a:cxn ang="0">
                  <a:pos x="T0" y="T1"/>
                </a:cxn>
                <a:cxn ang="0">
                  <a:pos x="T2" y="T3"/>
                </a:cxn>
                <a:cxn ang="0">
                  <a:pos x="T4" y="T5"/>
                </a:cxn>
                <a:cxn ang="0">
                  <a:pos x="T6" y="T7"/>
                </a:cxn>
                <a:cxn ang="0">
                  <a:pos x="T8" y="T9"/>
                </a:cxn>
              </a:cxnLst>
              <a:rect l="0" t="0" r="r" b="b"/>
              <a:pathLst>
                <a:path w="1230" h="100">
                  <a:moveTo>
                    <a:pt x="0" y="14"/>
                  </a:moveTo>
                  <a:lnTo>
                    <a:pt x="1230" y="0"/>
                  </a:lnTo>
                  <a:lnTo>
                    <a:pt x="1154" y="100"/>
                  </a:lnTo>
                  <a:lnTo>
                    <a:pt x="90" y="100"/>
                  </a:lnTo>
                  <a:lnTo>
                    <a:pt x="0" y="1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cs typeface="+mn-ea"/>
                <a:sym typeface="+mn-lt"/>
              </a:endParaRPr>
            </a:p>
          </p:txBody>
        </p:sp>
      </p:grpSp>
      <p:sp>
        <p:nvSpPr>
          <p:cNvPr id="23" name="TextBox 27"/>
          <p:cNvSpPr txBox="1"/>
          <p:nvPr/>
        </p:nvSpPr>
        <p:spPr>
          <a:xfrm>
            <a:off x="799473" y="2562907"/>
            <a:ext cx="1722397" cy="707886"/>
          </a:xfrm>
          <a:prstGeom prst="rect">
            <a:avLst/>
          </a:prstGeom>
          <a:noFill/>
        </p:spPr>
        <p:txBody>
          <a:bodyPr wrap="square" rtlCol="0">
            <a:spAutoFit/>
          </a:bodyPr>
          <a:lstStyle/>
          <a:p>
            <a:r>
              <a:rPr lang="id-ID" sz="4000" dirty="0">
                <a:solidFill>
                  <a:srgbClr val="2A566D"/>
                </a:solidFill>
                <a:cs typeface="+mn-ea"/>
                <a:sym typeface="+mn-lt"/>
              </a:rPr>
              <a:t>79%</a:t>
            </a:r>
            <a:endParaRPr lang="id-ID" sz="4000" dirty="0">
              <a:solidFill>
                <a:srgbClr val="2A566D"/>
              </a:solidFill>
              <a:cs typeface="+mn-ea"/>
              <a:sym typeface="+mn-lt"/>
            </a:endParaRPr>
          </a:p>
        </p:txBody>
      </p:sp>
      <p:grpSp>
        <p:nvGrpSpPr>
          <p:cNvPr id="24" name="Group 29"/>
          <p:cNvGrpSpPr/>
          <p:nvPr/>
        </p:nvGrpSpPr>
        <p:grpSpPr>
          <a:xfrm flipH="1" flipV="1">
            <a:off x="8308732" y="1876496"/>
            <a:ext cx="500420" cy="427840"/>
            <a:chOff x="1985980" y="2906793"/>
            <a:chExt cx="999502" cy="854537"/>
          </a:xfrm>
        </p:grpSpPr>
        <p:sp>
          <p:nvSpPr>
            <p:cNvPr id="25"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6"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27" name="Oval 32"/>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28" name="Group 33"/>
          <p:cNvGrpSpPr/>
          <p:nvPr/>
        </p:nvGrpSpPr>
        <p:grpSpPr>
          <a:xfrm flipH="1">
            <a:off x="8300868" y="4920123"/>
            <a:ext cx="500420" cy="427840"/>
            <a:chOff x="1985980" y="2906793"/>
            <a:chExt cx="999502" cy="854537"/>
          </a:xfrm>
        </p:grpSpPr>
        <p:sp>
          <p:nvSpPr>
            <p:cNvPr id="29"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Lst>
              <a:ahLst/>
              <a:cxnLst>
                <a:cxn ang="0">
                  <a:pos x="connsiteX0-101" y="connsiteY0-102"/>
                </a:cxn>
                <a:cxn ang="0">
                  <a:pos x="connsiteX1-103" y="connsiteY1-104"/>
                </a:cxn>
                <a:cxn ang="0">
                  <a:pos x="connsiteX2-105" y="connsiteY2-106"/>
                </a:cxn>
                <a:cxn ang="0">
                  <a:pos x="connsiteX3-107" y="connsiteY3-108"/>
                </a:cxn>
                <a:cxn ang="0">
                  <a:pos x="connsiteX4-109" y="connsiteY4-110"/>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0"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1" fmla="*/ 71254 w 71275"/>
                <a:gd name="connsiteY0-2" fmla="*/ 18749 h 18749"/>
                <a:gd name="connsiteX1-3" fmla="*/ 71254 w 71275"/>
                <a:gd name="connsiteY1-4" fmla="*/ 9130 h 18749"/>
                <a:gd name="connsiteX2-5" fmla="*/ 70387 w 71275"/>
                <a:gd name="connsiteY2-6" fmla="*/ 3101 h 18749"/>
                <a:gd name="connsiteX3-7" fmla="*/ 67001 w 71275"/>
                <a:gd name="connsiteY3-8" fmla="*/ 172 h 18749"/>
                <a:gd name="connsiteX4-9" fmla="*/ 0 w 71275"/>
                <a:gd name="connsiteY4-10" fmla="*/ 0 h 18749"/>
                <a:gd name="connsiteX0-11" fmla="*/ 11522 w 11543"/>
                <a:gd name="connsiteY0-12" fmla="*/ 18618 h 18618"/>
                <a:gd name="connsiteX1-13" fmla="*/ 11522 w 11543"/>
                <a:gd name="connsiteY1-14" fmla="*/ 8999 h 18618"/>
                <a:gd name="connsiteX2-15" fmla="*/ 10655 w 11543"/>
                <a:gd name="connsiteY2-16" fmla="*/ 2970 h 18618"/>
                <a:gd name="connsiteX3-17" fmla="*/ 7269 w 11543"/>
                <a:gd name="connsiteY3-18" fmla="*/ 41 h 18618"/>
                <a:gd name="connsiteX4-19" fmla="*/ 0 w 11543"/>
                <a:gd name="connsiteY4-20" fmla="*/ 41 h 18618"/>
                <a:gd name="connsiteX0-21" fmla="*/ 15199 w 15220"/>
                <a:gd name="connsiteY0-22" fmla="*/ 18618 h 18618"/>
                <a:gd name="connsiteX1-23" fmla="*/ 15199 w 15220"/>
                <a:gd name="connsiteY1-24" fmla="*/ 8999 h 18618"/>
                <a:gd name="connsiteX2-25" fmla="*/ 14332 w 15220"/>
                <a:gd name="connsiteY2-26" fmla="*/ 2970 h 18618"/>
                <a:gd name="connsiteX3-27" fmla="*/ 10946 w 15220"/>
                <a:gd name="connsiteY3-28" fmla="*/ 41 h 18618"/>
                <a:gd name="connsiteX4-29" fmla="*/ 0 w 15220"/>
                <a:gd name="connsiteY4-30" fmla="*/ 41 h 18618"/>
                <a:gd name="connsiteX0-31" fmla="*/ 15199 w 15220"/>
                <a:gd name="connsiteY0-32" fmla="*/ 16065 h 16065"/>
                <a:gd name="connsiteX1-33" fmla="*/ 15199 w 15220"/>
                <a:gd name="connsiteY1-34" fmla="*/ 8999 h 16065"/>
                <a:gd name="connsiteX2-35" fmla="*/ 14332 w 15220"/>
                <a:gd name="connsiteY2-36" fmla="*/ 2970 h 16065"/>
                <a:gd name="connsiteX3-37" fmla="*/ 10946 w 15220"/>
                <a:gd name="connsiteY3-38" fmla="*/ 41 h 16065"/>
                <a:gd name="connsiteX4-39" fmla="*/ 0 w 15220"/>
                <a:gd name="connsiteY4-40" fmla="*/ 41 h 16065"/>
                <a:gd name="connsiteX0-41" fmla="*/ 34728 w 34749"/>
                <a:gd name="connsiteY0-42" fmla="*/ 16194 h 16194"/>
                <a:gd name="connsiteX1-43" fmla="*/ 34728 w 34749"/>
                <a:gd name="connsiteY1-44" fmla="*/ 9128 h 16194"/>
                <a:gd name="connsiteX2-45" fmla="*/ 33861 w 34749"/>
                <a:gd name="connsiteY2-46" fmla="*/ 3099 h 16194"/>
                <a:gd name="connsiteX3-47" fmla="*/ 30475 w 34749"/>
                <a:gd name="connsiteY3-48" fmla="*/ 170 h 16194"/>
                <a:gd name="connsiteX4-49" fmla="*/ 0 w 34749"/>
                <a:gd name="connsiteY4-50" fmla="*/ 0 h 16194"/>
                <a:gd name="connsiteX0-51" fmla="*/ 34728 w 34749"/>
                <a:gd name="connsiteY0-52" fmla="*/ 16065 h 16065"/>
                <a:gd name="connsiteX1-53" fmla="*/ 34728 w 34749"/>
                <a:gd name="connsiteY1-54" fmla="*/ 8999 h 16065"/>
                <a:gd name="connsiteX2-55" fmla="*/ 33861 w 34749"/>
                <a:gd name="connsiteY2-56" fmla="*/ 2970 h 16065"/>
                <a:gd name="connsiteX3-57" fmla="*/ 30475 w 34749"/>
                <a:gd name="connsiteY3-58" fmla="*/ 41 h 16065"/>
                <a:gd name="connsiteX4-59" fmla="*/ 0 w 34749"/>
                <a:gd name="connsiteY4-60" fmla="*/ 382 h 16065"/>
                <a:gd name="connsiteX0-61" fmla="*/ 34401 w 34422"/>
                <a:gd name="connsiteY0-62" fmla="*/ 16065 h 16065"/>
                <a:gd name="connsiteX1-63" fmla="*/ 34401 w 34422"/>
                <a:gd name="connsiteY1-64" fmla="*/ 8999 h 16065"/>
                <a:gd name="connsiteX2-65" fmla="*/ 33534 w 34422"/>
                <a:gd name="connsiteY2-66" fmla="*/ 2970 h 16065"/>
                <a:gd name="connsiteX3-67" fmla="*/ 30148 w 34422"/>
                <a:gd name="connsiteY3-68" fmla="*/ 41 h 16065"/>
                <a:gd name="connsiteX4-69" fmla="*/ 0 w 34422"/>
                <a:gd name="connsiteY4-70" fmla="*/ 42 h 16065"/>
                <a:gd name="connsiteX0-71" fmla="*/ 34401 w 34422"/>
                <a:gd name="connsiteY0-72" fmla="*/ 23043 h 23043"/>
                <a:gd name="connsiteX1-73" fmla="*/ 34401 w 34422"/>
                <a:gd name="connsiteY1-74" fmla="*/ 8999 h 23043"/>
                <a:gd name="connsiteX2-75" fmla="*/ 33534 w 34422"/>
                <a:gd name="connsiteY2-76" fmla="*/ 2970 h 23043"/>
                <a:gd name="connsiteX3-77" fmla="*/ 30148 w 34422"/>
                <a:gd name="connsiteY3-78" fmla="*/ 41 h 23043"/>
                <a:gd name="connsiteX4-79" fmla="*/ 0 w 34422"/>
                <a:gd name="connsiteY4-80" fmla="*/ 42 h 23043"/>
                <a:gd name="connsiteX0-81" fmla="*/ 47182 w 47203"/>
                <a:gd name="connsiteY0-82" fmla="*/ 23043 h 23043"/>
                <a:gd name="connsiteX1-83" fmla="*/ 47182 w 47203"/>
                <a:gd name="connsiteY1-84" fmla="*/ 8999 h 23043"/>
                <a:gd name="connsiteX2-85" fmla="*/ 46315 w 47203"/>
                <a:gd name="connsiteY2-86" fmla="*/ 2970 h 23043"/>
                <a:gd name="connsiteX3-87" fmla="*/ 42929 w 47203"/>
                <a:gd name="connsiteY3-88" fmla="*/ 41 h 23043"/>
                <a:gd name="connsiteX4-89" fmla="*/ 0 w 47203"/>
                <a:gd name="connsiteY4-90" fmla="*/ 42 h 23043"/>
                <a:gd name="connsiteX0-91" fmla="*/ 39338 w 39359"/>
                <a:gd name="connsiteY0-92" fmla="*/ 23043 h 23043"/>
                <a:gd name="connsiteX1-93" fmla="*/ 39338 w 39359"/>
                <a:gd name="connsiteY1-94" fmla="*/ 8999 h 23043"/>
                <a:gd name="connsiteX2-95" fmla="*/ 38471 w 39359"/>
                <a:gd name="connsiteY2-96" fmla="*/ 2970 h 23043"/>
                <a:gd name="connsiteX3-97" fmla="*/ 35085 w 39359"/>
                <a:gd name="connsiteY3-98" fmla="*/ 41 h 23043"/>
                <a:gd name="connsiteX4-99" fmla="*/ 0 w 39359"/>
                <a:gd name="connsiteY4-100" fmla="*/ 42 h 23043"/>
                <a:gd name="connsiteX0-101" fmla="*/ 14579 w 14600"/>
                <a:gd name="connsiteY0-102" fmla="*/ 23171 h 23171"/>
                <a:gd name="connsiteX1-103" fmla="*/ 14579 w 14600"/>
                <a:gd name="connsiteY1-104" fmla="*/ 9127 h 23171"/>
                <a:gd name="connsiteX2-105" fmla="*/ 13712 w 14600"/>
                <a:gd name="connsiteY2-106" fmla="*/ 3098 h 23171"/>
                <a:gd name="connsiteX3-107" fmla="*/ 10326 w 14600"/>
                <a:gd name="connsiteY3-108" fmla="*/ 169 h 23171"/>
                <a:gd name="connsiteX4-109" fmla="*/ 0 w 14600"/>
                <a:gd name="connsiteY4-110" fmla="*/ 0 h 23171"/>
                <a:gd name="connsiteX0-111" fmla="*/ 14579 w 14600"/>
                <a:gd name="connsiteY0-112" fmla="*/ 13129 h 13129"/>
                <a:gd name="connsiteX1-113" fmla="*/ 14579 w 14600"/>
                <a:gd name="connsiteY1-114" fmla="*/ 9127 h 13129"/>
                <a:gd name="connsiteX2-115" fmla="*/ 13712 w 14600"/>
                <a:gd name="connsiteY2-116" fmla="*/ 3098 h 13129"/>
                <a:gd name="connsiteX3-117" fmla="*/ 10326 w 14600"/>
                <a:gd name="connsiteY3-118" fmla="*/ 169 h 13129"/>
                <a:gd name="connsiteX4-119" fmla="*/ 0 w 14600"/>
                <a:gd name="connsiteY4-120" fmla="*/ 0 h 13129"/>
              </a:gdLst>
              <a:ahLst/>
              <a:cxnLst>
                <a:cxn ang="0">
                  <a:pos x="connsiteX0-111" y="connsiteY0-112"/>
                </a:cxn>
                <a:cxn ang="0">
                  <a:pos x="connsiteX1-113" y="connsiteY1-114"/>
                </a:cxn>
                <a:cxn ang="0">
                  <a:pos x="connsiteX2-115" y="connsiteY2-116"/>
                </a:cxn>
                <a:cxn ang="0">
                  <a:pos x="connsiteX3-117" y="connsiteY3-118"/>
                </a:cxn>
                <a:cxn ang="0">
                  <a:pos x="connsiteX4-119" y="connsiteY4-120"/>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1"/>
              </a:solidFill>
              <a:prstDash val="dash"/>
              <a:miter lim="400000"/>
            </a:ln>
          </p:spPr>
          <p:txBody>
            <a:bodyPr lIns="50800" tIns="50800" rIns="50800" bIns="50800" anchor="ctr"/>
            <a:lstStyle/>
            <a:p>
              <a:pPr lvl="0">
                <a:defRPr sz="2400"/>
              </a:pPr>
              <a:endParaRPr sz="3600">
                <a:cs typeface="+mn-ea"/>
                <a:sym typeface="+mn-lt"/>
              </a:endParaRPr>
            </a:p>
          </p:txBody>
        </p:sp>
        <p:sp>
          <p:nvSpPr>
            <p:cNvPr id="31" name="Oval 36"/>
            <p:cNvSpPr/>
            <p:nvPr/>
          </p:nvSpPr>
          <p:spPr>
            <a:xfrm>
              <a:off x="1985980" y="3666390"/>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2" name="Group 37"/>
          <p:cNvGrpSpPr/>
          <p:nvPr/>
        </p:nvGrpSpPr>
        <p:grpSpPr>
          <a:xfrm flipH="1">
            <a:off x="8313407" y="3037985"/>
            <a:ext cx="505213" cy="47534"/>
            <a:chOff x="3647186" y="3784583"/>
            <a:chExt cx="1009075" cy="94940"/>
          </a:xfrm>
        </p:grpSpPr>
        <p:cxnSp>
          <p:nvCxnSpPr>
            <p:cNvPr id="33" name="Straight Connector 38"/>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4" name="Oval 39"/>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grpSp>
        <p:nvGrpSpPr>
          <p:cNvPr id="35" name="Group 40"/>
          <p:cNvGrpSpPr/>
          <p:nvPr/>
        </p:nvGrpSpPr>
        <p:grpSpPr>
          <a:xfrm flipH="1">
            <a:off x="8308732" y="4102260"/>
            <a:ext cx="505213" cy="47534"/>
            <a:chOff x="3647186" y="3784583"/>
            <a:chExt cx="1009075" cy="94940"/>
          </a:xfrm>
        </p:grpSpPr>
        <p:cxnSp>
          <p:nvCxnSpPr>
            <p:cNvPr id="36" name="Straight Connector 41"/>
            <p:cNvCxnSpPr/>
            <p:nvPr/>
          </p:nvCxnSpPr>
          <p:spPr>
            <a:xfrm flipH="1">
              <a:off x="3647186" y="3834651"/>
              <a:ext cx="1009075" cy="0"/>
            </a:xfrm>
            <a:prstGeom prst="line">
              <a:avLst/>
            </a:prstGeom>
            <a:ln w="635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37" name="Oval 42"/>
            <p:cNvSpPr/>
            <p:nvPr/>
          </p:nvSpPr>
          <p:spPr>
            <a:xfrm>
              <a:off x="3653536" y="3784583"/>
              <a:ext cx="94942" cy="94940"/>
            </a:xfrm>
            <a:prstGeom prst="ellipse">
              <a:avLst/>
            </a:prstGeom>
            <a:solidFill>
              <a:schemeClr val="bg1"/>
            </a:solidFill>
            <a:ln w="635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cs typeface="+mn-ea"/>
                <a:sym typeface="+mn-lt"/>
              </a:endParaRPr>
            </a:p>
          </p:txBody>
        </p:sp>
      </p:grpSp>
      <p:sp>
        <p:nvSpPr>
          <p:cNvPr id="38" name="TextBox 5"/>
          <p:cNvSpPr txBox="1"/>
          <p:nvPr/>
        </p:nvSpPr>
        <p:spPr>
          <a:xfrm>
            <a:off x="768281" y="1890626"/>
            <a:ext cx="3837123"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点击输入标题内容点击输入标题内容</a:t>
            </a:r>
            <a:endParaRPr lang="zh-CN" altLang="en-US" sz="1600" b="1" dirty="0">
              <a:solidFill>
                <a:schemeClr val="tx1">
                  <a:lumMod val="85000"/>
                  <a:lumOff val="15000"/>
                </a:schemeClr>
              </a:solidFill>
              <a:cs typeface="+mn-ea"/>
              <a:sym typeface="+mn-lt"/>
            </a:endParaRPr>
          </a:p>
          <a:p>
            <a:pPr defTabSz="1828165"/>
            <a:endParaRPr lang="zh-CN" altLang="en-US" sz="1600" b="1" dirty="0">
              <a:solidFill>
                <a:schemeClr val="tx1">
                  <a:lumMod val="85000"/>
                  <a:lumOff val="15000"/>
                </a:schemeClr>
              </a:solidFill>
              <a:cs typeface="+mn-ea"/>
              <a:sym typeface="+mn-lt"/>
            </a:endParaRPr>
          </a:p>
        </p:txBody>
      </p:sp>
      <p:sp>
        <p:nvSpPr>
          <p:cNvPr id="39" name="TextBox 217"/>
          <p:cNvSpPr txBox="1"/>
          <p:nvPr/>
        </p:nvSpPr>
        <p:spPr>
          <a:xfrm>
            <a:off x="2429665" y="2562907"/>
            <a:ext cx="2746966" cy="738664"/>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建议您在展示时采用微软雅黑字体，本模版所有图形线条及其相应素材均可自由编辑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0" name="TextBox 217"/>
          <p:cNvSpPr txBox="1"/>
          <p:nvPr/>
        </p:nvSpPr>
        <p:spPr>
          <a:xfrm>
            <a:off x="799473" y="3483195"/>
            <a:ext cx="4576522" cy="95410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单击编辑您要的内容，建议您在展示时采用微软雅黑字体，本模版所有图形线条及其相应素材均可自由编辑单击编辑您要的内容，建议您在展示时采用微软雅黑字体建议您在展示时采用微软雅黑字体</a:t>
            </a:r>
            <a:endParaRPr lang="en-US" altLang="zh-CN" sz="1400" dirty="0">
              <a:solidFill>
                <a:schemeClr val="tx1">
                  <a:lumMod val="85000"/>
                  <a:lumOff val="15000"/>
                </a:schemeClr>
              </a:solidFill>
              <a:cs typeface="+mn-ea"/>
              <a:sym typeface="+mn-lt"/>
            </a:endParaRPr>
          </a:p>
        </p:txBody>
      </p:sp>
      <p:sp>
        <p:nvSpPr>
          <p:cNvPr id="41" name="TextBox 217"/>
          <p:cNvSpPr txBox="1"/>
          <p:nvPr/>
        </p:nvSpPr>
        <p:spPr>
          <a:xfrm>
            <a:off x="799473" y="4755563"/>
            <a:ext cx="4562982" cy="737235"/>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单击编辑您要的内容，建议您在展示时采用微软雅黑字体，本模版所有图形线条及其相应素材均可自由编辑单击编辑您要的内</a:t>
            </a:r>
            <a:r>
              <a:rPr lang="zh-CN" altLang="en-US" sz="1400" dirty="0" smtClean="0">
                <a:solidFill>
                  <a:schemeClr val="tx1">
                    <a:lumMod val="85000"/>
                    <a:lumOff val="15000"/>
                  </a:schemeClr>
                </a:solidFill>
                <a:cs typeface="+mn-ea"/>
                <a:sym typeface="+mn-lt"/>
              </a:rPr>
              <a:t>容</a:t>
            </a:r>
            <a:endParaRPr lang="zh-CN" altLang="en-US" sz="1400" dirty="0" smtClean="0">
              <a:solidFill>
                <a:schemeClr val="tx1">
                  <a:lumMod val="85000"/>
                  <a:lumOff val="15000"/>
                </a:schemeClr>
              </a:solidFill>
              <a:cs typeface="+mn-ea"/>
              <a:sym typeface="+mn-lt"/>
            </a:endParaRPr>
          </a:p>
        </p:txBody>
      </p:sp>
      <p:sp>
        <p:nvSpPr>
          <p:cNvPr id="42" name="TextBox 216"/>
          <p:cNvSpPr txBox="1"/>
          <p:nvPr/>
        </p:nvSpPr>
        <p:spPr>
          <a:xfrm>
            <a:off x="9045645" y="153518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3" name="TextBox 217"/>
          <p:cNvSpPr txBox="1"/>
          <p:nvPr/>
        </p:nvSpPr>
        <p:spPr>
          <a:xfrm>
            <a:off x="9045646" y="191602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4" name="TextBox 216"/>
          <p:cNvSpPr txBox="1"/>
          <p:nvPr/>
        </p:nvSpPr>
        <p:spPr>
          <a:xfrm>
            <a:off x="9045645" y="2654939"/>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5" name="TextBox 217"/>
          <p:cNvSpPr txBox="1"/>
          <p:nvPr/>
        </p:nvSpPr>
        <p:spPr>
          <a:xfrm>
            <a:off x="9045646" y="3035776"/>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6" name="TextBox 216"/>
          <p:cNvSpPr txBox="1"/>
          <p:nvPr/>
        </p:nvSpPr>
        <p:spPr>
          <a:xfrm>
            <a:off x="9045645" y="3843795"/>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7" name="TextBox 217"/>
          <p:cNvSpPr txBox="1"/>
          <p:nvPr/>
        </p:nvSpPr>
        <p:spPr>
          <a:xfrm>
            <a:off x="9045646" y="4224632"/>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sp>
        <p:nvSpPr>
          <p:cNvPr id="48" name="TextBox 216"/>
          <p:cNvSpPr txBox="1"/>
          <p:nvPr/>
        </p:nvSpPr>
        <p:spPr>
          <a:xfrm>
            <a:off x="9045645" y="5039388"/>
            <a:ext cx="2333555" cy="353737"/>
          </a:xfrm>
          <a:prstGeom prst="rect">
            <a:avLst/>
          </a:prstGeom>
          <a:noFill/>
        </p:spPr>
        <p:txBody>
          <a:bodyPr wrap="square" rtlCol="0">
            <a:noAutofit/>
          </a:bodyPr>
          <a:lstStyle/>
          <a:p>
            <a:r>
              <a:rPr lang="zh-CN" altLang="en-US" sz="1600" b="1" dirty="0">
                <a:solidFill>
                  <a:schemeClr val="tx1">
                    <a:lumMod val="85000"/>
                    <a:lumOff val="15000"/>
                  </a:schemeClr>
                </a:solidFill>
                <a:cs typeface="+mn-ea"/>
                <a:sym typeface="+mn-lt"/>
              </a:rPr>
              <a:t>点击输入标题</a:t>
            </a:r>
            <a:endParaRPr lang="zh-CN" altLang="en-US" sz="1600" b="1" dirty="0">
              <a:solidFill>
                <a:schemeClr val="tx1">
                  <a:lumMod val="85000"/>
                  <a:lumOff val="15000"/>
                </a:schemeClr>
              </a:solidFill>
              <a:cs typeface="+mn-ea"/>
              <a:sym typeface="+mn-lt"/>
            </a:endParaRPr>
          </a:p>
        </p:txBody>
      </p:sp>
      <p:sp>
        <p:nvSpPr>
          <p:cNvPr id="49" name="TextBox 217"/>
          <p:cNvSpPr txBox="1"/>
          <p:nvPr/>
        </p:nvSpPr>
        <p:spPr>
          <a:xfrm>
            <a:off x="9045646" y="5420225"/>
            <a:ext cx="2168454" cy="523220"/>
          </a:xfrm>
          <a:prstGeom prst="rect">
            <a:avLst/>
          </a:prstGeom>
          <a:noFill/>
        </p:spPr>
        <p:txBody>
          <a:bodyPr wrap="square" rtlCol="0">
            <a:spAutoFit/>
          </a:bodyPr>
          <a:lstStyle/>
          <a:p>
            <a:r>
              <a:rPr lang="zh-CN" altLang="en-US" sz="1400" dirty="0">
                <a:solidFill>
                  <a:schemeClr val="tx1">
                    <a:lumMod val="85000"/>
                    <a:lumOff val="15000"/>
                  </a:schemeClr>
                </a:solidFill>
                <a:cs typeface="+mn-ea"/>
                <a:sym typeface="+mn-lt"/>
              </a:rPr>
              <a:t>本模版所有图形线条及其相应素材均可自由编辑</a:t>
            </a:r>
            <a:endParaRPr lang="en-US" altLang="zh-CN" sz="1400" dirty="0">
              <a:solidFill>
                <a:schemeClr val="tx1">
                  <a:lumMod val="85000"/>
                  <a:lumOff val="15000"/>
                </a:schemeClr>
              </a:solidFill>
              <a:cs typeface="+mn-ea"/>
              <a:sym typeface="+mn-lt"/>
            </a:endParaRPr>
          </a:p>
        </p:txBody>
      </p:sp>
      <p:grpSp>
        <p:nvGrpSpPr>
          <p:cNvPr id="54" name="组合 53"/>
          <p:cNvGrpSpPr/>
          <p:nvPr/>
        </p:nvGrpSpPr>
        <p:grpSpPr>
          <a:xfrm>
            <a:off x="339352" y="289054"/>
            <a:ext cx="6112248" cy="504259"/>
            <a:chOff x="339352" y="289054"/>
            <a:chExt cx="6112248" cy="504259"/>
          </a:xfrm>
        </p:grpSpPr>
        <p:sp>
          <p:nvSpPr>
            <p:cNvPr id="55" name="矩形 54"/>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论文综述</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Freeform 5"/>
          <p:cNvSpPr/>
          <p:nvPr/>
        </p:nvSpPr>
        <p:spPr bwMode="auto">
          <a:xfrm flipH="1">
            <a:off x="916289" y="1564971"/>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4" name="Freeform 212"/>
          <p:cNvSpPr/>
          <p:nvPr/>
        </p:nvSpPr>
        <p:spPr bwMode="auto">
          <a:xfrm flipH="1">
            <a:off x="913923" y="1553633"/>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5" name="Freeform 5"/>
          <p:cNvSpPr/>
          <p:nvPr/>
        </p:nvSpPr>
        <p:spPr bwMode="auto">
          <a:xfrm>
            <a:off x="4563808" y="3964110"/>
            <a:ext cx="6711904" cy="1848257"/>
          </a:xfrm>
          <a:custGeom>
            <a:avLst/>
            <a:gdLst>
              <a:gd name="T0" fmla="*/ 75 w 2400"/>
              <a:gd name="T1" fmla="*/ 0 h 659"/>
              <a:gd name="T2" fmla="*/ 2325 w 2400"/>
              <a:gd name="T3" fmla="*/ 0 h 659"/>
              <a:gd name="T4" fmla="*/ 2400 w 2400"/>
              <a:gd name="T5" fmla="*/ 74 h 659"/>
              <a:gd name="T6" fmla="*/ 2400 w 2400"/>
              <a:gd name="T7" fmla="*/ 584 h 659"/>
              <a:gd name="T8" fmla="*/ 2325 w 2400"/>
              <a:gd name="T9" fmla="*/ 659 h 659"/>
              <a:gd name="T10" fmla="*/ 75 w 2400"/>
              <a:gd name="T11" fmla="*/ 659 h 659"/>
              <a:gd name="T12" fmla="*/ 0 w 2400"/>
              <a:gd name="T13" fmla="*/ 584 h 659"/>
              <a:gd name="T14" fmla="*/ 0 w 2400"/>
              <a:gd name="T15" fmla="*/ 74 h 659"/>
              <a:gd name="T16" fmla="*/ 75 w 2400"/>
              <a:gd name="T17" fmla="*/ 0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0" h="659">
                <a:moveTo>
                  <a:pt x="75" y="0"/>
                </a:moveTo>
                <a:cubicBezTo>
                  <a:pt x="2325" y="0"/>
                  <a:pt x="2325" y="0"/>
                  <a:pt x="2325" y="0"/>
                </a:cubicBezTo>
                <a:cubicBezTo>
                  <a:pt x="2366" y="0"/>
                  <a:pt x="2400" y="33"/>
                  <a:pt x="2400" y="74"/>
                </a:cubicBezTo>
                <a:cubicBezTo>
                  <a:pt x="2400" y="584"/>
                  <a:pt x="2400" y="584"/>
                  <a:pt x="2400" y="584"/>
                </a:cubicBezTo>
                <a:cubicBezTo>
                  <a:pt x="2400" y="625"/>
                  <a:pt x="2366" y="659"/>
                  <a:pt x="2325" y="659"/>
                </a:cubicBezTo>
                <a:cubicBezTo>
                  <a:pt x="75" y="659"/>
                  <a:pt x="75" y="659"/>
                  <a:pt x="75" y="659"/>
                </a:cubicBezTo>
                <a:cubicBezTo>
                  <a:pt x="34" y="659"/>
                  <a:pt x="0" y="625"/>
                  <a:pt x="0" y="584"/>
                </a:cubicBezTo>
                <a:cubicBezTo>
                  <a:pt x="0" y="74"/>
                  <a:pt x="0" y="74"/>
                  <a:pt x="0" y="74"/>
                </a:cubicBezTo>
                <a:cubicBezTo>
                  <a:pt x="0" y="33"/>
                  <a:pt x="34" y="0"/>
                  <a:pt x="75" y="0"/>
                </a:cubicBezTo>
                <a:close/>
              </a:path>
            </a:pathLst>
          </a:custGeom>
          <a:solidFill>
            <a:schemeClr val="accent1"/>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 name="Freeform 212"/>
          <p:cNvSpPr/>
          <p:nvPr/>
        </p:nvSpPr>
        <p:spPr bwMode="auto">
          <a:xfrm>
            <a:off x="4744731" y="3960562"/>
            <a:ext cx="6533346" cy="1610572"/>
          </a:xfrm>
          <a:custGeom>
            <a:avLst/>
            <a:gdLst>
              <a:gd name="T0" fmla="*/ 2 w 2336"/>
              <a:gd name="T1" fmla="*/ 1 h 574"/>
              <a:gd name="T2" fmla="*/ 2 w 2336"/>
              <a:gd name="T3" fmla="*/ 518 h 574"/>
              <a:gd name="T4" fmla="*/ 11 w 2336"/>
              <a:gd name="T5" fmla="*/ 558 h 574"/>
              <a:gd name="T6" fmla="*/ 38 w 2336"/>
              <a:gd name="T7" fmla="*/ 572 h 574"/>
              <a:gd name="T8" fmla="*/ 670 w 2336"/>
              <a:gd name="T9" fmla="*/ 572 h 574"/>
              <a:gd name="T10" fmla="*/ 707 w 2336"/>
              <a:gd name="T11" fmla="*/ 552 h 574"/>
              <a:gd name="T12" fmla="*/ 718 w 2336"/>
              <a:gd name="T13" fmla="*/ 518 h 574"/>
              <a:gd name="T14" fmla="*/ 718 w 2336"/>
              <a:gd name="T15" fmla="*/ 88 h 574"/>
              <a:gd name="T16" fmla="*/ 1127 w 2336"/>
              <a:gd name="T17" fmla="*/ 88 h 574"/>
              <a:gd name="T18" fmla="*/ 1478 w 2336"/>
              <a:gd name="T19" fmla="*/ 88 h 574"/>
              <a:gd name="T20" fmla="*/ 1894 w 2336"/>
              <a:gd name="T21" fmla="*/ 88 h 574"/>
              <a:gd name="T22" fmla="*/ 2200 w 2336"/>
              <a:gd name="T23" fmla="*/ 88 h 574"/>
              <a:gd name="T24" fmla="*/ 2335 w 2336"/>
              <a:gd name="T25" fmla="*/ 88 h 574"/>
              <a:gd name="T26" fmla="*/ 2333 w 2336"/>
              <a:gd name="T27" fmla="*/ 58 h 574"/>
              <a:gd name="T28" fmla="*/ 2309 w 2336"/>
              <a:gd name="T29" fmla="*/ 18 h 574"/>
              <a:gd name="T30" fmla="*/ 2264 w 2336"/>
              <a:gd name="T31" fmla="*/ 0 h 574"/>
              <a:gd name="T32" fmla="*/ 2 w 2336"/>
              <a:gd name="T33"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6" h="574">
                <a:moveTo>
                  <a:pt x="2" y="1"/>
                </a:moveTo>
                <a:cubicBezTo>
                  <a:pt x="2" y="518"/>
                  <a:pt x="2" y="518"/>
                  <a:pt x="2" y="518"/>
                </a:cubicBezTo>
                <a:cubicBezTo>
                  <a:pt x="2" y="518"/>
                  <a:pt x="0" y="546"/>
                  <a:pt x="11" y="558"/>
                </a:cubicBezTo>
                <a:cubicBezTo>
                  <a:pt x="26" y="574"/>
                  <a:pt x="38" y="572"/>
                  <a:pt x="38" y="572"/>
                </a:cubicBezTo>
                <a:cubicBezTo>
                  <a:pt x="670" y="572"/>
                  <a:pt x="670" y="572"/>
                  <a:pt x="670" y="572"/>
                </a:cubicBezTo>
                <a:cubicBezTo>
                  <a:pt x="678" y="572"/>
                  <a:pt x="696" y="567"/>
                  <a:pt x="707" y="552"/>
                </a:cubicBezTo>
                <a:cubicBezTo>
                  <a:pt x="718" y="540"/>
                  <a:pt x="718" y="523"/>
                  <a:pt x="718" y="518"/>
                </a:cubicBezTo>
                <a:cubicBezTo>
                  <a:pt x="718" y="88"/>
                  <a:pt x="718" y="88"/>
                  <a:pt x="718" y="88"/>
                </a:cubicBezTo>
                <a:cubicBezTo>
                  <a:pt x="1127" y="88"/>
                  <a:pt x="1127" y="88"/>
                  <a:pt x="1127" y="88"/>
                </a:cubicBezTo>
                <a:cubicBezTo>
                  <a:pt x="1478" y="88"/>
                  <a:pt x="1478" y="88"/>
                  <a:pt x="1478" y="88"/>
                </a:cubicBezTo>
                <a:cubicBezTo>
                  <a:pt x="1894" y="88"/>
                  <a:pt x="1894" y="88"/>
                  <a:pt x="1894" y="88"/>
                </a:cubicBezTo>
                <a:cubicBezTo>
                  <a:pt x="2200" y="88"/>
                  <a:pt x="2200" y="88"/>
                  <a:pt x="2200" y="88"/>
                </a:cubicBezTo>
                <a:cubicBezTo>
                  <a:pt x="2335" y="88"/>
                  <a:pt x="2335" y="88"/>
                  <a:pt x="2335" y="88"/>
                </a:cubicBezTo>
                <a:cubicBezTo>
                  <a:pt x="2335" y="88"/>
                  <a:pt x="2336" y="69"/>
                  <a:pt x="2333" y="58"/>
                </a:cubicBezTo>
                <a:cubicBezTo>
                  <a:pt x="2332" y="51"/>
                  <a:pt x="2327" y="34"/>
                  <a:pt x="2309" y="18"/>
                </a:cubicBezTo>
                <a:cubicBezTo>
                  <a:pt x="2287" y="0"/>
                  <a:pt x="2264" y="0"/>
                  <a:pt x="2264" y="0"/>
                </a:cubicBezTo>
                <a:lnTo>
                  <a:pt x="2" y="1"/>
                </a:lnTo>
                <a:close/>
              </a:path>
            </a:pathLst>
          </a:custGeom>
          <a:solidFill>
            <a:schemeClr val="accent2"/>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 name="文本框 6"/>
          <p:cNvSpPr txBox="1"/>
          <p:nvPr/>
        </p:nvSpPr>
        <p:spPr>
          <a:xfrm>
            <a:off x="5382440" y="218119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endParaRPr lang="zh-CN" altLang="en-US" sz="1600" b="1" dirty="0">
              <a:solidFill>
                <a:srgbClr val="F1EFD7"/>
              </a:solidFill>
              <a:cs typeface="+mn-ea"/>
              <a:sym typeface="+mn-lt"/>
            </a:endParaRPr>
          </a:p>
        </p:txBody>
      </p:sp>
      <p:sp>
        <p:nvSpPr>
          <p:cNvPr id="8" name="文本框 7"/>
          <p:cNvSpPr txBox="1"/>
          <p:nvPr/>
        </p:nvSpPr>
        <p:spPr>
          <a:xfrm>
            <a:off x="4704295" y="4588122"/>
            <a:ext cx="2105265" cy="338554"/>
          </a:xfrm>
          <a:prstGeom prst="rect">
            <a:avLst/>
          </a:prstGeom>
          <a:noFill/>
        </p:spPr>
        <p:txBody>
          <a:bodyPr wrap="square" rtlCol="0">
            <a:spAutoFit/>
          </a:bodyPr>
          <a:lstStyle/>
          <a:p>
            <a:pPr algn="ctr"/>
            <a:r>
              <a:rPr lang="zh-CN" altLang="en-US" sz="1600" b="1" dirty="0">
                <a:solidFill>
                  <a:srgbClr val="F1EFD7"/>
                </a:solidFill>
                <a:cs typeface="+mn-ea"/>
                <a:sym typeface="+mn-lt"/>
              </a:rPr>
              <a:t>点击添加分标题</a:t>
            </a:r>
            <a:endParaRPr lang="zh-CN" altLang="en-US" sz="1600" b="1" dirty="0">
              <a:solidFill>
                <a:srgbClr val="F1EFD7"/>
              </a:solidFill>
              <a:cs typeface="+mn-ea"/>
              <a:sym typeface="+mn-lt"/>
            </a:endParaRPr>
          </a:p>
        </p:txBody>
      </p:sp>
      <p:sp>
        <p:nvSpPr>
          <p:cNvPr id="9" name="文本框 8"/>
          <p:cNvSpPr txBox="1"/>
          <p:nvPr/>
        </p:nvSpPr>
        <p:spPr>
          <a:xfrm>
            <a:off x="1222743" y="1924751"/>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endParaRPr lang="zh-CN" altLang="en-US" sz="1600" dirty="0">
              <a:solidFill>
                <a:schemeClr val="bg1"/>
              </a:solidFill>
              <a:cs typeface="+mn-ea"/>
              <a:sym typeface="+mn-lt"/>
            </a:endParaRPr>
          </a:p>
        </p:txBody>
      </p:sp>
      <p:sp>
        <p:nvSpPr>
          <p:cNvPr id="10" name="文本框 9"/>
          <p:cNvSpPr txBox="1"/>
          <p:nvPr/>
        </p:nvSpPr>
        <p:spPr>
          <a:xfrm>
            <a:off x="7220984" y="4330878"/>
            <a:ext cx="3643302" cy="1200329"/>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单击此处添加您的标题文字单击此处添加您的标题文字单击此处添加您的标题文字单击此处添加您的标题</a:t>
            </a:r>
            <a:endParaRPr lang="zh-CN" altLang="en-US" sz="1600" dirty="0">
              <a:solidFill>
                <a:schemeClr val="bg1"/>
              </a:solidFill>
              <a:cs typeface="+mn-ea"/>
              <a:sym typeface="+mn-lt"/>
            </a:endParaRPr>
          </a:p>
        </p:txBody>
      </p:sp>
      <p:sp>
        <p:nvSpPr>
          <p:cNvPr id="11" name="文本框 10"/>
          <p:cNvSpPr txBox="1"/>
          <p:nvPr/>
        </p:nvSpPr>
        <p:spPr>
          <a:xfrm>
            <a:off x="8054576" y="2060090"/>
            <a:ext cx="3454497" cy="120032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endParaRPr lang="zh-CN" altLang="en-US" sz="1600" dirty="0">
              <a:solidFill>
                <a:schemeClr val="tx1">
                  <a:lumMod val="85000"/>
                  <a:lumOff val="15000"/>
                </a:schemeClr>
              </a:solidFill>
              <a:cs typeface="+mn-ea"/>
              <a:sym typeface="+mn-lt"/>
            </a:endParaRPr>
          </a:p>
        </p:txBody>
      </p:sp>
      <p:sp>
        <p:nvSpPr>
          <p:cNvPr id="12" name="文本框 11"/>
          <p:cNvSpPr txBox="1"/>
          <p:nvPr/>
        </p:nvSpPr>
        <p:spPr>
          <a:xfrm>
            <a:off x="8054576" y="1618826"/>
            <a:ext cx="2242585" cy="461665"/>
          </a:xfrm>
          <a:prstGeom prst="rect">
            <a:avLst/>
          </a:prstGeom>
          <a:noFill/>
        </p:spPr>
        <p:txBody>
          <a:bodyPr wrap="square" rtlCol="0">
            <a:spAutoFit/>
          </a:bodyPr>
          <a:lstStyle/>
          <a:p>
            <a:r>
              <a:rPr lang="zh-CN" altLang="en-US" sz="2400" b="1" dirty="0">
                <a:solidFill>
                  <a:schemeClr val="tx1">
                    <a:lumMod val="85000"/>
                    <a:lumOff val="15000"/>
                  </a:schemeClr>
                </a:solidFill>
                <a:cs typeface="+mn-ea"/>
                <a:sym typeface="+mn-lt"/>
              </a:rPr>
              <a:t>添加标题</a:t>
            </a:r>
            <a:endParaRPr lang="zh-CN" altLang="en-US" sz="2400" b="1" dirty="0">
              <a:solidFill>
                <a:schemeClr val="tx1">
                  <a:lumMod val="85000"/>
                  <a:lumOff val="15000"/>
                </a:schemeClr>
              </a:solidFill>
              <a:cs typeface="+mn-ea"/>
              <a:sym typeface="+mn-lt"/>
            </a:endParaRPr>
          </a:p>
        </p:txBody>
      </p:sp>
      <p:sp>
        <p:nvSpPr>
          <p:cNvPr id="13" name="文本框 12"/>
          <p:cNvSpPr txBox="1"/>
          <p:nvPr/>
        </p:nvSpPr>
        <p:spPr>
          <a:xfrm>
            <a:off x="793732" y="4544507"/>
            <a:ext cx="3454497" cy="1200329"/>
          </a:xfrm>
          <a:prstGeom prst="rect">
            <a:avLst/>
          </a:prstGeom>
          <a:noFill/>
        </p:spPr>
        <p:txBody>
          <a:bodyPr wrap="square" rtlCol="0">
            <a:spAutoFit/>
          </a:bodyPr>
          <a:lstStyle/>
          <a:p>
            <a:pPr algn="r">
              <a:lnSpc>
                <a:spcPct val="150000"/>
              </a:lnSpc>
            </a:pPr>
            <a:r>
              <a:rPr lang="zh-CN" altLang="en-US" sz="1600" dirty="0">
                <a:solidFill>
                  <a:schemeClr val="tx1">
                    <a:lumMod val="85000"/>
                    <a:lumOff val="15000"/>
                  </a:schemeClr>
                </a:solidFill>
                <a:cs typeface="+mn-ea"/>
                <a:sym typeface="+mn-lt"/>
              </a:rPr>
              <a:t>单击此处添加您的标题文字单击此处添加您的标题文字单击此处添加您的标题文字单击此处添加您的标题</a:t>
            </a:r>
            <a:endParaRPr lang="zh-CN" altLang="en-US" sz="1600" dirty="0">
              <a:solidFill>
                <a:schemeClr val="tx1">
                  <a:lumMod val="85000"/>
                  <a:lumOff val="15000"/>
                </a:schemeClr>
              </a:solidFill>
              <a:cs typeface="+mn-ea"/>
              <a:sym typeface="+mn-lt"/>
            </a:endParaRPr>
          </a:p>
        </p:txBody>
      </p:sp>
      <p:sp>
        <p:nvSpPr>
          <p:cNvPr id="14" name="文本框 13"/>
          <p:cNvSpPr txBox="1"/>
          <p:nvPr/>
        </p:nvSpPr>
        <p:spPr>
          <a:xfrm>
            <a:off x="2005644" y="4103243"/>
            <a:ext cx="2242585" cy="461665"/>
          </a:xfrm>
          <a:prstGeom prst="rect">
            <a:avLst/>
          </a:prstGeom>
          <a:noFill/>
        </p:spPr>
        <p:txBody>
          <a:bodyPr wrap="square" rtlCol="0">
            <a:spAutoFit/>
          </a:bodyPr>
          <a:lstStyle/>
          <a:p>
            <a:pPr algn="r"/>
            <a:r>
              <a:rPr lang="zh-CN" altLang="en-US" sz="2400" b="1" dirty="0">
                <a:solidFill>
                  <a:schemeClr val="tx1">
                    <a:lumMod val="85000"/>
                    <a:lumOff val="15000"/>
                  </a:schemeClr>
                </a:solidFill>
                <a:cs typeface="+mn-ea"/>
                <a:sym typeface="+mn-lt"/>
              </a:rPr>
              <a:t>添加标题</a:t>
            </a:r>
            <a:endParaRPr lang="zh-CN" altLang="en-US" sz="2400" b="1" dirty="0">
              <a:solidFill>
                <a:schemeClr val="tx1">
                  <a:lumMod val="85000"/>
                  <a:lumOff val="15000"/>
                </a:schemeClr>
              </a:solidFill>
              <a:cs typeface="+mn-ea"/>
              <a:sym typeface="+mn-lt"/>
            </a:endParaRPr>
          </a:p>
        </p:txBody>
      </p:sp>
      <p:grpSp>
        <p:nvGrpSpPr>
          <p:cNvPr id="19" name="组合 18"/>
          <p:cNvGrpSpPr/>
          <p:nvPr/>
        </p:nvGrpSpPr>
        <p:grpSpPr>
          <a:xfrm>
            <a:off x="339352" y="289054"/>
            <a:ext cx="6112248" cy="504259"/>
            <a:chOff x="339352" y="289054"/>
            <a:chExt cx="6112248" cy="504259"/>
          </a:xfrm>
        </p:grpSpPr>
        <p:sp>
          <p:nvSpPr>
            <p:cNvPr id="20" name="矩形 1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论文综述</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椭圆 2"/>
          <p:cNvSpPr/>
          <p:nvPr/>
        </p:nvSpPr>
        <p:spPr>
          <a:xfrm>
            <a:off x="1314654" y="1823675"/>
            <a:ext cx="3849329" cy="3849329"/>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1690739" y="2575844"/>
            <a:ext cx="3097160" cy="3097160"/>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074198" y="3365897"/>
            <a:ext cx="2315496" cy="231549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椭圆 5"/>
          <p:cNvSpPr/>
          <p:nvPr/>
        </p:nvSpPr>
        <p:spPr>
          <a:xfrm>
            <a:off x="2463187" y="4135487"/>
            <a:ext cx="1537517" cy="1537517"/>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 name="矩形 6"/>
          <p:cNvSpPr/>
          <p:nvPr/>
        </p:nvSpPr>
        <p:spPr>
          <a:xfrm>
            <a:off x="2509924" y="2018001"/>
            <a:ext cx="161049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8" name="矩形 7"/>
          <p:cNvSpPr/>
          <p:nvPr/>
        </p:nvSpPr>
        <p:spPr>
          <a:xfrm>
            <a:off x="2509924" y="2797138"/>
            <a:ext cx="161049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9" name="矩形 8"/>
          <p:cNvSpPr/>
          <p:nvPr/>
        </p:nvSpPr>
        <p:spPr>
          <a:xfrm>
            <a:off x="2502383" y="3579121"/>
            <a:ext cx="1536759"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10" name="矩形 9"/>
          <p:cNvSpPr/>
          <p:nvPr/>
        </p:nvSpPr>
        <p:spPr>
          <a:xfrm>
            <a:off x="2509924" y="4646924"/>
            <a:ext cx="1458787" cy="338554"/>
          </a:xfrm>
          <a:prstGeom prst="rect">
            <a:avLst/>
          </a:prstGeom>
        </p:spPr>
        <p:txBody>
          <a:bodyPr wrap="square">
            <a:spAutoFit/>
          </a:bodyPr>
          <a:lstStyle/>
          <a:p>
            <a:pPr algn="ctr"/>
            <a:r>
              <a:rPr lang="zh-CN" altLang="en-US" sz="1600" dirty="0">
                <a:solidFill>
                  <a:schemeClr val="bg1"/>
                </a:solidFill>
                <a:cs typeface="+mn-ea"/>
                <a:sym typeface="+mn-lt"/>
              </a:rPr>
              <a:t>单击添加标题</a:t>
            </a:r>
            <a:endParaRPr lang="en-US" altLang="zh-CN" sz="1600" dirty="0">
              <a:solidFill>
                <a:schemeClr val="bg1"/>
              </a:solidFill>
              <a:cs typeface="+mn-ea"/>
              <a:sym typeface="+mn-lt"/>
            </a:endParaRPr>
          </a:p>
        </p:txBody>
      </p:sp>
      <p:sp>
        <p:nvSpPr>
          <p:cNvPr id="11" name="矩形 10"/>
          <p:cNvSpPr/>
          <p:nvPr/>
        </p:nvSpPr>
        <p:spPr>
          <a:xfrm>
            <a:off x="5981619" y="1865206"/>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2" name="矩形 11"/>
          <p:cNvSpPr/>
          <p:nvPr/>
        </p:nvSpPr>
        <p:spPr>
          <a:xfrm>
            <a:off x="5981619" y="2855840"/>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3" name="矩形 12"/>
          <p:cNvSpPr/>
          <p:nvPr/>
        </p:nvSpPr>
        <p:spPr>
          <a:xfrm>
            <a:off x="5981619" y="3846474"/>
            <a:ext cx="5080081"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cs typeface="+mn-ea"/>
              <a:sym typeface="+mn-lt"/>
            </a:endParaRPr>
          </a:p>
        </p:txBody>
      </p:sp>
      <p:sp>
        <p:nvSpPr>
          <p:cNvPr id="14" name="矩形 13"/>
          <p:cNvSpPr/>
          <p:nvPr/>
        </p:nvSpPr>
        <p:spPr>
          <a:xfrm>
            <a:off x="5981619" y="4837108"/>
            <a:ext cx="5080081" cy="86614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单击此处编辑您要的内容，建议您在展示时采用微软雅黑字体，文字不能太多，要突出重点，并理解文字，在答辩老师提问时能够自圆其说</a:t>
            </a:r>
            <a:r>
              <a:rPr lang="zh-CN" altLang="en-US" sz="1400" dirty="0" smtClean="0">
                <a:solidFill>
                  <a:schemeClr val="tx1">
                    <a:lumMod val="85000"/>
                    <a:lumOff val="15000"/>
                  </a:schemeClr>
                </a:solidFill>
                <a:cs typeface="+mn-ea"/>
                <a:sym typeface="+mn-lt"/>
              </a:rPr>
              <a:t>。</a:t>
            </a:r>
            <a:endParaRPr lang="zh-CN" altLang="en-US" sz="1400" dirty="0" smtClean="0">
              <a:solidFill>
                <a:schemeClr val="tx1">
                  <a:lumMod val="85000"/>
                  <a:lumOff val="15000"/>
                </a:schemeClr>
              </a:solidFill>
              <a:cs typeface="+mn-ea"/>
              <a:sym typeface="+mn-lt"/>
            </a:endParaRPr>
          </a:p>
        </p:txBody>
      </p:sp>
      <p:grpSp>
        <p:nvGrpSpPr>
          <p:cNvPr id="19" name="组合 18"/>
          <p:cNvGrpSpPr/>
          <p:nvPr/>
        </p:nvGrpSpPr>
        <p:grpSpPr>
          <a:xfrm>
            <a:off x="339352" y="289054"/>
            <a:ext cx="6112248" cy="504259"/>
            <a:chOff x="339352" y="289054"/>
            <a:chExt cx="6112248" cy="504259"/>
          </a:xfrm>
        </p:grpSpPr>
        <p:sp>
          <p:nvSpPr>
            <p:cNvPr id="20" name="矩形 1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论文综述</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AutoShape 4"/>
          <p:cNvSpPr/>
          <p:nvPr/>
        </p:nvSpPr>
        <p:spPr bwMode="auto">
          <a:xfrm>
            <a:off x="2016348"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4" name="AutoShape 5"/>
          <p:cNvSpPr/>
          <p:nvPr/>
        </p:nvSpPr>
        <p:spPr bwMode="auto">
          <a:xfrm>
            <a:off x="3125752"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5" name="AutoShape 6"/>
          <p:cNvSpPr/>
          <p:nvPr/>
        </p:nvSpPr>
        <p:spPr bwMode="auto">
          <a:xfrm>
            <a:off x="4233930"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6" name="AutoShape 7"/>
          <p:cNvSpPr/>
          <p:nvPr/>
        </p:nvSpPr>
        <p:spPr bwMode="auto">
          <a:xfrm>
            <a:off x="5349148"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7" name="AutoShape 8"/>
          <p:cNvSpPr/>
          <p:nvPr/>
        </p:nvSpPr>
        <p:spPr bwMode="auto">
          <a:xfrm>
            <a:off x="6480501"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8" name="AutoShape 9"/>
          <p:cNvSpPr/>
          <p:nvPr/>
        </p:nvSpPr>
        <p:spPr bwMode="auto">
          <a:xfrm>
            <a:off x="7595718" y="3665024"/>
            <a:ext cx="1713764" cy="889701"/>
          </a:xfrm>
          <a:prstGeom prst="roundRect">
            <a:avLst>
              <a:gd name="adj" fmla="val 34481"/>
            </a:avLst>
          </a:prstGeom>
          <a:noFill/>
          <a:ln w="381000">
            <a:solidFill>
              <a:schemeClr val="accent2"/>
            </a:solidFill>
            <a:miter lim="800000"/>
          </a:ln>
        </p:spPr>
        <p:txBody>
          <a:bodyPr lIns="0" tIns="0" rIns="0" bIns="0"/>
          <a:lstStyle/>
          <a:p>
            <a:endParaRPr lang="en-US">
              <a:cs typeface="+mn-ea"/>
              <a:sym typeface="+mn-lt"/>
            </a:endParaRPr>
          </a:p>
        </p:txBody>
      </p:sp>
      <p:sp>
        <p:nvSpPr>
          <p:cNvPr id="9" name="AutoShape 10"/>
          <p:cNvSpPr/>
          <p:nvPr/>
        </p:nvSpPr>
        <p:spPr bwMode="auto">
          <a:xfrm>
            <a:off x="8727073" y="3198699"/>
            <a:ext cx="1713764" cy="889701"/>
          </a:xfrm>
          <a:prstGeom prst="roundRect">
            <a:avLst>
              <a:gd name="adj" fmla="val 34481"/>
            </a:avLst>
          </a:prstGeom>
          <a:noFill/>
          <a:ln w="381000">
            <a:solidFill>
              <a:schemeClr val="accent1"/>
            </a:solidFill>
            <a:miter lim="800000"/>
          </a:ln>
        </p:spPr>
        <p:txBody>
          <a:bodyPr lIns="0" tIns="0" rIns="0" bIns="0"/>
          <a:lstStyle/>
          <a:p>
            <a:endParaRPr lang="en-US">
              <a:cs typeface="+mn-ea"/>
              <a:sym typeface="+mn-lt"/>
            </a:endParaRPr>
          </a:p>
        </p:txBody>
      </p:sp>
      <p:sp>
        <p:nvSpPr>
          <p:cNvPr id="10" name="Line 18"/>
          <p:cNvSpPr>
            <a:spLocks noChangeShapeType="1"/>
          </p:cNvSpPr>
          <p:nvPr/>
        </p:nvSpPr>
        <p:spPr bwMode="auto">
          <a:xfrm rot="10800000" flipH="1">
            <a:off x="2884873" y="2605819"/>
            <a:ext cx="0" cy="575238"/>
          </a:xfrm>
          <a:prstGeom prst="line">
            <a:avLst/>
          </a:prstGeom>
          <a:noFill/>
          <a:ln w="25400">
            <a:solidFill>
              <a:srgbClr val="2A566D"/>
            </a:solidFill>
            <a:prstDash val="sysDot"/>
            <a:miter lim="800000"/>
            <a:headEnd type="oval" w="med" len="med"/>
          </a:ln>
        </p:spPr>
        <p:txBody>
          <a:bodyPr lIns="0" tIns="0" rIns="0" bIns="0"/>
          <a:lstStyle/>
          <a:p>
            <a:endParaRPr lang="en-US">
              <a:cs typeface="+mn-ea"/>
              <a:sym typeface="+mn-lt"/>
            </a:endParaRPr>
          </a:p>
        </p:txBody>
      </p:sp>
      <p:sp>
        <p:nvSpPr>
          <p:cNvPr id="11" name="Line 19"/>
          <p:cNvSpPr>
            <a:spLocks noChangeShapeType="1"/>
          </p:cNvSpPr>
          <p:nvPr/>
        </p:nvSpPr>
        <p:spPr bwMode="auto">
          <a:xfrm rot="10800000" flipH="1">
            <a:off x="5090813" y="2608887"/>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2" name="Line 20"/>
          <p:cNvSpPr>
            <a:spLocks noChangeShapeType="1"/>
          </p:cNvSpPr>
          <p:nvPr/>
        </p:nvSpPr>
        <p:spPr bwMode="auto">
          <a:xfrm rot="10800000" flipH="1">
            <a:off x="7337383" y="2602752"/>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3" name="Line 21"/>
          <p:cNvSpPr>
            <a:spLocks noChangeShapeType="1"/>
          </p:cNvSpPr>
          <p:nvPr/>
        </p:nvSpPr>
        <p:spPr bwMode="auto">
          <a:xfrm rot="10800000" flipH="1">
            <a:off x="9608792" y="2608887"/>
            <a:ext cx="0" cy="575238"/>
          </a:xfrm>
          <a:prstGeom prst="line">
            <a:avLst/>
          </a:prstGeom>
          <a:noFill/>
          <a:ln w="25400">
            <a:solidFill>
              <a:schemeClr val="accent1"/>
            </a:solidFill>
            <a:prstDash val="sysDot"/>
            <a:miter lim="800000"/>
            <a:headEnd type="oval" w="med" len="med"/>
          </a:ln>
        </p:spPr>
        <p:txBody>
          <a:bodyPr lIns="0" tIns="0" rIns="0" bIns="0"/>
          <a:lstStyle/>
          <a:p>
            <a:endParaRPr lang="en-US">
              <a:cs typeface="+mn-ea"/>
              <a:sym typeface="+mn-lt"/>
            </a:endParaRPr>
          </a:p>
        </p:txBody>
      </p:sp>
      <p:sp>
        <p:nvSpPr>
          <p:cNvPr id="14" name="Line 22"/>
          <p:cNvSpPr>
            <a:spLocks noChangeShapeType="1"/>
          </p:cNvSpPr>
          <p:nvPr/>
        </p:nvSpPr>
        <p:spPr bwMode="auto">
          <a:xfrm rot="10800000" flipH="1">
            <a:off x="3995054" y="4563929"/>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5" name="Line 23"/>
          <p:cNvSpPr>
            <a:spLocks noChangeShapeType="1"/>
          </p:cNvSpPr>
          <p:nvPr/>
        </p:nvSpPr>
        <p:spPr bwMode="auto">
          <a:xfrm rot="10800000" flipH="1">
            <a:off x="6218449" y="4557794"/>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6" name="Line 24"/>
          <p:cNvSpPr>
            <a:spLocks noChangeShapeType="1"/>
          </p:cNvSpPr>
          <p:nvPr/>
        </p:nvSpPr>
        <p:spPr bwMode="auto">
          <a:xfrm rot="10800000" flipH="1">
            <a:off x="8489856" y="4563929"/>
            <a:ext cx="0" cy="575238"/>
          </a:xfrm>
          <a:prstGeom prst="line">
            <a:avLst/>
          </a:prstGeom>
          <a:noFill/>
          <a:ln w="25400">
            <a:solidFill>
              <a:schemeClr val="accent2"/>
            </a:solidFill>
            <a:prstDash val="sysDot"/>
            <a:miter lim="800000"/>
            <a:tailEnd type="oval" w="med" len="med"/>
          </a:ln>
        </p:spPr>
        <p:txBody>
          <a:bodyPr lIns="0" tIns="0" rIns="0" bIns="0"/>
          <a:lstStyle/>
          <a:p>
            <a:endParaRPr lang="en-US">
              <a:cs typeface="+mn-ea"/>
              <a:sym typeface="+mn-lt"/>
            </a:endParaRPr>
          </a:p>
        </p:txBody>
      </p:sp>
      <p:sp>
        <p:nvSpPr>
          <p:cNvPr id="17" name="文本框 8"/>
          <p:cNvSpPr txBox="1"/>
          <p:nvPr/>
        </p:nvSpPr>
        <p:spPr>
          <a:xfrm>
            <a:off x="2035214"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18" name="矩形 17"/>
          <p:cNvSpPr/>
          <p:nvPr/>
        </p:nvSpPr>
        <p:spPr>
          <a:xfrm>
            <a:off x="2261183"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19" name="文本框 8"/>
          <p:cNvSpPr txBox="1"/>
          <p:nvPr/>
        </p:nvSpPr>
        <p:spPr>
          <a:xfrm>
            <a:off x="4119707"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0" name="矩形 19"/>
          <p:cNvSpPr/>
          <p:nvPr/>
        </p:nvSpPr>
        <p:spPr>
          <a:xfrm>
            <a:off x="4345676"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1" name="文本框 8"/>
          <p:cNvSpPr txBox="1"/>
          <p:nvPr/>
        </p:nvSpPr>
        <p:spPr>
          <a:xfrm>
            <a:off x="6242592"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2" name="矩形 21"/>
          <p:cNvSpPr/>
          <p:nvPr/>
        </p:nvSpPr>
        <p:spPr>
          <a:xfrm>
            <a:off x="6468561"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3" name="文本框 8"/>
          <p:cNvSpPr txBox="1"/>
          <p:nvPr/>
        </p:nvSpPr>
        <p:spPr>
          <a:xfrm>
            <a:off x="8365476" y="1835171"/>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4" name="矩形 23"/>
          <p:cNvSpPr/>
          <p:nvPr/>
        </p:nvSpPr>
        <p:spPr>
          <a:xfrm>
            <a:off x="8591446" y="1518170"/>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5" name="文本框 8"/>
          <p:cNvSpPr txBox="1"/>
          <p:nvPr/>
        </p:nvSpPr>
        <p:spPr>
          <a:xfrm>
            <a:off x="2996404"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6" name="矩形 25"/>
          <p:cNvSpPr/>
          <p:nvPr/>
        </p:nvSpPr>
        <p:spPr>
          <a:xfrm>
            <a:off x="3222373"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7" name="文本框 8"/>
          <p:cNvSpPr txBox="1"/>
          <p:nvPr/>
        </p:nvSpPr>
        <p:spPr>
          <a:xfrm>
            <a:off x="5185259"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28" name="矩形 27"/>
          <p:cNvSpPr/>
          <p:nvPr/>
        </p:nvSpPr>
        <p:spPr>
          <a:xfrm>
            <a:off x="5411228"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sp>
        <p:nvSpPr>
          <p:cNvPr id="29" name="文本框 8"/>
          <p:cNvSpPr txBox="1"/>
          <p:nvPr/>
        </p:nvSpPr>
        <p:spPr>
          <a:xfrm>
            <a:off x="7308146" y="5647238"/>
            <a:ext cx="1791310"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lnSpc>
                <a:spcPct val="120000"/>
              </a:lnSpc>
              <a:spcBef>
                <a:spcPct val="20000"/>
              </a:spcBef>
              <a:buNone/>
            </a:pPr>
            <a:r>
              <a:rPr lang="zh-CN" altLang="en-US" sz="1400" dirty="0">
                <a:solidFill>
                  <a:schemeClr val="tx1">
                    <a:lumMod val="85000"/>
                    <a:lumOff val="15000"/>
                  </a:schemeClr>
                </a:solidFill>
                <a:cs typeface="+mn-ea"/>
                <a:sym typeface="+mn-lt"/>
              </a:rPr>
              <a:t>点击输入简要文字内容文字内容概括精炼</a:t>
            </a:r>
            <a:endParaRPr lang="en-US" altLang="zh-CN" sz="1400" dirty="0">
              <a:solidFill>
                <a:schemeClr val="tx1">
                  <a:lumMod val="85000"/>
                  <a:lumOff val="15000"/>
                </a:schemeClr>
              </a:solidFill>
              <a:cs typeface="+mn-ea"/>
              <a:sym typeface="+mn-lt"/>
            </a:endParaRPr>
          </a:p>
        </p:txBody>
      </p:sp>
      <p:sp>
        <p:nvSpPr>
          <p:cNvPr id="30" name="矩形 29"/>
          <p:cNvSpPr/>
          <p:nvPr/>
        </p:nvSpPr>
        <p:spPr>
          <a:xfrm>
            <a:off x="7534115" y="5330237"/>
            <a:ext cx="1415772" cy="338554"/>
          </a:xfrm>
          <a:prstGeom prst="rect">
            <a:avLst/>
          </a:prstGeom>
        </p:spPr>
        <p:txBody>
          <a:bodyPr wrap="none">
            <a:spAutoFit/>
          </a:bodyPr>
          <a:lstStyle/>
          <a:p>
            <a:pPr defTabSz="608965"/>
            <a:r>
              <a:rPr lang="zh-CN" altLang="en-US" sz="1600" b="1" dirty="0">
                <a:solidFill>
                  <a:schemeClr val="tx1">
                    <a:lumMod val="85000"/>
                    <a:lumOff val="15000"/>
                  </a:schemeClr>
                </a:solidFill>
                <a:cs typeface="+mn-ea"/>
                <a:sym typeface="+mn-lt"/>
              </a:rPr>
              <a:t>点击添加标题</a:t>
            </a:r>
            <a:endParaRPr lang="zh-CN" altLang="en-US" sz="1600" b="1" dirty="0">
              <a:solidFill>
                <a:schemeClr val="tx1">
                  <a:lumMod val="85000"/>
                  <a:lumOff val="15000"/>
                </a:schemeClr>
              </a:solidFill>
              <a:cs typeface="+mn-ea"/>
              <a:sym typeface="+mn-lt"/>
            </a:endParaRPr>
          </a:p>
        </p:txBody>
      </p:sp>
      <p:grpSp>
        <p:nvGrpSpPr>
          <p:cNvPr id="35" name="组合 34"/>
          <p:cNvGrpSpPr/>
          <p:nvPr/>
        </p:nvGrpSpPr>
        <p:grpSpPr>
          <a:xfrm>
            <a:off x="339352" y="289054"/>
            <a:ext cx="6112248" cy="504259"/>
            <a:chOff x="339352" y="289054"/>
            <a:chExt cx="6112248" cy="504259"/>
          </a:xfrm>
        </p:grpSpPr>
        <p:sp>
          <p:nvSpPr>
            <p:cNvPr id="36" name="矩形 35"/>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论文综述</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Rectangle 11"/>
          <p:cNvSpPr/>
          <p:nvPr/>
        </p:nvSpPr>
        <p:spPr>
          <a:xfrm>
            <a:off x="612776" y="1266825"/>
            <a:ext cx="2730500" cy="2438400"/>
          </a:xfrm>
          <a:prstGeom prst="rect">
            <a:avLst/>
          </a:prstGeom>
          <a:solidFill>
            <a:srgbClr val="2A566D"/>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4" name="Rectangle 12"/>
          <p:cNvSpPr/>
          <p:nvPr/>
        </p:nvSpPr>
        <p:spPr>
          <a:xfrm>
            <a:off x="6092826" y="1266825"/>
            <a:ext cx="2730500" cy="2438400"/>
          </a:xfrm>
          <a:prstGeom prst="rect">
            <a:avLst/>
          </a:prstGeom>
          <a:solidFill>
            <a:srgbClr val="2A566D"/>
          </a:solidFill>
          <a:ln>
            <a:no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5" name="Rectangle 13"/>
          <p:cNvSpPr/>
          <p:nvPr/>
        </p:nvSpPr>
        <p:spPr>
          <a:xfrm>
            <a:off x="3352801" y="3687763"/>
            <a:ext cx="2730500" cy="2438400"/>
          </a:xfrm>
          <a:prstGeom prst="rect">
            <a:avLst/>
          </a:prstGeom>
          <a:solidFill>
            <a:srgbClr val="8AA3BD"/>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defRPr/>
            </a:pPr>
            <a:endParaRPr lang="en-US" sz="900" dirty="0">
              <a:cs typeface="+mn-ea"/>
              <a:sym typeface="+mn-lt"/>
            </a:endParaRPr>
          </a:p>
        </p:txBody>
      </p:sp>
      <p:sp>
        <p:nvSpPr>
          <p:cNvPr id="6" name="Rectangle 14"/>
          <p:cNvSpPr/>
          <p:nvPr/>
        </p:nvSpPr>
        <p:spPr>
          <a:xfrm>
            <a:off x="8829676" y="3687763"/>
            <a:ext cx="2730500" cy="2438400"/>
          </a:xfrm>
          <a:prstGeom prst="rect">
            <a:avLst/>
          </a:prstGeom>
          <a:solidFill>
            <a:srgbClr val="8AA3BD"/>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121926" tIns="60963" rIns="121926" bIns="60963" anchor="ctr"/>
          <a:lstStyle/>
          <a:p>
            <a:pPr algn="ctr" defTabSz="913765"/>
            <a:endParaRPr lang="en-US" sz="900" dirty="0">
              <a:cs typeface="+mn-ea"/>
              <a:sym typeface="+mn-lt"/>
            </a:endParaRPr>
          </a:p>
        </p:txBody>
      </p:sp>
      <p:sp>
        <p:nvSpPr>
          <p:cNvPr id="7" name="Title 20"/>
          <p:cNvSpPr txBox="1"/>
          <p:nvPr/>
        </p:nvSpPr>
        <p:spPr bwMode="auto">
          <a:xfrm>
            <a:off x="749302" y="2019300"/>
            <a:ext cx="2554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pic>
        <p:nvPicPr>
          <p:cNvPr id="8" name="图片占位符 1"/>
          <p:cNvPicPr>
            <a:picLocks noChangeAspect="1"/>
          </p:cNvPicPr>
          <p:nvPr/>
        </p:nvPicPr>
        <p:blipFill>
          <a:blip r:embed="rId2" cstate="print">
            <a:extLst>
              <a:ext uri="{28A0092B-C50C-407E-A947-70E740481C1C}">
                <a14:useLocalDpi xmlns:a14="http://schemas.microsoft.com/office/drawing/2010/main" val="0"/>
              </a:ext>
            </a:extLst>
          </a:blip>
          <a:srcRect t="20262" b="20262"/>
          <a:stretch>
            <a:fillRect/>
          </a:stretch>
        </p:blipFill>
        <p:spPr>
          <a:xfrm>
            <a:off x="3360739" y="1263651"/>
            <a:ext cx="2722563" cy="2428875"/>
          </a:xfrm>
          <a:prstGeom prst="rect">
            <a:avLst/>
          </a:prstGeom>
        </p:spPr>
      </p:pic>
      <p:pic>
        <p:nvPicPr>
          <p:cNvPr id="9" name="图片占位符 2"/>
          <p:cNvPicPr>
            <a:picLocks noChangeAspect="1"/>
          </p:cNvPicPr>
          <p:nvPr/>
        </p:nvPicPr>
        <p:blipFill>
          <a:blip r:embed="rId3" cstate="print">
            <a:extLst>
              <a:ext uri="{28A0092B-C50C-407E-A947-70E740481C1C}">
                <a14:useLocalDpi xmlns:a14="http://schemas.microsoft.com/office/drawing/2010/main" val="0"/>
              </a:ext>
            </a:extLst>
          </a:blip>
          <a:srcRect l="12674" r="12674"/>
          <a:stretch>
            <a:fillRect/>
          </a:stretch>
        </p:blipFill>
        <p:spPr>
          <a:xfrm>
            <a:off x="8829871" y="1263651"/>
            <a:ext cx="2720975" cy="2428875"/>
          </a:xfrm>
          <a:prstGeom prst="rect">
            <a:avLst/>
          </a:prstGeom>
        </p:spPr>
      </p:pic>
      <p:pic>
        <p:nvPicPr>
          <p:cNvPr id="10" name="图片占位符 3"/>
          <p:cNvPicPr>
            <a:picLocks noChangeAspect="1"/>
          </p:cNvPicPr>
          <p:nvPr/>
        </p:nvPicPr>
        <p:blipFill>
          <a:blip r:embed="rId4" cstate="print">
            <a:extLst>
              <a:ext uri="{28A0092B-C50C-407E-A947-70E740481C1C}">
                <a14:useLocalDpi xmlns:a14="http://schemas.microsoft.com/office/drawing/2010/main" val="0"/>
              </a:ext>
            </a:extLst>
          </a:blip>
          <a:srcRect l="12659" r="12659"/>
          <a:stretch>
            <a:fillRect/>
          </a:stretch>
        </p:blipFill>
        <p:spPr>
          <a:xfrm>
            <a:off x="638177" y="3708401"/>
            <a:ext cx="2720975" cy="2428875"/>
          </a:xfrm>
          <a:prstGeom prst="rect">
            <a:avLst/>
          </a:prstGeom>
        </p:spPr>
      </p:pic>
      <p:pic>
        <p:nvPicPr>
          <p:cNvPr id="11" name="图片占位符 4"/>
          <p:cNvPicPr>
            <a:picLocks noChangeAspect="1"/>
          </p:cNvPicPr>
          <p:nvPr/>
        </p:nvPicPr>
        <p:blipFill>
          <a:blip r:embed="rId5" cstate="print">
            <a:extLst>
              <a:ext uri="{28A0092B-C50C-407E-A947-70E740481C1C}">
                <a14:useLocalDpi xmlns:a14="http://schemas.microsoft.com/office/drawing/2010/main" val="0"/>
              </a:ext>
            </a:extLst>
          </a:blip>
          <a:srcRect l="12659" r="12659"/>
          <a:stretch>
            <a:fillRect/>
          </a:stretch>
        </p:blipFill>
        <p:spPr>
          <a:xfrm>
            <a:off x="6099177" y="3708401"/>
            <a:ext cx="2720975" cy="2428875"/>
          </a:xfrm>
          <a:prstGeom prst="rect">
            <a:avLst/>
          </a:prstGeom>
        </p:spPr>
      </p:pic>
      <p:sp>
        <p:nvSpPr>
          <p:cNvPr id="12" name="TextBox 30"/>
          <p:cNvSpPr txBox="1">
            <a:spLocks noChangeArrowheads="1"/>
          </p:cNvSpPr>
          <p:nvPr/>
        </p:nvSpPr>
        <p:spPr bwMode="auto">
          <a:xfrm>
            <a:off x="744539"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endParaRPr lang="zh-CN" altLang="en-US" sz="1400" dirty="0">
              <a:solidFill>
                <a:schemeClr val="bg1"/>
              </a:solidFill>
              <a:latin typeface="+mn-lt"/>
              <a:ea typeface="+mn-ea"/>
              <a:cs typeface="+mn-ea"/>
              <a:sym typeface="+mn-lt"/>
            </a:endParaRPr>
          </a:p>
        </p:txBody>
      </p:sp>
      <p:sp>
        <p:nvSpPr>
          <p:cNvPr id="13" name="Title 20"/>
          <p:cNvSpPr txBox="1"/>
          <p:nvPr/>
        </p:nvSpPr>
        <p:spPr bwMode="auto">
          <a:xfrm>
            <a:off x="6184901" y="2019300"/>
            <a:ext cx="2552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4" name="TextBox 30"/>
          <p:cNvSpPr txBox="1">
            <a:spLocks noChangeArrowheads="1"/>
          </p:cNvSpPr>
          <p:nvPr/>
        </p:nvSpPr>
        <p:spPr bwMode="auto">
          <a:xfrm>
            <a:off x="6184902" y="2343150"/>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endParaRPr lang="zh-CN" altLang="en-US" sz="1400">
              <a:solidFill>
                <a:schemeClr val="bg1"/>
              </a:solidFill>
              <a:latin typeface="+mn-lt"/>
              <a:ea typeface="+mn-ea"/>
              <a:cs typeface="+mn-ea"/>
              <a:sym typeface="+mn-lt"/>
            </a:endParaRPr>
          </a:p>
        </p:txBody>
      </p:sp>
      <p:sp>
        <p:nvSpPr>
          <p:cNvPr id="15" name="Title 20"/>
          <p:cNvSpPr txBox="1"/>
          <p:nvPr/>
        </p:nvSpPr>
        <p:spPr bwMode="auto">
          <a:xfrm>
            <a:off x="8874127" y="4346575"/>
            <a:ext cx="2554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6" name="TextBox 30"/>
          <p:cNvSpPr txBox="1">
            <a:spLocks noChangeArrowheads="1"/>
          </p:cNvSpPr>
          <p:nvPr/>
        </p:nvSpPr>
        <p:spPr bwMode="auto">
          <a:xfrm>
            <a:off x="8874127"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dirty="0">
                <a:solidFill>
                  <a:schemeClr val="bg1"/>
                </a:solidFill>
                <a:latin typeface="+mn-lt"/>
                <a:ea typeface="+mn-ea"/>
                <a:cs typeface="+mn-ea"/>
                <a:sym typeface="+mn-lt"/>
              </a:rPr>
              <a:t>单击此处编辑您要的内容，建议您在展示时采用微软雅黑字体。</a:t>
            </a:r>
            <a:endParaRPr lang="zh-CN" altLang="en-US" sz="1400" dirty="0">
              <a:solidFill>
                <a:schemeClr val="bg1"/>
              </a:solidFill>
              <a:latin typeface="+mn-lt"/>
              <a:ea typeface="+mn-ea"/>
              <a:cs typeface="+mn-ea"/>
              <a:sym typeface="+mn-lt"/>
            </a:endParaRPr>
          </a:p>
        </p:txBody>
      </p:sp>
      <p:sp>
        <p:nvSpPr>
          <p:cNvPr id="17" name="Title 20"/>
          <p:cNvSpPr txBox="1"/>
          <p:nvPr/>
        </p:nvSpPr>
        <p:spPr bwMode="auto">
          <a:xfrm>
            <a:off x="3519488" y="4346575"/>
            <a:ext cx="2554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6" tIns="60963" rIns="121926" bIns="60963"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defRPr/>
            </a:pPr>
            <a:r>
              <a:rPr lang="zh-CN" altLang="en-US" sz="1600" b="1" dirty="0">
                <a:solidFill>
                  <a:schemeClr val="bg1"/>
                </a:solidFill>
                <a:latin typeface="+mn-lt"/>
                <a:ea typeface="+mn-ea"/>
                <a:cs typeface="+mn-ea"/>
                <a:sym typeface="+mn-lt"/>
              </a:rPr>
              <a:t>单击此处编辑您要的内容</a:t>
            </a:r>
            <a:endParaRPr lang="zh-CN" altLang="en-US" sz="1600" b="1" dirty="0">
              <a:solidFill>
                <a:schemeClr val="bg1"/>
              </a:solidFill>
              <a:latin typeface="+mn-lt"/>
              <a:ea typeface="+mn-ea"/>
              <a:cs typeface="+mn-ea"/>
              <a:sym typeface="+mn-lt"/>
            </a:endParaRPr>
          </a:p>
        </p:txBody>
      </p:sp>
      <p:sp>
        <p:nvSpPr>
          <p:cNvPr id="18" name="TextBox 30"/>
          <p:cNvSpPr txBox="1">
            <a:spLocks noChangeArrowheads="1"/>
          </p:cNvSpPr>
          <p:nvPr/>
        </p:nvSpPr>
        <p:spPr bwMode="auto">
          <a:xfrm>
            <a:off x="3519489" y="4670425"/>
            <a:ext cx="2409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9" tIns="60950" rIns="121899" bIns="60950">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r>
              <a:rPr lang="zh-CN" altLang="en-US" sz="1400">
                <a:solidFill>
                  <a:schemeClr val="bg1"/>
                </a:solidFill>
                <a:latin typeface="+mn-lt"/>
                <a:ea typeface="+mn-ea"/>
                <a:cs typeface="+mn-ea"/>
                <a:sym typeface="+mn-lt"/>
              </a:rPr>
              <a:t>单击此处编辑您要的内容，建议您在展示时采用微软雅黑字体。</a:t>
            </a:r>
            <a:endParaRPr lang="zh-CN" altLang="en-US" sz="1400">
              <a:solidFill>
                <a:schemeClr val="bg1"/>
              </a:solidFill>
              <a:latin typeface="+mn-lt"/>
              <a:ea typeface="+mn-ea"/>
              <a:cs typeface="+mn-ea"/>
              <a:sym typeface="+mn-lt"/>
            </a:endParaRPr>
          </a:p>
        </p:txBody>
      </p:sp>
      <p:grpSp>
        <p:nvGrpSpPr>
          <p:cNvPr id="23" name="组合 22"/>
          <p:cNvGrpSpPr/>
          <p:nvPr/>
        </p:nvGrpSpPr>
        <p:grpSpPr>
          <a:xfrm>
            <a:off x="339352" y="289054"/>
            <a:ext cx="6112248" cy="504259"/>
            <a:chOff x="339352" y="289054"/>
            <a:chExt cx="6112248" cy="504259"/>
          </a:xfrm>
        </p:grpSpPr>
        <p:sp>
          <p:nvSpPr>
            <p:cNvPr id="24" name="矩形 23"/>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论文综述</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pic>
        <p:nvPicPr>
          <p:cNvPr id="83" name="图片 82"/>
          <p:cNvPicPr>
            <a:picLocks noChangeAspect="1"/>
          </p:cNvPicPr>
          <p:nvPr/>
        </p:nvPicPr>
        <p:blipFill>
          <a:blip r:embed="rId2" cstate="print"/>
          <a:stretch>
            <a:fillRect/>
          </a:stretch>
        </p:blipFill>
        <p:spPr>
          <a:xfrm>
            <a:off x="-6953764" y="-3610924"/>
            <a:ext cx="6109701" cy="6091242"/>
          </a:xfrm>
          <a:prstGeom prst="rect">
            <a:avLst/>
          </a:prstGeom>
        </p:spPr>
      </p:pic>
      <p:grpSp>
        <p:nvGrpSpPr>
          <p:cNvPr id="2" name="组合 1"/>
          <p:cNvGrpSpPr/>
          <p:nvPr/>
        </p:nvGrpSpPr>
        <p:grpSpPr>
          <a:xfrm>
            <a:off x="901121" y="1631801"/>
            <a:ext cx="4868845" cy="3600765"/>
            <a:chOff x="901121" y="1669431"/>
            <a:chExt cx="4868845" cy="3600765"/>
          </a:xfrm>
        </p:grpSpPr>
        <p:sp>
          <p:nvSpPr>
            <p:cNvPr id="385" name="文本框 384"/>
            <p:cNvSpPr txBox="1"/>
            <p:nvPr/>
          </p:nvSpPr>
          <p:spPr>
            <a:xfrm>
              <a:off x="901121" y="4808531"/>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latin typeface="微软雅黑" panose="020B0503020204020204" pitchFamily="34" charset="-122"/>
                  <a:ea typeface="微软雅黑" panose="020B0503020204020204" pitchFamily="34" charset="-122"/>
                </a:rPr>
                <a:t>03.</a:t>
              </a:r>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1" name="Group 70"/>
            <p:cNvGrpSpPr/>
            <p:nvPr/>
          </p:nvGrpSpPr>
          <p:grpSpPr>
            <a:xfrm>
              <a:off x="1935131" y="1669431"/>
              <a:ext cx="2690962" cy="2677931"/>
              <a:chOff x="7958592" y="1990351"/>
              <a:chExt cx="1774694" cy="1766099"/>
            </a:xfrm>
          </p:grpSpPr>
          <p:sp>
            <p:nvSpPr>
              <p:cNvPr id="22" name="Shape 6"/>
              <p:cNvSpPr/>
              <p:nvPr/>
            </p:nvSpPr>
            <p:spPr>
              <a:xfrm>
                <a:off x="7958592" y="1996288"/>
                <a:ext cx="1438966" cy="1504997"/>
              </a:xfrm>
              <a:custGeom>
                <a:avLst/>
                <a:gdLst/>
                <a:ahLst/>
                <a:cxnLst>
                  <a:cxn ang="0">
                    <a:pos x="wd2" y="hd2"/>
                  </a:cxn>
                  <a:cxn ang="5400000">
                    <a:pos x="wd2" y="hd2"/>
                  </a:cxn>
                  <a:cxn ang="10800000">
                    <a:pos x="wd2" y="hd2"/>
                  </a:cxn>
                  <a:cxn ang="16200000">
                    <a:pos x="wd2" y="hd2"/>
                  </a:cxn>
                </a:cxnLst>
                <a:rect l="0" t="0" r="r" b="b"/>
                <a:pathLst>
                  <a:path w="21600" h="21600" extrusionOk="0">
                    <a:moveTo>
                      <a:pt x="17378" y="21600"/>
                    </a:moveTo>
                    <a:lnTo>
                      <a:pt x="0" y="17840"/>
                    </a:lnTo>
                    <a:lnTo>
                      <a:pt x="4222" y="0"/>
                    </a:lnTo>
                    <a:lnTo>
                      <a:pt x="21600" y="3760"/>
                    </a:lnTo>
                    <a:cubicBezTo>
                      <a:pt x="21600" y="3760"/>
                      <a:pt x="17378" y="21600"/>
                      <a:pt x="17378" y="21600"/>
                    </a:cubicBezTo>
                    <a:close/>
                  </a:path>
                </a:pathLst>
              </a:custGeom>
              <a:solidFill>
                <a:schemeClr val="bg2">
                  <a:lumMod val="20000"/>
                  <a:lumOff val="8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3" name="Shape 7"/>
              <p:cNvSpPr/>
              <p:nvPr/>
            </p:nvSpPr>
            <p:spPr>
              <a:xfrm>
                <a:off x="8112941" y="2079399"/>
                <a:ext cx="1206339" cy="1017242"/>
              </a:xfrm>
              <a:custGeom>
                <a:avLst/>
                <a:gdLst/>
                <a:ahLst/>
                <a:cxnLst>
                  <a:cxn ang="0">
                    <a:pos x="wd2" y="hd2"/>
                  </a:cxn>
                  <a:cxn ang="5400000">
                    <a:pos x="wd2" y="hd2"/>
                  </a:cxn>
                  <a:cxn ang="10800000">
                    <a:pos x="wd2" y="hd2"/>
                  </a:cxn>
                  <a:cxn ang="16200000">
                    <a:pos x="wd2" y="hd2"/>
                  </a:cxn>
                </a:cxnLst>
                <a:rect l="0" t="0" r="r" b="b"/>
                <a:pathLst>
                  <a:path w="21600" h="21600" extrusionOk="0">
                    <a:moveTo>
                      <a:pt x="18422" y="21600"/>
                    </a:moveTo>
                    <a:lnTo>
                      <a:pt x="0" y="16656"/>
                    </a:lnTo>
                    <a:lnTo>
                      <a:pt x="3178" y="0"/>
                    </a:lnTo>
                    <a:lnTo>
                      <a:pt x="21600" y="4944"/>
                    </a:lnTo>
                    <a:cubicBezTo>
                      <a:pt x="21600" y="4944"/>
                      <a:pt x="18422" y="21600"/>
                      <a:pt x="18422" y="21600"/>
                    </a:cubicBezTo>
                    <a:close/>
                  </a:path>
                </a:pathLst>
              </a:custGeom>
              <a:solidFill>
                <a:schemeClr val="accent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4" name="Shape 8"/>
              <p:cNvSpPr/>
              <p:nvPr/>
            </p:nvSpPr>
            <p:spPr>
              <a:xfrm>
                <a:off x="8881718" y="2402938"/>
                <a:ext cx="266201" cy="266222"/>
              </a:xfrm>
              <a:custGeom>
                <a:avLst/>
                <a:gdLst/>
                <a:ahLst/>
                <a:cxnLst>
                  <a:cxn ang="0">
                    <a:pos x="wd2" y="hd2"/>
                  </a:cxn>
                  <a:cxn ang="5400000">
                    <a:pos x="wd2" y="hd2"/>
                  </a:cxn>
                  <a:cxn ang="10800000">
                    <a:pos x="wd2" y="hd2"/>
                  </a:cxn>
                  <a:cxn ang="16200000">
                    <a:pos x="wd2" y="hd2"/>
                  </a:cxn>
                </a:cxnLst>
                <a:rect l="0" t="0" r="r" b="b"/>
                <a:pathLst>
                  <a:path w="19691" h="19690" extrusionOk="0">
                    <a:moveTo>
                      <a:pt x="19445" y="12016"/>
                    </a:moveTo>
                    <a:cubicBezTo>
                      <a:pt x="20645" y="6715"/>
                      <a:pt x="17322" y="1445"/>
                      <a:pt x="12018" y="244"/>
                    </a:cubicBezTo>
                    <a:cubicBezTo>
                      <a:pt x="6716" y="-955"/>
                      <a:pt x="1444" y="2371"/>
                      <a:pt x="245" y="7672"/>
                    </a:cubicBezTo>
                    <a:cubicBezTo>
                      <a:pt x="-955" y="12975"/>
                      <a:pt x="2370" y="18245"/>
                      <a:pt x="7673" y="19444"/>
                    </a:cubicBezTo>
                    <a:cubicBezTo>
                      <a:pt x="12977" y="20645"/>
                      <a:pt x="18245" y="17320"/>
                      <a:pt x="19445" y="12016"/>
                    </a:cubicBezTo>
                    <a:close/>
                  </a:path>
                </a:pathLst>
              </a:custGeom>
              <a:solidFill>
                <a:schemeClr val="accent5">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5" name="Shape 9"/>
              <p:cNvSpPr/>
              <p:nvPr/>
            </p:nvSpPr>
            <p:spPr>
              <a:xfrm>
                <a:off x="8112941" y="2631493"/>
                <a:ext cx="1028828" cy="464077"/>
              </a:xfrm>
              <a:custGeom>
                <a:avLst/>
                <a:gdLst/>
                <a:ahLst/>
                <a:cxnLst>
                  <a:cxn ang="0">
                    <a:pos x="wd2" y="hd2"/>
                  </a:cxn>
                  <a:cxn ang="5400000">
                    <a:pos x="wd2" y="hd2"/>
                  </a:cxn>
                  <a:cxn ang="10800000">
                    <a:pos x="wd2" y="hd2"/>
                  </a:cxn>
                  <a:cxn ang="16200000">
                    <a:pos x="wd2" y="hd2"/>
                  </a:cxn>
                </a:cxnLst>
                <a:rect l="0" t="0" r="r" b="b"/>
                <a:pathLst>
                  <a:path w="21600" h="21600" extrusionOk="0">
                    <a:moveTo>
                      <a:pt x="0" y="10763"/>
                    </a:moveTo>
                    <a:lnTo>
                      <a:pt x="7696" y="0"/>
                    </a:lnTo>
                    <a:lnTo>
                      <a:pt x="10550" y="8743"/>
                    </a:lnTo>
                    <a:lnTo>
                      <a:pt x="14157" y="6509"/>
                    </a:lnTo>
                    <a:lnTo>
                      <a:pt x="21600" y="21600"/>
                    </a:lnTo>
                    <a:cubicBezTo>
                      <a:pt x="21600" y="21600"/>
                      <a:pt x="0" y="10763"/>
                      <a:pt x="0" y="10763"/>
                    </a:cubicBezTo>
                    <a:close/>
                  </a:path>
                </a:pathLst>
              </a:custGeom>
              <a:solidFill>
                <a:schemeClr val="accent4">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6" name="Shape 10"/>
              <p:cNvSpPr/>
              <p:nvPr/>
            </p:nvSpPr>
            <p:spPr>
              <a:xfrm>
                <a:off x="7958592" y="2257494"/>
                <a:ext cx="1438966" cy="12430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378" y="21600"/>
                    </a:lnTo>
                    <a:lnTo>
                      <a:pt x="0" y="17047"/>
                    </a:lnTo>
                    <a:cubicBezTo>
                      <a:pt x="0" y="17047"/>
                      <a:pt x="21600" y="0"/>
                      <a:pt x="21600" y="0"/>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7" name="Shape 11"/>
              <p:cNvSpPr/>
              <p:nvPr/>
            </p:nvSpPr>
            <p:spPr>
              <a:xfrm>
                <a:off x="8564115" y="1990351"/>
                <a:ext cx="520894" cy="227194"/>
              </a:xfrm>
              <a:custGeom>
                <a:avLst/>
                <a:gdLst/>
                <a:ahLst/>
                <a:cxnLst>
                  <a:cxn ang="0">
                    <a:pos x="wd2" y="hd2"/>
                  </a:cxn>
                  <a:cxn ang="5400000">
                    <a:pos x="wd2" y="hd2"/>
                  </a:cxn>
                  <a:cxn ang="10800000">
                    <a:pos x="wd2" y="hd2"/>
                  </a:cxn>
                  <a:cxn ang="16200000">
                    <a:pos x="wd2" y="hd2"/>
                  </a:cxn>
                </a:cxnLst>
                <a:rect l="0" t="0" r="r" b="b"/>
                <a:pathLst>
                  <a:path w="21600" h="21600" extrusionOk="0">
                    <a:moveTo>
                      <a:pt x="20519" y="21600"/>
                    </a:moveTo>
                    <a:lnTo>
                      <a:pt x="0" y="10955"/>
                    </a:lnTo>
                    <a:lnTo>
                      <a:pt x="1081" y="0"/>
                    </a:lnTo>
                    <a:lnTo>
                      <a:pt x="21600" y="10647"/>
                    </a:lnTo>
                    <a:cubicBezTo>
                      <a:pt x="21600" y="10647"/>
                      <a:pt x="20519" y="21600"/>
                      <a:pt x="20519" y="21600"/>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8" name="Shape 12"/>
              <p:cNvSpPr/>
              <p:nvPr/>
            </p:nvSpPr>
            <p:spPr>
              <a:xfrm>
                <a:off x="8754083" y="2503858"/>
                <a:ext cx="869377" cy="1252592"/>
              </a:xfrm>
              <a:custGeom>
                <a:avLst/>
                <a:gdLst/>
                <a:ahLst/>
                <a:cxnLst>
                  <a:cxn ang="0">
                    <a:pos x="wd2" y="hd2"/>
                  </a:cxn>
                  <a:cxn ang="5400000">
                    <a:pos x="wd2" y="hd2"/>
                  </a:cxn>
                  <a:cxn ang="10800000">
                    <a:pos x="wd2" y="hd2"/>
                  </a:cxn>
                  <a:cxn ang="16200000">
                    <a:pos x="wd2" y="hd2"/>
                  </a:cxn>
                </a:cxnLst>
                <a:rect l="0" t="0" r="r" b="b"/>
                <a:pathLst>
                  <a:path w="20956" h="21309" extrusionOk="0">
                    <a:moveTo>
                      <a:pt x="20779" y="6030"/>
                    </a:moveTo>
                    <a:cubicBezTo>
                      <a:pt x="20264" y="4084"/>
                      <a:pt x="18620" y="2334"/>
                      <a:pt x="16285" y="1236"/>
                    </a:cubicBezTo>
                    <a:lnTo>
                      <a:pt x="13846" y="391"/>
                    </a:lnTo>
                    <a:cubicBezTo>
                      <a:pt x="12110" y="-18"/>
                      <a:pt x="10342" y="-106"/>
                      <a:pt x="8543" y="126"/>
                    </a:cubicBezTo>
                    <a:cubicBezTo>
                      <a:pt x="7681" y="324"/>
                      <a:pt x="6820" y="522"/>
                      <a:pt x="5959" y="720"/>
                    </a:cubicBezTo>
                    <a:cubicBezTo>
                      <a:pt x="4229" y="1313"/>
                      <a:pt x="2826" y="2173"/>
                      <a:pt x="1751" y="3298"/>
                    </a:cubicBezTo>
                    <a:cubicBezTo>
                      <a:pt x="245" y="4893"/>
                      <a:pt x="-322" y="6878"/>
                      <a:pt x="177" y="8761"/>
                    </a:cubicBezTo>
                    <a:cubicBezTo>
                      <a:pt x="692" y="10708"/>
                      <a:pt x="2336" y="12457"/>
                      <a:pt x="4671" y="13555"/>
                    </a:cubicBezTo>
                    <a:lnTo>
                      <a:pt x="7110" y="14401"/>
                    </a:lnTo>
                    <a:cubicBezTo>
                      <a:pt x="7124" y="14405"/>
                      <a:pt x="7140" y="14407"/>
                      <a:pt x="7155" y="14410"/>
                    </a:cubicBezTo>
                    <a:cubicBezTo>
                      <a:pt x="7162" y="14442"/>
                      <a:pt x="7168" y="14473"/>
                      <a:pt x="7176" y="14505"/>
                    </a:cubicBezTo>
                    <a:cubicBezTo>
                      <a:pt x="7448" y="15532"/>
                      <a:pt x="8369" y="16487"/>
                      <a:pt x="9601" y="17118"/>
                    </a:cubicBezTo>
                    <a:cubicBezTo>
                      <a:pt x="9601" y="17118"/>
                      <a:pt x="9600" y="17118"/>
                      <a:pt x="9599" y="17118"/>
                    </a:cubicBezTo>
                    <a:cubicBezTo>
                      <a:pt x="9599" y="17118"/>
                      <a:pt x="9171" y="17802"/>
                      <a:pt x="10319" y="18459"/>
                    </a:cubicBezTo>
                    <a:cubicBezTo>
                      <a:pt x="10319" y="18459"/>
                      <a:pt x="10324" y="18459"/>
                      <a:pt x="10330" y="18459"/>
                    </a:cubicBezTo>
                    <a:cubicBezTo>
                      <a:pt x="10332" y="18683"/>
                      <a:pt x="10451" y="19003"/>
                      <a:pt x="10956" y="19323"/>
                    </a:cubicBezTo>
                    <a:cubicBezTo>
                      <a:pt x="10954" y="19545"/>
                      <a:pt x="11069" y="19876"/>
                      <a:pt x="11635" y="20199"/>
                    </a:cubicBezTo>
                    <a:cubicBezTo>
                      <a:pt x="11635" y="20199"/>
                      <a:pt x="11784" y="20215"/>
                      <a:pt x="12046" y="20227"/>
                    </a:cubicBezTo>
                    <a:cubicBezTo>
                      <a:pt x="12806" y="20994"/>
                      <a:pt x="14166" y="21494"/>
                      <a:pt x="15491" y="21244"/>
                    </a:cubicBezTo>
                    <a:cubicBezTo>
                      <a:pt x="17016" y="20957"/>
                      <a:pt x="18171" y="20115"/>
                      <a:pt x="18278" y="19038"/>
                    </a:cubicBezTo>
                    <a:cubicBezTo>
                      <a:pt x="18415" y="18968"/>
                      <a:pt x="18550" y="18896"/>
                      <a:pt x="18684" y="18819"/>
                    </a:cubicBezTo>
                    <a:cubicBezTo>
                      <a:pt x="18684" y="18819"/>
                      <a:pt x="19047" y="18254"/>
                      <a:pt x="18661" y="17806"/>
                    </a:cubicBezTo>
                    <a:cubicBezTo>
                      <a:pt x="18751" y="17616"/>
                      <a:pt x="18891" y="17192"/>
                      <a:pt x="18592" y="16834"/>
                    </a:cubicBezTo>
                    <a:cubicBezTo>
                      <a:pt x="18627" y="16778"/>
                      <a:pt x="19165" y="15885"/>
                      <a:pt x="18209" y="15374"/>
                    </a:cubicBezTo>
                    <a:cubicBezTo>
                      <a:pt x="18209" y="15374"/>
                      <a:pt x="18202" y="15377"/>
                      <a:pt x="18202" y="15377"/>
                    </a:cubicBezTo>
                    <a:cubicBezTo>
                      <a:pt x="18658" y="14631"/>
                      <a:pt x="18799" y="13795"/>
                      <a:pt x="18585" y="12992"/>
                    </a:cubicBezTo>
                    <a:cubicBezTo>
                      <a:pt x="18524" y="12760"/>
                      <a:pt x="18428" y="12533"/>
                      <a:pt x="18305" y="12312"/>
                    </a:cubicBezTo>
                    <a:cubicBezTo>
                      <a:pt x="18627" y="12056"/>
                      <a:pt x="18928" y="11784"/>
                      <a:pt x="19205" y="11494"/>
                    </a:cubicBezTo>
                    <a:cubicBezTo>
                      <a:pt x="20711" y="9898"/>
                      <a:pt x="21278" y="7913"/>
                      <a:pt x="20779" y="6030"/>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9" name="Shape 13"/>
              <p:cNvSpPr/>
              <p:nvPr/>
            </p:nvSpPr>
            <p:spPr>
              <a:xfrm>
                <a:off x="8863909" y="2486049"/>
                <a:ext cx="869377" cy="1051255"/>
              </a:xfrm>
              <a:custGeom>
                <a:avLst/>
                <a:gdLst/>
                <a:ahLst/>
                <a:cxnLst>
                  <a:cxn ang="0">
                    <a:pos x="wd2" y="hd2"/>
                  </a:cxn>
                  <a:cxn ang="5400000">
                    <a:pos x="wd2" y="hd2"/>
                  </a:cxn>
                  <a:cxn ang="10800000">
                    <a:pos x="wd2" y="hd2"/>
                  </a:cxn>
                  <a:cxn ang="16200000">
                    <a:pos x="wd2" y="hd2"/>
                  </a:cxn>
                </a:cxnLst>
                <a:rect l="0" t="0" r="r" b="b"/>
                <a:pathLst>
                  <a:path w="20956" h="20931" extrusionOk="0">
                    <a:moveTo>
                      <a:pt x="16285" y="1447"/>
                    </a:moveTo>
                    <a:lnTo>
                      <a:pt x="13846" y="458"/>
                    </a:lnTo>
                    <a:cubicBezTo>
                      <a:pt x="12110" y="-21"/>
                      <a:pt x="10342" y="-124"/>
                      <a:pt x="8543" y="147"/>
                    </a:cubicBezTo>
                    <a:cubicBezTo>
                      <a:pt x="7681" y="379"/>
                      <a:pt x="6820" y="611"/>
                      <a:pt x="5959" y="843"/>
                    </a:cubicBezTo>
                    <a:cubicBezTo>
                      <a:pt x="4229" y="1537"/>
                      <a:pt x="2826" y="2543"/>
                      <a:pt x="1751" y="3859"/>
                    </a:cubicBezTo>
                    <a:cubicBezTo>
                      <a:pt x="245" y="5727"/>
                      <a:pt x="-322" y="8050"/>
                      <a:pt x="177" y="10254"/>
                    </a:cubicBezTo>
                    <a:cubicBezTo>
                      <a:pt x="692" y="12532"/>
                      <a:pt x="2336" y="14580"/>
                      <a:pt x="4671" y="15864"/>
                    </a:cubicBezTo>
                    <a:lnTo>
                      <a:pt x="7110" y="16854"/>
                    </a:lnTo>
                    <a:cubicBezTo>
                      <a:pt x="7124" y="16858"/>
                      <a:pt x="7140" y="16861"/>
                      <a:pt x="7155" y="16865"/>
                    </a:cubicBezTo>
                    <a:cubicBezTo>
                      <a:pt x="7162" y="16902"/>
                      <a:pt x="7168" y="16939"/>
                      <a:pt x="7176" y="16976"/>
                    </a:cubicBezTo>
                    <a:cubicBezTo>
                      <a:pt x="7724" y="19397"/>
                      <a:pt x="10898" y="21476"/>
                      <a:pt x="13953" y="20802"/>
                    </a:cubicBezTo>
                    <a:cubicBezTo>
                      <a:pt x="15505" y="20460"/>
                      <a:pt x="16799" y="19881"/>
                      <a:pt x="17714" y="18746"/>
                    </a:cubicBezTo>
                    <a:cubicBezTo>
                      <a:pt x="18548" y="17712"/>
                      <a:pt x="18862" y="16426"/>
                      <a:pt x="18585" y="15205"/>
                    </a:cubicBezTo>
                    <a:cubicBezTo>
                      <a:pt x="18524" y="14934"/>
                      <a:pt x="18428" y="14668"/>
                      <a:pt x="18305" y="14409"/>
                    </a:cubicBezTo>
                    <a:cubicBezTo>
                      <a:pt x="18627" y="14110"/>
                      <a:pt x="18928" y="13792"/>
                      <a:pt x="19205" y="13452"/>
                    </a:cubicBezTo>
                    <a:cubicBezTo>
                      <a:pt x="20711" y="11585"/>
                      <a:pt x="21278" y="9261"/>
                      <a:pt x="20779" y="7057"/>
                    </a:cubicBezTo>
                    <a:cubicBezTo>
                      <a:pt x="20264" y="4780"/>
                      <a:pt x="18620" y="2732"/>
                      <a:pt x="16285" y="1447"/>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0" name="Shape 14"/>
              <p:cNvSpPr/>
              <p:nvPr/>
            </p:nvSpPr>
            <p:spPr>
              <a:xfrm>
                <a:off x="9552543" y="2990651"/>
                <a:ext cx="89209" cy="124757"/>
              </a:xfrm>
              <a:custGeom>
                <a:avLst/>
                <a:gdLst/>
                <a:ahLst/>
                <a:cxnLst>
                  <a:cxn ang="0">
                    <a:pos x="wd2" y="hd2"/>
                  </a:cxn>
                  <a:cxn ang="5400000">
                    <a:pos x="wd2" y="hd2"/>
                  </a:cxn>
                  <a:cxn ang="10800000">
                    <a:pos x="wd2" y="hd2"/>
                  </a:cxn>
                  <a:cxn ang="16200000">
                    <a:pos x="wd2" y="hd2"/>
                  </a:cxn>
                </a:cxnLst>
                <a:rect l="0" t="0" r="r" b="b"/>
                <a:pathLst>
                  <a:path w="17749" h="19162" extrusionOk="0">
                    <a:moveTo>
                      <a:pt x="12313" y="269"/>
                    </a:moveTo>
                    <a:cubicBezTo>
                      <a:pt x="17322" y="1835"/>
                      <a:pt x="19210" y="7240"/>
                      <a:pt x="16531" y="12339"/>
                    </a:cubicBezTo>
                    <a:cubicBezTo>
                      <a:pt x="13853" y="17438"/>
                      <a:pt x="7627" y="20301"/>
                      <a:pt x="2615" y="18734"/>
                    </a:cubicBezTo>
                    <a:cubicBezTo>
                      <a:pt x="-2390" y="17167"/>
                      <a:pt x="856" y="14495"/>
                      <a:pt x="3534" y="9396"/>
                    </a:cubicBezTo>
                    <a:cubicBezTo>
                      <a:pt x="6212" y="4298"/>
                      <a:pt x="7307" y="-1299"/>
                      <a:pt x="12313" y="269"/>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1" name="Shape 15"/>
              <p:cNvSpPr/>
              <p:nvPr/>
            </p:nvSpPr>
            <p:spPr>
              <a:xfrm>
                <a:off x="8908432" y="2575096"/>
                <a:ext cx="478352" cy="512784"/>
              </a:xfrm>
              <a:custGeom>
                <a:avLst/>
                <a:gdLst/>
                <a:ahLst/>
                <a:cxnLst>
                  <a:cxn ang="0">
                    <a:pos x="wd2" y="hd2"/>
                  </a:cxn>
                  <a:cxn ang="5400000">
                    <a:pos x="wd2" y="hd2"/>
                  </a:cxn>
                  <a:cxn ang="10800000">
                    <a:pos x="wd2" y="hd2"/>
                  </a:cxn>
                  <a:cxn ang="16200000">
                    <a:pos x="wd2" y="hd2"/>
                  </a:cxn>
                </a:cxnLst>
                <a:rect l="0" t="0" r="r" b="b"/>
                <a:pathLst>
                  <a:path w="19638" h="18916" extrusionOk="0">
                    <a:moveTo>
                      <a:pt x="16813" y="1290"/>
                    </a:moveTo>
                    <a:cubicBezTo>
                      <a:pt x="20619" y="3920"/>
                      <a:pt x="20573" y="9712"/>
                      <a:pt x="16710" y="14223"/>
                    </a:cubicBezTo>
                    <a:cubicBezTo>
                      <a:pt x="12847" y="18734"/>
                      <a:pt x="6630" y="20258"/>
                      <a:pt x="2825" y="17627"/>
                    </a:cubicBezTo>
                    <a:cubicBezTo>
                      <a:pt x="-981" y="14995"/>
                      <a:pt x="-936" y="9204"/>
                      <a:pt x="2928" y="4693"/>
                    </a:cubicBezTo>
                    <a:cubicBezTo>
                      <a:pt x="6790" y="182"/>
                      <a:pt x="13008" y="-1342"/>
                      <a:pt x="16813" y="1290"/>
                    </a:cubicBezTo>
                    <a:close/>
                  </a:path>
                </a:pathLst>
              </a:custGeom>
              <a:solidFill>
                <a:srgbClr val="FFFFFF">
                  <a:alpha val="2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2" name="Shape 16"/>
              <p:cNvSpPr/>
              <p:nvPr/>
            </p:nvSpPr>
            <p:spPr>
              <a:xfrm>
                <a:off x="9006385" y="2702731"/>
                <a:ext cx="162106" cy="187510"/>
              </a:xfrm>
              <a:custGeom>
                <a:avLst/>
                <a:gdLst/>
                <a:ahLst/>
                <a:cxnLst>
                  <a:cxn ang="0">
                    <a:pos x="wd2" y="hd2"/>
                  </a:cxn>
                  <a:cxn ang="5400000">
                    <a:pos x="wd2" y="hd2"/>
                  </a:cxn>
                  <a:cxn ang="10800000">
                    <a:pos x="wd2" y="hd2"/>
                  </a:cxn>
                  <a:cxn ang="16200000">
                    <a:pos x="wd2" y="hd2"/>
                  </a:cxn>
                </a:cxnLst>
                <a:rect l="0" t="0" r="r" b="b"/>
                <a:pathLst>
                  <a:path w="19000" h="19046" extrusionOk="0">
                    <a:moveTo>
                      <a:pt x="17329" y="704"/>
                    </a:moveTo>
                    <a:cubicBezTo>
                      <a:pt x="20300" y="2684"/>
                      <a:pt x="19202" y="8239"/>
                      <a:pt x="14878" y="13109"/>
                    </a:cubicBezTo>
                    <a:cubicBezTo>
                      <a:pt x="10554" y="17980"/>
                      <a:pt x="4640" y="20323"/>
                      <a:pt x="1670" y="18342"/>
                    </a:cubicBezTo>
                    <a:cubicBezTo>
                      <a:pt x="-1300" y="16362"/>
                      <a:pt x="-203" y="10807"/>
                      <a:pt x="4122" y="5936"/>
                    </a:cubicBezTo>
                    <a:cubicBezTo>
                      <a:pt x="8445" y="1066"/>
                      <a:pt x="14360" y="-1277"/>
                      <a:pt x="17329" y="704"/>
                    </a:cubicBezTo>
                    <a:close/>
                  </a:path>
                </a:pathLst>
              </a:custGeom>
              <a:solidFill>
                <a:srgbClr val="FFFFFF">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3" name="Shape 17"/>
              <p:cNvSpPr/>
              <p:nvPr/>
            </p:nvSpPr>
            <p:spPr>
              <a:xfrm>
                <a:off x="9065750" y="2833334"/>
                <a:ext cx="484365" cy="668223"/>
              </a:xfrm>
              <a:custGeom>
                <a:avLst/>
                <a:gdLst/>
                <a:ahLst/>
                <a:cxnLst>
                  <a:cxn ang="0">
                    <a:pos x="wd2" y="hd2"/>
                  </a:cxn>
                  <a:cxn ang="5400000">
                    <a:pos x="wd2" y="hd2"/>
                  </a:cxn>
                  <a:cxn ang="10800000">
                    <a:pos x="wd2" y="hd2"/>
                  </a:cxn>
                  <a:cxn ang="16200000">
                    <a:pos x="wd2" y="hd2"/>
                  </a:cxn>
                </a:cxnLst>
                <a:rect l="0" t="0" r="r" b="b"/>
                <a:pathLst>
                  <a:path w="21600" h="21600" extrusionOk="0">
                    <a:moveTo>
                      <a:pt x="21600" y="21396"/>
                    </a:moveTo>
                    <a:lnTo>
                      <a:pt x="18099" y="2835"/>
                    </a:lnTo>
                    <a:cubicBezTo>
                      <a:pt x="18143" y="2809"/>
                      <a:pt x="18191" y="2780"/>
                      <a:pt x="18235" y="2754"/>
                    </a:cubicBezTo>
                    <a:cubicBezTo>
                      <a:pt x="18651" y="2507"/>
                      <a:pt x="19038" y="2286"/>
                      <a:pt x="19352" y="2066"/>
                    </a:cubicBezTo>
                    <a:cubicBezTo>
                      <a:pt x="19657" y="1841"/>
                      <a:pt x="19924" y="1644"/>
                      <a:pt x="20143" y="1483"/>
                    </a:cubicBezTo>
                    <a:cubicBezTo>
                      <a:pt x="20579" y="1158"/>
                      <a:pt x="20816" y="967"/>
                      <a:pt x="20816" y="967"/>
                    </a:cubicBezTo>
                    <a:cubicBezTo>
                      <a:pt x="20816" y="967"/>
                      <a:pt x="20521" y="1116"/>
                      <a:pt x="20025" y="1386"/>
                    </a:cubicBezTo>
                    <a:cubicBezTo>
                      <a:pt x="19779" y="1522"/>
                      <a:pt x="19480" y="1686"/>
                      <a:pt x="19137" y="1875"/>
                    </a:cubicBezTo>
                    <a:cubicBezTo>
                      <a:pt x="18811" y="2043"/>
                      <a:pt x="18420" y="2209"/>
                      <a:pt x="18017" y="2404"/>
                    </a:cubicBezTo>
                    <a:lnTo>
                      <a:pt x="17564" y="0"/>
                    </a:lnTo>
                    <a:lnTo>
                      <a:pt x="17921" y="2449"/>
                    </a:lnTo>
                    <a:cubicBezTo>
                      <a:pt x="17703" y="2553"/>
                      <a:pt x="17477" y="2660"/>
                      <a:pt x="17242" y="2771"/>
                    </a:cubicBezTo>
                    <a:cubicBezTo>
                      <a:pt x="16995" y="2872"/>
                      <a:pt x="16739" y="2975"/>
                      <a:pt x="16476" y="3082"/>
                    </a:cubicBezTo>
                    <a:cubicBezTo>
                      <a:pt x="15950" y="3294"/>
                      <a:pt x="15406" y="3528"/>
                      <a:pt x="14806" y="3722"/>
                    </a:cubicBezTo>
                    <a:cubicBezTo>
                      <a:pt x="14216" y="3929"/>
                      <a:pt x="13609" y="4143"/>
                      <a:pt x="12967" y="4322"/>
                    </a:cubicBezTo>
                    <a:cubicBezTo>
                      <a:pt x="12335" y="4518"/>
                      <a:pt x="11686" y="4702"/>
                      <a:pt x="11018" y="4851"/>
                    </a:cubicBezTo>
                    <a:cubicBezTo>
                      <a:pt x="10365" y="5031"/>
                      <a:pt x="9691" y="5165"/>
                      <a:pt x="9029" y="5300"/>
                    </a:cubicBezTo>
                    <a:cubicBezTo>
                      <a:pt x="8369" y="5443"/>
                      <a:pt x="7704" y="5541"/>
                      <a:pt x="7068" y="5659"/>
                    </a:cubicBezTo>
                    <a:cubicBezTo>
                      <a:pt x="6422" y="5741"/>
                      <a:pt x="5804" y="5853"/>
                      <a:pt x="5207" y="5917"/>
                    </a:cubicBezTo>
                    <a:cubicBezTo>
                      <a:pt x="4686" y="5978"/>
                      <a:pt x="4196" y="6035"/>
                      <a:pt x="3729" y="6079"/>
                    </a:cubicBezTo>
                    <a:lnTo>
                      <a:pt x="2406" y="4257"/>
                    </a:lnTo>
                    <a:lnTo>
                      <a:pt x="3627" y="6089"/>
                    </a:lnTo>
                    <a:cubicBezTo>
                      <a:pt x="3594" y="6092"/>
                      <a:pt x="3557" y="6097"/>
                      <a:pt x="3523" y="6100"/>
                    </a:cubicBezTo>
                    <a:cubicBezTo>
                      <a:pt x="2476" y="6199"/>
                      <a:pt x="1595" y="6263"/>
                      <a:pt x="976" y="6285"/>
                    </a:cubicBezTo>
                    <a:cubicBezTo>
                      <a:pt x="357" y="6314"/>
                      <a:pt x="0" y="6319"/>
                      <a:pt x="0" y="6319"/>
                    </a:cubicBezTo>
                    <a:cubicBezTo>
                      <a:pt x="0" y="6319"/>
                      <a:pt x="350" y="6372"/>
                      <a:pt x="972" y="6413"/>
                    </a:cubicBezTo>
                    <a:cubicBezTo>
                      <a:pt x="1594" y="6448"/>
                      <a:pt x="2488" y="6503"/>
                      <a:pt x="3562" y="6477"/>
                    </a:cubicBezTo>
                    <a:cubicBezTo>
                      <a:pt x="3664" y="6477"/>
                      <a:pt x="3775" y="6472"/>
                      <a:pt x="3881" y="6469"/>
                    </a:cubicBezTo>
                    <a:lnTo>
                      <a:pt x="13966" y="21600"/>
                    </a:lnTo>
                    <a:lnTo>
                      <a:pt x="14782" y="21302"/>
                    </a:lnTo>
                    <a:lnTo>
                      <a:pt x="4010" y="6466"/>
                    </a:lnTo>
                    <a:cubicBezTo>
                      <a:pt x="4420" y="6455"/>
                      <a:pt x="4845" y="6437"/>
                      <a:pt x="5295" y="6406"/>
                    </a:cubicBezTo>
                    <a:cubicBezTo>
                      <a:pt x="5910" y="6373"/>
                      <a:pt x="6553" y="6299"/>
                      <a:pt x="7220" y="6230"/>
                    </a:cubicBezTo>
                    <a:cubicBezTo>
                      <a:pt x="7877" y="6127"/>
                      <a:pt x="8572" y="6063"/>
                      <a:pt x="9252" y="5919"/>
                    </a:cubicBezTo>
                    <a:cubicBezTo>
                      <a:pt x="9937" y="5787"/>
                      <a:pt x="10634" y="5656"/>
                      <a:pt x="11313" y="5478"/>
                    </a:cubicBezTo>
                    <a:cubicBezTo>
                      <a:pt x="11998" y="5317"/>
                      <a:pt x="12665" y="5119"/>
                      <a:pt x="13314" y="4910"/>
                    </a:cubicBezTo>
                    <a:cubicBezTo>
                      <a:pt x="13976" y="4725"/>
                      <a:pt x="14581" y="4468"/>
                      <a:pt x="15178" y="4239"/>
                    </a:cubicBezTo>
                    <a:cubicBezTo>
                      <a:pt x="15785" y="4024"/>
                      <a:pt x="16320" y="3748"/>
                      <a:pt x="16835" y="3502"/>
                    </a:cubicBezTo>
                    <a:cubicBezTo>
                      <a:pt x="17092" y="3378"/>
                      <a:pt x="17341" y="3257"/>
                      <a:pt x="17583" y="3140"/>
                    </a:cubicBezTo>
                    <a:cubicBezTo>
                      <a:pt x="17722" y="3057"/>
                      <a:pt x="17853" y="2980"/>
                      <a:pt x="17987" y="2901"/>
                    </a:cubicBezTo>
                    <a:lnTo>
                      <a:pt x="20693" y="21475"/>
                    </a:lnTo>
                    <a:cubicBezTo>
                      <a:pt x="20693" y="21475"/>
                      <a:pt x="21600" y="21396"/>
                      <a:pt x="21600" y="21396"/>
                    </a:cubicBezTo>
                    <a:close/>
                  </a:path>
                </a:pathLst>
              </a:custGeom>
              <a:solidFill>
                <a:srgbClr val="FFFFF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34" name="Shape 18"/>
              <p:cNvSpPr/>
              <p:nvPr/>
            </p:nvSpPr>
            <p:spPr>
              <a:xfrm>
                <a:off x="9261654" y="3391365"/>
                <a:ext cx="386528" cy="348894"/>
              </a:xfrm>
              <a:custGeom>
                <a:avLst/>
                <a:gdLst/>
                <a:ahLst/>
                <a:cxnLst>
                  <a:cxn ang="0">
                    <a:pos x="wd2" y="hd2"/>
                  </a:cxn>
                  <a:cxn ang="5400000">
                    <a:pos x="wd2" y="hd2"/>
                  </a:cxn>
                  <a:cxn ang="10800000">
                    <a:pos x="wd2" y="hd2"/>
                  </a:cxn>
                  <a:cxn ang="16200000">
                    <a:pos x="wd2" y="hd2"/>
                  </a:cxn>
                </a:cxnLst>
                <a:rect l="0" t="0" r="r" b="b"/>
                <a:pathLst>
                  <a:path w="20139" h="20947" extrusionOk="0">
                    <a:moveTo>
                      <a:pt x="18623" y="9836"/>
                    </a:moveTo>
                    <a:cubicBezTo>
                      <a:pt x="18965" y="9554"/>
                      <a:pt x="19305" y="9261"/>
                      <a:pt x="19639" y="8943"/>
                    </a:cubicBezTo>
                    <a:cubicBezTo>
                      <a:pt x="19305" y="9261"/>
                      <a:pt x="18965" y="9554"/>
                      <a:pt x="18623" y="9836"/>
                    </a:cubicBezTo>
                    <a:close/>
                    <a:moveTo>
                      <a:pt x="19410" y="8062"/>
                    </a:moveTo>
                    <a:cubicBezTo>
                      <a:pt x="19318" y="7954"/>
                      <a:pt x="19217" y="7849"/>
                      <a:pt x="19103" y="7750"/>
                    </a:cubicBezTo>
                    <a:cubicBezTo>
                      <a:pt x="19217" y="7849"/>
                      <a:pt x="19318" y="7954"/>
                      <a:pt x="19410" y="8062"/>
                    </a:cubicBezTo>
                    <a:close/>
                    <a:moveTo>
                      <a:pt x="19756" y="8585"/>
                    </a:moveTo>
                    <a:cubicBezTo>
                      <a:pt x="19951" y="7915"/>
                      <a:pt x="20254" y="6418"/>
                      <a:pt x="19607" y="5152"/>
                    </a:cubicBezTo>
                    <a:cubicBezTo>
                      <a:pt x="19682" y="4957"/>
                      <a:pt x="20844" y="1806"/>
                      <a:pt x="18778" y="0"/>
                    </a:cubicBezTo>
                    <a:cubicBezTo>
                      <a:pt x="18778" y="0"/>
                      <a:pt x="11189" y="6850"/>
                      <a:pt x="169" y="6157"/>
                    </a:cubicBezTo>
                    <a:cubicBezTo>
                      <a:pt x="169" y="6157"/>
                      <a:pt x="-756" y="8571"/>
                      <a:pt x="1725" y="10887"/>
                    </a:cubicBezTo>
                    <a:cubicBezTo>
                      <a:pt x="1725" y="10887"/>
                      <a:pt x="1736" y="10889"/>
                      <a:pt x="1748" y="10891"/>
                    </a:cubicBezTo>
                    <a:cubicBezTo>
                      <a:pt x="1752" y="11678"/>
                      <a:pt x="2009" y="12808"/>
                      <a:pt x="3102" y="13938"/>
                    </a:cubicBezTo>
                    <a:cubicBezTo>
                      <a:pt x="3096" y="14722"/>
                      <a:pt x="3347" y="15889"/>
                      <a:pt x="4569" y="17031"/>
                    </a:cubicBezTo>
                    <a:cubicBezTo>
                      <a:pt x="4569" y="17031"/>
                      <a:pt x="4892" y="17086"/>
                      <a:pt x="5457" y="17130"/>
                    </a:cubicBezTo>
                    <a:cubicBezTo>
                      <a:pt x="7100" y="19834"/>
                      <a:pt x="10040" y="21600"/>
                      <a:pt x="12904" y="20718"/>
                    </a:cubicBezTo>
                    <a:cubicBezTo>
                      <a:pt x="16200" y="19705"/>
                      <a:pt x="18696" y="16734"/>
                      <a:pt x="18929" y="12931"/>
                    </a:cubicBezTo>
                    <a:cubicBezTo>
                      <a:pt x="19224" y="12685"/>
                      <a:pt x="19516" y="12432"/>
                      <a:pt x="19805" y="12158"/>
                    </a:cubicBezTo>
                    <a:cubicBezTo>
                      <a:pt x="19805" y="12158"/>
                      <a:pt x="20589" y="10164"/>
                      <a:pt x="19756" y="8585"/>
                    </a:cubicBezTo>
                    <a:close/>
                  </a:path>
                </a:pathLst>
              </a:custGeom>
              <a:solidFill>
                <a:schemeClr val="bg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grpSp>
      <p:sp>
        <p:nvSpPr>
          <p:cNvPr id="36" name="矩形 35"/>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矩形 36"/>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Freeform 12"/>
          <p:cNvSpPr/>
          <p:nvPr/>
        </p:nvSpPr>
        <p:spPr bwMode="auto">
          <a:xfrm>
            <a:off x="7071032" y="1961177"/>
            <a:ext cx="883248" cy="1456921"/>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4" name="Freeform 13"/>
          <p:cNvSpPr/>
          <p:nvPr/>
        </p:nvSpPr>
        <p:spPr bwMode="auto">
          <a:xfrm>
            <a:off x="5516168" y="1663846"/>
            <a:ext cx="1554866" cy="297331"/>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5" name="Freeform 14"/>
          <p:cNvSpPr/>
          <p:nvPr/>
        </p:nvSpPr>
        <p:spPr bwMode="auto">
          <a:xfrm>
            <a:off x="7333384" y="3418097"/>
            <a:ext cx="627893" cy="1577602"/>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6" name="Freeform 15"/>
          <p:cNvSpPr/>
          <p:nvPr/>
        </p:nvSpPr>
        <p:spPr bwMode="auto">
          <a:xfrm>
            <a:off x="5273056" y="4995698"/>
            <a:ext cx="2060327" cy="498466"/>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bg1">
                <a:lumMod val="75000"/>
              </a:schemeClr>
            </a:solidFill>
            <a:prstDash val="sysDot"/>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cs typeface="+mn-ea"/>
              <a:sym typeface="+mn-lt"/>
            </a:endParaRPr>
          </a:p>
        </p:txBody>
      </p:sp>
      <p:sp>
        <p:nvSpPr>
          <p:cNvPr id="7" name="Rectangle 10"/>
          <p:cNvSpPr/>
          <p:nvPr/>
        </p:nvSpPr>
        <p:spPr bwMode="auto">
          <a:xfrm>
            <a:off x="1847933" y="2712457"/>
            <a:ext cx="4125355" cy="1792369"/>
          </a:xfrm>
          <a:prstGeom prst="rect">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sp>
        <p:nvSpPr>
          <p:cNvPr id="8" name="Oval 11"/>
          <p:cNvSpPr/>
          <p:nvPr/>
        </p:nvSpPr>
        <p:spPr bwMode="auto">
          <a:xfrm>
            <a:off x="5362459" y="2832777"/>
            <a:ext cx="1576424" cy="1576424"/>
          </a:xfrm>
          <a:prstGeom prst="ellipse">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9" name="Group 9"/>
          <p:cNvGrpSpPr/>
          <p:nvPr/>
        </p:nvGrpSpPr>
        <p:grpSpPr>
          <a:xfrm>
            <a:off x="5204762" y="2581250"/>
            <a:ext cx="1843287" cy="2021346"/>
            <a:chOff x="2378075" y="182563"/>
            <a:chExt cx="4387851" cy="4811712"/>
          </a:xfrm>
          <a:solidFill>
            <a:schemeClr val="accent2"/>
          </a:solidFill>
        </p:grpSpPr>
        <p:sp>
          <p:nvSpPr>
            <p:cNvPr id="10" name="Freeform 6"/>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11" name="Freeform 7"/>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grpSp>
      <p:grpSp>
        <p:nvGrpSpPr>
          <p:cNvPr id="12" name="Group 16"/>
          <p:cNvGrpSpPr/>
          <p:nvPr/>
        </p:nvGrpSpPr>
        <p:grpSpPr>
          <a:xfrm>
            <a:off x="4854626" y="4792252"/>
            <a:ext cx="1040315" cy="1040315"/>
            <a:chOff x="3628646" y="3593590"/>
            <a:chExt cx="944252" cy="944251"/>
          </a:xfrm>
        </p:grpSpPr>
        <p:sp>
          <p:nvSpPr>
            <p:cNvPr id="13" name="Oval 68"/>
            <p:cNvSpPr/>
            <p:nvPr/>
          </p:nvSpPr>
          <p:spPr bwMode="auto">
            <a:xfrm rot="10800000">
              <a:off x="3628646" y="3593590"/>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4" name="Group 7"/>
            <p:cNvGrpSpPr/>
            <p:nvPr/>
          </p:nvGrpSpPr>
          <p:grpSpPr>
            <a:xfrm>
              <a:off x="3736531" y="3706012"/>
              <a:ext cx="709431" cy="709430"/>
              <a:chOff x="3736531" y="3706012"/>
              <a:chExt cx="709431" cy="709430"/>
            </a:xfrm>
          </p:grpSpPr>
          <p:sp>
            <p:nvSpPr>
              <p:cNvPr id="15" name="Oval 205"/>
              <p:cNvSpPr/>
              <p:nvPr/>
            </p:nvSpPr>
            <p:spPr bwMode="auto">
              <a:xfrm rot="10800000">
                <a:off x="3736531" y="3706012"/>
                <a:ext cx="709431" cy="709430"/>
              </a:xfrm>
              <a:prstGeom prst="ellipse">
                <a:avLst/>
              </a:prstGeom>
              <a:solidFill>
                <a:schemeClr val="accent1"/>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lang="en-US" sz="5600" dirty="0">
                  <a:solidFill>
                    <a:srgbClr val="000000"/>
                  </a:solidFill>
                  <a:cs typeface="+mn-ea"/>
                  <a:sym typeface="+mn-lt"/>
                </a:endParaRPr>
              </a:p>
            </p:txBody>
          </p:sp>
          <p:sp>
            <p:nvSpPr>
              <p:cNvPr id="16" name="Freeform 20"/>
              <p:cNvSpPr>
                <a:spLocks noEditPoints="1"/>
              </p:cNvSpPr>
              <p:nvPr/>
            </p:nvSpPr>
            <p:spPr bwMode="auto">
              <a:xfrm>
                <a:off x="3885205" y="3885769"/>
                <a:ext cx="370730" cy="368808"/>
              </a:xfrm>
              <a:custGeom>
                <a:avLst/>
                <a:gdLst>
                  <a:gd name="T0" fmla="*/ 37 w 50"/>
                  <a:gd name="T1" fmla="*/ 24 h 50"/>
                  <a:gd name="T2" fmla="*/ 31 w 50"/>
                  <a:gd name="T3" fmla="*/ 23 h 50"/>
                  <a:gd name="T4" fmla="*/ 32 w 50"/>
                  <a:gd name="T5" fmla="*/ 18 h 50"/>
                  <a:gd name="T6" fmla="*/ 37 w 50"/>
                  <a:gd name="T7" fmla="*/ 18 h 50"/>
                  <a:gd name="T8" fmla="*/ 36 w 50"/>
                  <a:gd name="T9" fmla="*/ 18 h 50"/>
                  <a:gd name="T10" fmla="*/ 35 w 50"/>
                  <a:gd name="T11" fmla="*/ 20 h 50"/>
                  <a:gd name="T12" fmla="*/ 36 w 50"/>
                  <a:gd name="T13" fmla="*/ 21 h 50"/>
                  <a:gd name="T14" fmla="*/ 37 w 50"/>
                  <a:gd name="T15" fmla="*/ 21 h 50"/>
                  <a:gd name="T16" fmla="*/ 38 w 50"/>
                  <a:gd name="T17" fmla="*/ 20 h 50"/>
                  <a:gd name="T18" fmla="*/ 37 w 50"/>
                  <a:gd name="T19" fmla="*/ 24 h 50"/>
                  <a:gd name="T20" fmla="*/ 48 w 50"/>
                  <a:gd name="T21" fmla="*/ 1 h 50"/>
                  <a:gd name="T22" fmla="*/ 46 w 50"/>
                  <a:gd name="T23" fmla="*/ 0 h 50"/>
                  <a:gd name="T24" fmla="*/ 45 w 50"/>
                  <a:gd name="T25" fmla="*/ 2 h 50"/>
                  <a:gd name="T26" fmla="*/ 39 w 50"/>
                  <a:gd name="T27" fmla="*/ 16 h 50"/>
                  <a:gd name="T28" fmla="*/ 38 w 50"/>
                  <a:gd name="T29" fmla="*/ 14 h 50"/>
                  <a:gd name="T30" fmla="*/ 35 w 50"/>
                  <a:gd name="T31" fmla="*/ 13 h 50"/>
                  <a:gd name="T32" fmla="*/ 27 w 50"/>
                  <a:gd name="T33" fmla="*/ 13 h 50"/>
                  <a:gd name="T34" fmla="*/ 25 w 50"/>
                  <a:gd name="T35" fmla="*/ 14 h 50"/>
                  <a:gd name="T36" fmla="*/ 1 w 50"/>
                  <a:gd name="T37" fmla="*/ 30 h 50"/>
                  <a:gd name="T38" fmla="*/ 1 w 50"/>
                  <a:gd name="T39" fmla="*/ 34 h 50"/>
                  <a:gd name="T40" fmla="*/ 11 w 50"/>
                  <a:gd name="T41" fmla="*/ 49 h 50"/>
                  <a:gd name="T42" fmla="*/ 14 w 50"/>
                  <a:gd name="T43" fmla="*/ 49 h 50"/>
                  <a:gd name="T44" fmla="*/ 38 w 50"/>
                  <a:gd name="T45" fmla="*/ 33 h 50"/>
                  <a:gd name="T46" fmla="*/ 40 w 50"/>
                  <a:gd name="T47" fmla="*/ 30 h 50"/>
                  <a:gd name="T48" fmla="*/ 42 w 50"/>
                  <a:gd name="T49" fmla="*/ 23 h 50"/>
                  <a:gd name="T50" fmla="*/ 42 w 50"/>
                  <a:gd name="T51" fmla="*/ 20 h 50"/>
                  <a:gd name="T52" fmla="*/ 41 w 50"/>
                  <a:gd name="T53" fmla="*/ 19 h 50"/>
                  <a:gd name="T54" fmla="*/ 48 w 50"/>
                  <a:gd name="T5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17" name="Group 15"/>
          <p:cNvGrpSpPr/>
          <p:nvPr/>
        </p:nvGrpSpPr>
        <p:grpSpPr>
          <a:xfrm>
            <a:off x="6707031" y="4548436"/>
            <a:ext cx="1040315" cy="1040315"/>
            <a:chOff x="5309998" y="3372289"/>
            <a:chExt cx="944252" cy="944251"/>
          </a:xfrm>
        </p:grpSpPr>
        <p:sp>
          <p:nvSpPr>
            <p:cNvPr id="18" name="Oval 69"/>
            <p:cNvSpPr/>
            <p:nvPr/>
          </p:nvSpPr>
          <p:spPr bwMode="auto">
            <a:xfrm rot="10800000">
              <a:off x="5309998" y="337228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19" name="Group 5"/>
            <p:cNvGrpSpPr/>
            <p:nvPr/>
          </p:nvGrpSpPr>
          <p:grpSpPr>
            <a:xfrm>
              <a:off x="5417883" y="3484711"/>
              <a:ext cx="709431" cy="709430"/>
              <a:chOff x="5417883" y="3484711"/>
              <a:chExt cx="709431" cy="709430"/>
            </a:xfrm>
          </p:grpSpPr>
          <p:sp>
            <p:nvSpPr>
              <p:cNvPr id="20" name="Oval 204"/>
              <p:cNvSpPr/>
              <p:nvPr/>
            </p:nvSpPr>
            <p:spPr bwMode="auto">
              <a:xfrm rot="10800000">
                <a:off x="5417883" y="3484711"/>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21" name="Freeform 21"/>
              <p:cNvSpPr>
                <a:spLocks noEditPoints="1"/>
              </p:cNvSpPr>
              <p:nvPr/>
            </p:nvSpPr>
            <p:spPr bwMode="auto">
              <a:xfrm>
                <a:off x="5598457" y="3661104"/>
                <a:ext cx="365543" cy="371881"/>
              </a:xfrm>
              <a:custGeom>
                <a:avLst/>
                <a:gdLst>
                  <a:gd name="T0" fmla="*/ 3 w 45"/>
                  <a:gd name="T1" fmla="*/ 8 h 46"/>
                  <a:gd name="T2" fmla="*/ 10 w 45"/>
                  <a:gd name="T3" fmla="*/ 8 h 46"/>
                  <a:gd name="T4" fmla="*/ 12 w 45"/>
                  <a:gd name="T5" fmla="*/ 21 h 46"/>
                  <a:gd name="T6" fmla="*/ 3 w 45"/>
                  <a:gd name="T7" fmla="*/ 8 h 46"/>
                  <a:gd name="T8" fmla="*/ 22 w 45"/>
                  <a:gd name="T9" fmla="*/ 3 h 46"/>
                  <a:gd name="T10" fmla="*/ 32 w 45"/>
                  <a:gd name="T11" fmla="*/ 7 h 46"/>
                  <a:gd name="T12" fmla="*/ 22 w 45"/>
                  <a:gd name="T13" fmla="*/ 10 h 46"/>
                  <a:gd name="T14" fmla="*/ 13 w 45"/>
                  <a:gd name="T15" fmla="*/ 7 h 46"/>
                  <a:gd name="T16" fmla="*/ 22 w 45"/>
                  <a:gd name="T17" fmla="*/ 3 h 46"/>
                  <a:gd name="T18" fmla="*/ 32 w 45"/>
                  <a:gd name="T19" fmla="*/ 21 h 46"/>
                  <a:gd name="T20" fmla="*/ 35 w 45"/>
                  <a:gd name="T21" fmla="*/ 8 h 46"/>
                  <a:gd name="T22" fmla="*/ 41 w 45"/>
                  <a:gd name="T23" fmla="*/ 8 h 46"/>
                  <a:gd name="T24" fmla="*/ 32 w 45"/>
                  <a:gd name="T25" fmla="*/ 21 h 46"/>
                  <a:gd name="T26" fmla="*/ 25 w 45"/>
                  <a:gd name="T27" fmla="*/ 34 h 46"/>
                  <a:gd name="T28" fmla="*/ 32 w 45"/>
                  <a:gd name="T29" fmla="*/ 25 h 46"/>
                  <a:gd name="T30" fmla="*/ 45 w 45"/>
                  <a:gd name="T31" fmla="*/ 6 h 46"/>
                  <a:gd name="T32" fmla="*/ 43 w 45"/>
                  <a:gd name="T33" fmla="*/ 4 h 46"/>
                  <a:gd name="T34" fmla="*/ 34 w 45"/>
                  <a:gd name="T35" fmla="*/ 4 h 46"/>
                  <a:gd name="T36" fmla="*/ 22 w 45"/>
                  <a:gd name="T37" fmla="*/ 0 h 46"/>
                  <a:gd name="T38" fmla="*/ 10 w 45"/>
                  <a:gd name="T39" fmla="*/ 4 h 46"/>
                  <a:gd name="T40" fmla="*/ 1 w 45"/>
                  <a:gd name="T41" fmla="*/ 4 h 46"/>
                  <a:gd name="T42" fmla="*/ 0 w 45"/>
                  <a:gd name="T43" fmla="*/ 6 h 46"/>
                  <a:gd name="T44" fmla="*/ 12 w 45"/>
                  <a:gd name="T45" fmla="*/ 25 h 46"/>
                  <a:gd name="T46" fmla="*/ 19 w 45"/>
                  <a:gd name="T47" fmla="*/ 34 h 46"/>
                  <a:gd name="T48" fmla="*/ 19 w 45"/>
                  <a:gd name="T49" fmla="*/ 37 h 46"/>
                  <a:gd name="T50" fmla="*/ 11 w 45"/>
                  <a:gd name="T51" fmla="*/ 41 h 46"/>
                  <a:gd name="T52" fmla="*/ 22 w 45"/>
                  <a:gd name="T53" fmla="*/ 46 h 46"/>
                  <a:gd name="T54" fmla="*/ 33 w 45"/>
                  <a:gd name="T55" fmla="*/ 41 h 46"/>
                  <a:gd name="T56" fmla="*/ 25 w 45"/>
                  <a:gd name="T57" fmla="*/ 37 h 46"/>
                  <a:gd name="T58" fmla="*/ 25 w 45"/>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2" name="Group 13"/>
          <p:cNvGrpSpPr/>
          <p:nvPr/>
        </p:nvGrpSpPr>
        <p:grpSpPr>
          <a:xfrm>
            <a:off x="6707031" y="1450662"/>
            <a:ext cx="1040315" cy="1040315"/>
            <a:chOff x="5309998" y="560565"/>
            <a:chExt cx="944252" cy="944251"/>
          </a:xfrm>
        </p:grpSpPr>
        <p:sp>
          <p:nvSpPr>
            <p:cNvPr id="23" name="Oval 206"/>
            <p:cNvSpPr/>
            <p:nvPr/>
          </p:nvSpPr>
          <p:spPr bwMode="auto">
            <a:xfrm rot="10800000">
              <a:off x="5309998" y="560565"/>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4" name="Group 3"/>
            <p:cNvGrpSpPr/>
            <p:nvPr/>
          </p:nvGrpSpPr>
          <p:grpSpPr>
            <a:xfrm>
              <a:off x="5417883" y="672987"/>
              <a:ext cx="709431" cy="709430"/>
              <a:chOff x="5417883" y="672987"/>
              <a:chExt cx="709431" cy="709430"/>
            </a:xfrm>
          </p:grpSpPr>
          <p:sp>
            <p:nvSpPr>
              <p:cNvPr id="25" name="Oval 207"/>
              <p:cNvSpPr/>
              <p:nvPr/>
            </p:nvSpPr>
            <p:spPr bwMode="auto">
              <a:xfrm rot="10800000">
                <a:off x="5417883" y="672987"/>
                <a:ext cx="709431" cy="709430"/>
              </a:xfrm>
              <a:prstGeom prst="ellipse">
                <a:avLst/>
              </a:prstGeom>
              <a:solidFill>
                <a:schemeClr val="accent2"/>
              </a:solidFill>
              <a:ln w="38100" cap="rnd" cmpd="sng" algn="ctr">
                <a:no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dirty="0">
                  <a:ln>
                    <a:noFill/>
                  </a:ln>
                  <a:solidFill>
                    <a:srgbClr val="000000"/>
                  </a:solidFill>
                  <a:effectLst/>
                  <a:cs typeface="+mn-ea"/>
                  <a:sym typeface="+mn-lt"/>
                </a:endParaRPr>
              </a:p>
            </p:txBody>
          </p:sp>
          <p:sp>
            <p:nvSpPr>
              <p:cNvPr id="26" name="Freeform 22"/>
              <p:cNvSpPr/>
              <p:nvPr/>
            </p:nvSpPr>
            <p:spPr bwMode="auto">
              <a:xfrm>
                <a:off x="5553789" y="817699"/>
                <a:ext cx="399351" cy="397238"/>
              </a:xfrm>
              <a:custGeom>
                <a:avLst/>
                <a:gdLst>
                  <a:gd name="T0" fmla="*/ 14 w 49"/>
                  <a:gd name="T1" fmla="*/ 49 h 49"/>
                  <a:gd name="T2" fmla="*/ 5 w 49"/>
                  <a:gd name="T3" fmla="*/ 46 h 49"/>
                  <a:gd name="T4" fmla="*/ 6 w 49"/>
                  <a:gd name="T5" fmla="*/ 28 h 49"/>
                  <a:gd name="T6" fmla="*/ 31 w 49"/>
                  <a:gd name="T7" fmla="*/ 3 h 49"/>
                  <a:gd name="T8" fmla="*/ 39 w 49"/>
                  <a:gd name="T9" fmla="*/ 0 h 49"/>
                  <a:gd name="T10" fmla="*/ 46 w 49"/>
                  <a:gd name="T11" fmla="*/ 7 h 49"/>
                  <a:gd name="T12" fmla="*/ 43 w 49"/>
                  <a:gd name="T13" fmla="*/ 15 h 49"/>
                  <a:gd name="T14" fmla="*/ 19 w 49"/>
                  <a:gd name="T15" fmla="*/ 39 h 49"/>
                  <a:gd name="T16" fmla="*/ 15 w 49"/>
                  <a:gd name="T17" fmla="*/ 42 h 49"/>
                  <a:gd name="T18" fmla="*/ 11 w 49"/>
                  <a:gd name="T19" fmla="*/ 40 h 49"/>
                  <a:gd name="T20" fmla="*/ 12 w 49"/>
                  <a:gd name="T21" fmla="*/ 32 h 49"/>
                  <a:gd name="T22" fmla="*/ 28 w 49"/>
                  <a:gd name="T23" fmla="*/ 15 h 49"/>
                  <a:gd name="T24" fmla="*/ 31 w 49"/>
                  <a:gd name="T25" fmla="*/ 15 h 49"/>
                  <a:gd name="T26" fmla="*/ 31 w 49"/>
                  <a:gd name="T27" fmla="*/ 18 h 49"/>
                  <a:gd name="T28" fmla="*/ 14 w 49"/>
                  <a:gd name="T29" fmla="*/ 34 h 49"/>
                  <a:gd name="T30" fmla="*/ 13 w 49"/>
                  <a:gd name="T31" fmla="*/ 38 h 49"/>
                  <a:gd name="T32" fmla="*/ 14 w 49"/>
                  <a:gd name="T33" fmla="*/ 38 h 49"/>
                  <a:gd name="T34" fmla="*/ 17 w 49"/>
                  <a:gd name="T35" fmla="*/ 37 h 49"/>
                  <a:gd name="T36" fmla="*/ 40 w 49"/>
                  <a:gd name="T37" fmla="*/ 13 h 49"/>
                  <a:gd name="T38" fmla="*/ 42 w 49"/>
                  <a:gd name="T39" fmla="*/ 8 h 49"/>
                  <a:gd name="T40" fmla="*/ 38 w 49"/>
                  <a:gd name="T41" fmla="*/ 4 h 49"/>
                  <a:gd name="T42" fmla="*/ 33 w 49"/>
                  <a:gd name="T43" fmla="*/ 6 h 49"/>
                  <a:gd name="T44" fmla="*/ 8 w 49"/>
                  <a:gd name="T45" fmla="*/ 30 h 49"/>
                  <a:gd name="T46" fmla="*/ 8 w 49"/>
                  <a:gd name="T47" fmla="*/ 43 h 49"/>
                  <a:gd name="T48" fmla="*/ 21 w 49"/>
                  <a:gd name="T49" fmla="*/ 43 h 49"/>
                  <a:gd name="T50" fmla="*/ 45 w 49"/>
                  <a:gd name="T51" fmla="*/ 18 h 49"/>
                  <a:gd name="T52" fmla="*/ 48 w 49"/>
                  <a:gd name="T53" fmla="*/ 18 h 49"/>
                  <a:gd name="T54" fmla="*/ 48 w 49"/>
                  <a:gd name="T55" fmla="*/ 20 h 49"/>
                  <a:gd name="T56" fmla="*/ 23 w 49"/>
                  <a:gd name="T57" fmla="*/ 45 h 49"/>
                  <a:gd name="T58" fmla="*/ 14 w 49"/>
                  <a:gd name="T5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27" name="Group 14"/>
          <p:cNvGrpSpPr/>
          <p:nvPr/>
        </p:nvGrpSpPr>
        <p:grpSpPr>
          <a:xfrm>
            <a:off x="7388012" y="2926549"/>
            <a:ext cx="1040315" cy="1040315"/>
            <a:chOff x="5928097" y="1900167"/>
            <a:chExt cx="944252" cy="944251"/>
          </a:xfrm>
        </p:grpSpPr>
        <p:sp>
          <p:nvSpPr>
            <p:cNvPr id="28" name="Oval 71"/>
            <p:cNvSpPr/>
            <p:nvPr/>
          </p:nvSpPr>
          <p:spPr bwMode="auto">
            <a:xfrm rot="10800000">
              <a:off x="5928097" y="1900167"/>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29" name="Group 4"/>
            <p:cNvGrpSpPr/>
            <p:nvPr/>
          </p:nvGrpSpPr>
          <p:grpSpPr>
            <a:xfrm>
              <a:off x="6035982" y="2012589"/>
              <a:ext cx="709431" cy="709430"/>
              <a:chOff x="6035982" y="2012589"/>
              <a:chExt cx="709431" cy="709430"/>
            </a:xfrm>
          </p:grpSpPr>
          <p:sp>
            <p:nvSpPr>
              <p:cNvPr id="30" name="Oval 203"/>
              <p:cNvSpPr/>
              <p:nvPr/>
            </p:nvSpPr>
            <p:spPr bwMode="auto">
              <a:xfrm rot="10800000">
                <a:off x="6035982" y="2012589"/>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a:solidFill>
                    <a:srgbClr val="000000"/>
                  </a:solidFill>
                  <a:cs typeface="+mn-ea"/>
                  <a:sym typeface="+mn-lt"/>
                </a:endParaRPr>
              </a:p>
            </p:txBody>
          </p:sp>
          <p:sp>
            <p:nvSpPr>
              <p:cNvPr id="31" name="Freeform 23"/>
              <p:cNvSpPr>
                <a:spLocks noEditPoints="1"/>
              </p:cNvSpPr>
              <p:nvPr/>
            </p:nvSpPr>
            <p:spPr bwMode="auto">
              <a:xfrm>
                <a:off x="6219321" y="2200102"/>
                <a:ext cx="327510" cy="325397"/>
              </a:xfrm>
              <a:custGeom>
                <a:avLst/>
                <a:gdLst>
                  <a:gd name="T0" fmla="*/ 5 w 40"/>
                  <a:gd name="T1" fmla="*/ 20 h 40"/>
                  <a:gd name="T2" fmla="*/ 0 w 40"/>
                  <a:gd name="T3" fmla="*/ 20 h 40"/>
                  <a:gd name="T4" fmla="*/ 0 w 40"/>
                  <a:gd name="T5" fmla="*/ 35 h 40"/>
                  <a:gd name="T6" fmla="*/ 5 w 40"/>
                  <a:gd name="T7" fmla="*/ 40 h 40"/>
                  <a:gd name="T8" fmla="*/ 20 w 40"/>
                  <a:gd name="T9" fmla="*/ 40 h 40"/>
                  <a:gd name="T10" fmla="*/ 20 w 40"/>
                  <a:gd name="T11" fmla="*/ 35 h 40"/>
                  <a:gd name="T12" fmla="*/ 5 w 40"/>
                  <a:gd name="T13" fmla="*/ 35 h 40"/>
                  <a:gd name="T14" fmla="*/ 5 w 40"/>
                  <a:gd name="T15" fmla="*/ 20 h 40"/>
                  <a:gd name="T16" fmla="*/ 35 w 40"/>
                  <a:gd name="T17" fmla="*/ 25 h 40"/>
                  <a:gd name="T18" fmla="*/ 15 w 40"/>
                  <a:gd name="T19" fmla="*/ 25 h 40"/>
                  <a:gd name="T20" fmla="*/ 15 w 40"/>
                  <a:gd name="T21" fmla="*/ 5 h 40"/>
                  <a:gd name="T22" fmla="*/ 35 w 40"/>
                  <a:gd name="T23" fmla="*/ 5 h 40"/>
                  <a:gd name="T24" fmla="*/ 35 w 40"/>
                  <a:gd name="T25" fmla="*/ 25 h 40"/>
                  <a:gd name="T26" fmla="*/ 35 w 40"/>
                  <a:gd name="T27" fmla="*/ 0 h 40"/>
                  <a:gd name="T28" fmla="*/ 15 w 40"/>
                  <a:gd name="T29" fmla="*/ 0 h 40"/>
                  <a:gd name="T30" fmla="*/ 10 w 40"/>
                  <a:gd name="T31" fmla="*/ 5 h 40"/>
                  <a:gd name="T32" fmla="*/ 10 w 40"/>
                  <a:gd name="T33" fmla="*/ 25 h 40"/>
                  <a:gd name="T34" fmla="*/ 15 w 40"/>
                  <a:gd name="T35" fmla="*/ 30 h 40"/>
                  <a:gd name="T36" fmla="*/ 35 w 40"/>
                  <a:gd name="T37" fmla="*/ 30 h 40"/>
                  <a:gd name="T38" fmla="*/ 40 w 40"/>
                  <a:gd name="T39" fmla="*/ 25 h 40"/>
                  <a:gd name="T40" fmla="*/ 40 w 40"/>
                  <a:gd name="T41" fmla="*/ 5 h 40"/>
                  <a:gd name="T42" fmla="*/ 35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grpSp>
        <p:nvGrpSpPr>
          <p:cNvPr id="32" name="Group 12"/>
          <p:cNvGrpSpPr/>
          <p:nvPr/>
        </p:nvGrpSpPr>
        <p:grpSpPr>
          <a:xfrm>
            <a:off x="4854626" y="1304785"/>
            <a:ext cx="1040315" cy="1040315"/>
            <a:chOff x="3628646" y="428159"/>
            <a:chExt cx="944252" cy="944251"/>
          </a:xfrm>
        </p:grpSpPr>
        <p:sp>
          <p:nvSpPr>
            <p:cNvPr id="33" name="Oval 208"/>
            <p:cNvSpPr/>
            <p:nvPr/>
          </p:nvSpPr>
          <p:spPr bwMode="auto">
            <a:xfrm rot="10800000">
              <a:off x="3628646" y="428159"/>
              <a:ext cx="944252" cy="944251"/>
            </a:xfrm>
            <a:prstGeom prst="ellipse">
              <a:avLst/>
            </a:prstGeom>
            <a:solidFill>
              <a:schemeClr val="bg1"/>
            </a:solidFill>
            <a:ln w="22225" cap="rnd"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a:ln>
                  <a:noFill/>
                </a:ln>
                <a:solidFill>
                  <a:srgbClr val="000000"/>
                </a:solidFill>
                <a:effectLst/>
                <a:cs typeface="+mn-ea"/>
                <a:sym typeface="+mn-lt"/>
              </a:endParaRPr>
            </a:p>
          </p:txBody>
        </p:sp>
        <p:grpSp>
          <p:nvGrpSpPr>
            <p:cNvPr id="34" name="Group 2"/>
            <p:cNvGrpSpPr/>
            <p:nvPr/>
          </p:nvGrpSpPr>
          <p:grpSpPr>
            <a:xfrm>
              <a:off x="3736531" y="540581"/>
              <a:ext cx="709431" cy="709430"/>
              <a:chOff x="3736531" y="540581"/>
              <a:chExt cx="709431" cy="709430"/>
            </a:xfrm>
          </p:grpSpPr>
          <p:sp>
            <p:nvSpPr>
              <p:cNvPr id="35" name="Oval 209"/>
              <p:cNvSpPr/>
              <p:nvPr/>
            </p:nvSpPr>
            <p:spPr bwMode="auto">
              <a:xfrm rot="10800000">
                <a:off x="3736531" y="540581"/>
                <a:ext cx="709431" cy="709430"/>
              </a:xfrm>
              <a:prstGeom prst="ellipse">
                <a:avLst/>
              </a:prstGeom>
              <a:solidFill>
                <a:schemeClr val="accent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fontAlgn="base">
                  <a:spcBef>
                    <a:spcPct val="0"/>
                  </a:spcBef>
                  <a:spcAft>
                    <a:spcPct val="0"/>
                  </a:spcAft>
                </a:pPr>
                <a:endParaRPr lang="en-US" sz="5600" dirty="0">
                  <a:solidFill>
                    <a:srgbClr val="000000"/>
                  </a:solidFill>
                  <a:cs typeface="+mn-ea"/>
                  <a:sym typeface="+mn-lt"/>
                </a:endParaRPr>
              </a:p>
            </p:txBody>
          </p:sp>
          <p:sp>
            <p:nvSpPr>
              <p:cNvPr id="36" name="Freeform 24"/>
              <p:cNvSpPr>
                <a:spLocks noEditPoints="1"/>
              </p:cNvSpPr>
              <p:nvPr/>
            </p:nvSpPr>
            <p:spPr bwMode="auto">
              <a:xfrm>
                <a:off x="3844874" y="745411"/>
                <a:ext cx="384560" cy="308493"/>
              </a:xfrm>
              <a:custGeom>
                <a:avLst/>
                <a:gdLst>
                  <a:gd name="T0" fmla="*/ 16 w 47"/>
                  <a:gd name="T1" fmla="*/ 37 h 38"/>
                  <a:gd name="T2" fmla="*/ 17 w 47"/>
                  <a:gd name="T3" fmla="*/ 37 h 38"/>
                  <a:gd name="T4" fmla="*/ 24 w 47"/>
                  <a:gd name="T5" fmla="*/ 31 h 38"/>
                  <a:gd name="T6" fmla="*/ 16 w 47"/>
                  <a:gd name="T7" fmla="*/ 27 h 38"/>
                  <a:gd name="T8" fmla="*/ 16 w 47"/>
                  <a:gd name="T9" fmla="*/ 37 h 38"/>
                  <a:gd name="T10" fmla="*/ 46 w 47"/>
                  <a:gd name="T11" fmla="*/ 0 h 38"/>
                  <a:gd name="T12" fmla="*/ 1 w 47"/>
                  <a:gd name="T13" fmla="*/ 16 h 38"/>
                  <a:gd name="T14" fmla="*/ 1 w 47"/>
                  <a:gd name="T15" fmla="*/ 17 h 38"/>
                  <a:gd name="T16" fmla="*/ 11 w 47"/>
                  <a:gd name="T17" fmla="*/ 21 h 38"/>
                  <a:gd name="T18" fmla="*/ 11 w 47"/>
                  <a:gd name="T19" fmla="*/ 21 h 38"/>
                  <a:gd name="T20" fmla="*/ 16 w 47"/>
                  <a:gd name="T21" fmla="*/ 23 h 38"/>
                  <a:gd name="T22" fmla="*/ 44 w 47"/>
                  <a:gd name="T23" fmla="*/ 3 h 38"/>
                  <a:gd name="T24" fmla="*/ 44 w 47"/>
                  <a:gd name="T25" fmla="*/ 3 h 38"/>
                  <a:gd name="T26" fmla="*/ 25 w 47"/>
                  <a:gd name="T27" fmla="*/ 25 h 38"/>
                  <a:gd name="T28" fmla="*/ 25 w 47"/>
                  <a:gd name="T29" fmla="*/ 25 h 38"/>
                  <a:gd name="T30" fmla="*/ 24 w 47"/>
                  <a:gd name="T31" fmla="*/ 26 h 38"/>
                  <a:gd name="T32" fmla="*/ 25 w 47"/>
                  <a:gd name="T33" fmla="*/ 27 h 38"/>
                  <a:gd name="T34" fmla="*/ 25 w 47"/>
                  <a:gd name="T35" fmla="*/ 27 h 38"/>
                  <a:gd name="T36" fmla="*/ 38 w 47"/>
                  <a:gd name="T37" fmla="*/ 34 h 38"/>
                  <a:gd name="T38" fmla="*/ 39 w 47"/>
                  <a:gd name="T39" fmla="*/ 33 h 38"/>
                  <a:gd name="T40" fmla="*/ 47 w 47"/>
                  <a:gd name="T41" fmla="*/ 1 h 38"/>
                  <a:gd name="T42" fmla="*/ 46 w 47"/>
                  <a:gd name="T4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bg1"/>
              </a:solidFill>
              <a:ln>
                <a:noFill/>
              </a:ln>
            </p:spPr>
            <p:txBody>
              <a:bodyPr vert="horz" wrap="square" lIns="91440" tIns="45720" rIns="91440" bIns="45720" numCol="1" anchor="t" anchorCtr="0" compatLnSpc="1"/>
              <a:lstStyle/>
              <a:p>
                <a:endParaRPr lang="en-US">
                  <a:cs typeface="+mn-ea"/>
                  <a:sym typeface="+mn-lt"/>
                </a:endParaRPr>
              </a:p>
            </p:txBody>
          </p:sp>
        </p:grpSp>
      </p:grpSp>
      <p:sp>
        <p:nvSpPr>
          <p:cNvPr id="37" name="文本框 36"/>
          <p:cNvSpPr txBox="1"/>
          <p:nvPr/>
        </p:nvSpPr>
        <p:spPr>
          <a:xfrm>
            <a:off x="3885146" y="1269811"/>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38" name="文本框 52"/>
          <p:cNvSpPr txBox="1">
            <a:spLocks noChangeArrowheads="1"/>
          </p:cNvSpPr>
          <p:nvPr/>
        </p:nvSpPr>
        <p:spPr bwMode="auto">
          <a:xfrm>
            <a:off x="2916140" y="1574522"/>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39" name="文本框 38"/>
          <p:cNvSpPr txBox="1"/>
          <p:nvPr/>
        </p:nvSpPr>
        <p:spPr>
          <a:xfrm>
            <a:off x="7921505" y="1291672"/>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0" name="文本框 52"/>
          <p:cNvSpPr txBox="1">
            <a:spLocks noChangeArrowheads="1"/>
          </p:cNvSpPr>
          <p:nvPr/>
        </p:nvSpPr>
        <p:spPr bwMode="auto">
          <a:xfrm>
            <a:off x="7921505" y="1596383"/>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1" name="文本框 40"/>
          <p:cNvSpPr txBox="1"/>
          <p:nvPr/>
        </p:nvSpPr>
        <p:spPr>
          <a:xfrm>
            <a:off x="8541491" y="2948555"/>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2" name="文本框 52"/>
          <p:cNvSpPr txBox="1">
            <a:spLocks noChangeArrowheads="1"/>
          </p:cNvSpPr>
          <p:nvPr/>
        </p:nvSpPr>
        <p:spPr bwMode="auto">
          <a:xfrm>
            <a:off x="8541491" y="3253265"/>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3" name="文本框 42"/>
          <p:cNvSpPr txBox="1"/>
          <p:nvPr/>
        </p:nvSpPr>
        <p:spPr>
          <a:xfrm>
            <a:off x="7960024" y="4572854"/>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4" name="文本框 52"/>
          <p:cNvSpPr txBox="1">
            <a:spLocks noChangeArrowheads="1"/>
          </p:cNvSpPr>
          <p:nvPr/>
        </p:nvSpPr>
        <p:spPr bwMode="auto">
          <a:xfrm>
            <a:off x="7960024" y="4877564"/>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5" name="文本框 44"/>
          <p:cNvSpPr txBox="1"/>
          <p:nvPr/>
        </p:nvSpPr>
        <p:spPr>
          <a:xfrm>
            <a:off x="3885146" y="4841477"/>
            <a:ext cx="923936" cy="341468"/>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tx1">
                    <a:lumMod val="85000"/>
                    <a:lumOff val="15000"/>
                  </a:schemeClr>
                </a:solidFill>
                <a:cs typeface="+mn-ea"/>
                <a:sym typeface="+mn-lt"/>
              </a:rPr>
              <a:t>点击编辑</a:t>
            </a:r>
            <a:endParaRPr lang="zh-CN" altLang="en-US" sz="1600" b="1" dirty="0">
              <a:solidFill>
                <a:schemeClr val="tx1">
                  <a:lumMod val="85000"/>
                  <a:lumOff val="15000"/>
                </a:schemeClr>
              </a:solidFill>
              <a:cs typeface="+mn-ea"/>
              <a:sym typeface="+mn-lt"/>
            </a:endParaRPr>
          </a:p>
        </p:txBody>
      </p:sp>
      <p:sp>
        <p:nvSpPr>
          <p:cNvPr id="46" name="文本框 52"/>
          <p:cNvSpPr txBox="1">
            <a:spLocks noChangeArrowheads="1"/>
          </p:cNvSpPr>
          <p:nvPr/>
        </p:nvSpPr>
        <p:spPr bwMode="auto">
          <a:xfrm>
            <a:off x="2916140" y="5146188"/>
            <a:ext cx="1802576" cy="7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algn="r" defTabSz="1216660">
              <a:lnSpc>
                <a:spcPct val="120000"/>
              </a:lnSpc>
              <a:spcBef>
                <a:spcPct val="20000"/>
              </a:spcBef>
              <a:buNone/>
            </a:pPr>
            <a:r>
              <a:rPr lang="zh-CN" altLang="en-US" sz="1400" dirty="0">
                <a:solidFill>
                  <a:schemeClr val="tx1">
                    <a:lumMod val="85000"/>
                    <a:lumOff val="15000"/>
                  </a:schemeClr>
                </a:solidFill>
                <a:latin typeface="+mn-lt"/>
                <a:ea typeface="+mn-ea"/>
                <a:cs typeface="+mn-ea"/>
                <a:sym typeface="+mn-lt"/>
              </a:rPr>
              <a:t>点击输入文字内容，文字内容需概括精炼，不用多余的文字修饰</a:t>
            </a:r>
            <a:endParaRPr lang="en-US" altLang="zh-CN" sz="1400" dirty="0">
              <a:solidFill>
                <a:schemeClr val="tx1">
                  <a:lumMod val="85000"/>
                  <a:lumOff val="15000"/>
                </a:schemeClr>
              </a:solidFill>
              <a:latin typeface="+mn-lt"/>
              <a:ea typeface="+mn-ea"/>
              <a:cs typeface="+mn-ea"/>
              <a:sym typeface="+mn-lt"/>
            </a:endParaRPr>
          </a:p>
        </p:txBody>
      </p:sp>
      <p:sp>
        <p:nvSpPr>
          <p:cNvPr id="47" name="文本框 46"/>
          <p:cNvSpPr txBox="1"/>
          <p:nvPr/>
        </p:nvSpPr>
        <p:spPr>
          <a:xfrm>
            <a:off x="2345772" y="3067972"/>
            <a:ext cx="1301053" cy="341880"/>
          </a:xfrm>
          <a:prstGeom prst="rect">
            <a:avLst/>
          </a:prstGeom>
          <a:noFill/>
        </p:spPr>
        <p:txBody>
          <a:bodyPr wrap="none">
            <a:spAutoFit/>
          </a:bodyPr>
          <a:lstStyle/>
          <a:p>
            <a:pPr eaLnBrk="1" fontAlgn="auto" hangingPunct="1">
              <a:lnSpc>
                <a:spcPct val="125000"/>
              </a:lnSpc>
              <a:spcBef>
                <a:spcPts val="0"/>
              </a:spcBef>
              <a:spcAft>
                <a:spcPts val="800"/>
              </a:spcAft>
              <a:defRPr/>
            </a:pPr>
            <a:r>
              <a:rPr lang="zh-CN" altLang="en-US" sz="1600" b="1" dirty="0">
                <a:solidFill>
                  <a:schemeClr val="bg1"/>
                </a:solidFill>
                <a:cs typeface="+mn-ea"/>
                <a:sym typeface="+mn-lt"/>
              </a:rPr>
              <a:t>点击输入标题</a:t>
            </a:r>
            <a:endParaRPr lang="zh-CN" altLang="en-US" sz="1600" b="1" dirty="0">
              <a:solidFill>
                <a:schemeClr val="bg1"/>
              </a:solidFill>
              <a:cs typeface="+mn-ea"/>
              <a:sym typeface="+mn-lt"/>
            </a:endParaRPr>
          </a:p>
        </p:txBody>
      </p:sp>
      <p:sp>
        <p:nvSpPr>
          <p:cNvPr id="48" name="文本框 52"/>
          <p:cNvSpPr txBox="1">
            <a:spLocks noChangeArrowheads="1"/>
          </p:cNvSpPr>
          <p:nvPr/>
        </p:nvSpPr>
        <p:spPr bwMode="auto">
          <a:xfrm>
            <a:off x="2345771" y="3372682"/>
            <a:ext cx="2391941"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5000"/>
              </a:lnSpc>
              <a:spcBef>
                <a:spcPts val="1000"/>
              </a:spcBef>
              <a:buFont typeface="Arial" panose="020B0604020202020204" pitchFamily="34" charset="0"/>
              <a:buChar char="•"/>
              <a:defRPr sz="2000">
                <a:solidFill>
                  <a:schemeClr val="tx1"/>
                </a:solidFill>
                <a:latin typeface="Segoe UI" panose="020B0502040204020203" pitchFamily="34" charset="0"/>
                <a:ea typeface="微软雅黑" panose="020B0503020204020204" pitchFamily="34" charset="-122"/>
              </a:defRPr>
            </a:lvl1pPr>
            <a:lvl2pPr marL="742950" indent="-285750">
              <a:lnSpc>
                <a:spcPct val="125000"/>
              </a:lnSpc>
              <a:spcBef>
                <a:spcPts val="500"/>
              </a:spcBef>
              <a:buFont typeface="Arial" panose="020B0604020202020204" pitchFamily="34" charset="0"/>
              <a:buChar char="•"/>
              <a:defRPr>
                <a:solidFill>
                  <a:schemeClr val="tx1"/>
                </a:solidFill>
                <a:latin typeface="Segoe UI" panose="020B0502040204020203" pitchFamily="34" charset="0"/>
                <a:ea typeface="微软雅黑" panose="020B0503020204020204" pitchFamily="34" charset="-122"/>
              </a:defRPr>
            </a:lvl2pPr>
            <a:lvl3pPr marL="1143000" indent="-228600">
              <a:lnSpc>
                <a:spcPct val="125000"/>
              </a:lnSpc>
              <a:spcBef>
                <a:spcPts val="500"/>
              </a:spcBef>
              <a:buFont typeface="Arial" panose="020B0604020202020204" pitchFamily="34" charset="0"/>
              <a:buChar char="•"/>
              <a:defRPr sz="1600">
                <a:solidFill>
                  <a:schemeClr val="tx1"/>
                </a:solidFill>
                <a:latin typeface="Segoe UI" panose="020B0502040204020203" pitchFamily="34" charset="0"/>
                <a:ea typeface="微软雅黑" panose="020B0503020204020204" pitchFamily="34" charset="-122"/>
              </a:defRPr>
            </a:lvl3pPr>
            <a:lvl4pPr marL="16002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4pPr>
            <a:lvl5pPr marL="2057400" indent="-228600">
              <a:lnSpc>
                <a:spcPct val="125000"/>
              </a:lnSpc>
              <a:spcBef>
                <a:spcPts val="500"/>
              </a:spcBef>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lnSpc>
                <a:spcPct val="125000"/>
              </a:lnSpc>
              <a:spcBef>
                <a:spcPts val="500"/>
              </a:spcBef>
              <a:spcAft>
                <a:spcPct val="0"/>
              </a:spcAft>
              <a:buFont typeface="Arial" panose="020B0604020202020204" pitchFamily="34" charset="0"/>
              <a:buChar char="•"/>
              <a:defRPr sz="1400">
                <a:solidFill>
                  <a:schemeClr val="tx1"/>
                </a:solidFill>
                <a:latin typeface="Segoe UI" panose="020B0502040204020203" pitchFamily="34" charset="0"/>
                <a:ea typeface="微软雅黑" panose="020B0503020204020204" pitchFamily="34" charset="-122"/>
              </a:defRPr>
            </a:lvl9pPr>
          </a:lstStyle>
          <a:p>
            <a:pPr defTabSz="1216660">
              <a:lnSpc>
                <a:spcPct val="120000"/>
              </a:lnSpc>
              <a:spcBef>
                <a:spcPct val="20000"/>
              </a:spcBef>
              <a:buNone/>
            </a:pPr>
            <a:r>
              <a:rPr lang="zh-CN" altLang="en-US" sz="1400" dirty="0">
                <a:solidFill>
                  <a:schemeClr val="bg1"/>
                </a:solidFill>
                <a:latin typeface="+mn-lt"/>
                <a:ea typeface="+mn-ea"/>
                <a:cs typeface="+mn-ea"/>
                <a:sym typeface="+mn-lt"/>
              </a:rPr>
              <a:t>点击输入文字内容，文字内容需概括精炼，不用多余的文字修饰点击输入文字内容</a:t>
            </a:r>
            <a:endParaRPr lang="en-US" altLang="zh-CN" sz="1400" dirty="0">
              <a:solidFill>
                <a:schemeClr val="bg1"/>
              </a:solidFill>
              <a:latin typeface="+mn-lt"/>
              <a:ea typeface="+mn-ea"/>
              <a:cs typeface="+mn-ea"/>
              <a:sym typeface="+mn-lt"/>
            </a:endParaRPr>
          </a:p>
        </p:txBody>
      </p:sp>
      <p:grpSp>
        <p:nvGrpSpPr>
          <p:cNvPr id="54" name="组合 53"/>
          <p:cNvGrpSpPr/>
          <p:nvPr/>
        </p:nvGrpSpPr>
        <p:grpSpPr>
          <a:xfrm>
            <a:off x="339352" y="289054"/>
            <a:ext cx="6112248" cy="504259"/>
            <a:chOff x="339352" y="289054"/>
            <a:chExt cx="6112248" cy="504259"/>
          </a:xfrm>
        </p:grpSpPr>
        <p:sp>
          <p:nvSpPr>
            <p:cNvPr id="55" name="矩形 54"/>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Rectangle 5"/>
          <p:cNvSpPr/>
          <p:nvPr/>
        </p:nvSpPr>
        <p:spPr>
          <a:xfrm>
            <a:off x="991827" y="4070160"/>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4" name="Rectangle 6"/>
          <p:cNvSpPr/>
          <p:nvPr/>
        </p:nvSpPr>
        <p:spPr>
          <a:xfrm>
            <a:off x="991827" y="4070160"/>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5" name="Freeform 7"/>
          <p:cNvSpPr>
            <a:spLocks noEditPoints="1"/>
          </p:cNvSpPr>
          <p:nvPr/>
        </p:nvSpPr>
        <p:spPr bwMode="auto">
          <a:xfrm>
            <a:off x="1095174" y="4155182"/>
            <a:ext cx="360696" cy="420011"/>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6" name="TextBox 8"/>
          <p:cNvSpPr txBox="1"/>
          <p:nvPr/>
        </p:nvSpPr>
        <p:spPr>
          <a:xfrm>
            <a:off x="1637791" y="4203480"/>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sz="1600" b="1" dirty="0">
              <a:solidFill>
                <a:schemeClr val="bg1"/>
              </a:solidFill>
              <a:cs typeface="+mn-ea"/>
              <a:sym typeface="+mn-lt"/>
            </a:endParaRPr>
          </a:p>
        </p:txBody>
      </p:sp>
      <p:grpSp>
        <p:nvGrpSpPr>
          <p:cNvPr id="7" name="组合 6"/>
          <p:cNvGrpSpPr/>
          <p:nvPr/>
        </p:nvGrpSpPr>
        <p:grpSpPr>
          <a:xfrm>
            <a:off x="1838801" y="2942523"/>
            <a:ext cx="888618" cy="1072901"/>
            <a:chOff x="1540440" y="2977921"/>
            <a:chExt cx="937472" cy="1131886"/>
          </a:xfrm>
          <a:solidFill>
            <a:srgbClr val="0868B8"/>
          </a:solidFill>
        </p:grpSpPr>
        <p:sp>
          <p:nvSpPr>
            <p:cNvPr id="8" name="Freeform 5"/>
            <p:cNvSpPr>
              <a:spLocks noEditPoints="1"/>
            </p:cNvSpPr>
            <p:nvPr/>
          </p:nvSpPr>
          <p:spPr bwMode="auto">
            <a:xfrm>
              <a:off x="2072390" y="2977921"/>
              <a:ext cx="255240" cy="252855"/>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9" name="Freeform 6"/>
            <p:cNvSpPr>
              <a:spLocks noEditPoints="1"/>
            </p:cNvSpPr>
            <p:nvPr/>
          </p:nvSpPr>
          <p:spPr bwMode="auto">
            <a:xfrm>
              <a:off x="1540440" y="3214079"/>
              <a:ext cx="937472" cy="895728"/>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grpSp>
      <p:sp>
        <p:nvSpPr>
          <p:cNvPr id="10" name="Arc 12"/>
          <p:cNvSpPr/>
          <p:nvPr/>
        </p:nvSpPr>
        <p:spPr>
          <a:xfrm rot="13265014">
            <a:off x="7864673" y="1762310"/>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1" name="Arc 13"/>
          <p:cNvSpPr/>
          <p:nvPr/>
        </p:nvSpPr>
        <p:spPr>
          <a:xfrm rot="13265014">
            <a:off x="5282107" y="2373671"/>
            <a:ext cx="1153642" cy="1153642"/>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cs typeface="+mn-ea"/>
              <a:sym typeface="+mn-lt"/>
            </a:endParaRPr>
          </a:p>
        </p:txBody>
      </p:sp>
      <p:sp>
        <p:nvSpPr>
          <p:cNvPr id="12" name="Rectangle 15"/>
          <p:cNvSpPr/>
          <p:nvPr/>
        </p:nvSpPr>
        <p:spPr>
          <a:xfrm>
            <a:off x="3574394" y="3453436"/>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3" name="Rectangle 16"/>
          <p:cNvSpPr/>
          <p:nvPr/>
        </p:nvSpPr>
        <p:spPr>
          <a:xfrm>
            <a:off x="3574394" y="3453436"/>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4" name="TextBox 17"/>
          <p:cNvSpPr txBox="1"/>
          <p:nvPr/>
        </p:nvSpPr>
        <p:spPr>
          <a:xfrm>
            <a:off x="4198111" y="3586756"/>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5" name="Freeform 18"/>
          <p:cNvSpPr>
            <a:spLocks noEditPoints="1"/>
          </p:cNvSpPr>
          <p:nvPr/>
        </p:nvSpPr>
        <p:spPr bwMode="auto">
          <a:xfrm>
            <a:off x="3694388" y="3574582"/>
            <a:ext cx="327401" cy="374433"/>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16" name="Rectangle 20"/>
          <p:cNvSpPr/>
          <p:nvPr/>
        </p:nvSpPr>
        <p:spPr>
          <a:xfrm>
            <a:off x="6156960" y="2836712"/>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7" name="Rectangle 21"/>
          <p:cNvSpPr/>
          <p:nvPr/>
        </p:nvSpPr>
        <p:spPr>
          <a:xfrm>
            <a:off x="6156960" y="2836712"/>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18" name="TextBox 22"/>
          <p:cNvSpPr txBox="1"/>
          <p:nvPr/>
        </p:nvSpPr>
        <p:spPr>
          <a:xfrm>
            <a:off x="6820949" y="2970031"/>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19" name="Freeform 23"/>
          <p:cNvSpPr>
            <a:spLocks noEditPoints="1"/>
          </p:cNvSpPr>
          <p:nvPr/>
        </p:nvSpPr>
        <p:spPr bwMode="auto">
          <a:xfrm>
            <a:off x="6305138" y="2959260"/>
            <a:ext cx="262282" cy="41422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0" name="Rectangle 25"/>
          <p:cNvSpPr/>
          <p:nvPr/>
        </p:nvSpPr>
        <p:spPr>
          <a:xfrm>
            <a:off x="8739527" y="2219988"/>
            <a:ext cx="2582567" cy="616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1" name="Rectangle 26"/>
          <p:cNvSpPr/>
          <p:nvPr/>
        </p:nvSpPr>
        <p:spPr>
          <a:xfrm>
            <a:off x="8739527" y="2219988"/>
            <a:ext cx="567391" cy="616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cs typeface="+mn-ea"/>
              <a:sym typeface="+mn-lt"/>
            </a:endParaRPr>
          </a:p>
        </p:txBody>
      </p:sp>
      <p:sp>
        <p:nvSpPr>
          <p:cNvPr id="22" name="TextBox 27"/>
          <p:cNvSpPr txBox="1"/>
          <p:nvPr/>
        </p:nvSpPr>
        <p:spPr>
          <a:xfrm>
            <a:off x="9379150" y="2353307"/>
            <a:ext cx="1415772" cy="338554"/>
          </a:xfrm>
          <a:prstGeom prst="rect">
            <a:avLst/>
          </a:prstGeom>
          <a:noFill/>
        </p:spPr>
        <p:txBody>
          <a:bodyPr wrap="none" rtlCol="0">
            <a:spAutoFit/>
          </a:bodyPr>
          <a:lstStyle/>
          <a:p>
            <a:r>
              <a:rPr lang="zh-CN" altLang="en-US" sz="1600" b="1" dirty="0">
                <a:solidFill>
                  <a:schemeClr val="bg1"/>
                </a:solidFill>
                <a:cs typeface="+mn-ea"/>
                <a:sym typeface="+mn-lt"/>
              </a:rPr>
              <a:t>单击此处编辑</a:t>
            </a:r>
            <a:endParaRPr lang="en-GB" altLang="zh-CN" sz="1600" b="1" dirty="0">
              <a:solidFill>
                <a:schemeClr val="bg1"/>
              </a:solidFill>
              <a:cs typeface="+mn-ea"/>
              <a:sym typeface="+mn-lt"/>
            </a:endParaRPr>
          </a:p>
        </p:txBody>
      </p:sp>
      <p:sp>
        <p:nvSpPr>
          <p:cNvPr id="23" name="Freeform 28"/>
          <p:cNvSpPr>
            <a:spLocks noEditPoints="1"/>
          </p:cNvSpPr>
          <p:nvPr/>
        </p:nvSpPr>
        <p:spPr bwMode="auto">
          <a:xfrm>
            <a:off x="8897947" y="2346560"/>
            <a:ext cx="300269" cy="36357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cs typeface="+mn-ea"/>
              <a:sym typeface="+mn-lt"/>
            </a:endParaRPr>
          </a:p>
        </p:txBody>
      </p:sp>
      <p:sp>
        <p:nvSpPr>
          <p:cNvPr id="24" name="Rectangle 29"/>
          <p:cNvSpPr/>
          <p:nvPr/>
        </p:nvSpPr>
        <p:spPr>
          <a:xfrm>
            <a:off x="991827" y="4822241"/>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5" name="Rectangle 30"/>
          <p:cNvSpPr/>
          <p:nvPr/>
        </p:nvSpPr>
        <p:spPr>
          <a:xfrm>
            <a:off x="3831049" y="4212577"/>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6" name="Rectangle 31"/>
          <p:cNvSpPr/>
          <p:nvPr/>
        </p:nvSpPr>
        <p:spPr>
          <a:xfrm>
            <a:off x="6375785" y="3630778"/>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sp>
        <p:nvSpPr>
          <p:cNvPr id="27" name="Rectangle 32"/>
          <p:cNvSpPr/>
          <p:nvPr/>
        </p:nvSpPr>
        <p:spPr>
          <a:xfrm>
            <a:off x="8887705" y="2948354"/>
            <a:ext cx="2293095" cy="738664"/>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a:t>
            </a:r>
            <a:endParaRPr lang="en-US" altLang="zh-CN" sz="1400" dirty="0">
              <a:solidFill>
                <a:schemeClr val="tx1">
                  <a:lumMod val="85000"/>
                  <a:lumOff val="15000"/>
                </a:schemeClr>
              </a:solidFill>
              <a:cs typeface="+mn-ea"/>
              <a:sym typeface="+mn-lt"/>
            </a:endParaRPr>
          </a:p>
        </p:txBody>
      </p:sp>
      <p:grpSp>
        <p:nvGrpSpPr>
          <p:cNvPr id="32" name="组合 31"/>
          <p:cNvGrpSpPr/>
          <p:nvPr/>
        </p:nvGrpSpPr>
        <p:grpSpPr>
          <a:xfrm>
            <a:off x="339352" y="289054"/>
            <a:ext cx="6112248" cy="504259"/>
            <a:chOff x="339352" y="289054"/>
            <a:chExt cx="6112248" cy="504259"/>
          </a:xfrm>
        </p:grpSpPr>
        <p:sp>
          <p:nvSpPr>
            <p:cNvPr id="33" name="矩形 3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cxnSp>
        <p:nvCxnSpPr>
          <p:cNvPr id="3" name="Straight Connector 9"/>
          <p:cNvCxnSpPr/>
          <p:nvPr/>
        </p:nvCxnSpPr>
        <p:spPr>
          <a:xfrm>
            <a:off x="2721978" y="2758124"/>
            <a:ext cx="1599777" cy="492203"/>
          </a:xfrm>
          <a:prstGeom prst="line">
            <a:avLst/>
          </a:prstGeom>
          <a:ln w="19050" cmpd="sng">
            <a:solidFill>
              <a:srgbClr val="0B8CDB"/>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4" name="Straight Connector 17"/>
          <p:cNvCxnSpPr/>
          <p:nvPr/>
        </p:nvCxnSpPr>
        <p:spPr>
          <a:xfrm flipV="1">
            <a:off x="5284906" y="2665678"/>
            <a:ext cx="1576391" cy="584649"/>
          </a:xfrm>
          <a:prstGeom prst="line">
            <a:avLst/>
          </a:prstGeom>
          <a:ln w="19050" cmpd="sng">
            <a:solidFill>
              <a:srgbClr val="086BA8"/>
            </a:solidFill>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5" name="Straight Connector 19"/>
          <p:cNvCxnSpPr/>
          <p:nvPr/>
        </p:nvCxnSpPr>
        <p:spPr>
          <a:xfrm>
            <a:off x="7872091" y="2675468"/>
            <a:ext cx="1584186" cy="489111"/>
          </a:xfrm>
          <a:prstGeom prst="line">
            <a:avLst/>
          </a:prstGeom>
          <a:solidFill>
            <a:schemeClr val="accent2"/>
          </a:solidFill>
          <a:ln>
            <a:solidFill>
              <a:srgbClr val="0B8CDB"/>
            </a:solidFill>
          </a:ln>
          <a:effectLst/>
        </p:spPr>
        <p:style>
          <a:lnRef idx="1">
            <a:schemeClr val="accent1"/>
          </a:lnRef>
          <a:fillRef idx="3">
            <a:schemeClr val="accent1"/>
          </a:fillRef>
          <a:effectRef idx="2">
            <a:schemeClr val="accent1"/>
          </a:effectRef>
          <a:fontRef idx="minor">
            <a:schemeClr val="lt1"/>
          </a:fontRef>
        </p:style>
      </p:cxnSp>
      <p:sp>
        <p:nvSpPr>
          <p:cNvPr id="6" name="Oval 14"/>
          <p:cNvSpPr/>
          <p:nvPr/>
        </p:nvSpPr>
        <p:spPr>
          <a:xfrm>
            <a:off x="6869093"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3</a:t>
            </a:r>
            <a:endParaRPr lang="en-US" sz="3200" dirty="0">
              <a:cs typeface="+mn-ea"/>
              <a:sym typeface="+mn-lt"/>
            </a:endParaRPr>
          </a:p>
        </p:txBody>
      </p:sp>
      <p:cxnSp>
        <p:nvCxnSpPr>
          <p:cNvPr id="7" name="Straight Connector 35"/>
          <p:cNvCxnSpPr/>
          <p:nvPr/>
        </p:nvCxnSpPr>
        <p:spPr>
          <a:xfrm>
            <a:off x="7372859" y="3022970"/>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8" name="Oval 15"/>
          <p:cNvSpPr/>
          <p:nvPr/>
        </p:nvSpPr>
        <p:spPr>
          <a:xfrm>
            <a:off x="9424226"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4</a:t>
            </a:r>
            <a:endParaRPr lang="en-US" sz="3200" dirty="0">
              <a:cs typeface="+mn-ea"/>
              <a:sym typeface="+mn-lt"/>
            </a:endParaRPr>
          </a:p>
        </p:txBody>
      </p:sp>
      <p:cxnSp>
        <p:nvCxnSpPr>
          <p:cNvPr id="9" name="Straight Connector 36"/>
          <p:cNvCxnSpPr/>
          <p:nvPr/>
        </p:nvCxnSpPr>
        <p:spPr>
          <a:xfrm>
            <a:off x="9918261" y="3943505"/>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0" name="Oval 6"/>
          <p:cNvSpPr/>
          <p:nvPr/>
        </p:nvSpPr>
        <p:spPr>
          <a:xfrm>
            <a:off x="4313959" y="2956099"/>
            <a:ext cx="987407" cy="987407"/>
          </a:xfrm>
          <a:prstGeom prst="ellipse">
            <a:avLst/>
          </a:prstGeom>
          <a:solidFill>
            <a:schemeClr val="accent2"/>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2</a:t>
            </a:r>
            <a:endParaRPr lang="en-US" sz="3200" dirty="0">
              <a:cs typeface="+mn-ea"/>
              <a:sym typeface="+mn-lt"/>
            </a:endParaRPr>
          </a:p>
        </p:txBody>
      </p:sp>
      <p:cxnSp>
        <p:nvCxnSpPr>
          <p:cNvPr id="11" name="Straight Connector 34"/>
          <p:cNvCxnSpPr/>
          <p:nvPr/>
        </p:nvCxnSpPr>
        <p:spPr>
          <a:xfrm>
            <a:off x="4801702" y="3943506"/>
            <a:ext cx="1" cy="412502"/>
          </a:xfrm>
          <a:prstGeom prst="line">
            <a:avLst/>
          </a:prstGeom>
          <a:ln w="12700" cmpd="sng">
            <a:solidFill>
              <a:schemeClr val="accent2"/>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2" name="Oval 3"/>
          <p:cNvSpPr/>
          <p:nvPr/>
        </p:nvSpPr>
        <p:spPr>
          <a:xfrm>
            <a:off x="1758826" y="2034930"/>
            <a:ext cx="987407" cy="987407"/>
          </a:xfrm>
          <a:prstGeom prst="ellipse">
            <a:avLst/>
          </a:prstGeom>
          <a:solidFill>
            <a:schemeClr val="accent1"/>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3200" dirty="0">
                <a:cs typeface="+mn-ea"/>
                <a:sym typeface="+mn-lt"/>
              </a:rPr>
              <a:t>1</a:t>
            </a:r>
            <a:endParaRPr lang="en-US" sz="3200" dirty="0">
              <a:cs typeface="+mn-ea"/>
              <a:sym typeface="+mn-lt"/>
            </a:endParaRPr>
          </a:p>
        </p:txBody>
      </p:sp>
      <p:cxnSp>
        <p:nvCxnSpPr>
          <p:cNvPr id="13" name="Straight Connector 31"/>
          <p:cNvCxnSpPr>
            <a:stCxn id="12" idx="4"/>
          </p:cNvCxnSpPr>
          <p:nvPr/>
        </p:nvCxnSpPr>
        <p:spPr>
          <a:xfrm>
            <a:off x="2252530" y="3022337"/>
            <a:ext cx="1" cy="412502"/>
          </a:xfrm>
          <a:prstGeom prst="line">
            <a:avLst/>
          </a:prstGeom>
          <a:ln w="12700" cmpd="sng">
            <a:solidFill>
              <a:schemeClr val="accent1"/>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sp>
        <p:nvSpPr>
          <p:cNvPr id="14" name="Rectangle 195"/>
          <p:cNvSpPr/>
          <p:nvPr/>
        </p:nvSpPr>
        <p:spPr>
          <a:xfrm>
            <a:off x="1187323" y="36262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5" name="Rectangle 195"/>
          <p:cNvSpPr/>
          <p:nvPr/>
        </p:nvSpPr>
        <p:spPr>
          <a:xfrm>
            <a:off x="1187323" y="39262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6" name="Rectangle 195"/>
          <p:cNvSpPr/>
          <p:nvPr/>
        </p:nvSpPr>
        <p:spPr>
          <a:xfrm>
            <a:off x="3579249" y="45163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7" name="Rectangle 195"/>
          <p:cNvSpPr/>
          <p:nvPr/>
        </p:nvSpPr>
        <p:spPr>
          <a:xfrm>
            <a:off x="3579249" y="48163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18" name="Rectangle 195"/>
          <p:cNvSpPr/>
          <p:nvPr/>
        </p:nvSpPr>
        <p:spPr>
          <a:xfrm>
            <a:off x="6137527" y="3626205"/>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19" name="Rectangle 195"/>
          <p:cNvSpPr/>
          <p:nvPr/>
        </p:nvSpPr>
        <p:spPr>
          <a:xfrm>
            <a:off x="6137527" y="3926258"/>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sp>
        <p:nvSpPr>
          <p:cNvPr id="20" name="Rectangle 195"/>
          <p:cNvSpPr/>
          <p:nvPr/>
        </p:nvSpPr>
        <p:spPr>
          <a:xfrm>
            <a:off x="8695805" y="4516341"/>
            <a:ext cx="2308872" cy="313932"/>
          </a:xfrm>
          <a:prstGeom prst="rect">
            <a:avLst/>
          </a:prstGeom>
        </p:spPr>
        <p:txBody>
          <a:bodyPr wrap="square">
            <a:spAutoFit/>
          </a:bodyPr>
          <a:lstStyle/>
          <a:p>
            <a:pPr algn="ctr">
              <a:lnSpc>
                <a:spcPct val="90000"/>
              </a:lnSpc>
              <a:spcBef>
                <a:spcPts val="600"/>
              </a:spcBef>
            </a:pPr>
            <a:r>
              <a:rPr lang="zh-CN" altLang="en-US" sz="1600" b="1" dirty="0">
                <a:solidFill>
                  <a:schemeClr val="tx1">
                    <a:lumMod val="85000"/>
                    <a:lumOff val="15000"/>
                  </a:schemeClr>
                </a:solidFill>
                <a:cs typeface="+mn-ea"/>
                <a:sym typeface="+mn-lt"/>
              </a:rPr>
              <a:t>   单击此处编辑</a:t>
            </a:r>
            <a:endParaRPr lang="en-US" altLang="zh-CN" sz="1600" b="1" dirty="0">
              <a:solidFill>
                <a:schemeClr val="tx1">
                  <a:lumMod val="85000"/>
                  <a:lumOff val="15000"/>
                </a:schemeClr>
              </a:solidFill>
              <a:cs typeface="+mn-ea"/>
              <a:sym typeface="+mn-lt"/>
            </a:endParaRPr>
          </a:p>
        </p:txBody>
      </p:sp>
      <p:sp>
        <p:nvSpPr>
          <p:cNvPr id="21" name="Rectangle 195"/>
          <p:cNvSpPr/>
          <p:nvPr/>
        </p:nvSpPr>
        <p:spPr>
          <a:xfrm>
            <a:off x="8695805" y="4816394"/>
            <a:ext cx="2308872" cy="738664"/>
          </a:xfrm>
          <a:prstGeom prst="rect">
            <a:avLst/>
          </a:prstGeom>
        </p:spPr>
        <p:txBody>
          <a:bodyPr wrap="square">
            <a:spAutoFit/>
          </a:bodyPr>
          <a:lstStyle/>
          <a:p>
            <a:pPr algn="ctr"/>
            <a:r>
              <a:rPr lang="zh-CN" altLang="en-US" sz="1400" dirty="0">
                <a:solidFill>
                  <a:schemeClr val="tx1">
                    <a:lumMod val="85000"/>
                    <a:lumOff val="15000"/>
                  </a:schemeClr>
                </a:solidFill>
                <a:cs typeface="+mn-ea"/>
                <a:sym typeface="+mn-lt"/>
              </a:rPr>
              <a:t>本模版所有图形线条及其相应素材均可自由编辑、改色、替换。</a:t>
            </a:r>
            <a:endParaRPr lang="en-US" sz="1400" dirty="0">
              <a:solidFill>
                <a:schemeClr val="tx1">
                  <a:lumMod val="85000"/>
                  <a:lumOff val="15000"/>
                </a:schemeClr>
              </a:solidFill>
              <a:cs typeface="+mn-ea"/>
              <a:sym typeface="+mn-lt"/>
            </a:endParaRPr>
          </a:p>
        </p:txBody>
      </p:sp>
      <p:grpSp>
        <p:nvGrpSpPr>
          <p:cNvPr id="22" name="组合 21"/>
          <p:cNvGrpSpPr/>
          <p:nvPr/>
        </p:nvGrpSpPr>
        <p:grpSpPr>
          <a:xfrm>
            <a:off x="339352" y="289054"/>
            <a:ext cx="6112248" cy="504259"/>
            <a:chOff x="339352" y="289054"/>
            <a:chExt cx="6112248" cy="504259"/>
          </a:xfrm>
        </p:grpSpPr>
        <p:sp>
          <p:nvSpPr>
            <p:cNvPr id="23" name="矩形 2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grpSp>
        <p:nvGrpSpPr>
          <p:cNvPr id="3" name="Group 1"/>
          <p:cNvGrpSpPr/>
          <p:nvPr/>
        </p:nvGrpSpPr>
        <p:grpSpPr>
          <a:xfrm>
            <a:off x="1333581" y="1544934"/>
            <a:ext cx="4603357" cy="3530794"/>
            <a:chOff x="3127375" y="1144587"/>
            <a:chExt cx="6581775" cy="5048251"/>
          </a:xfrm>
          <a:solidFill>
            <a:srgbClr val="8AA3BD"/>
          </a:solidFill>
        </p:grpSpPr>
        <p:sp>
          <p:nvSpPr>
            <p:cNvPr id="4" name="Freeform 2"/>
            <p:cNvSpPr/>
            <p:nvPr/>
          </p:nvSpPr>
          <p:spPr bwMode="auto">
            <a:xfrm>
              <a:off x="7824788" y="3460750"/>
              <a:ext cx="868363" cy="554037"/>
            </a:xfrm>
            <a:custGeom>
              <a:avLst/>
              <a:gdLst>
                <a:gd name="T0" fmla="*/ 43 w 350"/>
                <a:gd name="T1" fmla="*/ 154 h 223"/>
                <a:gd name="T2" fmla="*/ 39 w 350"/>
                <a:gd name="T3" fmla="*/ 156 h 223"/>
                <a:gd name="T4" fmla="*/ 20 w 350"/>
                <a:gd name="T5" fmla="*/ 172 h 223"/>
                <a:gd name="T6" fmla="*/ 0 w 350"/>
                <a:gd name="T7" fmla="*/ 184 h 223"/>
                <a:gd name="T8" fmla="*/ 1 w 350"/>
                <a:gd name="T9" fmla="*/ 185 h 223"/>
                <a:gd name="T10" fmla="*/ 13 w 350"/>
                <a:gd name="T11" fmla="*/ 190 h 223"/>
                <a:gd name="T12" fmla="*/ 30 w 350"/>
                <a:gd name="T13" fmla="*/ 202 h 223"/>
                <a:gd name="T14" fmla="*/ 57 w 350"/>
                <a:gd name="T15" fmla="*/ 220 h 223"/>
                <a:gd name="T16" fmla="*/ 79 w 350"/>
                <a:gd name="T17" fmla="*/ 197 h 223"/>
                <a:gd name="T18" fmla="*/ 106 w 350"/>
                <a:gd name="T19" fmla="*/ 204 h 223"/>
                <a:gd name="T20" fmla="*/ 115 w 350"/>
                <a:gd name="T21" fmla="*/ 208 h 223"/>
                <a:gd name="T22" fmla="*/ 124 w 350"/>
                <a:gd name="T23" fmla="*/ 218 h 223"/>
                <a:gd name="T24" fmla="*/ 127 w 350"/>
                <a:gd name="T25" fmla="*/ 223 h 223"/>
                <a:gd name="T26" fmla="*/ 129 w 350"/>
                <a:gd name="T27" fmla="*/ 222 h 223"/>
                <a:gd name="T28" fmla="*/ 158 w 350"/>
                <a:gd name="T29" fmla="*/ 205 h 223"/>
                <a:gd name="T30" fmla="*/ 165 w 350"/>
                <a:gd name="T31" fmla="*/ 210 h 223"/>
                <a:gd name="T32" fmla="*/ 172 w 350"/>
                <a:gd name="T33" fmla="*/ 219 h 223"/>
                <a:gd name="T34" fmla="*/ 185 w 350"/>
                <a:gd name="T35" fmla="*/ 200 h 223"/>
                <a:gd name="T36" fmla="*/ 201 w 350"/>
                <a:gd name="T37" fmla="*/ 188 h 223"/>
                <a:gd name="T38" fmla="*/ 204 w 350"/>
                <a:gd name="T39" fmla="*/ 191 h 223"/>
                <a:gd name="T40" fmla="*/ 207 w 350"/>
                <a:gd name="T41" fmla="*/ 170 h 223"/>
                <a:gd name="T42" fmla="*/ 233 w 350"/>
                <a:gd name="T43" fmla="*/ 141 h 223"/>
                <a:gd name="T44" fmla="*/ 258 w 350"/>
                <a:gd name="T45" fmla="*/ 116 h 223"/>
                <a:gd name="T46" fmla="*/ 271 w 350"/>
                <a:gd name="T47" fmla="*/ 100 h 223"/>
                <a:gd name="T48" fmla="*/ 296 w 350"/>
                <a:gd name="T49" fmla="*/ 77 h 223"/>
                <a:gd name="T50" fmla="*/ 319 w 350"/>
                <a:gd name="T51" fmla="*/ 63 h 223"/>
                <a:gd name="T52" fmla="*/ 342 w 350"/>
                <a:gd name="T53" fmla="*/ 56 h 223"/>
                <a:gd name="T54" fmla="*/ 350 w 350"/>
                <a:gd name="T55" fmla="*/ 26 h 223"/>
                <a:gd name="T56" fmla="*/ 326 w 350"/>
                <a:gd name="T57" fmla="*/ 26 h 223"/>
                <a:gd name="T58" fmla="*/ 308 w 350"/>
                <a:gd name="T59" fmla="*/ 26 h 223"/>
                <a:gd name="T60" fmla="*/ 279 w 350"/>
                <a:gd name="T61" fmla="*/ 26 h 223"/>
                <a:gd name="T62" fmla="*/ 253 w 350"/>
                <a:gd name="T63" fmla="*/ 8 h 223"/>
                <a:gd name="T64" fmla="*/ 226 w 350"/>
                <a:gd name="T65" fmla="*/ 32 h 223"/>
                <a:gd name="T66" fmla="*/ 201 w 350"/>
                <a:gd name="T67" fmla="*/ 54 h 223"/>
                <a:gd name="T68" fmla="*/ 174 w 350"/>
                <a:gd name="T69" fmla="*/ 40 h 223"/>
                <a:gd name="T70" fmla="*/ 181 w 350"/>
                <a:gd name="T71" fmla="*/ 25 h 223"/>
                <a:gd name="T72" fmla="*/ 174 w 350"/>
                <a:gd name="T73" fmla="*/ 17 h 223"/>
                <a:gd name="T74" fmla="*/ 172 w 350"/>
                <a:gd name="T75" fmla="*/ 8 h 223"/>
                <a:gd name="T76" fmla="*/ 147 w 350"/>
                <a:gd name="T77" fmla="*/ 8 h 223"/>
                <a:gd name="T78" fmla="*/ 128 w 350"/>
                <a:gd name="T79" fmla="*/ 13 h 223"/>
                <a:gd name="T80" fmla="*/ 120 w 350"/>
                <a:gd name="T81" fmla="*/ 22 h 223"/>
                <a:gd name="T82" fmla="*/ 119 w 350"/>
                <a:gd name="T83" fmla="*/ 22 h 223"/>
                <a:gd name="T84" fmla="*/ 99 w 350"/>
                <a:gd name="T85" fmla="*/ 33 h 223"/>
                <a:gd name="T86" fmla="*/ 50 w 350"/>
                <a:gd name="T87" fmla="*/ 57 h 223"/>
                <a:gd name="T88" fmla="*/ 26 w 350"/>
                <a:gd name="T89" fmla="*/ 118 h 223"/>
                <a:gd name="T90" fmla="*/ 25 w 350"/>
                <a:gd name="T91" fmla="*/ 118 h 223"/>
                <a:gd name="T92" fmla="*/ 22 w 350"/>
                <a:gd name="T93" fmla="*/ 122 h 223"/>
                <a:gd name="T94" fmla="*/ 24 w 350"/>
                <a:gd name="T95" fmla="*/ 125 h 223"/>
                <a:gd name="T96" fmla="*/ 46 w 350"/>
                <a:gd name="T97" fmla="*/ 139 h 223"/>
                <a:gd name="T98" fmla="*/ 49 w 350"/>
                <a:gd name="T99" fmla="*/ 147 h 223"/>
                <a:gd name="T100" fmla="*/ 43 w 350"/>
                <a:gd name="T101" fmla="*/ 1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0" h="223">
                  <a:moveTo>
                    <a:pt x="43" y="154"/>
                  </a:moveTo>
                  <a:cubicBezTo>
                    <a:pt x="41" y="155"/>
                    <a:pt x="40" y="155"/>
                    <a:pt x="39" y="156"/>
                  </a:cubicBezTo>
                  <a:cubicBezTo>
                    <a:pt x="36" y="157"/>
                    <a:pt x="35" y="157"/>
                    <a:pt x="20" y="172"/>
                  </a:cubicBezTo>
                  <a:cubicBezTo>
                    <a:pt x="12" y="180"/>
                    <a:pt x="5" y="183"/>
                    <a:pt x="0" y="184"/>
                  </a:cubicBezTo>
                  <a:cubicBezTo>
                    <a:pt x="1" y="184"/>
                    <a:pt x="1" y="184"/>
                    <a:pt x="1" y="185"/>
                  </a:cubicBezTo>
                  <a:cubicBezTo>
                    <a:pt x="6" y="189"/>
                    <a:pt x="9" y="190"/>
                    <a:pt x="13" y="190"/>
                  </a:cubicBezTo>
                  <a:cubicBezTo>
                    <a:pt x="18" y="191"/>
                    <a:pt x="24" y="193"/>
                    <a:pt x="30" y="202"/>
                  </a:cubicBezTo>
                  <a:cubicBezTo>
                    <a:pt x="36" y="212"/>
                    <a:pt x="50" y="218"/>
                    <a:pt x="57" y="220"/>
                  </a:cubicBezTo>
                  <a:cubicBezTo>
                    <a:pt x="59" y="212"/>
                    <a:pt x="67" y="197"/>
                    <a:pt x="79" y="197"/>
                  </a:cubicBezTo>
                  <a:cubicBezTo>
                    <a:pt x="89" y="197"/>
                    <a:pt x="99" y="201"/>
                    <a:pt x="106" y="204"/>
                  </a:cubicBezTo>
                  <a:cubicBezTo>
                    <a:pt x="109" y="206"/>
                    <a:pt x="112" y="207"/>
                    <a:pt x="115" y="208"/>
                  </a:cubicBezTo>
                  <a:cubicBezTo>
                    <a:pt x="119" y="209"/>
                    <a:pt x="122" y="214"/>
                    <a:pt x="124" y="218"/>
                  </a:cubicBezTo>
                  <a:cubicBezTo>
                    <a:pt x="125" y="220"/>
                    <a:pt x="127" y="222"/>
                    <a:pt x="127" y="223"/>
                  </a:cubicBezTo>
                  <a:cubicBezTo>
                    <a:pt x="128" y="223"/>
                    <a:pt x="128" y="223"/>
                    <a:pt x="129" y="222"/>
                  </a:cubicBezTo>
                  <a:cubicBezTo>
                    <a:pt x="137" y="213"/>
                    <a:pt x="149" y="204"/>
                    <a:pt x="158" y="205"/>
                  </a:cubicBezTo>
                  <a:cubicBezTo>
                    <a:pt x="161" y="206"/>
                    <a:pt x="164" y="207"/>
                    <a:pt x="165" y="210"/>
                  </a:cubicBezTo>
                  <a:cubicBezTo>
                    <a:pt x="167" y="213"/>
                    <a:pt x="170" y="217"/>
                    <a:pt x="172" y="219"/>
                  </a:cubicBezTo>
                  <a:cubicBezTo>
                    <a:pt x="185" y="200"/>
                    <a:pt x="185" y="200"/>
                    <a:pt x="185" y="200"/>
                  </a:cubicBezTo>
                  <a:cubicBezTo>
                    <a:pt x="201" y="188"/>
                    <a:pt x="201" y="188"/>
                    <a:pt x="201" y="188"/>
                  </a:cubicBezTo>
                  <a:cubicBezTo>
                    <a:pt x="204" y="191"/>
                    <a:pt x="204" y="191"/>
                    <a:pt x="204" y="191"/>
                  </a:cubicBezTo>
                  <a:cubicBezTo>
                    <a:pt x="204" y="191"/>
                    <a:pt x="193" y="176"/>
                    <a:pt x="207" y="170"/>
                  </a:cubicBezTo>
                  <a:cubicBezTo>
                    <a:pt x="220" y="164"/>
                    <a:pt x="227" y="145"/>
                    <a:pt x="233" y="141"/>
                  </a:cubicBezTo>
                  <a:cubicBezTo>
                    <a:pt x="239" y="137"/>
                    <a:pt x="250" y="118"/>
                    <a:pt x="258" y="116"/>
                  </a:cubicBezTo>
                  <a:cubicBezTo>
                    <a:pt x="267" y="113"/>
                    <a:pt x="260" y="111"/>
                    <a:pt x="271" y="100"/>
                  </a:cubicBezTo>
                  <a:cubicBezTo>
                    <a:pt x="282" y="89"/>
                    <a:pt x="286" y="77"/>
                    <a:pt x="296" y="77"/>
                  </a:cubicBezTo>
                  <a:cubicBezTo>
                    <a:pt x="306" y="77"/>
                    <a:pt x="313" y="63"/>
                    <a:pt x="319" y="63"/>
                  </a:cubicBezTo>
                  <a:cubicBezTo>
                    <a:pt x="326" y="63"/>
                    <a:pt x="335" y="72"/>
                    <a:pt x="342" y="56"/>
                  </a:cubicBezTo>
                  <a:cubicBezTo>
                    <a:pt x="349" y="39"/>
                    <a:pt x="350" y="26"/>
                    <a:pt x="350" y="26"/>
                  </a:cubicBezTo>
                  <a:cubicBezTo>
                    <a:pt x="326" y="26"/>
                    <a:pt x="326" y="26"/>
                    <a:pt x="326" y="26"/>
                  </a:cubicBezTo>
                  <a:cubicBezTo>
                    <a:pt x="326" y="26"/>
                    <a:pt x="314" y="25"/>
                    <a:pt x="308" y="26"/>
                  </a:cubicBezTo>
                  <a:cubicBezTo>
                    <a:pt x="303" y="28"/>
                    <a:pt x="279" y="26"/>
                    <a:pt x="279" y="26"/>
                  </a:cubicBezTo>
                  <a:cubicBezTo>
                    <a:pt x="279" y="26"/>
                    <a:pt x="264" y="4"/>
                    <a:pt x="253" y="8"/>
                  </a:cubicBezTo>
                  <a:cubicBezTo>
                    <a:pt x="241" y="12"/>
                    <a:pt x="230" y="24"/>
                    <a:pt x="226" y="32"/>
                  </a:cubicBezTo>
                  <a:cubicBezTo>
                    <a:pt x="222" y="40"/>
                    <a:pt x="220" y="57"/>
                    <a:pt x="201" y="54"/>
                  </a:cubicBezTo>
                  <a:cubicBezTo>
                    <a:pt x="181" y="51"/>
                    <a:pt x="172" y="49"/>
                    <a:pt x="174" y="40"/>
                  </a:cubicBezTo>
                  <a:cubicBezTo>
                    <a:pt x="177" y="32"/>
                    <a:pt x="181" y="29"/>
                    <a:pt x="181" y="25"/>
                  </a:cubicBezTo>
                  <a:cubicBezTo>
                    <a:pt x="181" y="21"/>
                    <a:pt x="174" y="22"/>
                    <a:pt x="174" y="17"/>
                  </a:cubicBezTo>
                  <a:cubicBezTo>
                    <a:pt x="174" y="11"/>
                    <a:pt x="187" y="11"/>
                    <a:pt x="172" y="8"/>
                  </a:cubicBezTo>
                  <a:cubicBezTo>
                    <a:pt x="156" y="4"/>
                    <a:pt x="154" y="0"/>
                    <a:pt x="147" y="8"/>
                  </a:cubicBezTo>
                  <a:cubicBezTo>
                    <a:pt x="141" y="13"/>
                    <a:pt x="133" y="15"/>
                    <a:pt x="128" y="13"/>
                  </a:cubicBezTo>
                  <a:cubicBezTo>
                    <a:pt x="120" y="22"/>
                    <a:pt x="120" y="22"/>
                    <a:pt x="120" y="22"/>
                  </a:cubicBezTo>
                  <a:cubicBezTo>
                    <a:pt x="119" y="22"/>
                    <a:pt x="119" y="22"/>
                    <a:pt x="119" y="22"/>
                  </a:cubicBezTo>
                  <a:cubicBezTo>
                    <a:pt x="119" y="22"/>
                    <a:pt x="106" y="28"/>
                    <a:pt x="99" y="33"/>
                  </a:cubicBezTo>
                  <a:cubicBezTo>
                    <a:pt x="92" y="38"/>
                    <a:pt x="58" y="53"/>
                    <a:pt x="50" y="57"/>
                  </a:cubicBezTo>
                  <a:cubicBezTo>
                    <a:pt x="26" y="118"/>
                    <a:pt x="26" y="118"/>
                    <a:pt x="26" y="118"/>
                  </a:cubicBezTo>
                  <a:cubicBezTo>
                    <a:pt x="25" y="118"/>
                    <a:pt x="25" y="118"/>
                    <a:pt x="25" y="118"/>
                  </a:cubicBezTo>
                  <a:cubicBezTo>
                    <a:pt x="23" y="119"/>
                    <a:pt x="21" y="121"/>
                    <a:pt x="22" y="122"/>
                  </a:cubicBezTo>
                  <a:cubicBezTo>
                    <a:pt x="22" y="123"/>
                    <a:pt x="22" y="123"/>
                    <a:pt x="24" y="125"/>
                  </a:cubicBezTo>
                  <a:cubicBezTo>
                    <a:pt x="36" y="130"/>
                    <a:pt x="45" y="139"/>
                    <a:pt x="46" y="139"/>
                  </a:cubicBezTo>
                  <a:cubicBezTo>
                    <a:pt x="46" y="139"/>
                    <a:pt x="49" y="142"/>
                    <a:pt x="49" y="147"/>
                  </a:cubicBezTo>
                  <a:cubicBezTo>
                    <a:pt x="49" y="149"/>
                    <a:pt x="47" y="152"/>
                    <a:pt x="43"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5" name="Freeform 3"/>
            <p:cNvSpPr/>
            <p:nvPr/>
          </p:nvSpPr>
          <p:spPr bwMode="auto">
            <a:xfrm>
              <a:off x="5265739" y="2733674"/>
              <a:ext cx="2114550" cy="1671637"/>
            </a:xfrm>
            <a:custGeom>
              <a:avLst/>
              <a:gdLst>
                <a:gd name="T0" fmla="*/ 798 w 851"/>
                <a:gd name="T1" fmla="*/ 525 h 673"/>
                <a:gd name="T2" fmla="*/ 812 w 851"/>
                <a:gd name="T3" fmla="*/ 415 h 673"/>
                <a:gd name="T4" fmla="*/ 820 w 851"/>
                <a:gd name="T5" fmla="*/ 321 h 673"/>
                <a:gd name="T6" fmla="*/ 843 w 851"/>
                <a:gd name="T7" fmla="*/ 244 h 673"/>
                <a:gd name="T8" fmla="*/ 743 w 851"/>
                <a:gd name="T9" fmla="*/ 310 h 673"/>
                <a:gd name="T10" fmla="*/ 683 w 851"/>
                <a:gd name="T11" fmla="*/ 341 h 673"/>
                <a:gd name="T12" fmla="*/ 711 w 851"/>
                <a:gd name="T13" fmla="*/ 396 h 673"/>
                <a:gd name="T14" fmla="*/ 729 w 851"/>
                <a:gd name="T15" fmla="*/ 471 h 673"/>
                <a:gd name="T16" fmla="*/ 685 w 851"/>
                <a:gd name="T17" fmla="*/ 487 h 673"/>
                <a:gd name="T18" fmla="*/ 671 w 851"/>
                <a:gd name="T19" fmla="*/ 509 h 673"/>
                <a:gd name="T20" fmla="*/ 618 w 851"/>
                <a:gd name="T21" fmla="*/ 517 h 673"/>
                <a:gd name="T22" fmla="*/ 631 w 851"/>
                <a:gd name="T23" fmla="*/ 544 h 673"/>
                <a:gd name="T24" fmla="*/ 623 w 851"/>
                <a:gd name="T25" fmla="*/ 590 h 673"/>
                <a:gd name="T26" fmla="*/ 587 w 851"/>
                <a:gd name="T27" fmla="*/ 614 h 673"/>
                <a:gd name="T28" fmla="*/ 625 w 851"/>
                <a:gd name="T29" fmla="*/ 557 h 673"/>
                <a:gd name="T30" fmla="*/ 623 w 851"/>
                <a:gd name="T31" fmla="*/ 542 h 673"/>
                <a:gd name="T32" fmla="*/ 622 w 851"/>
                <a:gd name="T33" fmla="*/ 487 h 673"/>
                <a:gd name="T34" fmla="*/ 569 w 851"/>
                <a:gd name="T35" fmla="*/ 409 h 673"/>
                <a:gd name="T36" fmla="*/ 513 w 851"/>
                <a:gd name="T37" fmla="*/ 344 h 673"/>
                <a:gd name="T38" fmla="*/ 480 w 851"/>
                <a:gd name="T39" fmla="*/ 311 h 673"/>
                <a:gd name="T40" fmla="*/ 503 w 851"/>
                <a:gd name="T41" fmla="*/ 227 h 673"/>
                <a:gd name="T42" fmla="*/ 427 w 851"/>
                <a:gd name="T43" fmla="*/ 237 h 673"/>
                <a:gd name="T44" fmla="*/ 356 w 851"/>
                <a:gd name="T45" fmla="*/ 216 h 673"/>
                <a:gd name="T46" fmla="*/ 338 w 851"/>
                <a:gd name="T47" fmla="*/ 137 h 673"/>
                <a:gd name="T48" fmla="*/ 267 w 851"/>
                <a:gd name="T49" fmla="*/ 138 h 673"/>
                <a:gd name="T50" fmla="*/ 246 w 851"/>
                <a:gd name="T51" fmla="*/ 64 h 673"/>
                <a:gd name="T52" fmla="*/ 184 w 851"/>
                <a:gd name="T53" fmla="*/ 0 h 673"/>
                <a:gd name="T54" fmla="*/ 159 w 851"/>
                <a:gd name="T55" fmla="*/ 57 h 673"/>
                <a:gd name="T56" fmla="*/ 26 w 851"/>
                <a:gd name="T57" fmla="*/ 128 h 673"/>
                <a:gd name="T58" fmla="*/ 45 w 851"/>
                <a:gd name="T59" fmla="*/ 218 h 673"/>
                <a:gd name="T60" fmla="*/ 92 w 851"/>
                <a:gd name="T61" fmla="*/ 239 h 673"/>
                <a:gd name="T62" fmla="*/ 170 w 851"/>
                <a:gd name="T63" fmla="*/ 244 h 673"/>
                <a:gd name="T64" fmla="*/ 228 w 851"/>
                <a:gd name="T65" fmla="*/ 225 h 673"/>
                <a:gd name="T66" fmla="*/ 332 w 851"/>
                <a:gd name="T67" fmla="*/ 262 h 673"/>
                <a:gd name="T68" fmla="*/ 421 w 851"/>
                <a:gd name="T69" fmla="*/ 329 h 673"/>
                <a:gd name="T70" fmla="*/ 443 w 851"/>
                <a:gd name="T71" fmla="*/ 433 h 673"/>
                <a:gd name="T72" fmla="*/ 404 w 851"/>
                <a:gd name="T73" fmla="*/ 500 h 673"/>
                <a:gd name="T74" fmla="*/ 344 w 851"/>
                <a:gd name="T75" fmla="*/ 525 h 673"/>
                <a:gd name="T76" fmla="*/ 388 w 851"/>
                <a:gd name="T77" fmla="*/ 577 h 673"/>
                <a:gd name="T78" fmla="*/ 405 w 851"/>
                <a:gd name="T79" fmla="*/ 553 h 673"/>
                <a:gd name="T80" fmla="*/ 446 w 851"/>
                <a:gd name="T81" fmla="*/ 518 h 673"/>
                <a:gd name="T82" fmla="*/ 519 w 851"/>
                <a:gd name="T83" fmla="*/ 585 h 673"/>
                <a:gd name="T84" fmla="*/ 536 w 851"/>
                <a:gd name="T85" fmla="*/ 622 h 673"/>
                <a:gd name="T86" fmla="*/ 618 w 851"/>
                <a:gd name="T87" fmla="*/ 625 h 673"/>
                <a:gd name="T88" fmla="*/ 720 w 851"/>
                <a:gd name="T89" fmla="*/ 656 h 673"/>
                <a:gd name="T90" fmla="*/ 768 w 851"/>
                <a:gd name="T91" fmla="*/ 644 h 673"/>
                <a:gd name="T92" fmla="*/ 760 w 851"/>
                <a:gd name="T93" fmla="*/ 598 h 673"/>
                <a:gd name="T94" fmla="*/ 818 w 851"/>
                <a:gd name="T95" fmla="*/ 597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1" h="673">
                  <a:moveTo>
                    <a:pt x="831" y="566"/>
                  </a:moveTo>
                  <a:cubicBezTo>
                    <a:pt x="813" y="529"/>
                    <a:pt x="813" y="529"/>
                    <a:pt x="813" y="529"/>
                  </a:cubicBezTo>
                  <a:cubicBezTo>
                    <a:pt x="811" y="529"/>
                    <a:pt x="809" y="529"/>
                    <a:pt x="805" y="529"/>
                  </a:cubicBezTo>
                  <a:cubicBezTo>
                    <a:pt x="802" y="529"/>
                    <a:pt x="800" y="528"/>
                    <a:pt x="798" y="525"/>
                  </a:cubicBezTo>
                  <a:cubicBezTo>
                    <a:pt x="791" y="513"/>
                    <a:pt x="808" y="475"/>
                    <a:pt x="812" y="467"/>
                  </a:cubicBezTo>
                  <a:cubicBezTo>
                    <a:pt x="817" y="459"/>
                    <a:pt x="814" y="444"/>
                    <a:pt x="813" y="438"/>
                  </a:cubicBezTo>
                  <a:cubicBezTo>
                    <a:pt x="812" y="437"/>
                    <a:pt x="812" y="436"/>
                    <a:pt x="812" y="436"/>
                  </a:cubicBezTo>
                  <a:cubicBezTo>
                    <a:pt x="812" y="434"/>
                    <a:pt x="812" y="428"/>
                    <a:pt x="812" y="415"/>
                  </a:cubicBezTo>
                  <a:cubicBezTo>
                    <a:pt x="812" y="404"/>
                    <a:pt x="812" y="393"/>
                    <a:pt x="812" y="388"/>
                  </a:cubicBezTo>
                  <a:cubicBezTo>
                    <a:pt x="812" y="378"/>
                    <a:pt x="820" y="366"/>
                    <a:pt x="822" y="363"/>
                  </a:cubicBezTo>
                  <a:cubicBezTo>
                    <a:pt x="823" y="360"/>
                    <a:pt x="828" y="346"/>
                    <a:pt x="830" y="337"/>
                  </a:cubicBezTo>
                  <a:cubicBezTo>
                    <a:pt x="831" y="331"/>
                    <a:pt x="825" y="326"/>
                    <a:pt x="820" y="321"/>
                  </a:cubicBezTo>
                  <a:cubicBezTo>
                    <a:pt x="816" y="318"/>
                    <a:pt x="813" y="316"/>
                    <a:pt x="812" y="313"/>
                  </a:cubicBezTo>
                  <a:cubicBezTo>
                    <a:pt x="810" y="306"/>
                    <a:pt x="818" y="301"/>
                    <a:pt x="829" y="293"/>
                  </a:cubicBezTo>
                  <a:cubicBezTo>
                    <a:pt x="834" y="290"/>
                    <a:pt x="839" y="286"/>
                    <a:pt x="844" y="283"/>
                  </a:cubicBezTo>
                  <a:cubicBezTo>
                    <a:pt x="851" y="276"/>
                    <a:pt x="847" y="255"/>
                    <a:pt x="843" y="244"/>
                  </a:cubicBezTo>
                  <a:cubicBezTo>
                    <a:pt x="839" y="245"/>
                    <a:pt x="835" y="245"/>
                    <a:pt x="835" y="245"/>
                  </a:cubicBezTo>
                  <a:cubicBezTo>
                    <a:pt x="816" y="245"/>
                    <a:pt x="816" y="245"/>
                    <a:pt x="816" y="245"/>
                  </a:cubicBezTo>
                  <a:cubicBezTo>
                    <a:pt x="774" y="270"/>
                    <a:pt x="774" y="270"/>
                    <a:pt x="774" y="270"/>
                  </a:cubicBezTo>
                  <a:cubicBezTo>
                    <a:pt x="743" y="310"/>
                    <a:pt x="743" y="310"/>
                    <a:pt x="743" y="310"/>
                  </a:cubicBezTo>
                  <a:cubicBezTo>
                    <a:pt x="743" y="310"/>
                    <a:pt x="733" y="324"/>
                    <a:pt x="731" y="338"/>
                  </a:cubicBezTo>
                  <a:cubicBezTo>
                    <a:pt x="731" y="342"/>
                    <a:pt x="729" y="344"/>
                    <a:pt x="727" y="345"/>
                  </a:cubicBezTo>
                  <a:cubicBezTo>
                    <a:pt x="721" y="349"/>
                    <a:pt x="712" y="347"/>
                    <a:pt x="701" y="344"/>
                  </a:cubicBezTo>
                  <a:cubicBezTo>
                    <a:pt x="695" y="342"/>
                    <a:pt x="688" y="341"/>
                    <a:pt x="683" y="341"/>
                  </a:cubicBezTo>
                  <a:cubicBezTo>
                    <a:pt x="669" y="365"/>
                    <a:pt x="669" y="365"/>
                    <a:pt x="669" y="365"/>
                  </a:cubicBezTo>
                  <a:cubicBezTo>
                    <a:pt x="676" y="372"/>
                    <a:pt x="676" y="372"/>
                    <a:pt x="676" y="372"/>
                  </a:cubicBezTo>
                  <a:cubicBezTo>
                    <a:pt x="710" y="395"/>
                    <a:pt x="710" y="395"/>
                    <a:pt x="710" y="395"/>
                  </a:cubicBezTo>
                  <a:cubicBezTo>
                    <a:pt x="711" y="396"/>
                    <a:pt x="711" y="396"/>
                    <a:pt x="711" y="396"/>
                  </a:cubicBezTo>
                  <a:cubicBezTo>
                    <a:pt x="711" y="396"/>
                    <a:pt x="712" y="408"/>
                    <a:pt x="719" y="415"/>
                  </a:cubicBezTo>
                  <a:cubicBezTo>
                    <a:pt x="727" y="422"/>
                    <a:pt x="729" y="429"/>
                    <a:pt x="729" y="440"/>
                  </a:cubicBezTo>
                  <a:cubicBezTo>
                    <a:pt x="729" y="443"/>
                    <a:pt x="729" y="446"/>
                    <a:pt x="730" y="450"/>
                  </a:cubicBezTo>
                  <a:cubicBezTo>
                    <a:pt x="730" y="461"/>
                    <a:pt x="730" y="468"/>
                    <a:pt x="729" y="471"/>
                  </a:cubicBezTo>
                  <a:cubicBezTo>
                    <a:pt x="727" y="475"/>
                    <a:pt x="717" y="481"/>
                    <a:pt x="708" y="484"/>
                  </a:cubicBezTo>
                  <a:cubicBezTo>
                    <a:pt x="707" y="485"/>
                    <a:pt x="707" y="485"/>
                    <a:pt x="707" y="485"/>
                  </a:cubicBezTo>
                  <a:cubicBezTo>
                    <a:pt x="706" y="485"/>
                    <a:pt x="706" y="485"/>
                    <a:pt x="706" y="485"/>
                  </a:cubicBezTo>
                  <a:cubicBezTo>
                    <a:pt x="700" y="484"/>
                    <a:pt x="688" y="485"/>
                    <a:pt x="685" y="487"/>
                  </a:cubicBezTo>
                  <a:cubicBezTo>
                    <a:pt x="685" y="488"/>
                    <a:pt x="685" y="488"/>
                    <a:pt x="685" y="488"/>
                  </a:cubicBezTo>
                  <a:cubicBezTo>
                    <a:pt x="685" y="489"/>
                    <a:pt x="685" y="490"/>
                    <a:pt x="685" y="491"/>
                  </a:cubicBezTo>
                  <a:cubicBezTo>
                    <a:pt x="685" y="497"/>
                    <a:pt x="685" y="502"/>
                    <a:pt x="682" y="505"/>
                  </a:cubicBezTo>
                  <a:cubicBezTo>
                    <a:pt x="679" y="508"/>
                    <a:pt x="676" y="509"/>
                    <a:pt x="671" y="509"/>
                  </a:cubicBezTo>
                  <a:cubicBezTo>
                    <a:pt x="671" y="509"/>
                    <a:pt x="671" y="509"/>
                    <a:pt x="671" y="509"/>
                  </a:cubicBezTo>
                  <a:cubicBezTo>
                    <a:pt x="659" y="509"/>
                    <a:pt x="644" y="499"/>
                    <a:pt x="643" y="499"/>
                  </a:cubicBezTo>
                  <a:cubicBezTo>
                    <a:pt x="628" y="491"/>
                    <a:pt x="628" y="491"/>
                    <a:pt x="628" y="491"/>
                  </a:cubicBezTo>
                  <a:cubicBezTo>
                    <a:pt x="624" y="498"/>
                    <a:pt x="618" y="510"/>
                    <a:pt x="618" y="517"/>
                  </a:cubicBezTo>
                  <a:cubicBezTo>
                    <a:pt x="618" y="523"/>
                    <a:pt x="621" y="525"/>
                    <a:pt x="625" y="526"/>
                  </a:cubicBezTo>
                  <a:cubicBezTo>
                    <a:pt x="626" y="526"/>
                    <a:pt x="628" y="527"/>
                    <a:pt x="629" y="527"/>
                  </a:cubicBezTo>
                  <a:cubicBezTo>
                    <a:pt x="634" y="530"/>
                    <a:pt x="632" y="538"/>
                    <a:pt x="631" y="544"/>
                  </a:cubicBezTo>
                  <a:cubicBezTo>
                    <a:pt x="631" y="544"/>
                    <a:pt x="631" y="544"/>
                    <a:pt x="631" y="544"/>
                  </a:cubicBezTo>
                  <a:cubicBezTo>
                    <a:pt x="632" y="545"/>
                    <a:pt x="634" y="547"/>
                    <a:pt x="635" y="549"/>
                  </a:cubicBezTo>
                  <a:cubicBezTo>
                    <a:pt x="636" y="553"/>
                    <a:pt x="635" y="556"/>
                    <a:pt x="632" y="561"/>
                  </a:cubicBezTo>
                  <a:cubicBezTo>
                    <a:pt x="625" y="571"/>
                    <a:pt x="623" y="585"/>
                    <a:pt x="623" y="585"/>
                  </a:cubicBezTo>
                  <a:cubicBezTo>
                    <a:pt x="623" y="590"/>
                    <a:pt x="623" y="590"/>
                    <a:pt x="623" y="590"/>
                  </a:cubicBezTo>
                  <a:cubicBezTo>
                    <a:pt x="618" y="588"/>
                    <a:pt x="618" y="588"/>
                    <a:pt x="618" y="588"/>
                  </a:cubicBezTo>
                  <a:cubicBezTo>
                    <a:pt x="608" y="585"/>
                    <a:pt x="597" y="583"/>
                    <a:pt x="595" y="584"/>
                  </a:cubicBezTo>
                  <a:cubicBezTo>
                    <a:pt x="595" y="596"/>
                    <a:pt x="595" y="614"/>
                    <a:pt x="595" y="615"/>
                  </a:cubicBezTo>
                  <a:cubicBezTo>
                    <a:pt x="587" y="614"/>
                    <a:pt x="587" y="614"/>
                    <a:pt x="587" y="614"/>
                  </a:cubicBezTo>
                  <a:cubicBezTo>
                    <a:pt x="587" y="614"/>
                    <a:pt x="587" y="596"/>
                    <a:pt x="587" y="585"/>
                  </a:cubicBezTo>
                  <a:cubicBezTo>
                    <a:pt x="587" y="582"/>
                    <a:pt x="588" y="579"/>
                    <a:pt x="590" y="578"/>
                  </a:cubicBezTo>
                  <a:cubicBezTo>
                    <a:pt x="596" y="574"/>
                    <a:pt x="609" y="577"/>
                    <a:pt x="616" y="579"/>
                  </a:cubicBezTo>
                  <a:cubicBezTo>
                    <a:pt x="617" y="574"/>
                    <a:pt x="620" y="564"/>
                    <a:pt x="625" y="557"/>
                  </a:cubicBezTo>
                  <a:cubicBezTo>
                    <a:pt x="627" y="553"/>
                    <a:pt x="627" y="551"/>
                    <a:pt x="627" y="551"/>
                  </a:cubicBezTo>
                  <a:cubicBezTo>
                    <a:pt x="627" y="551"/>
                    <a:pt x="626" y="551"/>
                    <a:pt x="626" y="550"/>
                  </a:cubicBezTo>
                  <a:cubicBezTo>
                    <a:pt x="625" y="550"/>
                    <a:pt x="623" y="548"/>
                    <a:pt x="623" y="546"/>
                  </a:cubicBezTo>
                  <a:cubicBezTo>
                    <a:pt x="623" y="545"/>
                    <a:pt x="623" y="544"/>
                    <a:pt x="623" y="542"/>
                  </a:cubicBezTo>
                  <a:cubicBezTo>
                    <a:pt x="624" y="541"/>
                    <a:pt x="625" y="536"/>
                    <a:pt x="624" y="534"/>
                  </a:cubicBezTo>
                  <a:cubicBezTo>
                    <a:pt x="624" y="534"/>
                    <a:pt x="623" y="534"/>
                    <a:pt x="623" y="534"/>
                  </a:cubicBezTo>
                  <a:cubicBezTo>
                    <a:pt x="619" y="532"/>
                    <a:pt x="610" y="530"/>
                    <a:pt x="610" y="517"/>
                  </a:cubicBezTo>
                  <a:cubicBezTo>
                    <a:pt x="610" y="507"/>
                    <a:pt x="618" y="493"/>
                    <a:pt x="622" y="487"/>
                  </a:cubicBezTo>
                  <a:cubicBezTo>
                    <a:pt x="615" y="480"/>
                    <a:pt x="606" y="472"/>
                    <a:pt x="602" y="471"/>
                  </a:cubicBezTo>
                  <a:cubicBezTo>
                    <a:pt x="593" y="469"/>
                    <a:pt x="571" y="452"/>
                    <a:pt x="570" y="436"/>
                  </a:cubicBezTo>
                  <a:cubicBezTo>
                    <a:pt x="570" y="431"/>
                    <a:pt x="570" y="427"/>
                    <a:pt x="570" y="423"/>
                  </a:cubicBezTo>
                  <a:cubicBezTo>
                    <a:pt x="570" y="417"/>
                    <a:pt x="570" y="412"/>
                    <a:pt x="569" y="409"/>
                  </a:cubicBezTo>
                  <a:cubicBezTo>
                    <a:pt x="568" y="406"/>
                    <a:pt x="568" y="402"/>
                    <a:pt x="569" y="397"/>
                  </a:cubicBezTo>
                  <a:cubicBezTo>
                    <a:pt x="570" y="391"/>
                    <a:pt x="571" y="384"/>
                    <a:pt x="569" y="376"/>
                  </a:cubicBezTo>
                  <a:cubicBezTo>
                    <a:pt x="566" y="365"/>
                    <a:pt x="553" y="354"/>
                    <a:pt x="549" y="351"/>
                  </a:cubicBezTo>
                  <a:cubicBezTo>
                    <a:pt x="538" y="350"/>
                    <a:pt x="524" y="347"/>
                    <a:pt x="513" y="344"/>
                  </a:cubicBezTo>
                  <a:cubicBezTo>
                    <a:pt x="506" y="343"/>
                    <a:pt x="498" y="341"/>
                    <a:pt x="496" y="341"/>
                  </a:cubicBezTo>
                  <a:cubicBezTo>
                    <a:pt x="494" y="342"/>
                    <a:pt x="493" y="342"/>
                    <a:pt x="491" y="341"/>
                  </a:cubicBezTo>
                  <a:cubicBezTo>
                    <a:pt x="486" y="337"/>
                    <a:pt x="482" y="321"/>
                    <a:pt x="480" y="312"/>
                  </a:cubicBezTo>
                  <a:cubicBezTo>
                    <a:pt x="480" y="311"/>
                    <a:pt x="480" y="311"/>
                    <a:pt x="480" y="311"/>
                  </a:cubicBezTo>
                  <a:cubicBezTo>
                    <a:pt x="480" y="284"/>
                    <a:pt x="480" y="284"/>
                    <a:pt x="480" y="284"/>
                  </a:cubicBezTo>
                  <a:cubicBezTo>
                    <a:pt x="482" y="283"/>
                    <a:pt x="482" y="283"/>
                    <a:pt x="482" y="283"/>
                  </a:cubicBezTo>
                  <a:cubicBezTo>
                    <a:pt x="482" y="283"/>
                    <a:pt x="501" y="266"/>
                    <a:pt x="510" y="255"/>
                  </a:cubicBezTo>
                  <a:cubicBezTo>
                    <a:pt x="517" y="247"/>
                    <a:pt x="512" y="238"/>
                    <a:pt x="503" y="227"/>
                  </a:cubicBezTo>
                  <a:cubicBezTo>
                    <a:pt x="500" y="223"/>
                    <a:pt x="485" y="231"/>
                    <a:pt x="478" y="234"/>
                  </a:cubicBezTo>
                  <a:cubicBezTo>
                    <a:pt x="469" y="238"/>
                    <a:pt x="464" y="241"/>
                    <a:pt x="460" y="241"/>
                  </a:cubicBezTo>
                  <a:cubicBezTo>
                    <a:pt x="456" y="241"/>
                    <a:pt x="453" y="240"/>
                    <a:pt x="450" y="238"/>
                  </a:cubicBezTo>
                  <a:cubicBezTo>
                    <a:pt x="444" y="236"/>
                    <a:pt x="438" y="234"/>
                    <a:pt x="427" y="237"/>
                  </a:cubicBezTo>
                  <a:cubicBezTo>
                    <a:pt x="411" y="242"/>
                    <a:pt x="404" y="259"/>
                    <a:pt x="404" y="259"/>
                  </a:cubicBezTo>
                  <a:cubicBezTo>
                    <a:pt x="402" y="263"/>
                    <a:pt x="402" y="263"/>
                    <a:pt x="402" y="263"/>
                  </a:cubicBezTo>
                  <a:cubicBezTo>
                    <a:pt x="367" y="249"/>
                    <a:pt x="367" y="249"/>
                    <a:pt x="367" y="249"/>
                  </a:cubicBezTo>
                  <a:cubicBezTo>
                    <a:pt x="356" y="216"/>
                    <a:pt x="356" y="216"/>
                    <a:pt x="356" y="216"/>
                  </a:cubicBezTo>
                  <a:cubicBezTo>
                    <a:pt x="340" y="207"/>
                    <a:pt x="340" y="207"/>
                    <a:pt x="340" y="207"/>
                  </a:cubicBezTo>
                  <a:cubicBezTo>
                    <a:pt x="329" y="199"/>
                    <a:pt x="316" y="188"/>
                    <a:pt x="316" y="181"/>
                  </a:cubicBezTo>
                  <a:cubicBezTo>
                    <a:pt x="316" y="178"/>
                    <a:pt x="318" y="174"/>
                    <a:pt x="324" y="167"/>
                  </a:cubicBezTo>
                  <a:cubicBezTo>
                    <a:pt x="330" y="158"/>
                    <a:pt x="338" y="146"/>
                    <a:pt x="338" y="137"/>
                  </a:cubicBezTo>
                  <a:cubicBezTo>
                    <a:pt x="338" y="130"/>
                    <a:pt x="338" y="129"/>
                    <a:pt x="334" y="129"/>
                  </a:cubicBezTo>
                  <a:cubicBezTo>
                    <a:pt x="332" y="129"/>
                    <a:pt x="329" y="129"/>
                    <a:pt x="326" y="127"/>
                  </a:cubicBezTo>
                  <a:cubicBezTo>
                    <a:pt x="318" y="124"/>
                    <a:pt x="290" y="133"/>
                    <a:pt x="286" y="138"/>
                  </a:cubicBezTo>
                  <a:cubicBezTo>
                    <a:pt x="279" y="144"/>
                    <a:pt x="271" y="141"/>
                    <a:pt x="267" y="138"/>
                  </a:cubicBezTo>
                  <a:cubicBezTo>
                    <a:pt x="267" y="137"/>
                    <a:pt x="267" y="137"/>
                    <a:pt x="267" y="137"/>
                  </a:cubicBezTo>
                  <a:cubicBezTo>
                    <a:pt x="247" y="112"/>
                    <a:pt x="247" y="112"/>
                    <a:pt x="247" y="112"/>
                  </a:cubicBezTo>
                  <a:cubicBezTo>
                    <a:pt x="235" y="80"/>
                    <a:pt x="235" y="80"/>
                    <a:pt x="235" y="80"/>
                  </a:cubicBezTo>
                  <a:cubicBezTo>
                    <a:pt x="246" y="64"/>
                    <a:pt x="246" y="64"/>
                    <a:pt x="246" y="64"/>
                  </a:cubicBezTo>
                  <a:cubicBezTo>
                    <a:pt x="235" y="49"/>
                    <a:pt x="235" y="49"/>
                    <a:pt x="235" y="49"/>
                  </a:cubicBezTo>
                  <a:cubicBezTo>
                    <a:pt x="235" y="1"/>
                    <a:pt x="235" y="1"/>
                    <a:pt x="235" y="1"/>
                  </a:cubicBezTo>
                  <a:cubicBezTo>
                    <a:pt x="239" y="1"/>
                    <a:pt x="239" y="1"/>
                    <a:pt x="239" y="1"/>
                  </a:cubicBezTo>
                  <a:cubicBezTo>
                    <a:pt x="219" y="0"/>
                    <a:pt x="184" y="0"/>
                    <a:pt x="184" y="0"/>
                  </a:cubicBezTo>
                  <a:cubicBezTo>
                    <a:pt x="188" y="1"/>
                    <a:pt x="188" y="1"/>
                    <a:pt x="188" y="1"/>
                  </a:cubicBezTo>
                  <a:cubicBezTo>
                    <a:pt x="185" y="13"/>
                    <a:pt x="185" y="13"/>
                    <a:pt x="185" y="13"/>
                  </a:cubicBezTo>
                  <a:cubicBezTo>
                    <a:pt x="185" y="36"/>
                    <a:pt x="185" y="36"/>
                    <a:pt x="185" y="36"/>
                  </a:cubicBezTo>
                  <a:cubicBezTo>
                    <a:pt x="185" y="39"/>
                    <a:pt x="184" y="49"/>
                    <a:pt x="159" y="57"/>
                  </a:cubicBezTo>
                  <a:cubicBezTo>
                    <a:pt x="138" y="63"/>
                    <a:pt x="113" y="59"/>
                    <a:pt x="106" y="57"/>
                  </a:cubicBezTo>
                  <a:cubicBezTo>
                    <a:pt x="66" y="95"/>
                    <a:pt x="66" y="95"/>
                    <a:pt x="66" y="95"/>
                  </a:cubicBezTo>
                  <a:cubicBezTo>
                    <a:pt x="63" y="97"/>
                    <a:pt x="48" y="109"/>
                    <a:pt x="42" y="111"/>
                  </a:cubicBezTo>
                  <a:cubicBezTo>
                    <a:pt x="40" y="112"/>
                    <a:pt x="32" y="120"/>
                    <a:pt x="26" y="128"/>
                  </a:cubicBezTo>
                  <a:cubicBezTo>
                    <a:pt x="0" y="191"/>
                    <a:pt x="0" y="191"/>
                    <a:pt x="0" y="191"/>
                  </a:cubicBezTo>
                  <a:cubicBezTo>
                    <a:pt x="26" y="207"/>
                    <a:pt x="26" y="207"/>
                    <a:pt x="26" y="207"/>
                  </a:cubicBezTo>
                  <a:cubicBezTo>
                    <a:pt x="45" y="207"/>
                    <a:pt x="45" y="207"/>
                    <a:pt x="45" y="207"/>
                  </a:cubicBezTo>
                  <a:cubicBezTo>
                    <a:pt x="45" y="218"/>
                    <a:pt x="45" y="218"/>
                    <a:pt x="45" y="218"/>
                  </a:cubicBezTo>
                  <a:cubicBezTo>
                    <a:pt x="65" y="216"/>
                    <a:pt x="65" y="216"/>
                    <a:pt x="65" y="216"/>
                  </a:cubicBezTo>
                  <a:cubicBezTo>
                    <a:pt x="80" y="230"/>
                    <a:pt x="80" y="230"/>
                    <a:pt x="80" y="230"/>
                  </a:cubicBezTo>
                  <a:cubicBezTo>
                    <a:pt x="80" y="240"/>
                    <a:pt x="80" y="240"/>
                    <a:pt x="80" y="240"/>
                  </a:cubicBezTo>
                  <a:cubicBezTo>
                    <a:pt x="92" y="239"/>
                    <a:pt x="92" y="239"/>
                    <a:pt x="92" y="239"/>
                  </a:cubicBezTo>
                  <a:cubicBezTo>
                    <a:pt x="110" y="245"/>
                    <a:pt x="110" y="245"/>
                    <a:pt x="110" y="245"/>
                  </a:cubicBezTo>
                  <a:cubicBezTo>
                    <a:pt x="133" y="259"/>
                    <a:pt x="133" y="259"/>
                    <a:pt x="133" y="259"/>
                  </a:cubicBezTo>
                  <a:cubicBezTo>
                    <a:pt x="155" y="261"/>
                    <a:pt x="155" y="261"/>
                    <a:pt x="155" y="261"/>
                  </a:cubicBezTo>
                  <a:cubicBezTo>
                    <a:pt x="170" y="244"/>
                    <a:pt x="170" y="244"/>
                    <a:pt x="170" y="244"/>
                  </a:cubicBezTo>
                  <a:cubicBezTo>
                    <a:pt x="180" y="221"/>
                    <a:pt x="180" y="221"/>
                    <a:pt x="180" y="221"/>
                  </a:cubicBezTo>
                  <a:cubicBezTo>
                    <a:pt x="180" y="207"/>
                    <a:pt x="180" y="207"/>
                    <a:pt x="180" y="207"/>
                  </a:cubicBezTo>
                  <a:cubicBezTo>
                    <a:pt x="208" y="207"/>
                    <a:pt x="208" y="207"/>
                    <a:pt x="208" y="207"/>
                  </a:cubicBezTo>
                  <a:cubicBezTo>
                    <a:pt x="228" y="225"/>
                    <a:pt x="228" y="225"/>
                    <a:pt x="228" y="225"/>
                  </a:cubicBezTo>
                  <a:cubicBezTo>
                    <a:pt x="270" y="218"/>
                    <a:pt x="270" y="218"/>
                    <a:pt x="270" y="218"/>
                  </a:cubicBezTo>
                  <a:cubicBezTo>
                    <a:pt x="312" y="279"/>
                    <a:pt x="312" y="279"/>
                    <a:pt x="312" y="279"/>
                  </a:cubicBezTo>
                  <a:cubicBezTo>
                    <a:pt x="329" y="259"/>
                    <a:pt x="329" y="259"/>
                    <a:pt x="329" y="259"/>
                  </a:cubicBezTo>
                  <a:cubicBezTo>
                    <a:pt x="332" y="262"/>
                    <a:pt x="332" y="262"/>
                    <a:pt x="332" y="262"/>
                  </a:cubicBezTo>
                  <a:cubicBezTo>
                    <a:pt x="333" y="263"/>
                    <a:pt x="351" y="287"/>
                    <a:pt x="358" y="296"/>
                  </a:cubicBezTo>
                  <a:cubicBezTo>
                    <a:pt x="363" y="302"/>
                    <a:pt x="385" y="312"/>
                    <a:pt x="399" y="317"/>
                  </a:cubicBezTo>
                  <a:cubicBezTo>
                    <a:pt x="418" y="317"/>
                    <a:pt x="418" y="317"/>
                    <a:pt x="418" y="317"/>
                  </a:cubicBezTo>
                  <a:cubicBezTo>
                    <a:pt x="421" y="329"/>
                    <a:pt x="421" y="329"/>
                    <a:pt x="421" y="329"/>
                  </a:cubicBezTo>
                  <a:cubicBezTo>
                    <a:pt x="422" y="332"/>
                    <a:pt x="434" y="360"/>
                    <a:pt x="444" y="372"/>
                  </a:cubicBezTo>
                  <a:cubicBezTo>
                    <a:pt x="456" y="386"/>
                    <a:pt x="463" y="421"/>
                    <a:pt x="464" y="422"/>
                  </a:cubicBezTo>
                  <a:cubicBezTo>
                    <a:pt x="465" y="426"/>
                    <a:pt x="465" y="426"/>
                    <a:pt x="465" y="426"/>
                  </a:cubicBezTo>
                  <a:cubicBezTo>
                    <a:pt x="443" y="433"/>
                    <a:pt x="443" y="433"/>
                    <a:pt x="443" y="433"/>
                  </a:cubicBezTo>
                  <a:cubicBezTo>
                    <a:pt x="443" y="453"/>
                    <a:pt x="443" y="453"/>
                    <a:pt x="443" y="453"/>
                  </a:cubicBezTo>
                  <a:cubicBezTo>
                    <a:pt x="424" y="467"/>
                    <a:pt x="424" y="467"/>
                    <a:pt x="424" y="467"/>
                  </a:cubicBezTo>
                  <a:cubicBezTo>
                    <a:pt x="412" y="489"/>
                    <a:pt x="412" y="489"/>
                    <a:pt x="412" y="489"/>
                  </a:cubicBezTo>
                  <a:cubicBezTo>
                    <a:pt x="404" y="500"/>
                    <a:pt x="404" y="500"/>
                    <a:pt x="404" y="500"/>
                  </a:cubicBezTo>
                  <a:cubicBezTo>
                    <a:pt x="404" y="500"/>
                    <a:pt x="399" y="507"/>
                    <a:pt x="404" y="517"/>
                  </a:cubicBezTo>
                  <a:cubicBezTo>
                    <a:pt x="406" y="522"/>
                    <a:pt x="405" y="527"/>
                    <a:pt x="401" y="530"/>
                  </a:cubicBezTo>
                  <a:cubicBezTo>
                    <a:pt x="393" y="536"/>
                    <a:pt x="378" y="535"/>
                    <a:pt x="368" y="526"/>
                  </a:cubicBezTo>
                  <a:cubicBezTo>
                    <a:pt x="360" y="520"/>
                    <a:pt x="349" y="523"/>
                    <a:pt x="344" y="525"/>
                  </a:cubicBezTo>
                  <a:cubicBezTo>
                    <a:pt x="353" y="547"/>
                    <a:pt x="353" y="547"/>
                    <a:pt x="353" y="547"/>
                  </a:cubicBezTo>
                  <a:cubicBezTo>
                    <a:pt x="374" y="564"/>
                    <a:pt x="374" y="564"/>
                    <a:pt x="374" y="564"/>
                  </a:cubicBezTo>
                  <a:cubicBezTo>
                    <a:pt x="374" y="576"/>
                    <a:pt x="374" y="576"/>
                    <a:pt x="374" y="576"/>
                  </a:cubicBezTo>
                  <a:cubicBezTo>
                    <a:pt x="388" y="577"/>
                    <a:pt x="388" y="577"/>
                    <a:pt x="388" y="577"/>
                  </a:cubicBezTo>
                  <a:cubicBezTo>
                    <a:pt x="390" y="575"/>
                    <a:pt x="399" y="571"/>
                    <a:pt x="410" y="566"/>
                  </a:cubicBezTo>
                  <a:cubicBezTo>
                    <a:pt x="411" y="566"/>
                    <a:pt x="413" y="565"/>
                    <a:pt x="413" y="563"/>
                  </a:cubicBezTo>
                  <a:cubicBezTo>
                    <a:pt x="413" y="561"/>
                    <a:pt x="410" y="558"/>
                    <a:pt x="408" y="556"/>
                  </a:cubicBezTo>
                  <a:cubicBezTo>
                    <a:pt x="405" y="553"/>
                    <a:pt x="405" y="553"/>
                    <a:pt x="405" y="553"/>
                  </a:cubicBezTo>
                  <a:cubicBezTo>
                    <a:pt x="408" y="550"/>
                    <a:pt x="408" y="550"/>
                    <a:pt x="408" y="550"/>
                  </a:cubicBezTo>
                  <a:cubicBezTo>
                    <a:pt x="408" y="550"/>
                    <a:pt x="419" y="539"/>
                    <a:pt x="426" y="524"/>
                  </a:cubicBezTo>
                  <a:cubicBezTo>
                    <a:pt x="428" y="520"/>
                    <a:pt x="430" y="515"/>
                    <a:pt x="435" y="514"/>
                  </a:cubicBezTo>
                  <a:cubicBezTo>
                    <a:pt x="439" y="512"/>
                    <a:pt x="443" y="515"/>
                    <a:pt x="446" y="518"/>
                  </a:cubicBezTo>
                  <a:cubicBezTo>
                    <a:pt x="448" y="519"/>
                    <a:pt x="451" y="521"/>
                    <a:pt x="453" y="521"/>
                  </a:cubicBezTo>
                  <a:cubicBezTo>
                    <a:pt x="463" y="523"/>
                    <a:pt x="464" y="541"/>
                    <a:pt x="464" y="550"/>
                  </a:cubicBezTo>
                  <a:cubicBezTo>
                    <a:pt x="471" y="553"/>
                    <a:pt x="489" y="559"/>
                    <a:pt x="495" y="563"/>
                  </a:cubicBezTo>
                  <a:cubicBezTo>
                    <a:pt x="503" y="567"/>
                    <a:pt x="513" y="573"/>
                    <a:pt x="519" y="585"/>
                  </a:cubicBezTo>
                  <a:cubicBezTo>
                    <a:pt x="522" y="592"/>
                    <a:pt x="521" y="598"/>
                    <a:pt x="520" y="603"/>
                  </a:cubicBezTo>
                  <a:cubicBezTo>
                    <a:pt x="519" y="608"/>
                    <a:pt x="517" y="614"/>
                    <a:pt x="519" y="621"/>
                  </a:cubicBezTo>
                  <a:cubicBezTo>
                    <a:pt x="520" y="624"/>
                    <a:pt x="521" y="624"/>
                    <a:pt x="521" y="624"/>
                  </a:cubicBezTo>
                  <a:cubicBezTo>
                    <a:pt x="524" y="626"/>
                    <a:pt x="531" y="624"/>
                    <a:pt x="536" y="622"/>
                  </a:cubicBezTo>
                  <a:cubicBezTo>
                    <a:pt x="542" y="621"/>
                    <a:pt x="547" y="619"/>
                    <a:pt x="551" y="620"/>
                  </a:cubicBezTo>
                  <a:cubicBezTo>
                    <a:pt x="554" y="620"/>
                    <a:pt x="560" y="620"/>
                    <a:pt x="566" y="619"/>
                  </a:cubicBezTo>
                  <a:cubicBezTo>
                    <a:pt x="576" y="618"/>
                    <a:pt x="587" y="616"/>
                    <a:pt x="595" y="620"/>
                  </a:cubicBezTo>
                  <a:cubicBezTo>
                    <a:pt x="599" y="622"/>
                    <a:pt x="609" y="624"/>
                    <a:pt x="618" y="625"/>
                  </a:cubicBezTo>
                  <a:cubicBezTo>
                    <a:pt x="637" y="627"/>
                    <a:pt x="648" y="629"/>
                    <a:pt x="649" y="636"/>
                  </a:cubicBezTo>
                  <a:cubicBezTo>
                    <a:pt x="651" y="639"/>
                    <a:pt x="672" y="649"/>
                    <a:pt x="690" y="655"/>
                  </a:cubicBezTo>
                  <a:cubicBezTo>
                    <a:pt x="720" y="655"/>
                    <a:pt x="720" y="655"/>
                    <a:pt x="720" y="655"/>
                  </a:cubicBezTo>
                  <a:cubicBezTo>
                    <a:pt x="720" y="656"/>
                    <a:pt x="720" y="656"/>
                    <a:pt x="720" y="656"/>
                  </a:cubicBezTo>
                  <a:cubicBezTo>
                    <a:pt x="762" y="672"/>
                    <a:pt x="762" y="672"/>
                    <a:pt x="762" y="672"/>
                  </a:cubicBezTo>
                  <a:cubicBezTo>
                    <a:pt x="766" y="673"/>
                    <a:pt x="766" y="673"/>
                    <a:pt x="766" y="673"/>
                  </a:cubicBezTo>
                  <a:cubicBezTo>
                    <a:pt x="766" y="645"/>
                    <a:pt x="766" y="645"/>
                    <a:pt x="766" y="645"/>
                  </a:cubicBezTo>
                  <a:cubicBezTo>
                    <a:pt x="768" y="644"/>
                    <a:pt x="768" y="644"/>
                    <a:pt x="768" y="644"/>
                  </a:cubicBezTo>
                  <a:cubicBezTo>
                    <a:pt x="780" y="640"/>
                    <a:pt x="793" y="635"/>
                    <a:pt x="797" y="633"/>
                  </a:cubicBezTo>
                  <a:cubicBezTo>
                    <a:pt x="797" y="631"/>
                    <a:pt x="797" y="629"/>
                    <a:pt x="797" y="626"/>
                  </a:cubicBezTo>
                  <a:cubicBezTo>
                    <a:pt x="783" y="617"/>
                    <a:pt x="783" y="617"/>
                    <a:pt x="783" y="617"/>
                  </a:cubicBezTo>
                  <a:cubicBezTo>
                    <a:pt x="760" y="598"/>
                    <a:pt x="760" y="598"/>
                    <a:pt x="760" y="598"/>
                  </a:cubicBezTo>
                  <a:cubicBezTo>
                    <a:pt x="770" y="597"/>
                    <a:pt x="770" y="597"/>
                    <a:pt x="770" y="597"/>
                  </a:cubicBezTo>
                  <a:cubicBezTo>
                    <a:pt x="770" y="597"/>
                    <a:pt x="779" y="597"/>
                    <a:pt x="786" y="597"/>
                  </a:cubicBezTo>
                  <a:cubicBezTo>
                    <a:pt x="787" y="597"/>
                    <a:pt x="790" y="597"/>
                    <a:pt x="793" y="596"/>
                  </a:cubicBezTo>
                  <a:cubicBezTo>
                    <a:pt x="799" y="595"/>
                    <a:pt x="809" y="593"/>
                    <a:pt x="818" y="597"/>
                  </a:cubicBezTo>
                  <a:cubicBezTo>
                    <a:pt x="825" y="601"/>
                    <a:pt x="840" y="606"/>
                    <a:pt x="849" y="609"/>
                  </a:cubicBezTo>
                  <a:cubicBezTo>
                    <a:pt x="842" y="588"/>
                    <a:pt x="842" y="588"/>
                    <a:pt x="842" y="588"/>
                  </a:cubicBezTo>
                  <a:lnTo>
                    <a:pt x="831" y="5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6" name="Freeform 4"/>
            <p:cNvSpPr/>
            <p:nvPr/>
          </p:nvSpPr>
          <p:spPr bwMode="auto">
            <a:xfrm>
              <a:off x="6375401" y="4840287"/>
              <a:ext cx="790574" cy="641350"/>
            </a:xfrm>
            <a:custGeom>
              <a:avLst/>
              <a:gdLst>
                <a:gd name="T0" fmla="*/ 174 w 318"/>
                <a:gd name="T1" fmla="*/ 209 h 258"/>
                <a:gd name="T2" fmla="*/ 208 w 318"/>
                <a:gd name="T3" fmla="*/ 233 h 258"/>
                <a:gd name="T4" fmla="*/ 216 w 318"/>
                <a:gd name="T5" fmla="*/ 233 h 258"/>
                <a:gd name="T6" fmla="*/ 221 w 318"/>
                <a:gd name="T7" fmla="*/ 226 h 258"/>
                <a:gd name="T8" fmla="*/ 248 w 318"/>
                <a:gd name="T9" fmla="*/ 208 h 258"/>
                <a:gd name="T10" fmla="*/ 274 w 318"/>
                <a:gd name="T11" fmla="*/ 207 h 258"/>
                <a:gd name="T12" fmla="*/ 307 w 318"/>
                <a:gd name="T13" fmla="*/ 194 h 258"/>
                <a:gd name="T14" fmla="*/ 307 w 318"/>
                <a:gd name="T15" fmla="*/ 194 h 258"/>
                <a:gd name="T16" fmla="*/ 313 w 318"/>
                <a:gd name="T17" fmla="*/ 194 h 258"/>
                <a:gd name="T18" fmla="*/ 310 w 318"/>
                <a:gd name="T19" fmla="*/ 153 h 258"/>
                <a:gd name="T20" fmla="*/ 318 w 318"/>
                <a:gd name="T21" fmla="*/ 132 h 258"/>
                <a:gd name="T22" fmla="*/ 310 w 318"/>
                <a:gd name="T23" fmla="*/ 125 h 258"/>
                <a:gd name="T24" fmla="*/ 287 w 318"/>
                <a:gd name="T25" fmla="*/ 123 h 258"/>
                <a:gd name="T26" fmla="*/ 287 w 318"/>
                <a:gd name="T27" fmla="*/ 110 h 258"/>
                <a:gd name="T28" fmla="*/ 311 w 318"/>
                <a:gd name="T29" fmla="*/ 94 h 258"/>
                <a:gd name="T30" fmla="*/ 312 w 318"/>
                <a:gd name="T31" fmla="*/ 67 h 258"/>
                <a:gd name="T32" fmla="*/ 313 w 318"/>
                <a:gd name="T33" fmla="*/ 55 h 258"/>
                <a:gd name="T34" fmla="*/ 290 w 318"/>
                <a:gd name="T35" fmla="*/ 55 h 258"/>
                <a:gd name="T36" fmla="*/ 255 w 318"/>
                <a:gd name="T37" fmla="*/ 30 h 258"/>
                <a:gd name="T38" fmla="*/ 256 w 318"/>
                <a:gd name="T39" fmla="*/ 27 h 258"/>
                <a:gd name="T40" fmla="*/ 261 w 318"/>
                <a:gd name="T41" fmla="*/ 7 h 258"/>
                <a:gd name="T42" fmla="*/ 260 w 318"/>
                <a:gd name="T43" fmla="*/ 7 h 258"/>
                <a:gd name="T44" fmla="*/ 232 w 318"/>
                <a:gd name="T45" fmla="*/ 7 h 258"/>
                <a:gd name="T46" fmla="*/ 231 w 318"/>
                <a:gd name="T47" fmla="*/ 5 h 258"/>
                <a:gd name="T48" fmla="*/ 223 w 318"/>
                <a:gd name="T49" fmla="*/ 1 h 258"/>
                <a:gd name="T50" fmla="*/ 219 w 318"/>
                <a:gd name="T51" fmla="*/ 5 h 258"/>
                <a:gd name="T52" fmla="*/ 199 w 318"/>
                <a:gd name="T53" fmla="*/ 20 h 258"/>
                <a:gd name="T54" fmla="*/ 186 w 318"/>
                <a:gd name="T55" fmla="*/ 26 h 258"/>
                <a:gd name="T56" fmla="*/ 186 w 318"/>
                <a:gd name="T57" fmla="*/ 40 h 258"/>
                <a:gd name="T58" fmla="*/ 160 w 318"/>
                <a:gd name="T59" fmla="*/ 38 h 258"/>
                <a:gd name="T60" fmla="*/ 134 w 318"/>
                <a:gd name="T61" fmla="*/ 28 h 258"/>
                <a:gd name="T62" fmla="*/ 130 w 318"/>
                <a:gd name="T63" fmla="*/ 38 h 258"/>
                <a:gd name="T64" fmla="*/ 145 w 318"/>
                <a:gd name="T65" fmla="*/ 61 h 258"/>
                <a:gd name="T66" fmla="*/ 147 w 318"/>
                <a:gd name="T67" fmla="*/ 63 h 258"/>
                <a:gd name="T68" fmla="*/ 138 w 318"/>
                <a:gd name="T69" fmla="*/ 83 h 258"/>
                <a:gd name="T70" fmla="*/ 99 w 318"/>
                <a:gd name="T71" fmla="*/ 83 h 258"/>
                <a:gd name="T72" fmla="*/ 82 w 318"/>
                <a:gd name="T73" fmla="*/ 97 h 258"/>
                <a:gd name="T74" fmla="*/ 48 w 318"/>
                <a:gd name="T75" fmla="*/ 107 h 258"/>
                <a:gd name="T76" fmla="*/ 16 w 318"/>
                <a:gd name="T77" fmla="*/ 101 h 258"/>
                <a:gd name="T78" fmla="*/ 0 w 318"/>
                <a:gd name="T79" fmla="*/ 111 h 258"/>
                <a:gd name="T80" fmla="*/ 9 w 318"/>
                <a:gd name="T81" fmla="*/ 127 h 258"/>
                <a:gd name="T82" fmla="*/ 5 w 318"/>
                <a:gd name="T83" fmla="*/ 133 h 258"/>
                <a:gd name="T84" fmla="*/ 4 w 318"/>
                <a:gd name="T85" fmla="*/ 133 h 258"/>
                <a:gd name="T86" fmla="*/ 6 w 318"/>
                <a:gd name="T87" fmla="*/ 135 h 258"/>
                <a:gd name="T88" fmla="*/ 14 w 318"/>
                <a:gd name="T89" fmla="*/ 140 h 258"/>
                <a:gd name="T90" fmla="*/ 22 w 318"/>
                <a:gd name="T91" fmla="*/ 136 h 258"/>
                <a:gd name="T92" fmla="*/ 34 w 318"/>
                <a:gd name="T93" fmla="*/ 131 h 258"/>
                <a:gd name="T94" fmla="*/ 42 w 318"/>
                <a:gd name="T95" fmla="*/ 138 h 258"/>
                <a:gd name="T96" fmla="*/ 40 w 318"/>
                <a:gd name="T97" fmla="*/ 173 h 258"/>
                <a:gd name="T98" fmla="*/ 39 w 318"/>
                <a:gd name="T99" fmla="*/ 179 h 258"/>
                <a:gd name="T100" fmla="*/ 44 w 318"/>
                <a:gd name="T101" fmla="*/ 214 h 258"/>
                <a:gd name="T102" fmla="*/ 44 w 318"/>
                <a:gd name="T103" fmla="*/ 215 h 258"/>
                <a:gd name="T104" fmla="*/ 44 w 318"/>
                <a:gd name="T105" fmla="*/ 215 h 258"/>
                <a:gd name="T106" fmla="*/ 41 w 318"/>
                <a:gd name="T107" fmla="*/ 252 h 258"/>
                <a:gd name="T108" fmla="*/ 41 w 318"/>
                <a:gd name="T109" fmla="*/ 255 h 258"/>
                <a:gd name="T110" fmla="*/ 85 w 318"/>
                <a:gd name="T111" fmla="*/ 238 h 258"/>
                <a:gd name="T112" fmla="*/ 87 w 318"/>
                <a:gd name="T113" fmla="*/ 239 h 258"/>
                <a:gd name="T114" fmla="*/ 118 w 318"/>
                <a:gd name="T115" fmla="*/ 256 h 258"/>
                <a:gd name="T116" fmla="*/ 130 w 318"/>
                <a:gd name="T117" fmla="*/ 251 h 258"/>
                <a:gd name="T118" fmla="*/ 135 w 318"/>
                <a:gd name="T119" fmla="*/ 248 h 258"/>
                <a:gd name="T120" fmla="*/ 158 w 318"/>
                <a:gd name="T121" fmla="*/ 231 h 258"/>
                <a:gd name="T122" fmla="*/ 161 w 318"/>
                <a:gd name="T123" fmla="*/ 209 h 258"/>
                <a:gd name="T124" fmla="*/ 174 w 318"/>
                <a:gd name="T125" fmla="*/ 20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 h="258">
                  <a:moveTo>
                    <a:pt x="174" y="209"/>
                  </a:moveTo>
                  <a:cubicBezTo>
                    <a:pt x="190" y="216"/>
                    <a:pt x="206" y="230"/>
                    <a:pt x="208" y="233"/>
                  </a:cubicBezTo>
                  <a:cubicBezTo>
                    <a:pt x="209" y="233"/>
                    <a:pt x="213" y="235"/>
                    <a:pt x="216" y="233"/>
                  </a:cubicBezTo>
                  <a:cubicBezTo>
                    <a:pt x="217" y="232"/>
                    <a:pt x="219" y="229"/>
                    <a:pt x="221" y="226"/>
                  </a:cubicBezTo>
                  <a:cubicBezTo>
                    <a:pt x="228" y="216"/>
                    <a:pt x="237" y="203"/>
                    <a:pt x="248" y="208"/>
                  </a:cubicBezTo>
                  <a:cubicBezTo>
                    <a:pt x="258" y="212"/>
                    <a:pt x="270" y="210"/>
                    <a:pt x="274" y="207"/>
                  </a:cubicBezTo>
                  <a:cubicBezTo>
                    <a:pt x="280" y="204"/>
                    <a:pt x="304" y="195"/>
                    <a:pt x="307" y="194"/>
                  </a:cubicBezTo>
                  <a:cubicBezTo>
                    <a:pt x="307" y="194"/>
                    <a:pt x="307" y="194"/>
                    <a:pt x="307" y="194"/>
                  </a:cubicBezTo>
                  <a:cubicBezTo>
                    <a:pt x="313" y="194"/>
                    <a:pt x="313" y="194"/>
                    <a:pt x="313" y="194"/>
                  </a:cubicBezTo>
                  <a:cubicBezTo>
                    <a:pt x="310" y="153"/>
                    <a:pt x="310" y="153"/>
                    <a:pt x="310" y="153"/>
                  </a:cubicBezTo>
                  <a:cubicBezTo>
                    <a:pt x="318" y="132"/>
                    <a:pt x="318" y="132"/>
                    <a:pt x="318" y="132"/>
                  </a:cubicBezTo>
                  <a:cubicBezTo>
                    <a:pt x="310" y="125"/>
                    <a:pt x="310" y="125"/>
                    <a:pt x="310" y="125"/>
                  </a:cubicBezTo>
                  <a:cubicBezTo>
                    <a:pt x="287" y="123"/>
                    <a:pt x="287" y="123"/>
                    <a:pt x="287" y="123"/>
                  </a:cubicBezTo>
                  <a:cubicBezTo>
                    <a:pt x="287" y="110"/>
                    <a:pt x="287" y="110"/>
                    <a:pt x="287" y="110"/>
                  </a:cubicBezTo>
                  <a:cubicBezTo>
                    <a:pt x="311" y="94"/>
                    <a:pt x="311" y="94"/>
                    <a:pt x="311" y="94"/>
                  </a:cubicBezTo>
                  <a:cubicBezTo>
                    <a:pt x="310" y="89"/>
                    <a:pt x="309" y="77"/>
                    <a:pt x="312" y="67"/>
                  </a:cubicBezTo>
                  <a:cubicBezTo>
                    <a:pt x="312" y="64"/>
                    <a:pt x="313" y="60"/>
                    <a:pt x="313" y="55"/>
                  </a:cubicBezTo>
                  <a:cubicBezTo>
                    <a:pt x="290" y="55"/>
                    <a:pt x="290" y="55"/>
                    <a:pt x="290" y="55"/>
                  </a:cubicBezTo>
                  <a:cubicBezTo>
                    <a:pt x="255" y="30"/>
                    <a:pt x="255" y="30"/>
                    <a:pt x="255" y="30"/>
                  </a:cubicBezTo>
                  <a:cubicBezTo>
                    <a:pt x="256" y="27"/>
                    <a:pt x="256" y="27"/>
                    <a:pt x="256" y="27"/>
                  </a:cubicBezTo>
                  <a:cubicBezTo>
                    <a:pt x="260" y="20"/>
                    <a:pt x="263" y="10"/>
                    <a:pt x="261" y="7"/>
                  </a:cubicBezTo>
                  <a:cubicBezTo>
                    <a:pt x="261" y="7"/>
                    <a:pt x="261" y="7"/>
                    <a:pt x="260" y="7"/>
                  </a:cubicBezTo>
                  <a:cubicBezTo>
                    <a:pt x="232" y="7"/>
                    <a:pt x="232" y="7"/>
                    <a:pt x="232" y="7"/>
                  </a:cubicBezTo>
                  <a:cubicBezTo>
                    <a:pt x="231" y="5"/>
                    <a:pt x="231" y="5"/>
                    <a:pt x="231" y="5"/>
                  </a:cubicBezTo>
                  <a:cubicBezTo>
                    <a:pt x="230" y="4"/>
                    <a:pt x="226" y="0"/>
                    <a:pt x="223" y="1"/>
                  </a:cubicBezTo>
                  <a:cubicBezTo>
                    <a:pt x="221" y="1"/>
                    <a:pt x="220" y="2"/>
                    <a:pt x="219" y="5"/>
                  </a:cubicBezTo>
                  <a:cubicBezTo>
                    <a:pt x="211" y="17"/>
                    <a:pt x="202" y="20"/>
                    <a:pt x="199" y="20"/>
                  </a:cubicBezTo>
                  <a:cubicBezTo>
                    <a:pt x="186" y="26"/>
                    <a:pt x="186" y="26"/>
                    <a:pt x="186" y="26"/>
                  </a:cubicBezTo>
                  <a:cubicBezTo>
                    <a:pt x="186" y="40"/>
                    <a:pt x="186" y="40"/>
                    <a:pt x="186" y="40"/>
                  </a:cubicBezTo>
                  <a:cubicBezTo>
                    <a:pt x="160" y="38"/>
                    <a:pt x="160" y="38"/>
                    <a:pt x="160" y="38"/>
                  </a:cubicBezTo>
                  <a:cubicBezTo>
                    <a:pt x="134" y="28"/>
                    <a:pt x="134" y="28"/>
                    <a:pt x="134" y="28"/>
                  </a:cubicBezTo>
                  <a:cubicBezTo>
                    <a:pt x="132" y="30"/>
                    <a:pt x="130" y="33"/>
                    <a:pt x="130" y="38"/>
                  </a:cubicBezTo>
                  <a:cubicBezTo>
                    <a:pt x="130" y="43"/>
                    <a:pt x="139" y="55"/>
                    <a:pt x="145" y="61"/>
                  </a:cubicBezTo>
                  <a:cubicBezTo>
                    <a:pt x="147" y="63"/>
                    <a:pt x="147" y="63"/>
                    <a:pt x="147" y="63"/>
                  </a:cubicBezTo>
                  <a:cubicBezTo>
                    <a:pt x="138" y="83"/>
                    <a:pt x="138" y="83"/>
                    <a:pt x="138" y="83"/>
                  </a:cubicBezTo>
                  <a:cubicBezTo>
                    <a:pt x="99" y="83"/>
                    <a:pt x="99" y="83"/>
                    <a:pt x="99" y="83"/>
                  </a:cubicBezTo>
                  <a:cubicBezTo>
                    <a:pt x="82" y="97"/>
                    <a:pt x="82" y="97"/>
                    <a:pt x="82" y="97"/>
                  </a:cubicBezTo>
                  <a:cubicBezTo>
                    <a:pt x="77" y="104"/>
                    <a:pt x="63" y="111"/>
                    <a:pt x="48" y="107"/>
                  </a:cubicBezTo>
                  <a:cubicBezTo>
                    <a:pt x="26" y="100"/>
                    <a:pt x="17" y="100"/>
                    <a:pt x="16" y="101"/>
                  </a:cubicBezTo>
                  <a:cubicBezTo>
                    <a:pt x="14" y="102"/>
                    <a:pt x="7" y="107"/>
                    <a:pt x="0" y="111"/>
                  </a:cubicBezTo>
                  <a:cubicBezTo>
                    <a:pt x="5" y="115"/>
                    <a:pt x="10" y="122"/>
                    <a:pt x="9" y="127"/>
                  </a:cubicBezTo>
                  <a:cubicBezTo>
                    <a:pt x="9" y="129"/>
                    <a:pt x="7" y="131"/>
                    <a:pt x="5" y="133"/>
                  </a:cubicBezTo>
                  <a:cubicBezTo>
                    <a:pt x="5" y="133"/>
                    <a:pt x="4" y="133"/>
                    <a:pt x="4" y="133"/>
                  </a:cubicBezTo>
                  <a:cubicBezTo>
                    <a:pt x="4" y="133"/>
                    <a:pt x="4" y="134"/>
                    <a:pt x="6" y="135"/>
                  </a:cubicBezTo>
                  <a:cubicBezTo>
                    <a:pt x="7" y="138"/>
                    <a:pt x="11" y="140"/>
                    <a:pt x="14" y="140"/>
                  </a:cubicBezTo>
                  <a:cubicBezTo>
                    <a:pt x="16" y="140"/>
                    <a:pt x="19" y="138"/>
                    <a:pt x="22" y="136"/>
                  </a:cubicBezTo>
                  <a:cubicBezTo>
                    <a:pt x="25" y="133"/>
                    <a:pt x="29" y="130"/>
                    <a:pt x="34" y="131"/>
                  </a:cubicBezTo>
                  <a:cubicBezTo>
                    <a:pt x="37" y="131"/>
                    <a:pt x="40" y="134"/>
                    <a:pt x="42" y="138"/>
                  </a:cubicBezTo>
                  <a:cubicBezTo>
                    <a:pt x="48" y="151"/>
                    <a:pt x="44" y="164"/>
                    <a:pt x="40" y="173"/>
                  </a:cubicBezTo>
                  <a:cubicBezTo>
                    <a:pt x="40" y="175"/>
                    <a:pt x="39" y="178"/>
                    <a:pt x="39" y="179"/>
                  </a:cubicBezTo>
                  <a:cubicBezTo>
                    <a:pt x="39" y="183"/>
                    <a:pt x="42" y="202"/>
                    <a:pt x="44" y="214"/>
                  </a:cubicBezTo>
                  <a:cubicBezTo>
                    <a:pt x="44" y="215"/>
                    <a:pt x="44" y="215"/>
                    <a:pt x="44" y="215"/>
                  </a:cubicBezTo>
                  <a:cubicBezTo>
                    <a:pt x="44" y="215"/>
                    <a:pt x="44" y="215"/>
                    <a:pt x="44" y="215"/>
                  </a:cubicBezTo>
                  <a:cubicBezTo>
                    <a:pt x="44" y="215"/>
                    <a:pt x="41" y="234"/>
                    <a:pt x="41" y="252"/>
                  </a:cubicBezTo>
                  <a:cubicBezTo>
                    <a:pt x="41" y="253"/>
                    <a:pt x="41" y="254"/>
                    <a:pt x="41" y="255"/>
                  </a:cubicBezTo>
                  <a:cubicBezTo>
                    <a:pt x="85" y="238"/>
                    <a:pt x="85" y="238"/>
                    <a:pt x="85" y="238"/>
                  </a:cubicBezTo>
                  <a:cubicBezTo>
                    <a:pt x="87" y="239"/>
                    <a:pt x="87" y="239"/>
                    <a:pt x="87" y="239"/>
                  </a:cubicBezTo>
                  <a:cubicBezTo>
                    <a:pt x="87" y="239"/>
                    <a:pt x="113" y="254"/>
                    <a:pt x="118" y="256"/>
                  </a:cubicBezTo>
                  <a:cubicBezTo>
                    <a:pt x="121" y="258"/>
                    <a:pt x="127" y="253"/>
                    <a:pt x="130" y="251"/>
                  </a:cubicBezTo>
                  <a:cubicBezTo>
                    <a:pt x="132" y="250"/>
                    <a:pt x="134" y="249"/>
                    <a:pt x="135" y="248"/>
                  </a:cubicBezTo>
                  <a:cubicBezTo>
                    <a:pt x="139" y="245"/>
                    <a:pt x="153" y="235"/>
                    <a:pt x="158" y="231"/>
                  </a:cubicBezTo>
                  <a:cubicBezTo>
                    <a:pt x="157" y="225"/>
                    <a:pt x="156" y="214"/>
                    <a:pt x="161" y="209"/>
                  </a:cubicBezTo>
                  <a:cubicBezTo>
                    <a:pt x="164" y="208"/>
                    <a:pt x="167" y="206"/>
                    <a:pt x="174" y="2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 name="Freeform 5"/>
            <p:cNvSpPr/>
            <p:nvPr/>
          </p:nvSpPr>
          <p:spPr bwMode="auto">
            <a:xfrm>
              <a:off x="7108826" y="4684712"/>
              <a:ext cx="682624" cy="823913"/>
            </a:xfrm>
            <a:custGeom>
              <a:avLst/>
              <a:gdLst>
                <a:gd name="T0" fmla="*/ 215 w 275"/>
                <a:gd name="T1" fmla="*/ 281 h 332"/>
                <a:gd name="T2" fmla="*/ 255 w 275"/>
                <a:gd name="T3" fmla="*/ 281 h 332"/>
                <a:gd name="T4" fmla="*/ 264 w 275"/>
                <a:gd name="T5" fmla="*/ 283 h 332"/>
                <a:gd name="T6" fmla="*/ 268 w 275"/>
                <a:gd name="T7" fmla="*/ 283 h 332"/>
                <a:gd name="T8" fmla="*/ 275 w 275"/>
                <a:gd name="T9" fmla="*/ 240 h 332"/>
                <a:gd name="T10" fmla="*/ 275 w 275"/>
                <a:gd name="T11" fmla="*/ 211 h 332"/>
                <a:gd name="T12" fmla="*/ 271 w 275"/>
                <a:gd name="T13" fmla="*/ 202 h 332"/>
                <a:gd name="T14" fmla="*/ 268 w 275"/>
                <a:gd name="T15" fmla="*/ 174 h 332"/>
                <a:gd name="T16" fmla="*/ 243 w 275"/>
                <a:gd name="T17" fmla="*/ 145 h 332"/>
                <a:gd name="T18" fmla="*/ 260 w 275"/>
                <a:gd name="T19" fmla="*/ 114 h 332"/>
                <a:gd name="T20" fmla="*/ 275 w 275"/>
                <a:gd name="T21" fmla="*/ 79 h 332"/>
                <a:gd name="T22" fmla="*/ 263 w 275"/>
                <a:gd name="T23" fmla="*/ 66 h 332"/>
                <a:gd name="T24" fmla="*/ 245 w 275"/>
                <a:gd name="T25" fmla="*/ 66 h 332"/>
                <a:gd name="T26" fmla="*/ 243 w 275"/>
                <a:gd name="T27" fmla="*/ 31 h 332"/>
                <a:gd name="T28" fmla="*/ 230 w 275"/>
                <a:gd name="T29" fmla="*/ 31 h 332"/>
                <a:gd name="T30" fmla="*/ 208 w 275"/>
                <a:gd name="T31" fmla="*/ 54 h 332"/>
                <a:gd name="T32" fmla="*/ 208 w 275"/>
                <a:gd name="T33" fmla="*/ 25 h 332"/>
                <a:gd name="T34" fmla="*/ 182 w 275"/>
                <a:gd name="T35" fmla="*/ 25 h 332"/>
                <a:gd name="T36" fmla="*/ 125 w 275"/>
                <a:gd name="T37" fmla="*/ 12 h 332"/>
                <a:gd name="T38" fmla="*/ 78 w 275"/>
                <a:gd name="T39" fmla="*/ 3 h 332"/>
                <a:gd name="T40" fmla="*/ 78 w 275"/>
                <a:gd name="T41" fmla="*/ 7 h 332"/>
                <a:gd name="T42" fmla="*/ 77 w 275"/>
                <a:gd name="T43" fmla="*/ 34 h 332"/>
                <a:gd name="T44" fmla="*/ 74 w 275"/>
                <a:gd name="T45" fmla="*/ 39 h 332"/>
                <a:gd name="T46" fmla="*/ 71 w 275"/>
                <a:gd name="T47" fmla="*/ 35 h 332"/>
                <a:gd name="T48" fmla="*/ 52 w 275"/>
                <a:gd name="T49" fmla="*/ 31 h 332"/>
                <a:gd name="T50" fmla="*/ 24 w 275"/>
                <a:gd name="T51" fmla="*/ 62 h 332"/>
                <a:gd name="T52" fmla="*/ 25 w 275"/>
                <a:gd name="T53" fmla="*/ 96 h 332"/>
                <a:gd name="T54" fmla="*/ 24 w 275"/>
                <a:gd name="T55" fmla="*/ 132 h 332"/>
                <a:gd name="T56" fmla="*/ 24 w 275"/>
                <a:gd name="T57" fmla="*/ 158 h 332"/>
                <a:gd name="T58" fmla="*/ 25 w 275"/>
                <a:gd name="T59" fmla="*/ 160 h 332"/>
                <a:gd name="T60" fmla="*/ 0 w 275"/>
                <a:gd name="T61" fmla="*/ 177 h 332"/>
                <a:gd name="T62" fmla="*/ 0 w 275"/>
                <a:gd name="T63" fmla="*/ 179 h 332"/>
                <a:gd name="T64" fmla="*/ 18 w 275"/>
                <a:gd name="T65" fmla="*/ 181 h 332"/>
                <a:gd name="T66" fmla="*/ 33 w 275"/>
                <a:gd name="T67" fmla="*/ 193 h 332"/>
                <a:gd name="T68" fmla="*/ 23 w 275"/>
                <a:gd name="T69" fmla="*/ 217 h 332"/>
                <a:gd name="T70" fmla="*/ 26 w 275"/>
                <a:gd name="T71" fmla="*/ 257 h 332"/>
                <a:gd name="T72" fmla="*/ 32 w 275"/>
                <a:gd name="T73" fmla="*/ 257 h 332"/>
                <a:gd name="T74" fmla="*/ 40 w 275"/>
                <a:gd name="T75" fmla="*/ 224 h 332"/>
                <a:gd name="T76" fmla="*/ 46 w 275"/>
                <a:gd name="T77" fmla="*/ 229 h 332"/>
                <a:gd name="T78" fmla="*/ 61 w 275"/>
                <a:gd name="T79" fmla="*/ 240 h 332"/>
                <a:gd name="T80" fmla="*/ 75 w 275"/>
                <a:gd name="T81" fmla="*/ 226 h 332"/>
                <a:gd name="T82" fmla="*/ 81 w 275"/>
                <a:gd name="T83" fmla="*/ 228 h 332"/>
                <a:gd name="T84" fmla="*/ 105 w 275"/>
                <a:gd name="T85" fmla="*/ 227 h 332"/>
                <a:gd name="T86" fmla="*/ 108 w 275"/>
                <a:gd name="T87" fmla="*/ 226 h 332"/>
                <a:gd name="T88" fmla="*/ 109 w 275"/>
                <a:gd name="T89" fmla="*/ 228 h 332"/>
                <a:gd name="T90" fmla="*/ 121 w 275"/>
                <a:gd name="T91" fmla="*/ 255 h 332"/>
                <a:gd name="T92" fmla="*/ 112 w 275"/>
                <a:gd name="T93" fmla="*/ 288 h 332"/>
                <a:gd name="T94" fmla="*/ 104 w 275"/>
                <a:gd name="T95" fmla="*/ 305 h 332"/>
                <a:gd name="T96" fmla="*/ 120 w 275"/>
                <a:gd name="T97" fmla="*/ 298 h 332"/>
                <a:gd name="T98" fmla="*/ 128 w 275"/>
                <a:gd name="T99" fmla="*/ 323 h 332"/>
                <a:gd name="T100" fmla="*/ 138 w 275"/>
                <a:gd name="T101" fmla="*/ 318 h 332"/>
                <a:gd name="T102" fmla="*/ 154 w 275"/>
                <a:gd name="T103" fmla="*/ 329 h 332"/>
                <a:gd name="T104" fmla="*/ 154 w 275"/>
                <a:gd name="T105" fmla="*/ 330 h 332"/>
                <a:gd name="T106" fmla="*/ 155 w 275"/>
                <a:gd name="T107" fmla="*/ 331 h 332"/>
                <a:gd name="T108" fmla="*/ 155 w 275"/>
                <a:gd name="T109" fmla="*/ 332 h 332"/>
                <a:gd name="T110" fmla="*/ 169 w 275"/>
                <a:gd name="T111" fmla="*/ 317 h 332"/>
                <a:gd name="T112" fmla="*/ 180 w 275"/>
                <a:gd name="T113" fmla="*/ 294 h 332"/>
                <a:gd name="T114" fmla="*/ 192 w 275"/>
                <a:gd name="T115" fmla="*/ 295 h 332"/>
                <a:gd name="T116" fmla="*/ 209 w 275"/>
                <a:gd name="T117" fmla="*/ 307 h 332"/>
                <a:gd name="T118" fmla="*/ 210 w 275"/>
                <a:gd name="T119" fmla="*/ 285 h 332"/>
                <a:gd name="T120" fmla="*/ 215 w 275"/>
                <a:gd name="T121" fmla="*/ 28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 h="332">
                  <a:moveTo>
                    <a:pt x="215" y="281"/>
                  </a:moveTo>
                  <a:cubicBezTo>
                    <a:pt x="225" y="279"/>
                    <a:pt x="238" y="279"/>
                    <a:pt x="255" y="281"/>
                  </a:cubicBezTo>
                  <a:cubicBezTo>
                    <a:pt x="260" y="281"/>
                    <a:pt x="263" y="282"/>
                    <a:pt x="264" y="283"/>
                  </a:cubicBezTo>
                  <a:cubicBezTo>
                    <a:pt x="265" y="283"/>
                    <a:pt x="266" y="283"/>
                    <a:pt x="268" y="283"/>
                  </a:cubicBezTo>
                  <a:cubicBezTo>
                    <a:pt x="275" y="240"/>
                    <a:pt x="275" y="240"/>
                    <a:pt x="275" y="240"/>
                  </a:cubicBezTo>
                  <a:cubicBezTo>
                    <a:pt x="275" y="211"/>
                    <a:pt x="275" y="211"/>
                    <a:pt x="275" y="211"/>
                  </a:cubicBezTo>
                  <a:cubicBezTo>
                    <a:pt x="271" y="202"/>
                    <a:pt x="271" y="202"/>
                    <a:pt x="271" y="202"/>
                  </a:cubicBezTo>
                  <a:cubicBezTo>
                    <a:pt x="268" y="174"/>
                    <a:pt x="268" y="174"/>
                    <a:pt x="268" y="174"/>
                  </a:cubicBezTo>
                  <a:cubicBezTo>
                    <a:pt x="256" y="164"/>
                    <a:pt x="243" y="151"/>
                    <a:pt x="243" y="145"/>
                  </a:cubicBezTo>
                  <a:cubicBezTo>
                    <a:pt x="243" y="139"/>
                    <a:pt x="255" y="122"/>
                    <a:pt x="260" y="114"/>
                  </a:cubicBezTo>
                  <a:cubicBezTo>
                    <a:pt x="275" y="79"/>
                    <a:pt x="275" y="79"/>
                    <a:pt x="275" y="79"/>
                  </a:cubicBezTo>
                  <a:cubicBezTo>
                    <a:pt x="274" y="76"/>
                    <a:pt x="272" y="66"/>
                    <a:pt x="263" y="66"/>
                  </a:cubicBezTo>
                  <a:cubicBezTo>
                    <a:pt x="245" y="66"/>
                    <a:pt x="245" y="66"/>
                    <a:pt x="245" y="66"/>
                  </a:cubicBezTo>
                  <a:cubicBezTo>
                    <a:pt x="243" y="31"/>
                    <a:pt x="243" y="31"/>
                    <a:pt x="243" y="31"/>
                  </a:cubicBezTo>
                  <a:cubicBezTo>
                    <a:pt x="230" y="31"/>
                    <a:pt x="230" y="31"/>
                    <a:pt x="230" y="31"/>
                  </a:cubicBezTo>
                  <a:cubicBezTo>
                    <a:pt x="208" y="54"/>
                    <a:pt x="208" y="54"/>
                    <a:pt x="208" y="54"/>
                  </a:cubicBezTo>
                  <a:cubicBezTo>
                    <a:pt x="208" y="25"/>
                    <a:pt x="208" y="25"/>
                    <a:pt x="208" y="25"/>
                  </a:cubicBezTo>
                  <a:cubicBezTo>
                    <a:pt x="182" y="25"/>
                    <a:pt x="182" y="25"/>
                    <a:pt x="182" y="25"/>
                  </a:cubicBezTo>
                  <a:cubicBezTo>
                    <a:pt x="181" y="25"/>
                    <a:pt x="153" y="21"/>
                    <a:pt x="125" y="12"/>
                  </a:cubicBezTo>
                  <a:cubicBezTo>
                    <a:pt x="91" y="0"/>
                    <a:pt x="81" y="1"/>
                    <a:pt x="78" y="3"/>
                  </a:cubicBezTo>
                  <a:cubicBezTo>
                    <a:pt x="78" y="4"/>
                    <a:pt x="77" y="5"/>
                    <a:pt x="78" y="7"/>
                  </a:cubicBezTo>
                  <a:cubicBezTo>
                    <a:pt x="82" y="25"/>
                    <a:pt x="78" y="33"/>
                    <a:pt x="77" y="34"/>
                  </a:cubicBezTo>
                  <a:cubicBezTo>
                    <a:pt x="74" y="39"/>
                    <a:pt x="74" y="39"/>
                    <a:pt x="74" y="39"/>
                  </a:cubicBezTo>
                  <a:cubicBezTo>
                    <a:pt x="71" y="35"/>
                    <a:pt x="71" y="35"/>
                    <a:pt x="71" y="35"/>
                  </a:cubicBezTo>
                  <a:cubicBezTo>
                    <a:pt x="71" y="35"/>
                    <a:pt x="66" y="31"/>
                    <a:pt x="52" y="31"/>
                  </a:cubicBezTo>
                  <a:cubicBezTo>
                    <a:pt x="37" y="31"/>
                    <a:pt x="26" y="43"/>
                    <a:pt x="24" y="62"/>
                  </a:cubicBezTo>
                  <a:cubicBezTo>
                    <a:pt x="24" y="72"/>
                    <a:pt x="24" y="84"/>
                    <a:pt x="25" y="96"/>
                  </a:cubicBezTo>
                  <a:cubicBezTo>
                    <a:pt x="26" y="111"/>
                    <a:pt x="27" y="124"/>
                    <a:pt x="24" y="132"/>
                  </a:cubicBezTo>
                  <a:cubicBezTo>
                    <a:pt x="21" y="144"/>
                    <a:pt x="24" y="158"/>
                    <a:pt x="24" y="158"/>
                  </a:cubicBezTo>
                  <a:cubicBezTo>
                    <a:pt x="25" y="160"/>
                    <a:pt x="25" y="160"/>
                    <a:pt x="25" y="160"/>
                  </a:cubicBezTo>
                  <a:cubicBezTo>
                    <a:pt x="0" y="177"/>
                    <a:pt x="0" y="177"/>
                    <a:pt x="0" y="177"/>
                  </a:cubicBezTo>
                  <a:cubicBezTo>
                    <a:pt x="0" y="179"/>
                    <a:pt x="0" y="179"/>
                    <a:pt x="0" y="179"/>
                  </a:cubicBezTo>
                  <a:cubicBezTo>
                    <a:pt x="18" y="181"/>
                    <a:pt x="18" y="181"/>
                    <a:pt x="18" y="181"/>
                  </a:cubicBezTo>
                  <a:cubicBezTo>
                    <a:pt x="33" y="193"/>
                    <a:pt x="33" y="193"/>
                    <a:pt x="33" y="193"/>
                  </a:cubicBezTo>
                  <a:cubicBezTo>
                    <a:pt x="23" y="217"/>
                    <a:pt x="23" y="217"/>
                    <a:pt x="23" y="217"/>
                  </a:cubicBezTo>
                  <a:cubicBezTo>
                    <a:pt x="26" y="257"/>
                    <a:pt x="26" y="257"/>
                    <a:pt x="26" y="257"/>
                  </a:cubicBezTo>
                  <a:cubicBezTo>
                    <a:pt x="32" y="257"/>
                    <a:pt x="32" y="257"/>
                    <a:pt x="32" y="257"/>
                  </a:cubicBezTo>
                  <a:cubicBezTo>
                    <a:pt x="33" y="225"/>
                    <a:pt x="37" y="225"/>
                    <a:pt x="40" y="224"/>
                  </a:cubicBezTo>
                  <a:cubicBezTo>
                    <a:pt x="42" y="224"/>
                    <a:pt x="45" y="224"/>
                    <a:pt x="46" y="229"/>
                  </a:cubicBezTo>
                  <a:cubicBezTo>
                    <a:pt x="50" y="237"/>
                    <a:pt x="57" y="239"/>
                    <a:pt x="61" y="240"/>
                  </a:cubicBezTo>
                  <a:cubicBezTo>
                    <a:pt x="64" y="235"/>
                    <a:pt x="69" y="226"/>
                    <a:pt x="75" y="226"/>
                  </a:cubicBezTo>
                  <a:cubicBezTo>
                    <a:pt x="77" y="225"/>
                    <a:pt x="79" y="226"/>
                    <a:pt x="81" y="228"/>
                  </a:cubicBezTo>
                  <a:cubicBezTo>
                    <a:pt x="83" y="230"/>
                    <a:pt x="95" y="229"/>
                    <a:pt x="105" y="227"/>
                  </a:cubicBezTo>
                  <a:cubicBezTo>
                    <a:pt x="108" y="226"/>
                    <a:pt x="108" y="226"/>
                    <a:pt x="108" y="226"/>
                  </a:cubicBezTo>
                  <a:cubicBezTo>
                    <a:pt x="109" y="228"/>
                    <a:pt x="109" y="228"/>
                    <a:pt x="109" y="228"/>
                  </a:cubicBezTo>
                  <a:cubicBezTo>
                    <a:pt x="111" y="231"/>
                    <a:pt x="121" y="247"/>
                    <a:pt x="121" y="255"/>
                  </a:cubicBezTo>
                  <a:cubicBezTo>
                    <a:pt x="121" y="263"/>
                    <a:pt x="113" y="286"/>
                    <a:pt x="112" y="288"/>
                  </a:cubicBezTo>
                  <a:cubicBezTo>
                    <a:pt x="104" y="305"/>
                    <a:pt x="104" y="305"/>
                    <a:pt x="104" y="305"/>
                  </a:cubicBezTo>
                  <a:cubicBezTo>
                    <a:pt x="120" y="298"/>
                    <a:pt x="120" y="298"/>
                    <a:pt x="120" y="298"/>
                  </a:cubicBezTo>
                  <a:cubicBezTo>
                    <a:pt x="128" y="323"/>
                    <a:pt x="128" y="323"/>
                    <a:pt x="128" y="323"/>
                  </a:cubicBezTo>
                  <a:cubicBezTo>
                    <a:pt x="130" y="320"/>
                    <a:pt x="134" y="318"/>
                    <a:pt x="138" y="318"/>
                  </a:cubicBezTo>
                  <a:cubicBezTo>
                    <a:pt x="145" y="318"/>
                    <a:pt x="152" y="327"/>
                    <a:pt x="154" y="329"/>
                  </a:cubicBezTo>
                  <a:cubicBezTo>
                    <a:pt x="154" y="330"/>
                    <a:pt x="154" y="330"/>
                    <a:pt x="154" y="330"/>
                  </a:cubicBezTo>
                  <a:cubicBezTo>
                    <a:pt x="155" y="331"/>
                    <a:pt x="155" y="331"/>
                    <a:pt x="155" y="331"/>
                  </a:cubicBezTo>
                  <a:cubicBezTo>
                    <a:pt x="155" y="331"/>
                    <a:pt x="155" y="332"/>
                    <a:pt x="155" y="332"/>
                  </a:cubicBezTo>
                  <a:cubicBezTo>
                    <a:pt x="163" y="326"/>
                    <a:pt x="169" y="319"/>
                    <a:pt x="169" y="317"/>
                  </a:cubicBezTo>
                  <a:cubicBezTo>
                    <a:pt x="169" y="311"/>
                    <a:pt x="172" y="298"/>
                    <a:pt x="180" y="294"/>
                  </a:cubicBezTo>
                  <a:cubicBezTo>
                    <a:pt x="183" y="291"/>
                    <a:pt x="188" y="292"/>
                    <a:pt x="192" y="295"/>
                  </a:cubicBezTo>
                  <a:cubicBezTo>
                    <a:pt x="197" y="298"/>
                    <a:pt x="204" y="303"/>
                    <a:pt x="209" y="307"/>
                  </a:cubicBezTo>
                  <a:cubicBezTo>
                    <a:pt x="207" y="299"/>
                    <a:pt x="207" y="290"/>
                    <a:pt x="210" y="285"/>
                  </a:cubicBezTo>
                  <a:cubicBezTo>
                    <a:pt x="211" y="283"/>
                    <a:pt x="213" y="281"/>
                    <a:pt x="215" y="2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 name="Freeform 6"/>
            <p:cNvSpPr/>
            <p:nvPr/>
          </p:nvSpPr>
          <p:spPr bwMode="auto">
            <a:xfrm>
              <a:off x="4776789" y="3219449"/>
              <a:ext cx="1619250" cy="1093787"/>
            </a:xfrm>
            <a:custGeom>
              <a:avLst/>
              <a:gdLst>
                <a:gd name="T0" fmla="*/ 0 w 652"/>
                <a:gd name="T1" fmla="*/ 216 h 440"/>
                <a:gd name="T2" fmla="*/ 1 w 652"/>
                <a:gd name="T3" fmla="*/ 251 h 440"/>
                <a:gd name="T4" fmla="*/ 13 w 652"/>
                <a:gd name="T5" fmla="*/ 279 h 440"/>
                <a:gd name="T6" fmla="*/ 44 w 652"/>
                <a:gd name="T7" fmla="*/ 304 h 440"/>
                <a:gd name="T8" fmla="*/ 89 w 652"/>
                <a:gd name="T9" fmla="*/ 343 h 440"/>
                <a:gd name="T10" fmla="*/ 127 w 652"/>
                <a:gd name="T11" fmla="*/ 348 h 440"/>
                <a:gd name="T12" fmla="*/ 197 w 652"/>
                <a:gd name="T13" fmla="*/ 388 h 440"/>
                <a:gd name="T14" fmla="*/ 228 w 652"/>
                <a:gd name="T15" fmla="*/ 394 h 440"/>
                <a:gd name="T16" fmla="*/ 271 w 652"/>
                <a:gd name="T17" fmla="*/ 440 h 440"/>
                <a:gd name="T18" fmla="*/ 296 w 652"/>
                <a:gd name="T19" fmla="*/ 430 h 440"/>
                <a:gd name="T20" fmla="*/ 315 w 652"/>
                <a:gd name="T21" fmla="*/ 440 h 440"/>
                <a:gd name="T22" fmla="*/ 349 w 652"/>
                <a:gd name="T23" fmla="*/ 411 h 440"/>
                <a:gd name="T24" fmla="*/ 357 w 652"/>
                <a:gd name="T25" fmla="*/ 395 h 440"/>
                <a:gd name="T26" fmla="*/ 381 w 652"/>
                <a:gd name="T27" fmla="*/ 323 h 440"/>
                <a:gd name="T28" fmla="*/ 427 w 652"/>
                <a:gd name="T29" fmla="*/ 333 h 440"/>
                <a:gd name="T30" fmla="*/ 441 w 652"/>
                <a:gd name="T31" fmla="*/ 370 h 440"/>
                <a:gd name="T32" fmla="*/ 486 w 652"/>
                <a:gd name="T33" fmla="*/ 394 h 440"/>
                <a:gd name="T34" fmla="*/ 514 w 652"/>
                <a:gd name="T35" fmla="*/ 412 h 440"/>
                <a:gd name="T36" fmla="*/ 544 w 652"/>
                <a:gd name="T37" fmla="*/ 402 h 440"/>
                <a:gd name="T38" fmla="*/ 563 w 652"/>
                <a:gd name="T39" fmla="*/ 372 h 440"/>
                <a:gd name="T40" fmla="*/ 531 w 652"/>
                <a:gd name="T41" fmla="*/ 326 h 440"/>
                <a:gd name="T42" fmla="*/ 570 w 652"/>
                <a:gd name="T43" fmla="*/ 324 h 440"/>
                <a:gd name="T44" fmla="*/ 593 w 652"/>
                <a:gd name="T45" fmla="*/ 324 h 440"/>
                <a:gd name="T46" fmla="*/ 603 w 652"/>
                <a:gd name="T47" fmla="*/ 288 h 440"/>
                <a:gd name="T48" fmla="*/ 632 w 652"/>
                <a:gd name="T49" fmla="*/ 253 h 440"/>
                <a:gd name="T50" fmla="*/ 652 w 652"/>
                <a:gd name="T51" fmla="*/ 224 h 440"/>
                <a:gd name="T52" fmla="*/ 610 w 652"/>
                <a:gd name="T53" fmla="*/ 136 h 440"/>
                <a:gd name="T54" fmla="*/ 609 w 652"/>
                <a:gd name="T55" fmla="*/ 129 h 440"/>
                <a:gd name="T56" fmla="*/ 594 w 652"/>
                <a:gd name="T57" fmla="*/ 128 h 440"/>
                <a:gd name="T58" fmla="*/ 526 w 652"/>
                <a:gd name="T59" fmla="*/ 75 h 440"/>
                <a:gd name="T60" fmla="*/ 463 w 652"/>
                <a:gd name="T61" fmla="*/ 31 h 440"/>
                <a:gd name="T62" fmla="*/ 402 w 652"/>
                <a:gd name="T63" fmla="*/ 19 h 440"/>
                <a:gd name="T64" fmla="*/ 385 w 652"/>
                <a:gd name="T65" fmla="*/ 27 h 440"/>
                <a:gd name="T66" fmla="*/ 355 w 652"/>
                <a:gd name="T67" fmla="*/ 73 h 440"/>
                <a:gd name="T68" fmla="*/ 303 w 652"/>
                <a:gd name="T69" fmla="*/ 56 h 440"/>
                <a:gd name="T70" fmla="*/ 269 w 652"/>
                <a:gd name="T71" fmla="*/ 53 h 440"/>
                <a:gd name="T72" fmla="*/ 259 w 652"/>
                <a:gd name="T73" fmla="*/ 28 h 440"/>
                <a:gd name="T74" fmla="*/ 234 w 652"/>
                <a:gd name="T75" fmla="*/ 19 h 440"/>
                <a:gd name="T76" fmla="*/ 190 w 652"/>
                <a:gd name="T77" fmla="*/ 0 h 440"/>
                <a:gd name="T78" fmla="*/ 80 w 652"/>
                <a:gd name="T79" fmla="*/ 11 h 440"/>
                <a:gd name="T80" fmla="*/ 103 w 652"/>
                <a:gd name="T81" fmla="*/ 61 h 440"/>
                <a:gd name="T82" fmla="*/ 103 w 652"/>
                <a:gd name="T83" fmla="*/ 103 h 440"/>
                <a:gd name="T84" fmla="*/ 84 w 652"/>
                <a:gd name="T85" fmla="*/ 145 h 440"/>
                <a:gd name="T86" fmla="*/ 15 w 652"/>
                <a:gd name="T87" fmla="*/ 172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2" h="440">
                  <a:moveTo>
                    <a:pt x="0" y="195"/>
                  </a:moveTo>
                  <a:cubicBezTo>
                    <a:pt x="0" y="216"/>
                    <a:pt x="0" y="216"/>
                    <a:pt x="0" y="216"/>
                  </a:cubicBezTo>
                  <a:cubicBezTo>
                    <a:pt x="15" y="226"/>
                    <a:pt x="15" y="226"/>
                    <a:pt x="15" y="226"/>
                  </a:cubicBezTo>
                  <a:cubicBezTo>
                    <a:pt x="1" y="251"/>
                    <a:pt x="1" y="251"/>
                    <a:pt x="1" y="251"/>
                  </a:cubicBezTo>
                  <a:cubicBezTo>
                    <a:pt x="13" y="278"/>
                    <a:pt x="13" y="278"/>
                    <a:pt x="13" y="278"/>
                  </a:cubicBezTo>
                  <a:cubicBezTo>
                    <a:pt x="13" y="279"/>
                    <a:pt x="13" y="279"/>
                    <a:pt x="13" y="279"/>
                  </a:cubicBezTo>
                  <a:cubicBezTo>
                    <a:pt x="14" y="284"/>
                    <a:pt x="17" y="300"/>
                    <a:pt x="25" y="305"/>
                  </a:cubicBezTo>
                  <a:cubicBezTo>
                    <a:pt x="28" y="308"/>
                    <a:pt x="37" y="306"/>
                    <a:pt x="44" y="304"/>
                  </a:cubicBezTo>
                  <a:cubicBezTo>
                    <a:pt x="53" y="301"/>
                    <a:pt x="64" y="298"/>
                    <a:pt x="69" y="307"/>
                  </a:cubicBezTo>
                  <a:cubicBezTo>
                    <a:pt x="73" y="316"/>
                    <a:pt x="85" y="336"/>
                    <a:pt x="89" y="343"/>
                  </a:cubicBezTo>
                  <a:cubicBezTo>
                    <a:pt x="98" y="340"/>
                    <a:pt x="117" y="336"/>
                    <a:pt x="124" y="341"/>
                  </a:cubicBezTo>
                  <a:cubicBezTo>
                    <a:pt x="126" y="343"/>
                    <a:pt x="127" y="345"/>
                    <a:pt x="127" y="348"/>
                  </a:cubicBezTo>
                  <a:cubicBezTo>
                    <a:pt x="127" y="353"/>
                    <a:pt x="141" y="366"/>
                    <a:pt x="154" y="374"/>
                  </a:cubicBezTo>
                  <a:cubicBezTo>
                    <a:pt x="197" y="388"/>
                    <a:pt x="197" y="388"/>
                    <a:pt x="197" y="388"/>
                  </a:cubicBezTo>
                  <a:cubicBezTo>
                    <a:pt x="201" y="386"/>
                    <a:pt x="213" y="382"/>
                    <a:pt x="222" y="389"/>
                  </a:cubicBezTo>
                  <a:cubicBezTo>
                    <a:pt x="224" y="391"/>
                    <a:pt x="226" y="392"/>
                    <a:pt x="228" y="394"/>
                  </a:cubicBezTo>
                  <a:cubicBezTo>
                    <a:pt x="235" y="399"/>
                    <a:pt x="244" y="405"/>
                    <a:pt x="253" y="420"/>
                  </a:cubicBezTo>
                  <a:cubicBezTo>
                    <a:pt x="261" y="433"/>
                    <a:pt x="268" y="438"/>
                    <a:pt x="271" y="440"/>
                  </a:cubicBezTo>
                  <a:cubicBezTo>
                    <a:pt x="294" y="429"/>
                    <a:pt x="294" y="429"/>
                    <a:pt x="294" y="429"/>
                  </a:cubicBezTo>
                  <a:cubicBezTo>
                    <a:pt x="296" y="430"/>
                    <a:pt x="296" y="430"/>
                    <a:pt x="296" y="430"/>
                  </a:cubicBezTo>
                  <a:cubicBezTo>
                    <a:pt x="303" y="435"/>
                    <a:pt x="311" y="440"/>
                    <a:pt x="313" y="440"/>
                  </a:cubicBezTo>
                  <a:cubicBezTo>
                    <a:pt x="315" y="440"/>
                    <a:pt x="315" y="440"/>
                    <a:pt x="315" y="440"/>
                  </a:cubicBezTo>
                  <a:cubicBezTo>
                    <a:pt x="339" y="430"/>
                    <a:pt x="339" y="430"/>
                    <a:pt x="339" y="430"/>
                  </a:cubicBezTo>
                  <a:cubicBezTo>
                    <a:pt x="349" y="411"/>
                    <a:pt x="349" y="411"/>
                    <a:pt x="349" y="411"/>
                  </a:cubicBezTo>
                  <a:cubicBezTo>
                    <a:pt x="364" y="411"/>
                    <a:pt x="364" y="411"/>
                    <a:pt x="364" y="411"/>
                  </a:cubicBezTo>
                  <a:cubicBezTo>
                    <a:pt x="357" y="395"/>
                    <a:pt x="357" y="395"/>
                    <a:pt x="357" y="395"/>
                  </a:cubicBezTo>
                  <a:cubicBezTo>
                    <a:pt x="366" y="364"/>
                    <a:pt x="366" y="364"/>
                    <a:pt x="366" y="364"/>
                  </a:cubicBezTo>
                  <a:cubicBezTo>
                    <a:pt x="367" y="348"/>
                    <a:pt x="369" y="323"/>
                    <a:pt x="381" y="323"/>
                  </a:cubicBezTo>
                  <a:cubicBezTo>
                    <a:pt x="391" y="323"/>
                    <a:pt x="422" y="332"/>
                    <a:pt x="425" y="333"/>
                  </a:cubicBezTo>
                  <a:cubicBezTo>
                    <a:pt x="427" y="333"/>
                    <a:pt x="427" y="333"/>
                    <a:pt x="427" y="333"/>
                  </a:cubicBezTo>
                  <a:cubicBezTo>
                    <a:pt x="428" y="335"/>
                    <a:pt x="428" y="335"/>
                    <a:pt x="428" y="335"/>
                  </a:cubicBezTo>
                  <a:cubicBezTo>
                    <a:pt x="428" y="335"/>
                    <a:pt x="433" y="350"/>
                    <a:pt x="441" y="370"/>
                  </a:cubicBezTo>
                  <a:cubicBezTo>
                    <a:pt x="452" y="400"/>
                    <a:pt x="463" y="412"/>
                    <a:pt x="467" y="411"/>
                  </a:cubicBezTo>
                  <a:cubicBezTo>
                    <a:pt x="475" y="408"/>
                    <a:pt x="483" y="398"/>
                    <a:pt x="486" y="394"/>
                  </a:cubicBezTo>
                  <a:cubicBezTo>
                    <a:pt x="488" y="390"/>
                    <a:pt x="488" y="390"/>
                    <a:pt x="488" y="390"/>
                  </a:cubicBezTo>
                  <a:cubicBezTo>
                    <a:pt x="514" y="412"/>
                    <a:pt x="514" y="412"/>
                    <a:pt x="514" y="412"/>
                  </a:cubicBezTo>
                  <a:cubicBezTo>
                    <a:pt x="527" y="422"/>
                    <a:pt x="527" y="422"/>
                    <a:pt x="527" y="422"/>
                  </a:cubicBezTo>
                  <a:cubicBezTo>
                    <a:pt x="544" y="402"/>
                    <a:pt x="544" y="402"/>
                    <a:pt x="544" y="402"/>
                  </a:cubicBezTo>
                  <a:cubicBezTo>
                    <a:pt x="563" y="393"/>
                    <a:pt x="563" y="393"/>
                    <a:pt x="563" y="393"/>
                  </a:cubicBezTo>
                  <a:cubicBezTo>
                    <a:pt x="563" y="372"/>
                    <a:pt x="563" y="372"/>
                    <a:pt x="563" y="372"/>
                  </a:cubicBezTo>
                  <a:cubicBezTo>
                    <a:pt x="543" y="356"/>
                    <a:pt x="543" y="356"/>
                    <a:pt x="543" y="356"/>
                  </a:cubicBezTo>
                  <a:cubicBezTo>
                    <a:pt x="531" y="326"/>
                    <a:pt x="531" y="326"/>
                    <a:pt x="531" y="326"/>
                  </a:cubicBezTo>
                  <a:cubicBezTo>
                    <a:pt x="534" y="324"/>
                    <a:pt x="534" y="324"/>
                    <a:pt x="534" y="324"/>
                  </a:cubicBezTo>
                  <a:cubicBezTo>
                    <a:pt x="534" y="323"/>
                    <a:pt x="555" y="311"/>
                    <a:pt x="570" y="324"/>
                  </a:cubicBezTo>
                  <a:cubicBezTo>
                    <a:pt x="578" y="331"/>
                    <a:pt x="589" y="331"/>
                    <a:pt x="593" y="328"/>
                  </a:cubicBezTo>
                  <a:cubicBezTo>
                    <a:pt x="594" y="327"/>
                    <a:pt x="594" y="326"/>
                    <a:pt x="593" y="324"/>
                  </a:cubicBezTo>
                  <a:cubicBezTo>
                    <a:pt x="587" y="310"/>
                    <a:pt x="594" y="299"/>
                    <a:pt x="595" y="299"/>
                  </a:cubicBezTo>
                  <a:cubicBezTo>
                    <a:pt x="603" y="288"/>
                    <a:pt x="603" y="288"/>
                    <a:pt x="603" y="288"/>
                  </a:cubicBezTo>
                  <a:cubicBezTo>
                    <a:pt x="614" y="265"/>
                    <a:pt x="614" y="265"/>
                    <a:pt x="614" y="265"/>
                  </a:cubicBezTo>
                  <a:cubicBezTo>
                    <a:pt x="632" y="253"/>
                    <a:pt x="632" y="253"/>
                    <a:pt x="632" y="253"/>
                  </a:cubicBezTo>
                  <a:cubicBezTo>
                    <a:pt x="632" y="232"/>
                    <a:pt x="632" y="232"/>
                    <a:pt x="632" y="232"/>
                  </a:cubicBezTo>
                  <a:cubicBezTo>
                    <a:pt x="652" y="224"/>
                    <a:pt x="652" y="224"/>
                    <a:pt x="652" y="224"/>
                  </a:cubicBezTo>
                  <a:cubicBezTo>
                    <a:pt x="650" y="215"/>
                    <a:pt x="643" y="192"/>
                    <a:pt x="635" y="181"/>
                  </a:cubicBezTo>
                  <a:cubicBezTo>
                    <a:pt x="623" y="168"/>
                    <a:pt x="610" y="137"/>
                    <a:pt x="610" y="136"/>
                  </a:cubicBezTo>
                  <a:cubicBezTo>
                    <a:pt x="610" y="135"/>
                    <a:pt x="610" y="135"/>
                    <a:pt x="610" y="135"/>
                  </a:cubicBezTo>
                  <a:cubicBezTo>
                    <a:pt x="609" y="129"/>
                    <a:pt x="609" y="129"/>
                    <a:pt x="609" y="129"/>
                  </a:cubicBezTo>
                  <a:cubicBezTo>
                    <a:pt x="594" y="129"/>
                    <a:pt x="594" y="129"/>
                    <a:pt x="594" y="129"/>
                  </a:cubicBezTo>
                  <a:cubicBezTo>
                    <a:pt x="594" y="128"/>
                    <a:pt x="594" y="128"/>
                    <a:pt x="594" y="128"/>
                  </a:cubicBezTo>
                  <a:cubicBezTo>
                    <a:pt x="590" y="127"/>
                    <a:pt x="557" y="115"/>
                    <a:pt x="549" y="105"/>
                  </a:cubicBezTo>
                  <a:cubicBezTo>
                    <a:pt x="544" y="98"/>
                    <a:pt x="532" y="83"/>
                    <a:pt x="526" y="75"/>
                  </a:cubicBezTo>
                  <a:cubicBezTo>
                    <a:pt x="509" y="97"/>
                    <a:pt x="509" y="97"/>
                    <a:pt x="509" y="97"/>
                  </a:cubicBezTo>
                  <a:cubicBezTo>
                    <a:pt x="463" y="31"/>
                    <a:pt x="463" y="31"/>
                    <a:pt x="463" y="31"/>
                  </a:cubicBezTo>
                  <a:cubicBezTo>
                    <a:pt x="423" y="38"/>
                    <a:pt x="423" y="38"/>
                    <a:pt x="423" y="38"/>
                  </a:cubicBezTo>
                  <a:cubicBezTo>
                    <a:pt x="402" y="19"/>
                    <a:pt x="402" y="19"/>
                    <a:pt x="402" y="19"/>
                  </a:cubicBezTo>
                  <a:cubicBezTo>
                    <a:pt x="385" y="19"/>
                    <a:pt x="385" y="19"/>
                    <a:pt x="385" y="19"/>
                  </a:cubicBezTo>
                  <a:cubicBezTo>
                    <a:pt x="385" y="27"/>
                    <a:pt x="385" y="27"/>
                    <a:pt x="385" y="27"/>
                  </a:cubicBezTo>
                  <a:cubicBezTo>
                    <a:pt x="373" y="53"/>
                    <a:pt x="373" y="53"/>
                    <a:pt x="373" y="53"/>
                  </a:cubicBezTo>
                  <a:cubicBezTo>
                    <a:pt x="355" y="73"/>
                    <a:pt x="355" y="73"/>
                    <a:pt x="355" y="73"/>
                  </a:cubicBezTo>
                  <a:cubicBezTo>
                    <a:pt x="328" y="71"/>
                    <a:pt x="328" y="71"/>
                    <a:pt x="328" y="71"/>
                  </a:cubicBezTo>
                  <a:cubicBezTo>
                    <a:pt x="303" y="56"/>
                    <a:pt x="303" y="56"/>
                    <a:pt x="303" y="56"/>
                  </a:cubicBezTo>
                  <a:cubicBezTo>
                    <a:pt x="288" y="51"/>
                    <a:pt x="288" y="51"/>
                    <a:pt x="288" y="51"/>
                  </a:cubicBezTo>
                  <a:cubicBezTo>
                    <a:pt x="269" y="53"/>
                    <a:pt x="269" y="53"/>
                    <a:pt x="269" y="53"/>
                  </a:cubicBezTo>
                  <a:cubicBezTo>
                    <a:pt x="269" y="37"/>
                    <a:pt x="269" y="37"/>
                    <a:pt x="269" y="37"/>
                  </a:cubicBezTo>
                  <a:cubicBezTo>
                    <a:pt x="259" y="28"/>
                    <a:pt x="259" y="28"/>
                    <a:pt x="259" y="28"/>
                  </a:cubicBezTo>
                  <a:cubicBezTo>
                    <a:pt x="234" y="30"/>
                    <a:pt x="234" y="30"/>
                    <a:pt x="234" y="30"/>
                  </a:cubicBezTo>
                  <a:cubicBezTo>
                    <a:pt x="234" y="19"/>
                    <a:pt x="234" y="19"/>
                    <a:pt x="234" y="19"/>
                  </a:cubicBezTo>
                  <a:cubicBezTo>
                    <a:pt x="220" y="19"/>
                    <a:pt x="220" y="19"/>
                    <a:pt x="220" y="19"/>
                  </a:cubicBezTo>
                  <a:cubicBezTo>
                    <a:pt x="190" y="0"/>
                    <a:pt x="190" y="0"/>
                    <a:pt x="190" y="0"/>
                  </a:cubicBezTo>
                  <a:cubicBezTo>
                    <a:pt x="100" y="0"/>
                    <a:pt x="100" y="0"/>
                    <a:pt x="100" y="0"/>
                  </a:cubicBezTo>
                  <a:cubicBezTo>
                    <a:pt x="91" y="0"/>
                    <a:pt x="81" y="9"/>
                    <a:pt x="80" y="11"/>
                  </a:cubicBezTo>
                  <a:cubicBezTo>
                    <a:pt x="80" y="30"/>
                    <a:pt x="80" y="30"/>
                    <a:pt x="80" y="30"/>
                  </a:cubicBezTo>
                  <a:cubicBezTo>
                    <a:pt x="85" y="35"/>
                    <a:pt x="101" y="50"/>
                    <a:pt x="103" y="61"/>
                  </a:cubicBezTo>
                  <a:cubicBezTo>
                    <a:pt x="105" y="72"/>
                    <a:pt x="103" y="101"/>
                    <a:pt x="103" y="102"/>
                  </a:cubicBezTo>
                  <a:cubicBezTo>
                    <a:pt x="103" y="103"/>
                    <a:pt x="103" y="103"/>
                    <a:pt x="103" y="103"/>
                  </a:cubicBezTo>
                  <a:cubicBezTo>
                    <a:pt x="84" y="123"/>
                    <a:pt x="84" y="123"/>
                    <a:pt x="84" y="123"/>
                  </a:cubicBezTo>
                  <a:cubicBezTo>
                    <a:pt x="84" y="145"/>
                    <a:pt x="84" y="145"/>
                    <a:pt x="84" y="145"/>
                  </a:cubicBezTo>
                  <a:cubicBezTo>
                    <a:pt x="25" y="145"/>
                    <a:pt x="25" y="145"/>
                    <a:pt x="25" y="145"/>
                  </a:cubicBezTo>
                  <a:cubicBezTo>
                    <a:pt x="23" y="152"/>
                    <a:pt x="18" y="167"/>
                    <a:pt x="15" y="172"/>
                  </a:cubicBezTo>
                  <a:cubicBezTo>
                    <a:pt x="11" y="176"/>
                    <a:pt x="3" y="191"/>
                    <a:pt x="0" y="1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9" name="Freeform 7"/>
            <p:cNvSpPr/>
            <p:nvPr/>
          </p:nvSpPr>
          <p:spPr bwMode="auto">
            <a:xfrm>
              <a:off x="7732713" y="4684712"/>
              <a:ext cx="603250" cy="814388"/>
            </a:xfrm>
            <a:custGeom>
              <a:avLst/>
              <a:gdLst>
                <a:gd name="T0" fmla="*/ 216 w 243"/>
                <a:gd name="T1" fmla="*/ 34 h 328"/>
                <a:gd name="T2" fmla="*/ 219 w 243"/>
                <a:gd name="T3" fmla="*/ 24 h 328"/>
                <a:gd name="T4" fmla="*/ 218 w 243"/>
                <a:gd name="T5" fmla="*/ 23 h 328"/>
                <a:gd name="T6" fmla="*/ 211 w 243"/>
                <a:gd name="T7" fmla="*/ 19 h 328"/>
                <a:gd name="T8" fmla="*/ 198 w 243"/>
                <a:gd name="T9" fmla="*/ 14 h 328"/>
                <a:gd name="T10" fmla="*/ 180 w 243"/>
                <a:gd name="T11" fmla="*/ 6 h 328"/>
                <a:gd name="T12" fmla="*/ 168 w 243"/>
                <a:gd name="T13" fmla="*/ 1 h 328"/>
                <a:gd name="T14" fmla="*/ 161 w 243"/>
                <a:gd name="T15" fmla="*/ 10 h 328"/>
                <a:gd name="T16" fmla="*/ 148 w 243"/>
                <a:gd name="T17" fmla="*/ 1 h 328"/>
                <a:gd name="T18" fmla="*/ 137 w 243"/>
                <a:gd name="T19" fmla="*/ 2 h 328"/>
                <a:gd name="T20" fmla="*/ 96 w 243"/>
                <a:gd name="T21" fmla="*/ 16 h 328"/>
                <a:gd name="T22" fmla="*/ 53 w 243"/>
                <a:gd name="T23" fmla="*/ 32 h 328"/>
                <a:gd name="T24" fmla="*/ 24 w 243"/>
                <a:gd name="T25" fmla="*/ 62 h 328"/>
                <a:gd name="T26" fmla="*/ 32 w 243"/>
                <a:gd name="T27" fmla="*/ 79 h 328"/>
                <a:gd name="T28" fmla="*/ 32 w 243"/>
                <a:gd name="T29" fmla="*/ 80 h 328"/>
                <a:gd name="T30" fmla="*/ 15 w 243"/>
                <a:gd name="T31" fmla="*/ 118 h 328"/>
                <a:gd name="T32" fmla="*/ 0 w 243"/>
                <a:gd name="T33" fmla="*/ 146 h 328"/>
                <a:gd name="T34" fmla="*/ 23 w 243"/>
                <a:gd name="T35" fmla="*/ 168 h 328"/>
                <a:gd name="T36" fmla="*/ 24 w 243"/>
                <a:gd name="T37" fmla="*/ 169 h 328"/>
                <a:gd name="T38" fmla="*/ 28 w 243"/>
                <a:gd name="T39" fmla="*/ 200 h 328"/>
                <a:gd name="T40" fmla="*/ 32 w 243"/>
                <a:gd name="T41" fmla="*/ 210 h 328"/>
                <a:gd name="T42" fmla="*/ 32 w 243"/>
                <a:gd name="T43" fmla="*/ 241 h 328"/>
                <a:gd name="T44" fmla="*/ 25 w 243"/>
                <a:gd name="T45" fmla="*/ 283 h 328"/>
                <a:gd name="T46" fmla="*/ 51 w 243"/>
                <a:gd name="T47" fmla="*/ 280 h 328"/>
                <a:gd name="T48" fmla="*/ 56 w 243"/>
                <a:gd name="T49" fmla="*/ 278 h 328"/>
                <a:gd name="T50" fmla="*/ 56 w 243"/>
                <a:gd name="T51" fmla="*/ 314 h 328"/>
                <a:gd name="T52" fmla="*/ 54 w 243"/>
                <a:gd name="T53" fmla="*/ 315 h 328"/>
                <a:gd name="T54" fmla="*/ 39 w 243"/>
                <a:gd name="T55" fmla="*/ 325 h 328"/>
                <a:gd name="T56" fmla="*/ 39 w 243"/>
                <a:gd name="T57" fmla="*/ 326 h 328"/>
                <a:gd name="T58" fmla="*/ 80 w 243"/>
                <a:gd name="T59" fmla="*/ 322 h 328"/>
                <a:gd name="T60" fmla="*/ 87 w 243"/>
                <a:gd name="T61" fmla="*/ 318 h 328"/>
                <a:gd name="T62" fmla="*/ 107 w 243"/>
                <a:gd name="T63" fmla="*/ 317 h 328"/>
                <a:gd name="T64" fmla="*/ 112 w 243"/>
                <a:gd name="T65" fmla="*/ 319 h 328"/>
                <a:gd name="T66" fmla="*/ 112 w 243"/>
                <a:gd name="T67" fmla="*/ 286 h 328"/>
                <a:gd name="T68" fmla="*/ 130 w 243"/>
                <a:gd name="T69" fmla="*/ 261 h 328"/>
                <a:gd name="T70" fmla="*/ 142 w 243"/>
                <a:gd name="T71" fmla="*/ 226 h 328"/>
                <a:gd name="T72" fmla="*/ 150 w 243"/>
                <a:gd name="T73" fmla="*/ 213 h 328"/>
                <a:gd name="T74" fmla="*/ 150 w 243"/>
                <a:gd name="T75" fmla="*/ 201 h 328"/>
                <a:gd name="T76" fmla="*/ 162 w 243"/>
                <a:gd name="T77" fmla="*/ 181 h 328"/>
                <a:gd name="T78" fmla="*/ 176 w 243"/>
                <a:gd name="T79" fmla="*/ 157 h 328"/>
                <a:gd name="T80" fmla="*/ 175 w 243"/>
                <a:gd name="T81" fmla="*/ 155 h 328"/>
                <a:gd name="T82" fmla="*/ 169 w 243"/>
                <a:gd name="T83" fmla="*/ 127 h 328"/>
                <a:gd name="T84" fmla="*/ 180 w 243"/>
                <a:gd name="T85" fmla="*/ 119 h 328"/>
                <a:gd name="T86" fmla="*/ 202 w 243"/>
                <a:gd name="T87" fmla="*/ 117 h 328"/>
                <a:gd name="T88" fmla="*/ 220 w 243"/>
                <a:gd name="T89" fmla="*/ 113 h 328"/>
                <a:gd name="T90" fmla="*/ 226 w 243"/>
                <a:gd name="T91" fmla="*/ 106 h 328"/>
                <a:gd name="T92" fmla="*/ 243 w 243"/>
                <a:gd name="T93" fmla="*/ 88 h 328"/>
                <a:gd name="T94" fmla="*/ 243 w 243"/>
                <a:gd name="T95" fmla="*/ 62 h 328"/>
                <a:gd name="T96" fmla="*/ 214 w 243"/>
                <a:gd name="T97" fmla="*/ 37 h 328"/>
                <a:gd name="T98" fmla="*/ 216 w 243"/>
                <a:gd name="T99" fmla="*/ 3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3" h="328">
                  <a:moveTo>
                    <a:pt x="216" y="34"/>
                  </a:moveTo>
                  <a:cubicBezTo>
                    <a:pt x="217" y="31"/>
                    <a:pt x="219" y="26"/>
                    <a:pt x="219" y="24"/>
                  </a:cubicBezTo>
                  <a:cubicBezTo>
                    <a:pt x="218" y="23"/>
                    <a:pt x="218" y="23"/>
                    <a:pt x="218" y="23"/>
                  </a:cubicBezTo>
                  <a:cubicBezTo>
                    <a:pt x="215" y="21"/>
                    <a:pt x="213" y="20"/>
                    <a:pt x="211" y="19"/>
                  </a:cubicBezTo>
                  <a:cubicBezTo>
                    <a:pt x="208" y="17"/>
                    <a:pt x="206" y="15"/>
                    <a:pt x="198" y="14"/>
                  </a:cubicBezTo>
                  <a:cubicBezTo>
                    <a:pt x="192" y="13"/>
                    <a:pt x="185" y="9"/>
                    <a:pt x="180" y="6"/>
                  </a:cubicBezTo>
                  <a:cubicBezTo>
                    <a:pt x="176" y="4"/>
                    <a:pt x="170" y="0"/>
                    <a:pt x="168" y="1"/>
                  </a:cubicBezTo>
                  <a:cubicBezTo>
                    <a:pt x="161" y="10"/>
                    <a:pt x="161" y="10"/>
                    <a:pt x="161" y="10"/>
                  </a:cubicBezTo>
                  <a:cubicBezTo>
                    <a:pt x="148" y="1"/>
                    <a:pt x="148" y="1"/>
                    <a:pt x="148" y="1"/>
                  </a:cubicBezTo>
                  <a:cubicBezTo>
                    <a:pt x="137" y="2"/>
                    <a:pt x="137" y="2"/>
                    <a:pt x="137" y="2"/>
                  </a:cubicBezTo>
                  <a:cubicBezTo>
                    <a:pt x="133" y="3"/>
                    <a:pt x="108" y="12"/>
                    <a:pt x="96" y="16"/>
                  </a:cubicBezTo>
                  <a:cubicBezTo>
                    <a:pt x="84" y="19"/>
                    <a:pt x="58" y="30"/>
                    <a:pt x="53" y="32"/>
                  </a:cubicBezTo>
                  <a:cubicBezTo>
                    <a:pt x="24" y="62"/>
                    <a:pt x="24" y="62"/>
                    <a:pt x="24" y="62"/>
                  </a:cubicBezTo>
                  <a:cubicBezTo>
                    <a:pt x="29" y="67"/>
                    <a:pt x="31" y="74"/>
                    <a:pt x="32" y="79"/>
                  </a:cubicBezTo>
                  <a:cubicBezTo>
                    <a:pt x="32" y="80"/>
                    <a:pt x="32" y="80"/>
                    <a:pt x="32" y="80"/>
                  </a:cubicBezTo>
                  <a:cubicBezTo>
                    <a:pt x="15" y="118"/>
                    <a:pt x="15" y="118"/>
                    <a:pt x="15" y="118"/>
                  </a:cubicBezTo>
                  <a:cubicBezTo>
                    <a:pt x="8" y="129"/>
                    <a:pt x="0" y="143"/>
                    <a:pt x="0" y="146"/>
                  </a:cubicBezTo>
                  <a:cubicBezTo>
                    <a:pt x="1" y="148"/>
                    <a:pt x="13" y="160"/>
                    <a:pt x="23" y="168"/>
                  </a:cubicBezTo>
                  <a:cubicBezTo>
                    <a:pt x="24" y="169"/>
                    <a:pt x="24" y="169"/>
                    <a:pt x="24" y="169"/>
                  </a:cubicBezTo>
                  <a:cubicBezTo>
                    <a:pt x="28" y="200"/>
                    <a:pt x="28" y="200"/>
                    <a:pt x="28" y="200"/>
                  </a:cubicBezTo>
                  <a:cubicBezTo>
                    <a:pt x="32" y="210"/>
                    <a:pt x="32" y="210"/>
                    <a:pt x="32" y="210"/>
                  </a:cubicBezTo>
                  <a:cubicBezTo>
                    <a:pt x="32" y="241"/>
                    <a:pt x="32" y="241"/>
                    <a:pt x="32" y="241"/>
                  </a:cubicBezTo>
                  <a:cubicBezTo>
                    <a:pt x="25" y="283"/>
                    <a:pt x="25" y="283"/>
                    <a:pt x="25" y="283"/>
                  </a:cubicBezTo>
                  <a:cubicBezTo>
                    <a:pt x="40" y="282"/>
                    <a:pt x="51" y="280"/>
                    <a:pt x="51" y="280"/>
                  </a:cubicBezTo>
                  <a:cubicBezTo>
                    <a:pt x="56" y="278"/>
                    <a:pt x="56" y="278"/>
                    <a:pt x="56" y="278"/>
                  </a:cubicBezTo>
                  <a:cubicBezTo>
                    <a:pt x="56" y="314"/>
                    <a:pt x="56" y="314"/>
                    <a:pt x="56" y="314"/>
                  </a:cubicBezTo>
                  <a:cubicBezTo>
                    <a:pt x="54" y="315"/>
                    <a:pt x="54" y="315"/>
                    <a:pt x="54" y="315"/>
                  </a:cubicBezTo>
                  <a:cubicBezTo>
                    <a:pt x="47" y="318"/>
                    <a:pt x="41" y="323"/>
                    <a:pt x="39" y="325"/>
                  </a:cubicBezTo>
                  <a:cubicBezTo>
                    <a:pt x="39" y="326"/>
                    <a:pt x="39" y="326"/>
                    <a:pt x="39" y="326"/>
                  </a:cubicBezTo>
                  <a:cubicBezTo>
                    <a:pt x="52" y="327"/>
                    <a:pt x="69" y="328"/>
                    <a:pt x="80" y="322"/>
                  </a:cubicBezTo>
                  <a:cubicBezTo>
                    <a:pt x="83" y="321"/>
                    <a:pt x="85" y="320"/>
                    <a:pt x="87" y="318"/>
                  </a:cubicBezTo>
                  <a:cubicBezTo>
                    <a:pt x="93" y="315"/>
                    <a:pt x="99" y="311"/>
                    <a:pt x="107" y="317"/>
                  </a:cubicBezTo>
                  <a:cubicBezTo>
                    <a:pt x="108" y="318"/>
                    <a:pt x="110" y="319"/>
                    <a:pt x="112" y="319"/>
                  </a:cubicBezTo>
                  <a:cubicBezTo>
                    <a:pt x="112" y="286"/>
                    <a:pt x="112" y="286"/>
                    <a:pt x="112" y="286"/>
                  </a:cubicBezTo>
                  <a:cubicBezTo>
                    <a:pt x="130" y="261"/>
                    <a:pt x="130" y="261"/>
                    <a:pt x="130" y="261"/>
                  </a:cubicBezTo>
                  <a:cubicBezTo>
                    <a:pt x="142" y="226"/>
                    <a:pt x="142" y="226"/>
                    <a:pt x="142" y="226"/>
                  </a:cubicBezTo>
                  <a:cubicBezTo>
                    <a:pt x="150" y="213"/>
                    <a:pt x="150" y="213"/>
                    <a:pt x="150" y="213"/>
                  </a:cubicBezTo>
                  <a:cubicBezTo>
                    <a:pt x="150" y="201"/>
                    <a:pt x="150" y="201"/>
                    <a:pt x="150" y="201"/>
                  </a:cubicBezTo>
                  <a:cubicBezTo>
                    <a:pt x="151" y="199"/>
                    <a:pt x="153" y="186"/>
                    <a:pt x="162" y="181"/>
                  </a:cubicBezTo>
                  <a:cubicBezTo>
                    <a:pt x="167" y="179"/>
                    <a:pt x="175" y="162"/>
                    <a:pt x="176" y="157"/>
                  </a:cubicBezTo>
                  <a:cubicBezTo>
                    <a:pt x="176" y="157"/>
                    <a:pt x="176" y="156"/>
                    <a:pt x="175" y="155"/>
                  </a:cubicBezTo>
                  <a:cubicBezTo>
                    <a:pt x="171" y="149"/>
                    <a:pt x="164" y="136"/>
                    <a:pt x="169" y="127"/>
                  </a:cubicBezTo>
                  <a:cubicBezTo>
                    <a:pt x="170" y="124"/>
                    <a:pt x="173" y="120"/>
                    <a:pt x="180" y="119"/>
                  </a:cubicBezTo>
                  <a:cubicBezTo>
                    <a:pt x="188" y="118"/>
                    <a:pt x="195" y="117"/>
                    <a:pt x="202" y="117"/>
                  </a:cubicBezTo>
                  <a:cubicBezTo>
                    <a:pt x="210" y="116"/>
                    <a:pt x="218" y="115"/>
                    <a:pt x="220" y="113"/>
                  </a:cubicBezTo>
                  <a:cubicBezTo>
                    <a:pt x="222" y="112"/>
                    <a:pt x="224" y="109"/>
                    <a:pt x="226" y="106"/>
                  </a:cubicBezTo>
                  <a:cubicBezTo>
                    <a:pt x="231" y="99"/>
                    <a:pt x="236" y="91"/>
                    <a:pt x="243" y="88"/>
                  </a:cubicBezTo>
                  <a:cubicBezTo>
                    <a:pt x="243" y="62"/>
                    <a:pt x="243" y="62"/>
                    <a:pt x="243" y="62"/>
                  </a:cubicBezTo>
                  <a:cubicBezTo>
                    <a:pt x="214" y="37"/>
                    <a:pt x="214" y="37"/>
                    <a:pt x="214" y="37"/>
                  </a:cubicBezTo>
                  <a:lnTo>
                    <a:pt x="216" y="34"/>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0" name="Freeform 8"/>
            <p:cNvSpPr/>
            <p:nvPr/>
          </p:nvSpPr>
          <p:spPr bwMode="auto">
            <a:xfrm>
              <a:off x="7254876" y="3135312"/>
              <a:ext cx="482600" cy="892176"/>
            </a:xfrm>
            <a:custGeom>
              <a:avLst/>
              <a:gdLst>
                <a:gd name="T0" fmla="*/ 150 w 194"/>
                <a:gd name="T1" fmla="*/ 35 h 359"/>
                <a:gd name="T2" fmla="*/ 145 w 194"/>
                <a:gd name="T3" fmla="*/ 34 h 359"/>
                <a:gd name="T4" fmla="*/ 128 w 194"/>
                <a:gd name="T5" fmla="*/ 34 h 359"/>
                <a:gd name="T6" fmla="*/ 89 w 194"/>
                <a:gd name="T7" fmla="*/ 35 h 359"/>
                <a:gd name="T8" fmla="*/ 66 w 194"/>
                <a:gd name="T9" fmla="*/ 71 h 359"/>
                <a:gd name="T10" fmla="*/ 50 w 194"/>
                <a:gd name="T11" fmla="*/ 80 h 359"/>
                <a:gd name="T12" fmla="*/ 48 w 194"/>
                <a:gd name="T13" fmla="*/ 127 h 359"/>
                <a:gd name="T14" fmla="*/ 33 w 194"/>
                <a:gd name="T15" fmla="*/ 138 h 359"/>
                <a:gd name="T16" fmla="*/ 19 w 194"/>
                <a:gd name="T17" fmla="*/ 148 h 359"/>
                <a:gd name="T18" fmla="*/ 24 w 194"/>
                <a:gd name="T19" fmla="*/ 153 h 359"/>
                <a:gd name="T20" fmla="*/ 37 w 194"/>
                <a:gd name="T21" fmla="*/ 176 h 359"/>
                <a:gd name="T22" fmla="*/ 28 w 194"/>
                <a:gd name="T23" fmla="*/ 205 h 359"/>
                <a:gd name="T24" fmla="*/ 28 w 194"/>
                <a:gd name="T25" fmla="*/ 205 h 359"/>
                <a:gd name="T26" fmla="*/ 28 w 194"/>
                <a:gd name="T27" fmla="*/ 206 h 359"/>
                <a:gd name="T28" fmla="*/ 19 w 194"/>
                <a:gd name="T29" fmla="*/ 226 h 359"/>
                <a:gd name="T30" fmla="*/ 19 w 194"/>
                <a:gd name="T31" fmla="*/ 253 h 359"/>
                <a:gd name="T32" fmla="*/ 19 w 194"/>
                <a:gd name="T33" fmla="*/ 273 h 359"/>
                <a:gd name="T34" fmla="*/ 19 w 194"/>
                <a:gd name="T35" fmla="*/ 275 h 359"/>
                <a:gd name="T36" fmla="*/ 18 w 194"/>
                <a:gd name="T37" fmla="*/ 310 h 359"/>
                <a:gd name="T38" fmla="*/ 4 w 194"/>
                <a:gd name="T39" fmla="*/ 359 h 359"/>
                <a:gd name="T40" fmla="*/ 18 w 194"/>
                <a:gd name="T41" fmla="*/ 357 h 359"/>
                <a:gd name="T42" fmla="*/ 42 w 194"/>
                <a:gd name="T43" fmla="*/ 351 h 359"/>
                <a:gd name="T44" fmla="*/ 90 w 194"/>
                <a:gd name="T45" fmla="*/ 334 h 359"/>
                <a:gd name="T46" fmla="*/ 113 w 194"/>
                <a:gd name="T47" fmla="*/ 316 h 359"/>
                <a:gd name="T48" fmla="*/ 121 w 194"/>
                <a:gd name="T49" fmla="*/ 313 h 359"/>
                <a:gd name="T50" fmla="*/ 159 w 194"/>
                <a:gd name="T51" fmla="*/ 291 h 359"/>
                <a:gd name="T52" fmla="*/ 171 w 194"/>
                <a:gd name="T53" fmla="*/ 248 h 359"/>
                <a:gd name="T54" fmla="*/ 162 w 194"/>
                <a:gd name="T55" fmla="*/ 219 h 359"/>
                <a:gd name="T56" fmla="*/ 167 w 194"/>
                <a:gd name="T57" fmla="*/ 200 h 359"/>
                <a:gd name="T58" fmla="*/ 171 w 194"/>
                <a:gd name="T59" fmla="*/ 184 h 359"/>
                <a:gd name="T60" fmla="*/ 176 w 194"/>
                <a:gd name="T61" fmla="*/ 174 h 359"/>
                <a:gd name="T62" fmla="*/ 172 w 194"/>
                <a:gd name="T63" fmla="*/ 154 h 359"/>
                <a:gd name="T64" fmla="*/ 156 w 194"/>
                <a:gd name="T65" fmla="*/ 110 h 359"/>
                <a:gd name="T66" fmla="*/ 156 w 194"/>
                <a:gd name="T67" fmla="*/ 108 h 359"/>
                <a:gd name="T68" fmla="*/ 158 w 194"/>
                <a:gd name="T69" fmla="*/ 107 h 359"/>
                <a:gd name="T70" fmla="*/ 180 w 194"/>
                <a:gd name="T71" fmla="*/ 91 h 359"/>
                <a:gd name="T72" fmla="*/ 182 w 194"/>
                <a:gd name="T73" fmla="*/ 89 h 359"/>
                <a:gd name="T74" fmla="*/ 194 w 194"/>
                <a:gd name="T75" fmla="*/ 69 h 359"/>
                <a:gd name="T76" fmla="*/ 186 w 194"/>
                <a:gd name="T77" fmla="*/ 53 h 359"/>
                <a:gd name="T78" fmla="*/ 183 w 194"/>
                <a:gd name="T79" fmla="*/ 54 h 359"/>
                <a:gd name="T80" fmla="*/ 175 w 194"/>
                <a:gd name="T81" fmla="*/ 42 h 359"/>
                <a:gd name="T82" fmla="*/ 173 w 194"/>
                <a:gd name="T83" fmla="*/ 33 h 359"/>
                <a:gd name="T84" fmla="*/ 181 w 194"/>
                <a:gd name="T85" fmla="*/ 38 h 359"/>
                <a:gd name="T86" fmla="*/ 182 w 194"/>
                <a:gd name="T87" fmla="*/ 39 h 359"/>
                <a:gd name="T88" fmla="*/ 182 w 194"/>
                <a:gd name="T89" fmla="*/ 30 h 359"/>
                <a:gd name="T90" fmla="*/ 179 w 194"/>
                <a:gd name="T91" fmla="*/ 0 h 359"/>
                <a:gd name="T92" fmla="*/ 174 w 194"/>
                <a:gd name="T93" fmla="*/ 1 h 359"/>
                <a:gd name="T94" fmla="*/ 174 w 194"/>
                <a:gd name="T95" fmla="*/ 1 h 359"/>
                <a:gd name="T96" fmla="*/ 150 w 194"/>
                <a:gd name="T97" fmla="*/ 10 h 359"/>
                <a:gd name="T98" fmla="*/ 150 w 194"/>
                <a:gd name="T99" fmla="*/ 3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 h="359">
                  <a:moveTo>
                    <a:pt x="150" y="35"/>
                  </a:moveTo>
                  <a:cubicBezTo>
                    <a:pt x="145" y="34"/>
                    <a:pt x="145" y="34"/>
                    <a:pt x="145" y="34"/>
                  </a:cubicBezTo>
                  <a:cubicBezTo>
                    <a:pt x="145" y="34"/>
                    <a:pt x="136" y="33"/>
                    <a:pt x="128" y="34"/>
                  </a:cubicBezTo>
                  <a:cubicBezTo>
                    <a:pt x="120" y="36"/>
                    <a:pt x="97" y="35"/>
                    <a:pt x="89" y="35"/>
                  </a:cubicBezTo>
                  <a:cubicBezTo>
                    <a:pt x="86" y="42"/>
                    <a:pt x="78" y="61"/>
                    <a:pt x="66" y="71"/>
                  </a:cubicBezTo>
                  <a:cubicBezTo>
                    <a:pt x="61" y="75"/>
                    <a:pt x="55" y="78"/>
                    <a:pt x="50" y="80"/>
                  </a:cubicBezTo>
                  <a:cubicBezTo>
                    <a:pt x="53" y="90"/>
                    <a:pt x="60" y="117"/>
                    <a:pt x="48" y="127"/>
                  </a:cubicBezTo>
                  <a:cubicBezTo>
                    <a:pt x="43" y="131"/>
                    <a:pt x="38" y="134"/>
                    <a:pt x="33" y="138"/>
                  </a:cubicBezTo>
                  <a:cubicBezTo>
                    <a:pt x="28" y="141"/>
                    <a:pt x="20" y="146"/>
                    <a:pt x="19" y="148"/>
                  </a:cubicBezTo>
                  <a:cubicBezTo>
                    <a:pt x="20" y="150"/>
                    <a:pt x="22" y="152"/>
                    <a:pt x="24" y="153"/>
                  </a:cubicBezTo>
                  <a:cubicBezTo>
                    <a:pt x="30" y="159"/>
                    <a:pt x="39" y="167"/>
                    <a:pt x="37" y="176"/>
                  </a:cubicBezTo>
                  <a:cubicBezTo>
                    <a:pt x="34" y="188"/>
                    <a:pt x="29" y="204"/>
                    <a:pt x="28" y="205"/>
                  </a:cubicBezTo>
                  <a:cubicBezTo>
                    <a:pt x="28" y="205"/>
                    <a:pt x="28" y="205"/>
                    <a:pt x="28" y="205"/>
                  </a:cubicBezTo>
                  <a:cubicBezTo>
                    <a:pt x="28" y="206"/>
                    <a:pt x="28" y="206"/>
                    <a:pt x="28" y="206"/>
                  </a:cubicBezTo>
                  <a:cubicBezTo>
                    <a:pt x="25" y="209"/>
                    <a:pt x="19" y="219"/>
                    <a:pt x="19" y="226"/>
                  </a:cubicBezTo>
                  <a:cubicBezTo>
                    <a:pt x="19" y="230"/>
                    <a:pt x="19" y="242"/>
                    <a:pt x="19" y="253"/>
                  </a:cubicBezTo>
                  <a:cubicBezTo>
                    <a:pt x="19" y="262"/>
                    <a:pt x="19" y="271"/>
                    <a:pt x="19" y="273"/>
                  </a:cubicBezTo>
                  <a:cubicBezTo>
                    <a:pt x="19" y="273"/>
                    <a:pt x="19" y="274"/>
                    <a:pt x="19" y="275"/>
                  </a:cubicBezTo>
                  <a:cubicBezTo>
                    <a:pt x="21" y="282"/>
                    <a:pt x="25" y="299"/>
                    <a:pt x="18" y="310"/>
                  </a:cubicBezTo>
                  <a:cubicBezTo>
                    <a:pt x="10" y="322"/>
                    <a:pt x="0" y="355"/>
                    <a:pt x="4" y="359"/>
                  </a:cubicBezTo>
                  <a:cubicBezTo>
                    <a:pt x="11" y="359"/>
                    <a:pt x="12" y="359"/>
                    <a:pt x="18" y="357"/>
                  </a:cubicBezTo>
                  <a:cubicBezTo>
                    <a:pt x="23" y="356"/>
                    <a:pt x="29" y="354"/>
                    <a:pt x="42" y="351"/>
                  </a:cubicBezTo>
                  <a:cubicBezTo>
                    <a:pt x="89" y="341"/>
                    <a:pt x="90" y="334"/>
                    <a:pt x="90" y="334"/>
                  </a:cubicBezTo>
                  <a:cubicBezTo>
                    <a:pt x="89" y="324"/>
                    <a:pt x="98" y="321"/>
                    <a:pt x="113" y="316"/>
                  </a:cubicBezTo>
                  <a:cubicBezTo>
                    <a:pt x="121" y="313"/>
                    <a:pt x="121" y="313"/>
                    <a:pt x="121" y="313"/>
                  </a:cubicBezTo>
                  <a:cubicBezTo>
                    <a:pt x="136" y="309"/>
                    <a:pt x="153" y="303"/>
                    <a:pt x="159" y="291"/>
                  </a:cubicBezTo>
                  <a:cubicBezTo>
                    <a:pt x="165" y="279"/>
                    <a:pt x="170" y="254"/>
                    <a:pt x="171" y="248"/>
                  </a:cubicBezTo>
                  <a:cubicBezTo>
                    <a:pt x="168" y="243"/>
                    <a:pt x="158" y="228"/>
                    <a:pt x="162" y="219"/>
                  </a:cubicBezTo>
                  <a:cubicBezTo>
                    <a:pt x="164" y="213"/>
                    <a:pt x="166" y="207"/>
                    <a:pt x="167" y="200"/>
                  </a:cubicBezTo>
                  <a:cubicBezTo>
                    <a:pt x="169" y="194"/>
                    <a:pt x="170" y="189"/>
                    <a:pt x="171" y="184"/>
                  </a:cubicBezTo>
                  <a:cubicBezTo>
                    <a:pt x="173" y="180"/>
                    <a:pt x="174" y="176"/>
                    <a:pt x="176" y="174"/>
                  </a:cubicBezTo>
                  <a:cubicBezTo>
                    <a:pt x="179" y="167"/>
                    <a:pt x="181" y="164"/>
                    <a:pt x="172" y="154"/>
                  </a:cubicBezTo>
                  <a:cubicBezTo>
                    <a:pt x="157" y="136"/>
                    <a:pt x="156" y="111"/>
                    <a:pt x="156" y="110"/>
                  </a:cubicBezTo>
                  <a:cubicBezTo>
                    <a:pt x="156" y="108"/>
                    <a:pt x="156" y="108"/>
                    <a:pt x="156" y="108"/>
                  </a:cubicBezTo>
                  <a:cubicBezTo>
                    <a:pt x="158" y="107"/>
                    <a:pt x="158" y="107"/>
                    <a:pt x="158" y="107"/>
                  </a:cubicBezTo>
                  <a:cubicBezTo>
                    <a:pt x="166" y="102"/>
                    <a:pt x="177" y="93"/>
                    <a:pt x="180" y="91"/>
                  </a:cubicBezTo>
                  <a:cubicBezTo>
                    <a:pt x="181" y="90"/>
                    <a:pt x="181" y="89"/>
                    <a:pt x="182" y="89"/>
                  </a:cubicBezTo>
                  <a:cubicBezTo>
                    <a:pt x="187" y="85"/>
                    <a:pt x="192" y="80"/>
                    <a:pt x="194" y="69"/>
                  </a:cubicBezTo>
                  <a:cubicBezTo>
                    <a:pt x="194" y="63"/>
                    <a:pt x="190" y="57"/>
                    <a:pt x="186" y="53"/>
                  </a:cubicBezTo>
                  <a:cubicBezTo>
                    <a:pt x="185" y="53"/>
                    <a:pt x="184" y="54"/>
                    <a:pt x="183" y="54"/>
                  </a:cubicBezTo>
                  <a:cubicBezTo>
                    <a:pt x="179" y="54"/>
                    <a:pt x="177" y="51"/>
                    <a:pt x="175" y="42"/>
                  </a:cubicBezTo>
                  <a:cubicBezTo>
                    <a:pt x="173" y="33"/>
                    <a:pt x="173" y="33"/>
                    <a:pt x="173" y="33"/>
                  </a:cubicBezTo>
                  <a:cubicBezTo>
                    <a:pt x="181" y="38"/>
                    <a:pt x="181" y="38"/>
                    <a:pt x="181" y="38"/>
                  </a:cubicBezTo>
                  <a:cubicBezTo>
                    <a:pt x="181" y="38"/>
                    <a:pt x="181" y="38"/>
                    <a:pt x="182" y="39"/>
                  </a:cubicBezTo>
                  <a:cubicBezTo>
                    <a:pt x="182" y="36"/>
                    <a:pt x="182" y="34"/>
                    <a:pt x="182" y="30"/>
                  </a:cubicBezTo>
                  <a:cubicBezTo>
                    <a:pt x="184" y="8"/>
                    <a:pt x="180" y="1"/>
                    <a:pt x="179" y="0"/>
                  </a:cubicBezTo>
                  <a:cubicBezTo>
                    <a:pt x="174" y="1"/>
                    <a:pt x="174" y="1"/>
                    <a:pt x="174" y="1"/>
                  </a:cubicBezTo>
                  <a:cubicBezTo>
                    <a:pt x="174" y="1"/>
                    <a:pt x="174" y="1"/>
                    <a:pt x="174" y="1"/>
                  </a:cubicBezTo>
                  <a:cubicBezTo>
                    <a:pt x="150" y="10"/>
                    <a:pt x="150" y="10"/>
                    <a:pt x="150" y="10"/>
                  </a:cubicBezTo>
                  <a:lnTo>
                    <a:pt x="15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1" name="Freeform 9"/>
            <p:cNvSpPr/>
            <p:nvPr/>
          </p:nvSpPr>
          <p:spPr bwMode="auto">
            <a:xfrm>
              <a:off x="8037514" y="3935412"/>
              <a:ext cx="690563" cy="577850"/>
            </a:xfrm>
            <a:custGeom>
              <a:avLst/>
              <a:gdLst>
                <a:gd name="T0" fmla="*/ 105 w 278"/>
                <a:gd name="T1" fmla="*/ 14 h 232"/>
                <a:gd name="T2" fmla="*/ 88 w 278"/>
                <a:gd name="T3" fmla="*/ 39 h 232"/>
                <a:gd name="T4" fmla="*/ 85 w 278"/>
                <a:gd name="T5" fmla="*/ 37 h 232"/>
                <a:gd name="T6" fmla="*/ 72 w 278"/>
                <a:gd name="T7" fmla="*/ 23 h 232"/>
                <a:gd name="T8" fmla="*/ 71 w 278"/>
                <a:gd name="T9" fmla="*/ 22 h 232"/>
                <a:gd name="T10" fmla="*/ 49 w 278"/>
                <a:gd name="T11" fmla="*/ 36 h 232"/>
                <a:gd name="T12" fmla="*/ 41 w 278"/>
                <a:gd name="T13" fmla="*/ 40 h 232"/>
                <a:gd name="T14" fmla="*/ 41 w 278"/>
                <a:gd name="T15" fmla="*/ 40 h 232"/>
                <a:gd name="T16" fmla="*/ 31 w 278"/>
                <a:gd name="T17" fmla="*/ 31 h 232"/>
                <a:gd name="T18" fmla="*/ 27 w 278"/>
                <a:gd name="T19" fmla="*/ 25 h 232"/>
                <a:gd name="T20" fmla="*/ 17 w 278"/>
                <a:gd name="T21" fmla="*/ 21 h 232"/>
                <a:gd name="T22" fmla="*/ 0 w 278"/>
                <a:gd name="T23" fmla="*/ 14 h 232"/>
                <a:gd name="T24" fmla="*/ 15 w 278"/>
                <a:gd name="T25" fmla="*/ 38 h 232"/>
                <a:gd name="T26" fmla="*/ 51 w 278"/>
                <a:gd name="T27" fmla="*/ 52 h 232"/>
                <a:gd name="T28" fmla="*/ 52 w 278"/>
                <a:gd name="T29" fmla="*/ 53 h 232"/>
                <a:gd name="T30" fmla="*/ 80 w 278"/>
                <a:gd name="T31" fmla="*/ 67 h 232"/>
                <a:gd name="T32" fmla="*/ 80 w 278"/>
                <a:gd name="T33" fmla="*/ 70 h 232"/>
                <a:gd name="T34" fmla="*/ 80 w 278"/>
                <a:gd name="T35" fmla="*/ 94 h 232"/>
                <a:gd name="T36" fmla="*/ 100 w 278"/>
                <a:gd name="T37" fmla="*/ 126 h 232"/>
                <a:gd name="T38" fmla="*/ 116 w 278"/>
                <a:gd name="T39" fmla="*/ 126 h 232"/>
                <a:gd name="T40" fmla="*/ 134 w 278"/>
                <a:gd name="T41" fmla="*/ 110 h 232"/>
                <a:gd name="T42" fmla="*/ 139 w 278"/>
                <a:gd name="T43" fmla="*/ 117 h 232"/>
                <a:gd name="T44" fmla="*/ 125 w 278"/>
                <a:gd name="T45" fmla="*/ 144 h 232"/>
                <a:gd name="T46" fmla="*/ 118 w 278"/>
                <a:gd name="T47" fmla="*/ 158 h 232"/>
                <a:gd name="T48" fmla="*/ 103 w 278"/>
                <a:gd name="T49" fmla="*/ 166 h 232"/>
                <a:gd name="T50" fmla="*/ 102 w 278"/>
                <a:gd name="T51" fmla="*/ 166 h 232"/>
                <a:gd name="T52" fmla="*/ 103 w 278"/>
                <a:gd name="T53" fmla="*/ 174 h 232"/>
                <a:gd name="T54" fmla="*/ 119 w 278"/>
                <a:gd name="T55" fmla="*/ 192 h 232"/>
                <a:gd name="T56" fmla="*/ 126 w 278"/>
                <a:gd name="T57" fmla="*/ 199 h 232"/>
                <a:gd name="T58" fmla="*/ 128 w 278"/>
                <a:gd name="T59" fmla="*/ 205 h 232"/>
                <a:gd name="T60" fmla="*/ 139 w 278"/>
                <a:gd name="T61" fmla="*/ 212 h 232"/>
                <a:gd name="T62" fmla="*/ 147 w 278"/>
                <a:gd name="T63" fmla="*/ 215 h 232"/>
                <a:gd name="T64" fmla="*/ 175 w 278"/>
                <a:gd name="T65" fmla="*/ 213 h 232"/>
                <a:gd name="T66" fmla="*/ 184 w 278"/>
                <a:gd name="T67" fmla="*/ 206 h 232"/>
                <a:gd name="T68" fmla="*/ 194 w 278"/>
                <a:gd name="T69" fmla="*/ 214 h 232"/>
                <a:gd name="T70" fmla="*/ 219 w 278"/>
                <a:gd name="T71" fmla="*/ 232 h 232"/>
                <a:gd name="T72" fmla="*/ 235 w 278"/>
                <a:gd name="T73" fmla="*/ 224 h 232"/>
                <a:gd name="T74" fmla="*/ 251 w 278"/>
                <a:gd name="T75" fmla="*/ 194 h 232"/>
                <a:gd name="T76" fmla="*/ 255 w 278"/>
                <a:gd name="T77" fmla="*/ 196 h 232"/>
                <a:gd name="T78" fmla="*/ 233 w 278"/>
                <a:gd name="T79" fmla="*/ 178 h 232"/>
                <a:gd name="T80" fmla="*/ 246 w 278"/>
                <a:gd name="T81" fmla="*/ 167 h 232"/>
                <a:gd name="T82" fmla="*/ 266 w 278"/>
                <a:gd name="T83" fmla="*/ 176 h 232"/>
                <a:gd name="T84" fmla="*/ 267 w 278"/>
                <a:gd name="T85" fmla="*/ 166 h 232"/>
                <a:gd name="T86" fmla="*/ 245 w 278"/>
                <a:gd name="T87" fmla="*/ 146 h 232"/>
                <a:gd name="T88" fmla="*/ 233 w 278"/>
                <a:gd name="T89" fmla="*/ 123 h 232"/>
                <a:gd name="T90" fmla="*/ 214 w 278"/>
                <a:gd name="T91" fmla="*/ 123 h 232"/>
                <a:gd name="T92" fmla="*/ 214 w 278"/>
                <a:gd name="T93" fmla="*/ 103 h 232"/>
                <a:gd name="T94" fmla="*/ 196 w 278"/>
                <a:gd name="T95" fmla="*/ 89 h 232"/>
                <a:gd name="T96" fmla="*/ 189 w 278"/>
                <a:gd name="T97" fmla="*/ 68 h 232"/>
                <a:gd name="T98" fmla="*/ 151 w 278"/>
                <a:gd name="T99" fmla="*/ 21 h 232"/>
                <a:gd name="T100" fmla="*/ 118 w 278"/>
                <a:gd name="T101" fmla="*/ 0 h 232"/>
                <a:gd name="T102" fmla="*/ 120 w 278"/>
                <a:gd name="T103" fmla="*/ 3 h 232"/>
                <a:gd name="T104" fmla="*/ 105 w 278"/>
                <a:gd name="T105" fmla="*/ 1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 h="232">
                  <a:moveTo>
                    <a:pt x="105" y="14"/>
                  </a:moveTo>
                  <a:cubicBezTo>
                    <a:pt x="88" y="39"/>
                    <a:pt x="88" y="39"/>
                    <a:pt x="88" y="39"/>
                  </a:cubicBezTo>
                  <a:cubicBezTo>
                    <a:pt x="85" y="37"/>
                    <a:pt x="85" y="37"/>
                    <a:pt x="85" y="37"/>
                  </a:cubicBezTo>
                  <a:cubicBezTo>
                    <a:pt x="84" y="36"/>
                    <a:pt x="77" y="31"/>
                    <a:pt x="72" y="23"/>
                  </a:cubicBezTo>
                  <a:cubicBezTo>
                    <a:pt x="72" y="22"/>
                    <a:pt x="72" y="22"/>
                    <a:pt x="71" y="22"/>
                  </a:cubicBezTo>
                  <a:cubicBezTo>
                    <a:pt x="67" y="22"/>
                    <a:pt x="57" y="27"/>
                    <a:pt x="49" y="36"/>
                  </a:cubicBezTo>
                  <a:cubicBezTo>
                    <a:pt x="48" y="37"/>
                    <a:pt x="45" y="40"/>
                    <a:pt x="41" y="40"/>
                  </a:cubicBezTo>
                  <a:cubicBezTo>
                    <a:pt x="41" y="40"/>
                    <a:pt x="41" y="40"/>
                    <a:pt x="41" y="40"/>
                  </a:cubicBezTo>
                  <a:cubicBezTo>
                    <a:pt x="36" y="40"/>
                    <a:pt x="33" y="35"/>
                    <a:pt x="31" y="31"/>
                  </a:cubicBezTo>
                  <a:cubicBezTo>
                    <a:pt x="30" y="29"/>
                    <a:pt x="28" y="25"/>
                    <a:pt x="27" y="25"/>
                  </a:cubicBezTo>
                  <a:cubicBezTo>
                    <a:pt x="24" y="24"/>
                    <a:pt x="20" y="22"/>
                    <a:pt x="17" y="21"/>
                  </a:cubicBezTo>
                  <a:cubicBezTo>
                    <a:pt x="12" y="18"/>
                    <a:pt x="6" y="16"/>
                    <a:pt x="0" y="14"/>
                  </a:cubicBezTo>
                  <a:cubicBezTo>
                    <a:pt x="6" y="25"/>
                    <a:pt x="12" y="36"/>
                    <a:pt x="15" y="38"/>
                  </a:cubicBezTo>
                  <a:cubicBezTo>
                    <a:pt x="19" y="40"/>
                    <a:pt x="39" y="48"/>
                    <a:pt x="51" y="52"/>
                  </a:cubicBezTo>
                  <a:cubicBezTo>
                    <a:pt x="52" y="53"/>
                    <a:pt x="52" y="53"/>
                    <a:pt x="52" y="53"/>
                  </a:cubicBezTo>
                  <a:cubicBezTo>
                    <a:pt x="80" y="67"/>
                    <a:pt x="80" y="67"/>
                    <a:pt x="80" y="67"/>
                  </a:cubicBezTo>
                  <a:cubicBezTo>
                    <a:pt x="80" y="70"/>
                    <a:pt x="80" y="70"/>
                    <a:pt x="80" y="70"/>
                  </a:cubicBezTo>
                  <a:cubicBezTo>
                    <a:pt x="80" y="70"/>
                    <a:pt x="78" y="86"/>
                    <a:pt x="80" y="94"/>
                  </a:cubicBezTo>
                  <a:cubicBezTo>
                    <a:pt x="81" y="101"/>
                    <a:pt x="95" y="122"/>
                    <a:pt x="100" y="126"/>
                  </a:cubicBezTo>
                  <a:cubicBezTo>
                    <a:pt x="102" y="126"/>
                    <a:pt x="107" y="125"/>
                    <a:pt x="116" y="126"/>
                  </a:cubicBezTo>
                  <a:cubicBezTo>
                    <a:pt x="123" y="114"/>
                    <a:pt x="129" y="109"/>
                    <a:pt x="134" y="110"/>
                  </a:cubicBezTo>
                  <a:cubicBezTo>
                    <a:pt x="136" y="110"/>
                    <a:pt x="139" y="112"/>
                    <a:pt x="139" y="117"/>
                  </a:cubicBezTo>
                  <a:cubicBezTo>
                    <a:pt x="141" y="130"/>
                    <a:pt x="141" y="141"/>
                    <a:pt x="125" y="144"/>
                  </a:cubicBezTo>
                  <a:cubicBezTo>
                    <a:pt x="126" y="148"/>
                    <a:pt x="124" y="152"/>
                    <a:pt x="118" y="158"/>
                  </a:cubicBezTo>
                  <a:cubicBezTo>
                    <a:pt x="112" y="163"/>
                    <a:pt x="107" y="165"/>
                    <a:pt x="103" y="166"/>
                  </a:cubicBezTo>
                  <a:cubicBezTo>
                    <a:pt x="103" y="166"/>
                    <a:pt x="102" y="166"/>
                    <a:pt x="102" y="166"/>
                  </a:cubicBezTo>
                  <a:cubicBezTo>
                    <a:pt x="102" y="167"/>
                    <a:pt x="102" y="169"/>
                    <a:pt x="103" y="174"/>
                  </a:cubicBezTo>
                  <a:cubicBezTo>
                    <a:pt x="109" y="190"/>
                    <a:pt x="113" y="191"/>
                    <a:pt x="119" y="192"/>
                  </a:cubicBezTo>
                  <a:cubicBezTo>
                    <a:pt x="124" y="193"/>
                    <a:pt x="126" y="195"/>
                    <a:pt x="126" y="199"/>
                  </a:cubicBezTo>
                  <a:cubicBezTo>
                    <a:pt x="126" y="201"/>
                    <a:pt x="127" y="202"/>
                    <a:pt x="128" y="205"/>
                  </a:cubicBezTo>
                  <a:cubicBezTo>
                    <a:pt x="130" y="209"/>
                    <a:pt x="133" y="210"/>
                    <a:pt x="139" y="212"/>
                  </a:cubicBezTo>
                  <a:cubicBezTo>
                    <a:pt x="141" y="212"/>
                    <a:pt x="144" y="213"/>
                    <a:pt x="147" y="215"/>
                  </a:cubicBezTo>
                  <a:cubicBezTo>
                    <a:pt x="150" y="216"/>
                    <a:pt x="163" y="215"/>
                    <a:pt x="175" y="213"/>
                  </a:cubicBezTo>
                  <a:cubicBezTo>
                    <a:pt x="177" y="208"/>
                    <a:pt x="180" y="206"/>
                    <a:pt x="184" y="206"/>
                  </a:cubicBezTo>
                  <a:cubicBezTo>
                    <a:pt x="189" y="206"/>
                    <a:pt x="193" y="211"/>
                    <a:pt x="194" y="214"/>
                  </a:cubicBezTo>
                  <a:cubicBezTo>
                    <a:pt x="204" y="222"/>
                    <a:pt x="216" y="232"/>
                    <a:pt x="219" y="232"/>
                  </a:cubicBezTo>
                  <a:cubicBezTo>
                    <a:pt x="222" y="232"/>
                    <a:pt x="229" y="228"/>
                    <a:pt x="235" y="224"/>
                  </a:cubicBezTo>
                  <a:cubicBezTo>
                    <a:pt x="251" y="194"/>
                    <a:pt x="251" y="194"/>
                    <a:pt x="251" y="194"/>
                  </a:cubicBezTo>
                  <a:cubicBezTo>
                    <a:pt x="255" y="196"/>
                    <a:pt x="255" y="196"/>
                    <a:pt x="255" y="196"/>
                  </a:cubicBezTo>
                  <a:cubicBezTo>
                    <a:pt x="247" y="191"/>
                    <a:pt x="237" y="183"/>
                    <a:pt x="233" y="178"/>
                  </a:cubicBezTo>
                  <a:cubicBezTo>
                    <a:pt x="228" y="171"/>
                    <a:pt x="236" y="163"/>
                    <a:pt x="246" y="167"/>
                  </a:cubicBezTo>
                  <a:cubicBezTo>
                    <a:pt x="256" y="171"/>
                    <a:pt x="266" y="176"/>
                    <a:pt x="266" y="176"/>
                  </a:cubicBezTo>
                  <a:cubicBezTo>
                    <a:pt x="266" y="176"/>
                    <a:pt x="278" y="178"/>
                    <a:pt x="267" y="166"/>
                  </a:cubicBezTo>
                  <a:cubicBezTo>
                    <a:pt x="256" y="155"/>
                    <a:pt x="247" y="150"/>
                    <a:pt x="245" y="146"/>
                  </a:cubicBezTo>
                  <a:cubicBezTo>
                    <a:pt x="242" y="142"/>
                    <a:pt x="243" y="123"/>
                    <a:pt x="233" y="123"/>
                  </a:cubicBezTo>
                  <a:cubicBezTo>
                    <a:pt x="224" y="123"/>
                    <a:pt x="214" y="123"/>
                    <a:pt x="214" y="123"/>
                  </a:cubicBezTo>
                  <a:cubicBezTo>
                    <a:pt x="214" y="123"/>
                    <a:pt x="215" y="107"/>
                    <a:pt x="214" y="103"/>
                  </a:cubicBezTo>
                  <a:cubicBezTo>
                    <a:pt x="213" y="99"/>
                    <a:pt x="196" y="89"/>
                    <a:pt x="196" y="89"/>
                  </a:cubicBezTo>
                  <a:cubicBezTo>
                    <a:pt x="196" y="89"/>
                    <a:pt x="189" y="78"/>
                    <a:pt x="189" y="68"/>
                  </a:cubicBezTo>
                  <a:cubicBezTo>
                    <a:pt x="189" y="58"/>
                    <a:pt x="169" y="36"/>
                    <a:pt x="151" y="21"/>
                  </a:cubicBezTo>
                  <a:cubicBezTo>
                    <a:pt x="133" y="5"/>
                    <a:pt x="118" y="0"/>
                    <a:pt x="118" y="0"/>
                  </a:cubicBezTo>
                  <a:cubicBezTo>
                    <a:pt x="120" y="3"/>
                    <a:pt x="120" y="3"/>
                    <a:pt x="120" y="3"/>
                  </a:cubicBezTo>
                  <a:lnTo>
                    <a:pt x="10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2" name="Freeform 10"/>
            <p:cNvSpPr/>
            <p:nvPr/>
          </p:nvSpPr>
          <p:spPr bwMode="auto">
            <a:xfrm>
              <a:off x="5868988" y="1184274"/>
              <a:ext cx="2859087" cy="2401887"/>
            </a:xfrm>
            <a:custGeom>
              <a:avLst/>
              <a:gdLst>
                <a:gd name="T0" fmla="*/ 1 w 1151"/>
                <a:gd name="T1" fmla="*/ 704 h 966"/>
                <a:gd name="T2" fmla="*/ 37 w 1151"/>
                <a:gd name="T3" fmla="*/ 755 h 966"/>
                <a:gd name="T4" fmla="*/ 103 w 1151"/>
                <a:gd name="T5" fmla="*/ 760 h 966"/>
                <a:gd name="T6" fmla="*/ 101 w 1151"/>
                <a:gd name="T7" fmla="*/ 823 h 966"/>
                <a:gd name="T8" fmla="*/ 155 w 1151"/>
                <a:gd name="T9" fmla="*/ 875 h 966"/>
                <a:gd name="T10" fmla="*/ 217 w 1151"/>
                <a:gd name="T11" fmla="*/ 856 h 966"/>
                <a:gd name="T12" fmla="*/ 273 w 1151"/>
                <a:gd name="T13" fmla="*/ 883 h 966"/>
                <a:gd name="T14" fmla="*/ 252 w 1151"/>
                <a:gd name="T15" fmla="*/ 956 h 966"/>
                <a:gd name="T16" fmla="*/ 345 w 1151"/>
                <a:gd name="T17" fmla="*/ 946 h 966"/>
                <a:gd name="T18" fmla="*/ 364 w 1151"/>
                <a:gd name="T19" fmla="*/ 887 h 966"/>
                <a:gd name="T20" fmla="*/ 401 w 1151"/>
                <a:gd name="T21" fmla="*/ 880 h 966"/>
                <a:gd name="T22" fmla="*/ 437 w 1151"/>
                <a:gd name="T23" fmla="*/ 957 h 966"/>
                <a:gd name="T24" fmla="*/ 480 w 1151"/>
                <a:gd name="T25" fmla="*/ 960 h 966"/>
                <a:gd name="T26" fmla="*/ 570 w 1151"/>
                <a:gd name="T27" fmla="*/ 860 h 966"/>
                <a:gd name="T28" fmla="*/ 640 w 1151"/>
                <a:gd name="T29" fmla="*/ 814 h 966"/>
                <a:gd name="T30" fmla="*/ 684 w 1151"/>
                <a:gd name="T31" fmla="*/ 811 h 966"/>
                <a:gd name="T32" fmla="*/ 723 w 1151"/>
                <a:gd name="T33" fmla="*/ 781 h 966"/>
                <a:gd name="T34" fmla="*/ 752 w 1151"/>
                <a:gd name="T35" fmla="*/ 690 h 966"/>
                <a:gd name="T36" fmla="*/ 806 w 1151"/>
                <a:gd name="T37" fmla="*/ 700 h 966"/>
                <a:gd name="T38" fmla="*/ 849 w 1151"/>
                <a:gd name="T39" fmla="*/ 665 h 966"/>
                <a:gd name="T40" fmla="*/ 916 w 1151"/>
                <a:gd name="T41" fmla="*/ 705 h 966"/>
                <a:gd name="T42" fmla="*/ 950 w 1151"/>
                <a:gd name="T43" fmla="*/ 727 h 966"/>
                <a:gd name="T44" fmla="*/ 953 w 1151"/>
                <a:gd name="T45" fmla="*/ 666 h 966"/>
                <a:gd name="T46" fmla="*/ 1130 w 1151"/>
                <a:gd name="T47" fmla="*/ 595 h 966"/>
                <a:gd name="T48" fmla="*/ 1110 w 1151"/>
                <a:gd name="T49" fmla="*/ 536 h 966"/>
                <a:gd name="T50" fmla="*/ 1057 w 1151"/>
                <a:gd name="T51" fmla="*/ 521 h 966"/>
                <a:gd name="T52" fmla="*/ 1027 w 1151"/>
                <a:gd name="T53" fmla="*/ 462 h 966"/>
                <a:gd name="T54" fmla="*/ 1075 w 1151"/>
                <a:gd name="T55" fmla="*/ 432 h 966"/>
                <a:gd name="T56" fmla="*/ 1094 w 1151"/>
                <a:gd name="T57" fmla="*/ 382 h 966"/>
                <a:gd name="T58" fmla="*/ 1062 w 1151"/>
                <a:gd name="T59" fmla="*/ 369 h 966"/>
                <a:gd name="T60" fmla="*/ 1096 w 1151"/>
                <a:gd name="T61" fmla="*/ 302 h 966"/>
                <a:gd name="T62" fmla="*/ 1132 w 1151"/>
                <a:gd name="T63" fmla="*/ 164 h 966"/>
                <a:gd name="T64" fmla="*/ 1040 w 1151"/>
                <a:gd name="T65" fmla="*/ 115 h 966"/>
                <a:gd name="T66" fmla="*/ 977 w 1151"/>
                <a:gd name="T67" fmla="*/ 71 h 966"/>
                <a:gd name="T68" fmla="*/ 974 w 1151"/>
                <a:gd name="T69" fmla="*/ 2 h 966"/>
                <a:gd name="T70" fmla="*/ 925 w 1151"/>
                <a:gd name="T71" fmla="*/ 29 h 966"/>
                <a:gd name="T72" fmla="*/ 927 w 1151"/>
                <a:gd name="T73" fmla="*/ 115 h 966"/>
                <a:gd name="T74" fmla="*/ 897 w 1151"/>
                <a:gd name="T75" fmla="*/ 194 h 966"/>
                <a:gd name="T76" fmla="*/ 837 w 1151"/>
                <a:gd name="T77" fmla="*/ 248 h 966"/>
                <a:gd name="T78" fmla="*/ 777 w 1151"/>
                <a:gd name="T79" fmla="*/ 302 h 966"/>
                <a:gd name="T80" fmla="*/ 818 w 1151"/>
                <a:gd name="T81" fmla="*/ 355 h 966"/>
                <a:gd name="T82" fmla="*/ 918 w 1151"/>
                <a:gd name="T83" fmla="*/ 366 h 966"/>
                <a:gd name="T84" fmla="*/ 892 w 1151"/>
                <a:gd name="T85" fmla="*/ 406 h 966"/>
                <a:gd name="T86" fmla="*/ 832 w 1151"/>
                <a:gd name="T87" fmla="*/ 432 h 966"/>
                <a:gd name="T88" fmla="*/ 793 w 1151"/>
                <a:gd name="T89" fmla="*/ 486 h 966"/>
                <a:gd name="T90" fmla="*/ 731 w 1151"/>
                <a:gd name="T91" fmla="*/ 507 h 966"/>
                <a:gd name="T92" fmla="*/ 621 w 1151"/>
                <a:gd name="T93" fmla="*/ 530 h 966"/>
                <a:gd name="T94" fmla="*/ 621 w 1151"/>
                <a:gd name="T95" fmla="*/ 609 h 966"/>
                <a:gd name="T96" fmla="*/ 568 w 1151"/>
                <a:gd name="T97" fmla="*/ 648 h 966"/>
                <a:gd name="T98" fmla="*/ 475 w 1151"/>
                <a:gd name="T99" fmla="*/ 684 h 966"/>
                <a:gd name="T100" fmla="*/ 296 w 1151"/>
                <a:gd name="T101" fmla="*/ 712 h 966"/>
                <a:gd name="T102" fmla="*/ 206 w 1151"/>
                <a:gd name="T103" fmla="*/ 679 h 966"/>
                <a:gd name="T104" fmla="*/ 59 w 1151"/>
                <a:gd name="T105" fmla="*/ 640 h 966"/>
                <a:gd name="T106" fmla="*/ 0 w 1151"/>
                <a:gd name="T107" fmla="*/ 669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1" h="966">
                  <a:moveTo>
                    <a:pt x="0" y="669"/>
                  </a:moveTo>
                  <a:cubicBezTo>
                    <a:pt x="13" y="687"/>
                    <a:pt x="13" y="687"/>
                    <a:pt x="13" y="687"/>
                  </a:cubicBezTo>
                  <a:cubicBezTo>
                    <a:pt x="1" y="704"/>
                    <a:pt x="1" y="704"/>
                    <a:pt x="1" y="704"/>
                  </a:cubicBezTo>
                  <a:cubicBezTo>
                    <a:pt x="12" y="732"/>
                    <a:pt x="12" y="732"/>
                    <a:pt x="12" y="732"/>
                  </a:cubicBezTo>
                  <a:cubicBezTo>
                    <a:pt x="30" y="755"/>
                    <a:pt x="30" y="755"/>
                    <a:pt x="30" y="755"/>
                  </a:cubicBezTo>
                  <a:cubicBezTo>
                    <a:pt x="31" y="756"/>
                    <a:pt x="34" y="758"/>
                    <a:pt x="37" y="755"/>
                  </a:cubicBezTo>
                  <a:cubicBezTo>
                    <a:pt x="44" y="748"/>
                    <a:pt x="75" y="739"/>
                    <a:pt x="86" y="743"/>
                  </a:cubicBezTo>
                  <a:cubicBezTo>
                    <a:pt x="88" y="744"/>
                    <a:pt x="90" y="744"/>
                    <a:pt x="92" y="744"/>
                  </a:cubicBezTo>
                  <a:cubicBezTo>
                    <a:pt x="100" y="745"/>
                    <a:pt x="103" y="748"/>
                    <a:pt x="103" y="760"/>
                  </a:cubicBezTo>
                  <a:cubicBezTo>
                    <a:pt x="103" y="772"/>
                    <a:pt x="94" y="785"/>
                    <a:pt x="87" y="795"/>
                  </a:cubicBezTo>
                  <a:cubicBezTo>
                    <a:pt x="85" y="798"/>
                    <a:pt x="82" y="803"/>
                    <a:pt x="81" y="804"/>
                  </a:cubicBezTo>
                  <a:cubicBezTo>
                    <a:pt x="82" y="807"/>
                    <a:pt x="92" y="816"/>
                    <a:pt x="101" y="823"/>
                  </a:cubicBezTo>
                  <a:cubicBezTo>
                    <a:pt x="119" y="833"/>
                    <a:pt x="119" y="833"/>
                    <a:pt x="119" y="833"/>
                  </a:cubicBezTo>
                  <a:cubicBezTo>
                    <a:pt x="130" y="866"/>
                    <a:pt x="130" y="866"/>
                    <a:pt x="130" y="866"/>
                  </a:cubicBezTo>
                  <a:cubicBezTo>
                    <a:pt x="155" y="875"/>
                    <a:pt x="155" y="875"/>
                    <a:pt x="155" y="875"/>
                  </a:cubicBezTo>
                  <a:cubicBezTo>
                    <a:pt x="158" y="869"/>
                    <a:pt x="167" y="857"/>
                    <a:pt x="182" y="852"/>
                  </a:cubicBezTo>
                  <a:cubicBezTo>
                    <a:pt x="195" y="848"/>
                    <a:pt x="204" y="852"/>
                    <a:pt x="210" y="854"/>
                  </a:cubicBezTo>
                  <a:cubicBezTo>
                    <a:pt x="212" y="855"/>
                    <a:pt x="215" y="856"/>
                    <a:pt x="217" y="856"/>
                  </a:cubicBezTo>
                  <a:cubicBezTo>
                    <a:pt x="219" y="856"/>
                    <a:pt x="226" y="853"/>
                    <a:pt x="231" y="850"/>
                  </a:cubicBezTo>
                  <a:cubicBezTo>
                    <a:pt x="244" y="844"/>
                    <a:pt x="259" y="836"/>
                    <a:pt x="266" y="845"/>
                  </a:cubicBezTo>
                  <a:cubicBezTo>
                    <a:pt x="272" y="852"/>
                    <a:pt x="285" y="869"/>
                    <a:pt x="273" y="883"/>
                  </a:cubicBezTo>
                  <a:cubicBezTo>
                    <a:pt x="265" y="893"/>
                    <a:pt x="250" y="907"/>
                    <a:pt x="245" y="911"/>
                  </a:cubicBezTo>
                  <a:cubicBezTo>
                    <a:pt x="245" y="934"/>
                    <a:pt x="245" y="934"/>
                    <a:pt x="245" y="934"/>
                  </a:cubicBezTo>
                  <a:cubicBezTo>
                    <a:pt x="247" y="944"/>
                    <a:pt x="250" y="954"/>
                    <a:pt x="252" y="956"/>
                  </a:cubicBezTo>
                  <a:cubicBezTo>
                    <a:pt x="255" y="956"/>
                    <a:pt x="261" y="957"/>
                    <a:pt x="272" y="960"/>
                  </a:cubicBezTo>
                  <a:cubicBezTo>
                    <a:pt x="283" y="962"/>
                    <a:pt x="297" y="966"/>
                    <a:pt x="308" y="966"/>
                  </a:cubicBezTo>
                  <a:cubicBezTo>
                    <a:pt x="327" y="966"/>
                    <a:pt x="342" y="953"/>
                    <a:pt x="345" y="946"/>
                  </a:cubicBezTo>
                  <a:cubicBezTo>
                    <a:pt x="348" y="937"/>
                    <a:pt x="363" y="889"/>
                    <a:pt x="363" y="889"/>
                  </a:cubicBezTo>
                  <a:cubicBezTo>
                    <a:pt x="363" y="888"/>
                    <a:pt x="363" y="888"/>
                    <a:pt x="363" y="888"/>
                  </a:cubicBezTo>
                  <a:cubicBezTo>
                    <a:pt x="364" y="887"/>
                    <a:pt x="364" y="887"/>
                    <a:pt x="364" y="887"/>
                  </a:cubicBezTo>
                  <a:cubicBezTo>
                    <a:pt x="366" y="884"/>
                    <a:pt x="381" y="865"/>
                    <a:pt x="392" y="867"/>
                  </a:cubicBezTo>
                  <a:cubicBezTo>
                    <a:pt x="395" y="868"/>
                    <a:pt x="399" y="870"/>
                    <a:pt x="401" y="878"/>
                  </a:cubicBezTo>
                  <a:cubicBezTo>
                    <a:pt x="401" y="880"/>
                    <a:pt x="401" y="880"/>
                    <a:pt x="401" y="880"/>
                  </a:cubicBezTo>
                  <a:cubicBezTo>
                    <a:pt x="406" y="901"/>
                    <a:pt x="408" y="908"/>
                    <a:pt x="400" y="920"/>
                  </a:cubicBezTo>
                  <a:cubicBezTo>
                    <a:pt x="399" y="922"/>
                    <a:pt x="400" y="927"/>
                    <a:pt x="405" y="934"/>
                  </a:cubicBezTo>
                  <a:cubicBezTo>
                    <a:pt x="416" y="948"/>
                    <a:pt x="431" y="958"/>
                    <a:pt x="437" y="957"/>
                  </a:cubicBezTo>
                  <a:cubicBezTo>
                    <a:pt x="443" y="955"/>
                    <a:pt x="452" y="957"/>
                    <a:pt x="460" y="959"/>
                  </a:cubicBezTo>
                  <a:cubicBezTo>
                    <a:pt x="467" y="961"/>
                    <a:pt x="477" y="964"/>
                    <a:pt x="479" y="962"/>
                  </a:cubicBezTo>
                  <a:cubicBezTo>
                    <a:pt x="480" y="962"/>
                    <a:pt x="480" y="961"/>
                    <a:pt x="480" y="960"/>
                  </a:cubicBezTo>
                  <a:cubicBezTo>
                    <a:pt x="482" y="944"/>
                    <a:pt x="493" y="929"/>
                    <a:pt x="494" y="928"/>
                  </a:cubicBezTo>
                  <a:cubicBezTo>
                    <a:pt x="526" y="887"/>
                    <a:pt x="526" y="887"/>
                    <a:pt x="526" y="887"/>
                  </a:cubicBezTo>
                  <a:cubicBezTo>
                    <a:pt x="570" y="860"/>
                    <a:pt x="570" y="860"/>
                    <a:pt x="570" y="860"/>
                  </a:cubicBezTo>
                  <a:cubicBezTo>
                    <a:pt x="592" y="860"/>
                    <a:pt x="592" y="860"/>
                    <a:pt x="592" y="860"/>
                  </a:cubicBezTo>
                  <a:cubicBezTo>
                    <a:pt x="592" y="860"/>
                    <a:pt x="607" y="860"/>
                    <a:pt x="619" y="850"/>
                  </a:cubicBezTo>
                  <a:cubicBezTo>
                    <a:pt x="631" y="839"/>
                    <a:pt x="640" y="814"/>
                    <a:pt x="640" y="814"/>
                  </a:cubicBezTo>
                  <a:cubicBezTo>
                    <a:pt x="641" y="811"/>
                    <a:pt x="641" y="811"/>
                    <a:pt x="641" y="811"/>
                  </a:cubicBezTo>
                  <a:cubicBezTo>
                    <a:pt x="644" y="811"/>
                    <a:pt x="644" y="811"/>
                    <a:pt x="644" y="811"/>
                  </a:cubicBezTo>
                  <a:cubicBezTo>
                    <a:pt x="653" y="812"/>
                    <a:pt x="677" y="813"/>
                    <a:pt x="684" y="811"/>
                  </a:cubicBezTo>
                  <a:cubicBezTo>
                    <a:pt x="690" y="810"/>
                    <a:pt x="696" y="810"/>
                    <a:pt x="700" y="811"/>
                  </a:cubicBezTo>
                  <a:cubicBezTo>
                    <a:pt x="700" y="789"/>
                    <a:pt x="700" y="789"/>
                    <a:pt x="700" y="789"/>
                  </a:cubicBezTo>
                  <a:cubicBezTo>
                    <a:pt x="723" y="781"/>
                    <a:pt x="723" y="781"/>
                    <a:pt x="723" y="781"/>
                  </a:cubicBezTo>
                  <a:cubicBezTo>
                    <a:pt x="714" y="739"/>
                    <a:pt x="714" y="739"/>
                    <a:pt x="714" y="739"/>
                  </a:cubicBezTo>
                  <a:cubicBezTo>
                    <a:pt x="715" y="737"/>
                    <a:pt x="715" y="737"/>
                    <a:pt x="715" y="737"/>
                  </a:cubicBezTo>
                  <a:cubicBezTo>
                    <a:pt x="725" y="720"/>
                    <a:pt x="743" y="690"/>
                    <a:pt x="752" y="690"/>
                  </a:cubicBezTo>
                  <a:cubicBezTo>
                    <a:pt x="754" y="690"/>
                    <a:pt x="756" y="691"/>
                    <a:pt x="757" y="692"/>
                  </a:cubicBezTo>
                  <a:cubicBezTo>
                    <a:pt x="761" y="698"/>
                    <a:pt x="766" y="708"/>
                    <a:pt x="769" y="714"/>
                  </a:cubicBezTo>
                  <a:cubicBezTo>
                    <a:pt x="806" y="700"/>
                    <a:pt x="806" y="700"/>
                    <a:pt x="806" y="700"/>
                  </a:cubicBezTo>
                  <a:cubicBezTo>
                    <a:pt x="810" y="698"/>
                    <a:pt x="830" y="689"/>
                    <a:pt x="839" y="695"/>
                  </a:cubicBezTo>
                  <a:cubicBezTo>
                    <a:pt x="842" y="692"/>
                    <a:pt x="846" y="680"/>
                    <a:pt x="848" y="668"/>
                  </a:cubicBezTo>
                  <a:cubicBezTo>
                    <a:pt x="849" y="665"/>
                    <a:pt x="849" y="665"/>
                    <a:pt x="849" y="665"/>
                  </a:cubicBezTo>
                  <a:cubicBezTo>
                    <a:pt x="893" y="655"/>
                    <a:pt x="893" y="655"/>
                    <a:pt x="893" y="655"/>
                  </a:cubicBezTo>
                  <a:cubicBezTo>
                    <a:pt x="908" y="682"/>
                    <a:pt x="908" y="682"/>
                    <a:pt x="908" y="682"/>
                  </a:cubicBezTo>
                  <a:cubicBezTo>
                    <a:pt x="916" y="705"/>
                    <a:pt x="916" y="705"/>
                    <a:pt x="916" y="705"/>
                  </a:cubicBezTo>
                  <a:cubicBezTo>
                    <a:pt x="909" y="711"/>
                    <a:pt x="909" y="711"/>
                    <a:pt x="909" y="711"/>
                  </a:cubicBezTo>
                  <a:cubicBezTo>
                    <a:pt x="923" y="721"/>
                    <a:pt x="923" y="721"/>
                    <a:pt x="923" y="721"/>
                  </a:cubicBezTo>
                  <a:cubicBezTo>
                    <a:pt x="928" y="725"/>
                    <a:pt x="944" y="734"/>
                    <a:pt x="950" y="727"/>
                  </a:cubicBezTo>
                  <a:cubicBezTo>
                    <a:pt x="952" y="724"/>
                    <a:pt x="948" y="712"/>
                    <a:pt x="946" y="703"/>
                  </a:cubicBezTo>
                  <a:cubicBezTo>
                    <a:pt x="942" y="690"/>
                    <a:pt x="938" y="677"/>
                    <a:pt x="943" y="671"/>
                  </a:cubicBezTo>
                  <a:cubicBezTo>
                    <a:pt x="944" y="669"/>
                    <a:pt x="947" y="666"/>
                    <a:pt x="953" y="666"/>
                  </a:cubicBezTo>
                  <a:cubicBezTo>
                    <a:pt x="972" y="666"/>
                    <a:pt x="984" y="685"/>
                    <a:pt x="989" y="694"/>
                  </a:cubicBezTo>
                  <a:cubicBezTo>
                    <a:pt x="1006" y="681"/>
                    <a:pt x="1072" y="633"/>
                    <a:pt x="1114" y="620"/>
                  </a:cubicBezTo>
                  <a:cubicBezTo>
                    <a:pt x="1130" y="595"/>
                    <a:pt x="1130" y="595"/>
                    <a:pt x="1130" y="595"/>
                  </a:cubicBezTo>
                  <a:cubicBezTo>
                    <a:pt x="1114" y="577"/>
                    <a:pt x="1114" y="577"/>
                    <a:pt x="1114" y="577"/>
                  </a:cubicBezTo>
                  <a:cubicBezTo>
                    <a:pt x="1114" y="575"/>
                    <a:pt x="1114" y="575"/>
                    <a:pt x="1114" y="575"/>
                  </a:cubicBezTo>
                  <a:cubicBezTo>
                    <a:pt x="1115" y="562"/>
                    <a:pt x="1115" y="541"/>
                    <a:pt x="1110" y="536"/>
                  </a:cubicBezTo>
                  <a:cubicBezTo>
                    <a:pt x="1109" y="535"/>
                    <a:pt x="1109" y="535"/>
                    <a:pt x="1109" y="535"/>
                  </a:cubicBezTo>
                  <a:cubicBezTo>
                    <a:pt x="1082" y="535"/>
                    <a:pt x="1082" y="535"/>
                    <a:pt x="1082" y="535"/>
                  </a:cubicBezTo>
                  <a:cubicBezTo>
                    <a:pt x="1057" y="521"/>
                    <a:pt x="1057" y="521"/>
                    <a:pt x="1057" y="521"/>
                  </a:cubicBezTo>
                  <a:cubicBezTo>
                    <a:pt x="1049" y="490"/>
                    <a:pt x="1049" y="490"/>
                    <a:pt x="1049" y="490"/>
                  </a:cubicBezTo>
                  <a:cubicBezTo>
                    <a:pt x="1049" y="479"/>
                    <a:pt x="1049" y="479"/>
                    <a:pt x="1049" y="479"/>
                  </a:cubicBezTo>
                  <a:cubicBezTo>
                    <a:pt x="1027" y="462"/>
                    <a:pt x="1027" y="462"/>
                    <a:pt x="1027" y="462"/>
                  </a:cubicBezTo>
                  <a:cubicBezTo>
                    <a:pt x="1029" y="438"/>
                    <a:pt x="1029" y="438"/>
                    <a:pt x="1029" y="438"/>
                  </a:cubicBezTo>
                  <a:cubicBezTo>
                    <a:pt x="1074" y="438"/>
                    <a:pt x="1074" y="438"/>
                    <a:pt x="1074" y="438"/>
                  </a:cubicBezTo>
                  <a:cubicBezTo>
                    <a:pt x="1075" y="432"/>
                    <a:pt x="1075" y="432"/>
                    <a:pt x="1075" y="432"/>
                  </a:cubicBezTo>
                  <a:cubicBezTo>
                    <a:pt x="1081" y="397"/>
                    <a:pt x="1081" y="397"/>
                    <a:pt x="1081" y="397"/>
                  </a:cubicBezTo>
                  <a:cubicBezTo>
                    <a:pt x="1082" y="396"/>
                    <a:pt x="1082" y="396"/>
                    <a:pt x="1082" y="396"/>
                  </a:cubicBezTo>
                  <a:cubicBezTo>
                    <a:pt x="1087" y="391"/>
                    <a:pt x="1092" y="385"/>
                    <a:pt x="1094" y="382"/>
                  </a:cubicBezTo>
                  <a:cubicBezTo>
                    <a:pt x="1094" y="382"/>
                    <a:pt x="1093" y="382"/>
                    <a:pt x="1093" y="382"/>
                  </a:cubicBezTo>
                  <a:cubicBezTo>
                    <a:pt x="1076" y="386"/>
                    <a:pt x="1066" y="375"/>
                    <a:pt x="1062" y="369"/>
                  </a:cubicBezTo>
                  <a:cubicBezTo>
                    <a:pt x="1062" y="369"/>
                    <a:pt x="1062" y="369"/>
                    <a:pt x="1062" y="369"/>
                  </a:cubicBezTo>
                  <a:cubicBezTo>
                    <a:pt x="1046" y="312"/>
                    <a:pt x="1046" y="312"/>
                    <a:pt x="1046" y="312"/>
                  </a:cubicBezTo>
                  <a:cubicBezTo>
                    <a:pt x="1052" y="313"/>
                    <a:pt x="1052" y="313"/>
                    <a:pt x="1052" y="313"/>
                  </a:cubicBezTo>
                  <a:cubicBezTo>
                    <a:pt x="1052" y="313"/>
                    <a:pt x="1086" y="318"/>
                    <a:pt x="1096" y="302"/>
                  </a:cubicBezTo>
                  <a:cubicBezTo>
                    <a:pt x="1105" y="286"/>
                    <a:pt x="1117" y="279"/>
                    <a:pt x="1122" y="277"/>
                  </a:cubicBezTo>
                  <a:cubicBezTo>
                    <a:pt x="1131" y="241"/>
                    <a:pt x="1131" y="241"/>
                    <a:pt x="1131" y="241"/>
                  </a:cubicBezTo>
                  <a:cubicBezTo>
                    <a:pt x="1128" y="231"/>
                    <a:pt x="1117" y="179"/>
                    <a:pt x="1132" y="164"/>
                  </a:cubicBezTo>
                  <a:cubicBezTo>
                    <a:pt x="1141" y="155"/>
                    <a:pt x="1151" y="126"/>
                    <a:pt x="1143" y="112"/>
                  </a:cubicBezTo>
                  <a:cubicBezTo>
                    <a:pt x="1139" y="105"/>
                    <a:pt x="1130" y="102"/>
                    <a:pt x="1117" y="105"/>
                  </a:cubicBezTo>
                  <a:cubicBezTo>
                    <a:pt x="1067" y="117"/>
                    <a:pt x="1041" y="115"/>
                    <a:pt x="1040" y="115"/>
                  </a:cubicBezTo>
                  <a:cubicBezTo>
                    <a:pt x="1038" y="115"/>
                    <a:pt x="1038" y="115"/>
                    <a:pt x="1038" y="115"/>
                  </a:cubicBezTo>
                  <a:cubicBezTo>
                    <a:pt x="1005" y="66"/>
                    <a:pt x="1005" y="66"/>
                    <a:pt x="1005" y="66"/>
                  </a:cubicBezTo>
                  <a:cubicBezTo>
                    <a:pt x="999" y="69"/>
                    <a:pt x="985" y="75"/>
                    <a:pt x="977" y="71"/>
                  </a:cubicBezTo>
                  <a:cubicBezTo>
                    <a:pt x="975" y="69"/>
                    <a:pt x="972" y="67"/>
                    <a:pt x="971" y="61"/>
                  </a:cubicBezTo>
                  <a:cubicBezTo>
                    <a:pt x="970" y="55"/>
                    <a:pt x="972" y="46"/>
                    <a:pt x="973" y="37"/>
                  </a:cubicBezTo>
                  <a:cubicBezTo>
                    <a:pt x="974" y="26"/>
                    <a:pt x="977" y="5"/>
                    <a:pt x="974" y="2"/>
                  </a:cubicBezTo>
                  <a:cubicBezTo>
                    <a:pt x="973" y="2"/>
                    <a:pt x="972" y="2"/>
                    <a:pt x="969" y="4"/>
                  </a:cubicBezTo>
                  <a:cubicBezTo>
                    <a:pt x="967" y="0"/>
                    <a:pt x="967" y="0"/>
                    <a:pt x="967" y="0"/>
                  </a:cubicBezTo>
                  <a:cubicBezTo>
                    <a:pt x="947" y="8"/>
                    <a:pt x="934" y="20"/>
                    <a:pt x="925" y="29"/>
                  </a:cubicBezTo>
                  <a:cubicBezTo>
                    <a:pt x="913" y="42"/>
                    <a:pt x="922" y="44"/>
                    <a:pt x="931" y="51"/>
                  </a:cubicBezTo>
                  <a:cubicBezTo>
                    <a:pt x="939" y="58"/>
                    <a:pt x="955" y="79"/>
                    <a:pt x="948" y="88"/>
                  </a:cubicBezTo>
                  <a:cubicBezTo>
                    <a:pt x="941" y="96"/>
                    <a:pt x="929" y="106"/>
                    <a:pt x="927" y="115"/>
                  </a:cubicBezTo>
                  <a:cubicBezTo>
                    <a:pt x="924" y="125"/>
                    <a:pt x="918" y="138"/>
                    <a:pt x="917" y="142"/>
                  </a:cubicBezTo>
                  <a:cubicBezTo>
                    <a:pt x="915" y="146"/>
                    <a:pt x="902" y="162"/>
                    <a:pt x="902" y="166"/>
                  </a:cubicBezTo>
                  <a:cubicBezTo>
                    <a:pt x="902" y="170"/>
                    <a:pt x="897" y="194"/>
                    <a:pt x="897" y="194"/>
                  </a:cubicBezTo>
                  <a:cubicBezTo>
                    <a:pt x="897" y="194"/>
                    <a:pt x="911" y="202"/>
                    <a:pt x="902" y="206"/>
                  </a:cubicBezTo>
                  <a:cubicBezTo>
                    <a:pt x="892" y="210"/>
                    <a:pt x="876" y="213"/>
                    <a:pt x="872" y="220"/>
                  </a:cubicBezTo>
                  <a:cubicBezTo>
                    <a:pt x="868" y="227"/>
                    <a:pt x="837" y="248"/>
                    <a:pt x="837" y="248"/>
                  </a:cubicBezTo>
                  <a:cubicBezTo>
                    <a:pt x="837" y="248"/>
                    <a:pt x="832" y="242"/>
                    <a:pt x="815" y="240"/>
                  </a:cubicBezTo>
                  <a:cubicBezTo>
                    <a:pt x="798" y="237"/>
                    <a:pt x="805" y="242"/>
                    <a:pt x="797" y="255"/>
                  </a:cubicBezTo>
                  <a:cubicBezTo>
                    <a:pt x="789" y="267"/>
                    <a:pt x="779" y="295"/>
                    <a:pt x="777" y="302"/>
                  </a:cubicBezTo>
                  <a:cubicBezTo>
                    <a:pt x="776" y="309"/>
                    <a:pt x="759" y="325"/>
                    <a:pt x="762" y="333"/>
                  </a:cubicBezTo>
                  <a:cubicBezTo>
                    <a:pt x="765" y="341"/>
                    <a:pt x="783" y="361"/>
                    <a:pt x="790" y="360"/>
                  </a:cubicBezTo>
                  <a:cubicBezTo>
                    <a:pt x="797" y="358"/>
                    <a:pt x="807" y="357"/>
                    <a:pt x="818" y="355"/>
                  </a:cubicBezTo>
                  <a:cubicBezTo>
                    <a:pt x="829" y="354"/>
                    <a:pt x="840" y="369"/>
                    <a:pt x="844" y="360"/>
                  </a:cubicBezTo>
                  <a:cubicBezTo>
                    <a:pt x="849" y="350"/>
                    <a:pt x="844" y="350"/>
                    <a:pt x="867" y="350"/>
                  </a:cubicBezTo>
                  <a:cubicBezTo>
                    <a:pt x="889" y="350"/>
                    <a:pt x="906" y="346"/>
                    <a:pt x="918" y="366"/>
                  </a:cubicBezTo>
                  <a:cubicBezTo>
                    <a:pt x="931" y="387"/>
                    <a:pt x="959" y="400"/>
                    <a:pt x="945" y="407"/>
                  </a:cubicBezTo>
                  <a:cubicBezTo>
                    <a:pt x="931" y="414"/>
                    <a:pt x="936" y="419"/>
                    <a:pt x="921" y="414"/>
                  </a:cubicBezTo>
                  <a:cubicBezTo>
                    <a:pt x="906" y="408"/>
                    <a:pt x="892" y="406"/>
                    <a:pt x="892" y="406"/>
                  </a:cubicBezTo>
                  <a:cubicBezTo>
                    <a:pt x="868" y="414"/>
                    <a:pt x="868" y="414"/>
                    <a:pt x="868" y="414"/>
                  </a:cubicBezTo>
                  <a:cubicBezTo>
                    <a:pt x="868" y="414"/>
                    <a:pt x="849" y="415"/>
                    <a:pt x="847" y="419"/>
                  </a:cubicBezTo>
                  <a:cubicBezTo>
                    <a:pt x="846" y="424"/>
                    <a:pt x="832" y="432"/>
                    <a:pt x="832" y="432"/>
                  </a:cubicBezTo>
                  <a:cubicBezTo>
                    <a:pt x="816" y="438"/>
                    <a:pt x="816" y="438"/>
                    <a:pt x="816" y="438"/>
                  </a:cubicBezTo>
                  <a:cubicBezTo>
                    <a:pt x="816" y="438"/>
                    <a:pt x="797" y="465"/>
                    <a:pt x="797" y="470"/>
                  </a:cubicBezTo>
                  <a:cubicBezTo>
                    <a:pt x="797" y="474"/>
                    <a:pt x="793" y="486"/>
                    <a:pt x="793" y="486"/>
                  </a:cubicBezTo>
                  <a:cubicBezTo>
                    <a:pt x="777" y="489"/>
                    <a:pt x="777" y="489"/>
                    <a:pt x="777" y="489"/>
                  </a:cubicBezTo>
                  <a:cubicBezTo>
                    <a:pt x="757" y="503"/>
                    <a:pt x="757" y="503"/>
                    <a:pt x="757" y="503"/>
                  </a:cubicBezTo>
                  <a:cubicBezTo>
                    <a:pt x="731" y="507"/>
                    <a:pt x="731" y="507"/>
                    <a:pt x="731" y="507"/>
                  </a:cubicBezTo>
                  <a:cubicBezTo>
                    <a:pt x="697" y="537"/>
                    <a:pt x="697" y="537"/>
                    <a:pt x="697" y="537"/>
                  </a:cubicBezTo>
                  <a:cubicBezTo>
                    <a:pt x="652" y="537"/>
                    <a:pt x="652" y="537"/>
                    <a:pt x="652" y="537"/>
                  </a:cubicBezTo>
                  <a:cubicBezTo>
                    <a:pt x="652" y="537"/>
                    <a:pt x="630" y="524"/>
                    <a:pt x="621" y="530"/>
                  </a:cubicBezTo>
                  <a:cubicBezTo>
                    <a:pt x="613" y="535"/>
                    <a:pt x="602" y="559"/>
                    <a:pt x="602" y="564"/>
                  </a:cubicBezTo>
                  <a:cubicBezTo>
                    <a:pt x="602" y="570"/>
                    <a:pt x="613" y="583"/>
                    <a:pt x="616" y="587"/>
                  </a:cubicBezTo>
                  <a:cubicBezTo>
                    <a:pt x="618" y="591"/>
                    <a:pt x="621" y="609"/>
                    <a:pt x="621" y="609"/>
                  </a:cubicBezTo>
                  <a:cubicBezTo>
                    <a:pt x="621" y="609"/>
                    <a:pt x="613" y="623"/>
                    <a:pt x="609" y="623"/>
                  </a:cubicBezTo>
                  <a:cubicBezTo>
                    <a:pt x="605" y="623"/>
                    <a:pt x="588" y="630"/>
                    <a:pt x="588" y="630"/>
                  </a:cubicBezTo>
                  <a:cubicBezTo>
                    <a:pt x="588" y="630"/>
                    <a:pt x="571" y="640"/>
                    <a:pt x="568" y="648"/>
                  </a:cubicBezTo>
                  <a:cubicBezTo>
                    <a:pt x="564" y="657"/>
                    <a:pt x="561" y="665"/>
                    <a:pt x="547" y="669"/>
                  </a:cubicBezTo>
                  <a:cubicBezTo>
                    <a:pt x="533" y="673"/>
                    <a:pt x="545" y="663"/>
                    <a:pt x="533" y="673"/>
                  </a:cubicBezTo>
                  <a:cubicBezTo>
                    <a:pt x="522" y="683"/>
                    <a:pt x="493" y="683"/>
                    <a:pt x="475" y="684"/>
                  </a:cubicBezTo>
                  <a:cubicBezTo>
                    <a:pt x="457" y="686"/>
                    <a:pt x="401" y="691"/>
                    <a:pt x="383" y="697"/>
                  </a:cubicBezTo>
                  <a:cubicBezTo>
                    <a:pt x="365" y="703"/>
                    <a:pt x="348" y="726"/>
                    <a:pt x="323" y="723"/>
                  </a:cubicBezTo>
                  <a:cubicBezTo>
                    <a:pt x="298" y="721"/>
                    <a:pt x="316" y="714"/>
                    <a:pt x="296" y="712"/>
                  </a:cubicBezTo>
                  <a:cubicBezTo>
                    <a:pt x="277" y="711"/>
                    <a:pt x="273" y="718"/>
                    <a:pt x="259" y="711"/>
                  </a:cubicBezTo>
                  <a:cubicBezTo>
                    <a:pt x="245" y="704"/>
                    <a:pt x="242" y="700"/>
                    <a:pt x="234" y="693"/>
                  </a:cubicBezTo>
                  <a:cubicBezTo>
                    <a:pt x="225" y="686"/>
                    <a:pt x="225" y="679"/>
                    <a:pt x="206" y="679"/>
                  </a:cubicBezTo>
                  <a:cubicBezTo>
                    <a:pt x="186" y="679"/>
                    <a:pt x="174" y="662"/>
                    <a:pt x="174" y="662"/>
                  </a:cubicBezTo>
                  <a:cubicBezTo>
                    <a:pt x="174" y="662"/>
                    <a:pt x="164" y="644"/>
                    <a:pt x="123" y="644"/>
                  </a:cubicBezTo>
                  <a:cubicBezTo>
                    <a:pt x="83" y="644"/>
                    <a:pt x="77" y="647"/>
                    <a:pt x="59" y="640"/>
                  </a:cubicBezTo>
                  <a:cubicBezTo>
                    <a:pt x="41" y="633"/>
                    <a:pt x="22" y="626"/>
                    <a:pt x="5" y="624"/>
                  </a:cubicBezTo>
                  <a:cubicBezTo>
                    <a:pt x="4" y="624"/>
                    <a:pt x="2" y="624"/>
                    <a:pt x="0" y="624"/>
                  </a:cubicBezTo>
                  <a:lnTo>
                    <a:pt x="0" y="669"/>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3" name="Freeform 11"/>
            <p:cNvSpPr/>
            <p:nvPr/>
          </p:nvSpPr>
          <p:spPr bwMode="auto">
            <a:xfrm>
              <a:off x="7842251" y="3998912"/>
              <a:ext cx="622300" cy="730250"/>
            </a:xfrm>
            <a:custGeom>
              <a:avLst/>
              <a:gdLst>
                <a:gd name="T0" fmla="*/ 47 w 251"/>
                <a:gd name="T1" fmla="*/ 171 h 294"/>
                <a:gd name="T2" fmla="*/ 42 w 251"/>
                <a:gd name="T3" fmla="*/ 168 h 294"/>
                <a:gd name="T4" fmla="*/ 35 w 251"/>
                <a:gd name="T5" fmla="*/ 195 h 294"/>
                <a:gd name="T6" fmla="*/ 58 w 251"/>
                <a:gd name="T7" fmla="*/ 200 h 294"/>
                <a:gd name="T8" fmla="*/ 75 w 251"/>
                <a:gd name="T9" fmla="*/ 222 h 294"/>
                <a:gd name="T10" fmla="*/ 54 w 251"/>
                <a:gd name="T11" fmla="*/ 231 h 294"/>
                <a:gd name="T12" fmla="*/ 58 w 251"/>
                <a:gd name="T13" fmla="*/ 236 h 294"/>
                <a:gd name="T14" fmla="*/ 77 w 251"/>
                <a:gd name="T15" fmla="*/ 275 h 294"/>
                <a:gd name="T16" fmla="*/ 91 w 251"/>
                <a:gd name="T17" fmla="*/ 270 h 294"/>
                <a:gd name="T18" fmla="*/ 115 w 251"/>
                <a:gd name="T19" fmla="*/ 275 h 294"/>
                <a:gd name="T20" fmla="*/ 140 w 251"/>
                <a:gd name="T21" fmla="*/ 275 h 294"/>
                <a:gd name="T22" fmla="*/ 172 w 251"/>
                <a:gd name="T23" fmla="*/ 288 h 294"/>
                <a:gd name="T24" fmla="*/ 180 w 251"/>
                <a:gd name="T25" fmla="*/ 294 h 294"/>
                <a:gd name="T26" fmla="*/ 212 w 251"/>
                <a:gd name="T27" fmla="*/ 261 h 294"/>
                <a:gd name="T28" fmla="*/ 213 w 251"/>
                <a:gd name="T29" fmla="*/ 243 h 294"/>
                <a:gd name="T30" fmla="*/ 242 w 251"/>
                <a:gd name="T31" fmla="*/ 239 h 294"/>
                <a:gd name="T32" fmla="*/ 238 w 251"/>
                <a:gd name="T33" fmla="*/ 235 h 294"/>
                <a:gd name="T34" fmla="*/ 251 w 251"/>
                <a:gd name="T35" fmla="*/ 196 h 294"/>
                <a:gd name="T36" fmla="*/ 222 w 251"/>
                <a:gd name="T37" fmla="*/ 196 h 294"/>
                <a:gd name="T38" fmla="*/ 200 w 251"/>
                <a:gd name="T39" fmla="*/ 183 h 294"/>
                <a:gd name="T40" fmla="*/ 197 w 251"/>
                <a:gd name="T41" fmla="*/ 175 h 294"/>
                <a:gd name="T42" fmla="*/ 175 w 251"/>
                <a:gd name="T43" fmla="*/ 151 h 294"/>
                <a:gd name="T44" fmla="*/ 180 w 251"/>
                <a:gd name="T45" fmla="*/ 133 h 294"/>
                <a:gd name="T46" fmla="*/ 196 w 251"/>
                <a:gd name="T47" fmla="*/ 119 h 294"/>
                <a:gd name="T48" fmla="*/ 203 w 251"/>
                <a:gd name="T49" fmla="*/ 111 h 294"/>
                <a:gd name="T50" fmla="*/ 200 w 251"/>
                <a:gd name="T51" fmla="*/ 107 h 294"/>
                <a:gd name="T52" fmla="*/ 196 w 251"/>
                <a:gd name="T53" fmla="*/ 109 h 294"/>
                <a:gd name="T54" fmla="*/ 177 w 251"/>
                <a:gd name="T55" fmla="*/ 109 h 294"/>
                <a:gd name="T56" fmla="*/ 150 w 251"/>
                <a:gd name="T57" fmla="*/ 46 h 294"/>
                <a:gd name="T58" fmla="*/ 89 w 251"/>
                <a:gd name="T59" fmla="*/ 20 h 294"/>
                <a:gd name="T60" fmla="*/ 71 w 251"/>
                <a:gd name="T61" fmla="*/ 4 h 294"/>
                <a:gd name="T62" fmla="*/ 78 w 251"/>
                <a:gd name="T63" fmla="*/ 16 h 294"/>
                <a:gd name="T64" fmla="*/ 75 w 251"/>
                <a:gd name="T65" fmla="*/ 49 h 294"/>
                <a:gd name="T66" fmla="*/ 45 w 251"/>
                <a:gd name="T67" fmla="*/ 42 h 294"/>
                <a:gd name="T68" fmla="*/ 40 w 251"/>
                <a:gd name="T69" fmla="*/ 58 h 294"/>
                <a:gd name="T70" fmla="*/ 35 w 251"/>
                <a:gd name="T71" fmla="*/ 82 h 294"/>
                <a:gd name="T72" fmla="*/ 22 w 251"/>
                <a:gd name="T73" fmla="*/ 97 h 294"/>
                <a:gd name="T74" fmla="*/ 0 w 251"/>
                <a:gd name="T75" fmla="*/ 101 h 294"/>
                <a:gd name="T76" fmla="*/ 37 w 251"/>
                <a:gd name="T77" fmla="*/ 124 h 294"/>
                <a:gd name="T78" fmla="*/ 66 w 251"/>
                <a:gd name="T79" fmla="*/ 146 h 294"/>
                <a:gd name="T80" fmla="*/ 61 w 251"/>
                <a:gd name="T81" fmla="*/ 17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 h="294">
                  <a:moveTo>
                    <a:pt x="61" y="175"/>
                  </a:moveTo>
                  <a:cubicBezTo>
                    <a:pt x="56" y="176"/>
                    <a:pt x="51" y="173"/>
                    <a:pt x="47" y="171"/>
                  </a:cubicBezTo>
                  <a:cubicBezTo>
                    <a:pt x="45" y="170"/>
                    <a:pt x="43" y="168"/>
                    <a:pt x="42" y="168"/>
                  </a:cubicBezTo>
                  <a:cubicBezTo>
                    <a:pt x="42" y="168"/>
                    <a:pt x="42" y="168"/>
                    <a:pt x="42" y="168"/>
                  </a:cubicBezTo>
                  <a:cubicBezTo>
                    <a:pt x="42" y="168"/>
                    <a:pt x="41" y="169"/>
                    <a:pt x="41" y="172"/>
                  </a:cubicBezTo>
                  <a:cubicBezTo>
                    <a:pt x="39" y="181"/>
                    <a:pt x="37" y="190"/>
                    <a:pt x="35" y="195"/>
                  </a:cubicBezTo>
                  <a:cubicBezTo>
                    <a:pt x="40" y="194"/>
                    <a:pt x="47" y="194"/>
                    <a:pt x="51" y="197"/>
                  </a:cubicBezTo>
                  <a:cubicBezTo>
                    <a:pt x="52" y="198"/>
                    <a:pt x="55" y="199"/>
                    <a:pt x="58" y="200"/>
                  </a:cubicBezTo>
                  <a:cubicBezTo>
                    <a:pt x="69" y="205"/>
                    <a:pt x="77" y="209"/>
                    <a:pt x="78" y="215"/>
                  </a:cubicBezTo>
                  <a:cubicBezTo>
                    <a:pt x="78" y="216"/>
                    <a:pt x="78" y="219"/>
                    <a:pt x="75" y="222"/>
                  </a:cubicBezTo>
                  <a:cubicBezTo>
                    <a:pt x="71" y="225"/>
                    <a:pt x="66" y="227"/>
                    <a:pt x="62" y="228"/>
                  </a:cubicBezTo>
                  <a:cubicBezTo>
                    <a:pt x="59" y="229"/>
                    <a:pt x="55" y="230"/>
                    <a:pt x="54" y="231"/>
                  </a:cubicBezTo>
                  <a:cubicBezTo>
                    <a:pt x="54" y="232"/>
                    <a:pt x="55" y="232"/>
                    <a:pt x="56" y="233"/>
                  </a:cubicBezTo>
                  <a:cubicBezTo>
                    <a:pt x="58" y="236"/>
                    <a:pt x="58" y="236"/>
                    <a:pt x="58" y="236"/>
                  </a:cubicBezTo>
                  <a:cubicBezTo>
                    <a:pt x="69" y="249"/>
                    <a:pt x="76" y="257"/>
                    <a:pt x="76" y="263"/>
                  </a:cubicBezTo>
                  <a:cubicBezTo>
                    <a:pt x="77" y="266"/>
                    <a:pt x="77" y="271"/>
                    <a:pt x="77" y="275"/>
                  </a:cubicBezTo>
                  <a:cubicBezTo>
                    <a:pt x="84" y="272"/>
                    <a:pt x="90" y="270"/>
                    <a:pt x="90" y="270"/>
                  </a:cubicBezTo>
                  <a:cubicBezTo>
                    <a:pt x="91" y="270"/>
                    <a:pt x="91" y="270"/>
                    <a:pt x="91" y="270"/>
                  </a:cubicBezTo>
                  <a:cubicBezTo>
                    <a:pt x="106" y="268"/>
                    <a:pt x="106" y="268"/>
                    <a:pt x="106" y="268"/>
                  </a:cubicBezTo>
                  <a:cubicBezTo>
                    <a:pt x="115" y="275"/>
                    <a:pt x="115" y="275"/>
                    <a:pt x="115" y="275"/>
                  </a:cubicBezTo>
                  <a:cubicBezTo>
                    <a:pt x="118" y="271"/>
                    <a:pt x="118" y="271"/>
                    <a:pt x="118" y="271"/>
                  </a:cubicBezTo>
                  <a:cubicBezTo>
                    <a:pt x="124" y="265"/>
                    <a:pt x="132" y="270"/>
                    <a:pt x="140" y="275"/>
                  </a:cubicBezTo>
                  <a:cubicBezTo>
                    <a:pt x="145" y="278"/>
                    <a:pt x="150" y="281"/>
                    <a:pt x="155" y="282"/>
                  </a:cubicBezTo>
                  <a:cubicBezTo>
                    <a:pt x="165" y="283"/>
                    <a:pt x="169" y="286"/>
                    <a:pt x="172" y="288"/>
                  </a:cubicBezTo>
                  <a:cubicBezTo>
                    <a:pt x="174" y="289"/>
                    <a:pt x="175" y="290"/>
                    <a:pt x="177" y="292"/>
                  </a:cubicBezTo>
                  <a:cubicBezTo>
                    <a:pt x="179" y="292"/>
                    <a:pt x="180" y="293"/>
                    <a:pt x="180" y="294"/>
                  </a:cubicBezTo>
                  <a:cubicBezTo>
                    <a:pt x="200" y="279"/>
                    <a:pt x="200" y="279"/>
                    <a:pt x="200" y="279"/>
                  </a:cubicBezTo>
                  <a:cubicBezTo>
                    <a:pt x="212" y="261"/>
                    <a:pt x="212" y="261"/>
                    <a:pt x="212" y="261"/>
                  </a:cubicBezTo>
                  <a:cubicBezTo>
                    <a:pt x="210" y="251"/>
                    <a:pt x="210" y="251"/>
                    <a:pt x="210" y="251"/>
                  </a:cubicBezTo>
                  <a:cubicBezTo>
                    <a:pt x="210" y="247"/>
                    <a:pt x="211" y="244"/>
                    <a:pt x="213" y="243"/>
                  </a:cubicBezTo>
                  <a:cubicBezTo>
                    <a:pt x="217" y="238"/>
                    <a:pt x="226" y="238"/>
                    <a:pt x="235" y="239"/>
                  </a:cubicBezTo>
                  <a:cubicBezTo>
                    <a:pt x="238" y="239"/>
                    <a:pt x="240" y="239"/>
                    <a:pt x="242" y="239"/>
                  </a:cubicBezTo>
                  <a:cubicBezTo>
                    <a:pt x="241" y="238"/>
                    <a:pt x="241" y="237"/>
                    <a:pt x="240" y="237"/>
                  </a:cubicBezTo>
                  <a:cubicBezTo>
                    <a:pt x="238" y="235"/>
                    <a:pt x="238" y="235"/>
                    <a:pt x="238" y="235"/>
                  </a:cubicBezTo>
                  <a:cubicBezTo>
                    <a:pt x="239" y="232"/>
                    <a:pt x="239" y="232"/>
                    <a:pt x="239" y="232"/>
                  </a:cubicBezTo>
                  <a:cubicBezTo>
                    <a:pt x="239" y="232"/>
                    <a:pt x="246" y="211"/>
                    <a:pt x="251" y="196"/>
                  </a:cubicBezTo>
                  <a:cubicBezTo>
                    <a:pt x="245" y="197"/>
                    <a:pt x="238" y="198"/>
                    <a:pt x="232" y="198"/>
                  </a:cubicBezTo>
                  <a:cubicBezTo>
                    <a:pt x="227" y="198"/>
                    <a:pt x="224" y="198"/>
                    <a:pt x="222" y="196"/>
                  </a:cubicBezTo>
                  <a:cubicBezTo>
                    <a:pt x="220" y="196"/>
                    <a:pt x="218" y="195"/>
                    <a:pt x="216" y="194"/>
                  </a:cubicBezTo>
                  <a:cubicBezTo>
                    <a:pt x="210" y="193"/>
                    <a:pt x="203" y="191"/>
                    <a:pt x="200" y="183"/>
                  </a:cubicBezTo>
                  <a:cubicBezTo>
                    <a:pt x="198" y="180"/>
                    <a:pt x="198" y="177"/>
                    <a:pt x="197" y="175"/>
                  </a:cubicBezTo>
                  <a:cubicBezTo>
                    <a:pt x="197" y="175"/>
                    <a:pt x="197" y="175"/>
                    <a:pt x="197" y="175"/>
                  </a:cubicBezTo>
                  <a:cubicBezTo>
                    <a:pt x="197" y="175"/>
                    <a:pt x="197" y="175"/>
                    <a:pt x="196" y="175"/>
                  </a:cubicBezTo>
                  <a:cubicBezTo>
                    <a:pt x="188" y="173"/>
                    <a:pt x="181" y="171"/>
                    <a:pt x="175" y="151"/>
                  </a:cubicBezTo>
                  <a:cubicBezTo>
                    <a:pt x="173" y="145"/>
                    <a:pt x="172" y="141"/>
                    <a:pt x="174" y="138"/>
                  </a:cubicBezTo>
                  <a:cubicBezTo>
                    <a:pt x="175" y="135"/>
                    <a:pt x="178" y="134"/>
                    <a:pt x="180" y="133"/>
                  </a:cubicBezTo>
                  <a:cubicBezTo>
                    <a:pt x="183" y="132"/>
                    <a:pt x="187" y="131"/>
                    <a:pt x="192" y="127"/>
                  </a:cubicBezTo>
                  <a:cubicBezTo>
                    <a:pt x="197" y="122"/>
                    <a:pt x="196" y="120"/>
                    <a:pt x="196" y="119"/>
                  </a:cubicBezTo>
                  <a:cubicBezTo>
                    <a:pt x="196" y="119"/>
                    <a:pt x="194" y="117"/>
                    <a:pt x="195" y="114"/>
                  </a:cubicBezTo>
                  <a:cubicBezTo>
                    <a:pt x="197" y="112"/>
                    <a:pt x="200" y="111"/>
                    <a:pt x="203" y="111"/>
                  </a:cubicBezTo>
                  <a:cubicBezTo>
                    <a:pt x="210" y="110"/>
                    <a:pt x="212" y="108"/>
                    <a:pt x="210" y="94"/>
                  </a:cubicBezTo>
                  <a:cubicBezTo>
                    <a:pt x="208" y="96"/>
                    <a:pt x="204" y="102"/>
                    <a:pt x="200" y="107"/>
                  </a:cubicBezTo>
                  <a:cubicBezTo>
                    <a:pt x="199" y="110"/>
                    <a:pt x="199" y="110"/>
                    <a:pt x="199" y="110"/>
                  </a:cubicBezTo>
                  <a:cubicBezTo>
                    <a:pt x="196" y="109"/>
                    <a:pt x="196" y="109"/>
                    <a:pt x="196" y="109"/>
                  </a:cubicBezTo>
                  <a:cubicBezTo>
                    <a:pt x="190" y="109"/>
                    <a:pt x="183" y="108"/>
                    <a:pt x="181" y="109"/>
                  </a:cubicBezTo>
                  <a:cubicBezTo>
                    <a:pt x="180" y="110"/>
                    <a:pt x="178" y="110"/>
                    <a:pt x="177" y="109"/>
                  </a:cubicBezTo>
                  <a:cubicBezTo>
                    <a:pt x="171" y="107"/>
                    <a:pt x="153" y="80"/>
                    <a:pt x="151" y="71"/>
                  </a:cubicBezTo>
                  <a:cubicBezTo>
                    <a:pt x="149" y="63"/>
                    <a:pt x="150" y="52"/>
                    <a:pt x="150" y="46"/>
                  </a:cubicBezTo>
                  <a:cubicBezTo>
                    <a:pt x="127" y="35"/>
                    <a:pt x="127" y="35"/>
                    <a:pt x="127" y="35"/>
                  </a:cubicBezTo>
                  <a:cubicBezTo>
                    <a:pt x="123" y="33"/>
                    <a:pt x="95" y="23"/>
                    <a:pt x="89" y="20"/>
                  </a:cubicBezTo>
                  <a:cubicBezTo>
                    <a:pt x="85" y="17"/>
                    <a:pt x="80" y="8"/>
                    <a:pt x="76" y="0"/>
                  </a:cubicBezTo>
                  <a:cubicBezTo>
                    <a:pt x="74" y="1"/>
                    <a:pt x="72" y="3"/>
                    <a:pt x="71" y="4"/>
                  </a:cubicBezTo>
                  <a:cubicBezTo>
                    <a:pt x="71" y="4"/>
                    <a:pt x="72" y="5"/>
                    <a:pt x="72" y="5"/>
                  </a:cubicBezTo>
                  <a:cubicBezTo>
                    <a:pt x="75" y="7"/>
                    <a:pt x="77" y="10"/>
                    <a:pt x="78" y="16"/>
                  </a:cubicBezTo>
                  <a:cubicBezTo>
                    <a:pt x="79" y="19"/>
                    <a:pt x="79" y="19"/>
                    <a:pt x="79" y="19"/>
                  </a:cubicBezTo>
                  <a:cubicBezTo>
                    <a:pt x="81" y="33"/>
                    <a:pt x="83" y="42"/>
                    <a:pt x="75" y="49"/>
                  </a:cubicBezTo>
                  <a:cubicBezTo>
                    <a:pt x="66" y="57"/>
                    <a:pt x="66" y="57"/>
                    <a:pt x="66" y="57"/>
                  </a:cubicBezTo>
                  <a:cubicBezTo>
                    <a:pt x="45" y="42"/>
                    <a:pt x="45" y="42"/>
                    <a:pt x="45" y="42"/>
                  </a:cubicBezTo>
                  <a:cubicBezTo>
                    <a:pt x="41" y="46"/>
                    <a:pt x="38" y="50"/>
                    <a:pt x="38" y="52"/>
                  </a:cubicBezTo>
                  <a:cubicBezTo>
                    <a:pt x="38" y="52"/>
                    <a:pt x="39" y="55"/>
                    <a:pt x="40" y="58"/>
                  </a:cubicBezTo>
                  <a:cubicBezTo>
                    <a:pt x="42" y="64"/>
                    <a:pt x="45" y="72"/>
                    <a:pt x="42" y="77"/>
                  </a:cubicBezTo>
                  <a:cubicBezTo>
                    <a:pt x="41" y="79"/>
                    <a:pt x="39" y="81"/>
                    <a:pt x="35" y="82"/>
                  </a:cubicBezTo>
                  <a:cubicBezTo>
                    <a:pt x="26" y="83"/>
                    <a:pt x="23" y="94"/>
                    <a:pt x="23" y="94"/>
                  </a:cubicBezTo>
                  <a:cubicBezTo>
                    <a:pt x="22" y="97"/>
                    <a:pt x="22" y="97"/>
                    <a:pt x="22" y="97"/>
                  </a:cubicBezTo>
                  <a:cubicBezTo>
                    <a:pt x="19" y="97"/>
                    <a:pt x="19" y="97"/>
                    <a:pt x="19" y="97"/>
                  </a:cubicBezTo>
                  <a:cubicBezTo>
                    <a:pt x="10" y="97"/>
                    <a:pt x="1" y="99"/>
                    <a:pt x="0" y="101"/>
                  </a:cubicBezTo>
                  <a:cubicBezTo>
                    <a:pt x="0" y="101"/>
                    <a:pt x="0" y="101"/>
                    <a:pt x="2" y="103"/>
                  </a:cubicBezTo>
                  <a:cubicBezTo>
                    <a:pt x="11" y="114"/>
                    <a:pt x="34" y="123"/>
                    <a:pt x="37" y="124"/>
                  </a:cubicBezTo>
                  <a:cubicBezTo>
                    <a:pt x="46" y="125"/>
                    <a:pt x="64" y="127"/>
                    <a:pt x="64" y="137"/>
                  </a:cubicBezTo>
                  <a:cubicBezTo>
                    <a:pt x="64" y="139"/>
                    <a:pt x="65" y="143"/>
                    <a:pt x="66" y="146"/>
                  </a:cubicBezTo>
                  <a:cubicBezTo>
                    <a:pt x="68" y="158"/>
                    <a:pt x="70" y="167"/>
                    <a:pt x="66" y="172"/>
                  </a:cubicBezTo>
                  <a:cubicBezTo>
                    <a:pt x="65" y="174"/>
                    <a:pt x="63" y="175"/>
                    <a:pt x="61" y="1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4" name="Freeform 12"/>
            <p:cNvSpPr/>
            <p:nvPr/>
          </p:nvSpPr>
          <p:spPr bwMode="auto">
            <a:xfrm>
              <a:off x="5683250" y="4027488"/>
              <a:ext cx="2332038" cy="1211262"/>
            </a:xfrm>
            <a:custGeom>
              <a:avLst/>
              <a:gdLst>
                <a:gd name="T0" fmla="*/ 620 w 939"/>
                <a:gd name="T1" fmla="*/ 90 h 487"/>
                <a:gd name="T2" fmla="*/ 606 w 939"/>
                <a:gd name="T3" fmla="*/ 130 h 487"/>
                <a:gd name="T4" fmla="*/ 642 w 939"/>
                <a:gd name="T5" fmla="*/ 217 h 487"/>
                <a:gd name="T6" fmla="*/ 570 w 939"/>
                <a:gd name="T7" fmla="*/ 246 h 487"/>
                <a:gd name="T8" fmla="*/ 564 w 939"/>
                <a:gd name="T9" fmla="*/ 285 h 487"/>
                <a:gd name="T10" fmla="*/ 567 w 939"/>
                <a:gd name="T11" fmla="*/ 307 h 487"/>
                <a:gd name="T12" fmla="*/ 544 w 939"/>
                <a:gd name="T13" fmla="*/ 259 h 487"/>
                <a:gd name="T14" fmla="*/ 632 w 939"/>
                <a:gd name="T15" fmla="*/ 216 h 487"/>
                <a:gd name="T16" fmla="*/ 552 w 939"/>
                <a:gd name="T17" fmla="*/ 144 h 487"/>
                <a:gd name="T18" fmla="*/ 526 w 939"/>
                <a:gd name="T19" fmla="*/ 213 h 487"/>
                <a:gd name="T20" fmla="*/ 499 w 939"/>
                <a:gd name="T21" fmla="*/ 254 h 487"/>
                <a:gd name="T22" fmla="*/ 430 w 939"/>
                <a:gd name="T23" fmla="*/ 270 h 487"/>
                <a:gd name="T24" fmla="*/ 408 w 939"/>
                <a:gd name="T25" fmla="*/ 264 h 487"/>
                <a:gd name="T26" fmla="*/ 401 w 939"/>
                <a:gd name="T27" fmla="*/ 308 h 487"/>
                <a:gd name="T28" fmla="*/ 408 w 939"/>
                <a:gd name="T29" fmla="*/ 324 h 487"/>
                <a:gd name="T30" fmla="*/ 401 w 939"/>
                <a:gd name="T31" fmla="*/ 275 h 487"/>
                <a:gd name="T32" fmla="*/ 427 w 939"/>
                <a:gd name="T33" fmla="*/ 258 h 487"/>
                <a:gd name="T34" fmla="*/ 460 w 939"/>
                <a:gd name="T35" fmla="*/ 248 h 487"/>
                <a:gd name="T36" fmla="*/ 492 w 939"/>
                <a:gd name="T37" fmla="*/ 222 h 487"/>
                <a:gd name="T38" fmla="*/ 544 w 939"/>
                <a:gd name="T39" fmla="*/ 174 h 487"/>
                <a:gd name="T40" fmla="*/ 473 w 939"/>
                <a:gd name="T41" fmla="*/ 117 h 487"/>
                <a:gd name="T42" fmla="*/ 382 w 939"/>
                <a:gd name="T43" fmla="*/ 107 h 487"/>
                <a:gd name="T44" fmla="*/ 344 w 939"/>
                <a:gd name="T45" fmla="*/ 81 h 487"/>
                <a:gd name="T46" fmla="*/ 288 w 939"/>
                <a:gd name="T47" fmla="*/ 35 h 487"/>
                <a:gd name="T48" fmla="*/ 269 w 939"/>
                <a:gd name="T49" fmla="*/ 0 h 487"/>
                <a:gd name="T50" fmla="*/ 245 w 939"/>
                <a:gd name="T51" fmla="*/ 53 h 487"/>
                <a:gd name="T52" fmla="*/ 206 w 939"/>
                <a:gd name="T53" fmla="*/ 74 h 487"/>
                <a:gd name="T54" fmla="*/ 125 w 939"/>
                <a:gd name="T55" fmla="*/ 77 h 487"/>
                <a:gd name="T56" fmla="*/ 16 w 939"/>
                <a:gd name="T57" fmla="*/ 6 h 487"/>
                <a:gd name="T58" fmla="*/ 8 w 939"/>
                <a:gd name="T59" fmla="*/ 86 h 487"/>
                <a:gd name="T60" fmla="*/ 66 w 939"/>
                <a:gd name="T61" fmla="*/ 164 h 487"/>
                <a:gd name="T62" fmla="*/ 63 w 939"/>
                <a:gd name="T63" fmla="*/ 231 h 487"/>
                <a:gd name="T64" fmla="*/ 59 w 939"/>
                <a:gd name="T65" fmla="*/ 337 h 487"/>
                <a:gd name="T66" fmla="*/ 109 w 939"/>
                <a:gd name="T67" fmla="*/ 360 h 487"/>
                <a:gd name="T68" fmla="*/ 130 w 939"/>
                <a:gd name="T69" fmla="*/ 376 h 487"/>
                <a:gd name="T70" fmla="*/ 194 w 939"/>
                <a:gd name="T71" fmla="*/ 487 h 487"/>
                <a:gd name="T72" fmla="*/ 242 w 939"/>
                <a:gd name="T73" fmla="*/ 413 h 487"/>
                <a:gd name="T74" fmla="*/ 272 w 939"/>
                <a:gd name="T75" fmla="*/ 363 h 487"/>
                <a:gd name="T76" fmla="*/ 319 w 939"/>
                <a:gd name="T77" fmla="*/ 346 h 487"/>
                <a:gd name="T78" fmla="*/ 362 w 939"/>
                <a:gd name="T79" fmla="*/ 379 h 487"/>
                <a:gd name="T80" fmla="*/ 412 w 939"/>
                <a:gd name="T81" fmla="*/ 402 h 487"/>
                <a:gd name="T82" fmla="*/ 412 w 939"/>
                <a:gd name="T83" fmla="*/ 346 h 487"/>
                <a:gd name="T84" fmla="*/ 477 w 939"/>
                <a:gd name="T85" fmla="*/ 340 h 487"/>
                <a:gd name="T86" fmla="*/ 539 w 939"/>
                <a:gd name="T87" fmla="*/ 326 h 487"/>
                <a:gd name="T88" fmla="*/ 592 w 939"/>
                <a:gd name="T89" fmla="*/ 374 h 487"/>
                <a:gd name="T90" fmla="*/ 645 w 939"/>
                <a:gd name="T91" fmla="*/ 290 h 487"/>
                <a:gd name="T92" fmla="*/ 756 w 939"/>
                <a:gd name="T93" fmla="*/ 281 h 487"/>
                <a:gd name="T94" fmla="*/ 825 w 939"/>
                <a:gd name="T95" fmla="*/ 287 h 487"/>
                <a:gd name="T96" fmla="*/ 843 w 939"/>
                <a:gd name="T97" fmla="*/ 321 h 487"/>
                <a:gd name="T98" fmla="*/ 938 w 939"/>
                <a:gd name="T99" fmla="*/ 266 h 487"/>
                <a:gd name="T100" fmla="*/ 916 w 939"/>
                <a:gd name="T101" fmla="*/ 217 h 487"/>
                <a:gd name="T102" fmla="*/ 924 w 939"/>
                <a:gd name="T103" fmla="*/ 196 h 487"/>
                <a:gd name="T104" fmla="*/ 896 w 939"/>
                <a:gd name="T105" fmla="*/ 192 h 487"/>
                <a:gd name="T106" fmla="*/ 812 w 939"/>
                <a:gd name="T107" fmla="*/ 141 h 487"/>
                <a:gd name="T108" fmla="*/ 711 w 939"/>
                <a:gd name="T109" fmla="*/ 123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9" h="487">
                  <a:moveTo>
                    <a:pt x="626" y="83"/>
                  </a:moveTo>
                  <a:cubicBezTo>
                    <a:pt x="623" y="84"/>
                    <a:pt x="620" y="84"/>
                    <a:pt x="617" y="84"/>
                  </a:cubicBezTo>
                  <a:cubicBezTo>
                    <a:pt x="616" y="84"/>
                    <a:pt x="614" y="84"/>
                    <a:pt x="612" y="84"/>
                  </a:cubicBezTo>
                  <a:cubicBezTo>
                    <a:pt x="620" y="90"/>
                    <a:pt x="620" y="90"/>
                    <a:pt x="620" y="90"/>
                  </a:cubicBezTo>
                  <a:cubicBezTo>
                    <a:pt x="636" y="100"/>
                    <a:pt x="636" y="100"/>
                    <a:pt x="636" y="100"/>
                  </a:cubicBezTo>
                  <a:cubicBezTo>
                    <a:pt x="636" y="102"/>
                    <a:pt x="636" y="102"/>
                    <a:pt x="636" y="102"/>
                  </a:cubicBezTo>
                  <a:cubicBezTo>
                    <a:pt x="638" y="113"/>
                    <a:pt x="636" y="115"/>
                    <a:pt x="636" y="116"/>
                  </a:cubicBezTo>
                  <a:cubicBezTo>
                    <a:pt x="635" y="117"/>
                    <a:pt x="634" y="119"/>
                    <a:pt x="606" y="130"/>
                  </a:cubicBezTo>
                  <a:cubicBezTo>
                    <a:pt x="606" y="155"/>
                    <a:pt x="606" y="155"/>
                    <a:pt x="606" y="155"/>
                  </a:cubicBezTo>
                  <a:cubicBezTo>
                    <a:pt x="621" y="159"/>
                    <a:pt x="621" y="159"/>
                    <a:pt x="621" y="159"/>
                  </a:cubicBezTo>
                  <a:cubicBezTo>
                    <a:pt x="621" y="185"/>
                    <a:pt x="621" y="185"/>
                    <a:pt x="621" y="185"/>
                  </a:cubicBezTo>
                  <a:cubicBezTo>
                    <a:pt x="642" y="217"/>
                    <a:pt x="642" y="217"/>
                    <a:pt x="642" y="217"/>
                  </a:cubicBezTo>
                  <a:cubicBezTo>
                    <a:pt x="640" y="219"/>
                    <a:pt x="640" y="219"/>
                    <a:pt x="640" y="219"/>
                  </a:cubicBezTo>
                  <a:cubicBezTo>
                    <a:pt x="638" y="221"/>
                    <a:pt x="617" y="242"/>
                    <a:pt x="605" y="246"/>
                  </a:cubicBezTo>
                  <a:cubicBezTo>
                    <a:pt x="597" y="249"/>
                    <a:pt x="591" y="248"/>
                    <a:pt x="584" y="247"/>
                  </a:cubicBezTo>
                  <a:cubicBezTo>
                    <a:pt x="580" y="247"/>
                    <a:pt x="576" y="246"/>
                    <a:pt x="570" y="246"/>
                  </a:cubicBezTo>
                  <a:cubicBezTo>
                    <a:pt x="560" y="246"/>
                    <a:pt x="553" y="258"/>
                    <a:pt x="552" y="261"/>
                  </a:cubicBezTo>
                  <a:cubicBezTo>
                    <a:pt x="552" y="277"/>
                    <a:pt x="552" y="277"/>
                    <a:pt x="552" y="277"/>
                  </a:cubicBezTo>
                  <a:cubicBezTo>
                    <a:pt x="564" y="284"/>
                    <a:pt x="564" y="284"/>
                    <a:pt x="564" y="284"/>
                  </a:cubicBezTo>
                  <a:cubicBezTo>
                    <a:pt x="564" y="285"/>
                    <a:pt x="564" y="285"/>
                    <a:pt x="564" y="285"/>
                  </a:cubicBezTo>
                  <a:cubicBezTo>
                    <a:pt x="569" y="291"/>
                    <a:pt x="576" y="303"/>
                    <a:pt x="574" y="309"/>
                  </a:cubicBezTo>
                  <a:cubicBezTo>
                    <a:pt x="575" y="311"/>
                    <a:pt x="581" y="317"/>
                    <a:pt x="587" y="320"/>
                  </a:cubicBezTo>
                  <a:cubicBezTo>
                    <a:pt x="583" y="327"/>
                    <a:pt x="583" y="327"/>
                    <a:pt x="583" y="327"/>
                  </a:cubicBezTo>
                  <a:cubicBezTo>
                    <a:pt x="570" y="319"/>
                    <a:pt x="565" y="312"/>
                    <a:pt x="567" y="307"/>
                  </a:cubicBezTo>
                  <a:cubicBezTo>
                    <a:pt x="567" y="305"/>
                    <a:pt x="563" y="297"/>
                    <a:pt x="558" y="290"/>
                  </a:cubicBezTo>
                  <a:cubicBezTo>
                    <a:pt x="544" y="282"/>
                    <a:pt x="544" y="282"/>
                    <a:pt x="544" y="282"/>
                  </a:cubicBezTo>
                  <a:cubicBezTo>
                    <a:pt x="544" y="260"/>
                    <a:pt x="544" y="260"/>
                    <a:pt x="544" y="260"/>
                  </a:cubicBezTo>
                  <a:cubicBezTo>
                    <a:pt x="544" y="259"/>
                    <a:pt x="544" y="259"/>
                    <a:pt x="544" y="259"/>
                  </a:cubicBezTo>
                  <a:cubicBezTo>
                    <a:pt x="545" y="258"/>
                    <a:pt x="553" y="238"/>
                    <a:pt x="570" y="238"/>
                  </a:cubicBezTo>
                  <a:cubicBezTo>
                    <a:pt x="576" y="238"/>
                    <a:pt x="581" y="239"/>
                    <a:pt x="585" y="239"/>
                  </a:cubicBezTo>
                  <a:cubicBezTo>
                    <a:pt x="591" y="240"/>
                    <a:pt x="596" y="240"/>
                    <a:pt x="602" y="238"/>
                  </a:cubicBezTo>
                  <a:cubicBezTo>
                    <a:pt x="610" y="236"/>
                    <a:pt x="625" y="223"/>
                    <a:pt x="632" y="216"/>
                  </a:cubicBezTo>
                  <a:cubicBezTo>
                    <a:pt x="613" y="188"/>
                    <a:pt x="613" y="188"/>
                    <a:pt x="613" y="188"/>
                  </a:cubicBezTo>
                  <a:cubicBezTo>
                    <a:pt x="613" y="165"/>
                    <a:pt x="613" y="165"/>
                    <a:pt x="613" y="165"/>
                  </a:cubicBezTo>
                  <a:cubicBezTo>
                    <a:pt x="591" y="159"/>
                    <a:pt x="591" y="159"/>
                    <a:pt x="591" y="159"/>
                  </a:cubicBezTo>
                  <a:cubicBezTo>
                    <a:pt x="552" y="144"/>
                    <a:pt x="552" y="144"/>
                    <a:pt x="552" y="144"/>
                  </a:cubicBezTo>
                  <a:cubicBezTo>
                    <a:pt x="552" y="176"/>
                    <a:pt x="552" y="176"/>
                    <a:pt x="552" y="176"/>
                  </a:cubicBezTo>
                  <a:cubicBezTo>
                    <a:pt x="542" y="195"/>
                    <a:pt x="542" y="195"/>
                    <a:pt x="542" y="195"/>
                  </a:cubicBezTo>
                  <a:cubicBezTo>
                    <a:pt x="541" y="195"/>
                    <a:pt x="541" y="195"/>
                    <a:pt x="541" y="195"/>
                  </a:cubicBezTo>
                  <a:cubicBezTo>
                    <a:pt x="533" y="202"/>
                    <a:pt x="525" y="211"/>
                    <a:pt x="526" y="213"/>
                  </a:cubicBezTo>
                  <a:cubicBezTo>
                    <a:pt x="526" y="215"/>
                    <a:pt x="526" y="217"/>
                    <a:pt x="524" y="219"/>
                  </a:cubicBezTo>
                  <a:cubicBezTo>
                    <a:pt x="521" y="225"/>
                    <a:pt x="507" y="228"/>
                    <a:pt x="500" y="229"/>
                  </a:cubicBezTo>
                  <a:cubicBezTo>
                    <a:pt x="500" y="253"/>
                    <a:pt x="500" y="253"/>
                    <a:pt x="500" y="253"/>
                  </a:cubicBezTo>
                  <a:cubicBezTo>
                    <a:pt x="499" y="254"/>
                    <a:pt x="499" y="254"/>
                    <a:pt x="499" y="254"/>
                  </a:cubicBezTo>
                  <a:cubicBezTo>
                    <a:pt x="494" y="259"/>
                    <a:pt x="483" y="269"/>
                    <a:pt x="476" y="266"/>
                  </a:cubicBezTo>
                  <a:cubicBezTo>
                    <a:pt x="470" y="263"/>
                    <a:pt x="461" y="257"/>
                    <a:pt x="457" y="255"/>
                  </a:cubicBezTo>
                  <a:cubicBezTo>
                    <a:pt x="454" y="255"/>
                    <a:pt x="440" y="255"/>
                    <a:pt x="436" y="264"/>
                  </a:cubicBezTo>
                  <a:cubicBezTo>
                    <a:pt x="435" y="266"/>
                    <a:pt x="433" y="269"/>
                    <a:pt x="430" y="270"/>
                  </a:cubicBezTo>
                  <a:cubicBezTo>
                    <a:pt x="426" y="270"/>
                    <a:pt x="423" y="267"/>
                    <a:pt x="421" y="263"/>
                  </a:cubicBezTo>
                  <a:cubicBezTo>
                    <a:pt x="418" y="260"/>
                    <a:pt x="415" y="255"/>
                    <a:pt x="411" y="255"/>
                  </a:cubicBezTo>
                  <a:cubicBezTo>
                    <a:pt x="409" y="255"/>
                    <a:pt x="408" y="256"/>
                    <a:pt x="408" y="256"/>
                  </a:cubicBezTo>
                  <a:cubicBezTo>
                    <a:pt x="408" y="257"/>
                    <a:pt x="408" y="261"/>
                    <a:pt x="408" y="264"/>
                  </a:cubicBezTo>
                  <a:cubicBezTo>
                    <a:pt x="409" y="267"/>
                    <a:pt x="409" y="272"/>
                    <a:pt x="409" y="276"/>
                  </a:cubicBezTo>
                  <a:cubicBezTo>
                    <a:pt x="407" y="283"/>
                    <a:pt x="404" y="286"/>
                    <a:pt x="401" y="288"/>
                  </a:cubicBezTo>
                  <a:cubicBezTo>
                    <a:pt x="399" y="290"/>
                    <a:pt x="396" y="293"/>
                    <a:pt x="394" y="299"/>
                  </a:cubicBezTo>
                  <a:cubicBezTo>
                    <a:pt x="392" y="303"/>
                    <a:pt x="393" y="304"/>
                    <a:pt x="401" y="308"/>
                  </a:cubicBezTo>
                  <a:cubicBezTo>
                    <a:pt x="408" y="310"/>
                    <a:pt x="416" y="314"/>
                    <a:pt x="416" y="324"/>
                  </a:cubicBezTo>
                  <a:cubicBezTo>
                    <a:pt x="416" y="335"/>
                    <a:pt x="434" y="340"/>
                    <a:pt x="434" y="340"/>
                  </a:cubicBezTo>
                  <a:cubicBezTo>
                    <a:pt x="432" y="347"/>
                    <a:pt x="432" y="347"/>
                    <a:pt x="432" y="347"/>
                  </a:cubicBezTo>
                  <a:cubicBezTo>
                    <a:pt x="431" y="347"/>
                    <a:pt x="408" y="341"/>
                    <a:pt x="408" y="324"/>
                  </a:cubicBezTo>
                  <a:cubicBezTo>
                    <a:pt x="408" y="320"/>
                    <a:pt x="405" y="318"/>
                    <a:pt x="398" y="315"/>
                  </a:cubicBezTo>
                  <a:cubicBezTo>
                    <a:pt x="392" y="312"/>
                    <a:pt x="382" y="308"/>
                    <a:pt x="386" y="297"/>
                  </a:cubicBezTo>
                  <a:cubicBezTo>
                    <a:pt x="389" y="288"/>
                    <a:pt x="393" y="285"/>
                    <a:pt x="396" y="282"/>
                  </a:cubicBezTo>
                  <a:cubicBezTo>
                    <a:pt x="399" y="280"/>
                    <a:pt x="400" y="279"/>
                    <a:pt x="401" y="275"/>
                  </a:cubicBezTo>
                  <a:cubicBezTo>
                    <a:pt x="401" y="272"/>
                    <a:pt x="401" y="268"/>
                    <a:pt x="400" y="265"/>
                  </a:cubicBezTo>
                  <a:cubicBezTo>
                    <a:pt x="400" y="259"/>
                    <a:pt x="399" y="254"/>
                    <a:pt x="402" y="251"/>
                  </a:cubicBezTo>
                  <a:cubicBezTo>
                    <a:pt x="404" y="249"/>
                    <a:pt x="407" y="247"/>
                    <a:pt x="411" y="247"/>
                  </a:cubicBezTo>
                  <a:cubicBezTo>
                    <a:pt x="419" y="247"/>
                    <a:pt x="424" y="254"/>
                    <a:pt x="427" y="258"/>
                  </a:cubicBezTo>
                  <a:cubicBezTo>
                    <a:pt x="428" y="259"/>
                    <a:pt x="428" y="260"/>
                    <a:pt x="429" y="261"/>
                  </a:cubicBezTo>
                  <a:cubicBezTo>
                    <a:pt x="429" y="261"/>
                    <a:pt x="429" y="260"/>
                    <a:pt x="429" y="260"/>
                  </a:cubicBezTo>
                  <a:cubicBezTo>
                    <a:pt x="436" y="246"/>
                    <a:pt x="458" y="247"/>
                    <a:pt x="459" y="247"/>
                  </a:cubicBezTo>
                  <a:cubicBezTo>
                    <a:pt x="460" y="248"/>
                    <a:pt x="460" y="248"/>
                    <a:pt x="460" y="248"/>
                  </a:cubicBezTo>
                  <a:cubicBezTo>
                    <a:pt x="461" y="248"/>
                    <a:pt x="461" y="248"/>
                    <a:pt x="461" y="248"/>
                  </a:cubicBezTo>
                  <a:cubicBezTo>
                    <a:pt x="461" y="248"/>
                    <a:pt x="473" y="256"/>
                    <a:pt x="479" y="258"/>
                  </a:cubicBezTo>
                  <a:cubicBezTo>
                    <a:pt x="480" y="259"/>
                    <a:pt x="487" y="255"/>
                    <a:pt x="492" y="250"/>
                  </a:cubicBezTo>
                  <a:cubicBezTo>
                    <a:pt x="492" y="222"/>
                    <a:pt x="492" y="222"/>
                    <a:pt x="492" y="222"/>
                  </a:cubicBezTo>
                  <a:cubicBezTo>
                    <a:pt x="495" y="221"/>
                    <a:pt x="495" y="221"/>
                    <a:pt x="495" y="221"/>
                  </a:cubicBezTo>
                  <a:cubicBezTo>
                    <a:pt x="506" y="220"/>
                    <a:pt x="516" y="217"/>
                    <a:pt x="518" y="215"/>
                  </a:cubicBezTo>
                  <a:cubicBezTo>
                    <a:pt x="516" y="206"/>
                    <a:pt x="529" y="195"/>
                    <a:pt x="536" y="189"/>
                  </a:cubicBezTo>
                  <a:cubicBezTo>
                    <a:pt x="544" y="174"/>
                    <a:pt x="544" y="174"/>
                    <a:pt x="544" y="174"/>
                  </a:cubicBezTo>
                  <a:cubicBezTo>
                    <a:pt x="544" y="142"/>
                    <a:pt x="544" y="142"/>
                    <a:pt x="544" y="142"/>
                  </a:cubicBezTo>
                  <a:cubicBezTo>
                    <a:pt x="521" y="142"/>
                    <a:pt x="521" y="142"/>
                    <a:pt x="521" y="142"/>
                  </a:cubicBezTo>
                  <a:cubicBezTo>
                    <a:pt x="520" y="142"/>
                    <a:pt x="520" y="142"/>
                    <a:pt x="520" y="142"/>
                  </a:cubicBezTo>
                  <a:cubicBezTo>
                    <a:pt x="500" y="135"/>
                    <a:pt x="476" y="125"/>
                    <a:pt x="473" y="117"/>
                  </a:cubicBezTo>
                  <a:cubicBezTo>
                    <a:pt x="471" y="115"/>
                    <a:pt x="457" y="113"/>
                    <a:pt x="449" y="112"/>
                  </a:cubicBezTo>
                  <a:cubicBezTo>
                    <a:pt x="439" y="110"/>
                    <a:pt x="429" y="109"/>
                    <a:pt x="423" y="106"/>
                  </a:cubicBezTo>
                  <a:cubicBezTo>
                    <a:pt x="418" y="103"/>
                    <a:pt x="408" y="105"/>
                    <a:pt x="399" y="106"/>
                  </a:cubicBezTo>
                  <a:cubicBezTo>
                    <a:pt x="392" y="107"/>
                    <a:pt x="386" y="108"/>
                    <a:pt x="382" y="107"/>
                  </a:cubicBezTo>
                  <a:cubicBezTo>
                    <a:pt x="380" y="106"/>
                    <a:pt x="375" y="108"/>
                    <a:pt x="371" y="109"/>
                  </a:cubicBezTo>
                  <a:cubicBezTo>
                    <a:pt x="364" y="111"/>
                    <a:pt x="355" y="114"/>
                    <a:pt x="349" y="110"/>
                  </a:cubicBezTo>
                  <a:cubicBezTo>
                    <a:pt x="346" y="109"/>
                    <a:pt x="344" y="106"/>
                    <a:pt x="343" y="102"/>
                  </a:cubicBezTo>
                  <a:cubicBezTo>
                    <a:pt x="341" y="93"/>
                    <a:pt x="343" y="86"/>
                    <a:pt x="344" y="81"/>
                  </a:cubicBezTo>
                  <a:cubicBezTo>
                    <a:pt x="345" y="75"/>
                    <a:pt x="346" y="72"/>
                    <a:pt x="344" y="67"/>
                  </a:cubicBezTo>
                  <a:cubicBezTo>
                    <a:pt x="339" y="57"/>
                    <a:pt x="330" y="52"/>
                    <a:pt x="323" y="49"/>
                  </a:cubicBezTo>
                  <a:cubicBezTo>
                    <a:pt x="316" y="45"/>
                    <a:pt x="291" y="36"/>
                    <a:pt x="291" y="36"/>
                  </a:cubicBezTo>
                  <a:cubicBezTo>
                    <a:pt x="288" y="35"/>
                    <a:pt x="288" y="35"/>
                    <a:pt x="288" y="35"/>
                  </a:cubicBezTo>
                  <a:cubicBezTo>
                    <a:pt x="288" y="32"/>
                    <a:pt x="288" y="32"/>
                    <a:pt x="288" y="32"/>
                  </a:cubicBezTo>
                  <a:cubicBezTo>
                    <a:pt x="289" y="20"/>
                    <a:pt x="286" y="9"/>
                    <a:pt x="283" y="8"/>
                  </a:cubicBezTo>
                  <a:cubicBezTo>
                    <a:pt x="279" y="7"/>
                    <a:pt x="276" y="5"/>
                    <a:pt x="274" y="3"/>
                  </a:cubicBezTo>
                  <a:cubicBezTo>
                    <a:pt x="272" y="2"/>
                    <a:pt x="270" y="0"/>
                    <a:pt x="269" y="0"/>
                  </a:cubicBezTo>
                  <a:cubicBezTo>
                    <a:pt x="269" y="0"/>
                    <a:pt x="268" y="1"/>
                    <a:pt x="265" y="6"/>
                  </a:cubicBezTo>
                  <a:cubicBezTo>
                    <a:pt x="260" y="18"/>
                    <a:pt x="252" y="28"/>
                    <a:pt x="249" y="32"/>
                  </a:cubicBezTo>
                  <a:cubicBezTo>
                    <a:pt x="251" y="35"/>
                    <a:pt x="253" y="39"/>
                    <a:pt x="253" y="44"/>
                  </a:cubicBezTo>
                  <a:cubicBezTo>
                    <a:pt x="252" y="46"/>
                    <a:pt x="251" y="50"/>
                    <a:pt x="245" y="53"/>
                  </a:cubicBezTo>
                  <a:cubicBezTo>
                    <a:pt x="232" y="58"/>
                    <a:pt x="222" y="63"/>
                    <a:pt x="222" y="63"/>
                  </a:cubicBezTo>
                  <a:cubicBezTo>
                    <a:pt x="221" y="64"/>
                    <a:pt x="221" y="64"/>
                    <a:pt x="221" y="64"/>
                  </a:cubicBezTo>
                  <a:cubicBezTo>
                    <a:pt x="206" y="63"/>
                    <a:pt x="206" y="63"/>
                    <a:pt x="206" y="63"/>
                  </a:cubicBezTo>
                  <a:cubicBezTo>
                    <a:pt x="206" y="74"/>
                    <a:pt x="206" y="74"/>
                    <a:pt x="206" y="74"/>
                  </a:cubicBezTo>
                  <a:cubicBezTo>
                    <a:pt x="184" y="83"/>
                    <a:pt x="184" y="83"/>
                    <a:pt x="184" y="83"/>
                  </a:cubicBezTo>
                  <a:cubicBezTo>
                    <a:pt x="164" y="108"/>
                    <a:pt x="164" y="108"/>
                    <a:pt x="164" y="108"/>
                  </a:cubicBezTo>
                  <a:cubicBezTo>
                    <a:pt x="144" y="93"/>
                    <a:pt x="144" y="93"/>
                    <a:pt x="144" y="93"/>
                  </a:cubicBezTo>
                  <a:cubicBezTo>
                    <a:pt x="125" y="77"/>
                    <a:pt x="125" y="77"/>
                    <a:pt x="125" y="77"/>
                  </a:cubicBezTo>
                  <a:cubicBezTo>
                    <a:pt x="121" y="82"/>
                    <a:pt x="114" y="91"/>
                    <a:pt x="105" y="94"/>
                  </a:cubicBezTo>
                  <a:cubicBezTo>
                    <a:pt x="94" y="97"/>
                    <a:pt x="81" y="82"/>
                    <a:pt x="68" y="47"/>
                  </a:cubicBezTo>
                  <a:cubicBezTo>
                    <a:pt x="62" y="32"/>
                    <a:pt x="58" y="20"/>
                    <a:pt x="56" y="15"/>
                  </a:cubicBezTo>
                  <a:cubicBezTo>
                    <a:pt x="46" y="12"/>
                    <a:pt x="23" y="6"/>
                    <a:pt x="16" y="6"/>
                  </a:cubicBezTo>
                  <a:cubicBezTo>
                    <a:pt x="13" y="8"/>
                    <a:pt x="10" y="24"/>
                    <a:pt x="9" y="40"/>
                  </a:cubicBezTo>
                  <a:cubicBezTo>
                    <a:pt x="9" y="41"/>
                    <a:pt x="9" y="41"/>
                    <a:pt x="9" y="41"/>
                  </a:cubicBezTo>
                  <a:cubicBezTo>
                    <a:pt x="0" y="69"/>
                    <a:pt x="0" y="69"/>
                    <a:pt x="0" y="69"/>
                  </a:cubicBezTo>
                  <a:cubicBezTo>
                    <a:pt x="8" y="86"/>
                    <a:pt x="8" y="86"/>
                    <a:pt x="8" y="86"/>
                  </a:cubicBezTo>
                  <a:cubicBezTo>
                    <a:pt x="17" y="86"/>
                    <a:pt x="17" y="86"/>
                    <a:pt x="17" y="86"/>
                  </a:cubicBezTo>
                  <a:cubicBezTo>
                    <a:pt x="30" y="97"/>
                    <a:pt x="30" y="97"/>
                    <a:pt x="30" y="97"/>
                  </a:cubicBezTo>
                  <a:cubicBezTo>
                    <a:pt x="42" y="134"/>
                    <a:pt x="42" y="134"/>
                    <a:pt x="42" y="134"/>
                  </a:cubicBezTo>
                  <a:cubicBezTo>
                    <a:pt x="66" y="164"/>
                    <a:pt x="66" y="164"/>
                    <a:pt x="66" y="164"/>
                  </a:cubicBezTo>
                  <a:cubicBezTo>
                    <a:pt x="60" y="166"/>
                    <a:pt x="60" y="166"/>
                    <a:pt x="60" y="166"/>
                  </a:cubicBezTo>
                  <a:cubicBezTo>
                    <a:pt x="55" y="168"/>
                    <a:pt x="48" y="173"/>
                    <a:pt x="48" y="175"/>
                  </a:cubicBezTo>
                  <a:cubicBezTo>
                    <a:pt x="48" y="180"/>
                    <a:pt x="57" y="211"/>
                    <a:pt x="63" y="230"/>
                  </a:cubicBezTo>
                  <a:cubicBezTo>
                    <a:pt x="63" y="231"/>
                    <a:pt x="63" y="231"/>
                    <a:pt x="63" y="231"/>
                  </a:cubicBezTo>
                  <a:cubicBezTo>
                    <a:pt x="63" y="232"/>
                    <a:pt x="63" y="232"/>
                    <a:pt x="63" y="232"/>
                  </a:cubicBezTo>
                  <a:cubicBezTo>
                    <a:pt x="62" y="238"/>
                    <a:pt x="53" y="294"/>
                    <a:pt x="48" y="305"/>
                  </a:cubicBezTo>
                  <a:cubicBezTo>
                    <a:pt x="46" y="308"/>
                    <a:pt x="44" y="310"/>
                    <a:pt x="43" y="311"/>
                  </a:cubicBezTo>
                  <a:cubicBezTo>
                    <a:pt x="59" y="337"/>
                    <a:pt x="59" y="337"/>
                    <a:pt x="59" y="337"/>
                  </a:cubicBezTo>
                  <a:cubicBezTo>
                    <a:pt x="73" y="320"/>
                    <a:pt x="73" y="320"/>
                    <a:pt x="73" y="320"/>
                  </a:cubicBezTo>
                  <a:cubicBezTo>
                    <a:pt x="76" y="323"/>
                    <a:pt x="76" y="323"/>
                    <a:pt x="76" y="323"/>
                  </a:cubicBezTo>
                  <a:cubicBezTo>
                    <a:pt x="85" y="330"/>
                    <a:pt x="95" y="337"/>
                    <a:pt x="99" y="339"/>
                  </a:cubicBezTo>
                  <a:cubicBezTo>
                    <a:pt x="101" y="339"/>
                    <a:pt x="102" y="342"/>
                    <a:pt x="109" y="360"/>
                  </a:cubicBezTo>
                  <a:cubicBezTo>
                    <a:pt x="110" y="360"/>
                    <a:pt x="110" y="360"/>
                    <a:pt x="110" y="360"/>
                  </a:cubicBezTo>
                  <a:cubicBezTo>
                    <a:pt x="110" y="376"/>
                    <a:pt x="110" y="376"/>
                    <a:pt x="110" y="376"/>
                  </a:cubicBezTo>
                  <a:cubicBezTo>
                    <a:pt x="129" y="376"/>
                    <a:pt x="129" y="376"/>
                    <a:pt x="129" y="376"/>
                  </a:cubicBezTo>
                  <a:cubicBezTo>
                    <a:pt x="130" y="376"/>
                    <a:pt x="130" y="376"/>
                    <a:pt x="130" y="376"/>
                  </a:cubicBezTo>
                  <a:cubicBezTo>
                    <a:pt x="132" y="377"/>
                    <a:pt x="152" y="389"/>
                    <a:pt x="152" y="402"/>
                  </a:cubicBezTo>
                  <a:cubicBezTo>
                    <a:pt x="152" y="409"/>
                    <a:pt x="163" y="430"/>
                    <a:pt x="171" y="443"/>
                  </a:cubicBezTo>
                  <a:cubicBezTo>
                    <a:pt x="175" y="451"/>
                    <a:pt x="178" y="458"/>
                    <a:pt x="180" y="462"/>
                  </a:cubicBezTo>
                  <a:cubicBezTo>
                    <a:pt x="184" y="471"/>
                    <a:pt x="190" y="482"/>
                    <a:pt x="194" y="487"/>
                  </a:cubicBezTo>
                  <a:cubicBezTo>
                    <a:pt x="212" y="474"/>
                    <a:pt x="212" y="474"/>
                    <a:pt x="212" y="474"/>
                  </a:cubicBezTo>
                  <a:cubicBezTo>
                    <a:pt x="228" y="476"/>
                    <a:pt x="228" y="476"/>
                    <a:pt x="228" y="476"/>
                  </a:cubicBezTo>
                  <a:cubicBezTo>
                    <a:pt x="228" y="453"/>
                    <a:pt x="228" y="453"/>
                    <a:pt x="228" y="453"/>
                  </a:cubicBezTo>
                  <a:cubicBezTo>
                    <a:pt x="242" y="413"/>
                    <a:pt x="242" y="413"/>
                    <a:pt x="242" y="413"/>
                  </a:cubicBezTo>
                  <a:cubicBezTo>
                    <a:pt x="244" y="413"/>
                    <a:pt x="244" y="413"/>
                    <a:pt x="244" y="413"/>
                  </a:cubicBezTo>
                  <a:cubicBezTo>
                    <a:pt x="245" y="413"/>
                    <a:pt x="262" y="411"/>
                    <a:pt x="263" y="400"/>
                  </a:cubicBezTo>
                  <a:cubicBezTo>
                    <a:pt x="264" y="397"/>
                    <a:pt x="264" y="394"/>
                    <a:pt x="264" y="390"/>
                  </a:cubicBezTo>
                  <a:cubicBezTo>
                    <a:pt x="266" y="378"/>
                    <a:pt x="267" y="367"/>
                    <a:pt x="272" y="363"/>
                  </a:cubicBezTo>
                  <a:cubicBezTo>
                    <a:pt x="277" y="361"/>
                    <a:pt x="292" y="346"/>
                    <a:pt x="298" y="341"/>
                  </a:cubicBezTo>
                  <a:cubicBezTo>
                    <a:pt x="299" y="340"/>
                    <a:pt x="299" y="340"/>
                    <a:pt x="299" y="340"/>
                  </a:cubicBezTo>
                  <a:cubicBezTo>
                    <a:pt x="324" y="340"/>
                    <a:pt x="324" y="340"/>
                    <a:pt x="324" y="340"/>
                  </a:cubicBezTo>
                  <a:cubicBezTo>
                    <a:pt x="319" y="346"/>
                    <a:pt x="319" y="346"/>
                    <a:pt x="319" y="346"/>
                  </a:cubicBezTo>
                  <a:cubicBezTo>
                    <a:pt x="318" y="347"/>
                    <a:pt x="308" y="359"/>
                    <a:pt x="318" y="369"/>
                  </a:cubicBezTo>
                  <a:cubicBezTo>
                    <a:pt x="328" y="379"/>
                    <a:pt x="335" y="383"/>
                    <a:pt x="338" y="385"/>
                  </a:cubicBezTo>
                  <a:cubicBezTo>
                    <a:pt x="364" y="370"/>
                    <a:pt x="364" y="370"/>
                    <a:pt x="364" y="370"/>
                  </a:cubicBezTo>
                  <a:cubicBezTo>
                    <a:pt x="362" y="379"/>
                    <a:pt x="362" y="379"/>
                    <a:pt x="362" y="379"/>
                  </a:cubicBezTo>
                  <a:cubicBezTo>
                    <a:pt x="359" y="393"/>
                    <a:pt x="358" y="408"/>
                    <a:pt x="361" y="410"/>
                  </a:cubicBezTo>
                  <a:cubicBezTo>
                    <a:pt x="362" y="411"/>
                    <a:pt x="362" y="411"/>
                    <a:pt x="363" y="412"/>
                  </a:cubicBezTo>
                  <a:cubicBezTo>
                    <a:pt x="376" y="402"/>
                    <a:pt x="376" y="402"/>
                    <a:pt x="376" y="402"/>
                  </a:cubicBezTo>
                  <a:cubicBezTo>
                    <a:pt x="412" y="402"/>
                    <a:pt x="412" y="402"/>
                    <a:pt x="412" y="402"/>
                  </a:cubicBezTo>
                  <a:cubicBezTo>
                    <a:pt x="417" y="392"/>
                    <a:pt x="417" y="392"/>
                    <a:pt x="417" y="392"/>
                  </a:cubicBezTo>
                  <a:cubicBezTo>
                    <a:pt x="412" y="386"/>
                    <a:pt x="401" y="374"/>
                    <a:pt x="401" y="365"/>
                  </a:cubicBezTo>
                  <a:cubicBezTo>
                    <a:pt x="400" y="353"/>
                    <a:pt x="410" y="348"/>
                    <a:pt x="410" y="347"/>
                  </a:cubicBezTo>
                  <a:cubicBezTo>
                    <a:pt x="412" y="346"/>
                    <a:pt x="412" y="346"/>
                    <a:pt x="412" y="346"/>
                  </a:cubicBezTo>
                  <a:cubicBezTo>
                    <a:pt x="441" y="357"/>
                    <a:pt x="441" y="357"/>
                    <a:pt x="441" y="357"/>
                  </a:cubicBezTo>
                  <a:cubicBezTo>
                    <a:pt x="457" y="359"/>
                    <a:pt x="457" y="359"/>
                    <a:pt x="457" y="359"/>
                  </a:cubicBezTo>
                  <a:cubicBezTo>
                    <a:pt x="457" y="348"/>
                    <a:pt x="457" y="348"/>
                    <a:pt x="457" y="348"/>
                  </a:cubicBezTo>
                  <a:cubicBezTo>
                    <a:pt x="477" y="340"/>
                    <a:pt x="477" y="340"/>
                    <a:pt x="477" y="340"/>
                  </a:cubicBezTo>
                  <a:cubicBezTo>
                    <a:pt x="477" y="340"/>
                    <a:pt x="484" y="338"/>
                    <a:pt x="491" y="328"/>
                  </a:cubicBezTo>
                  <a:cubicBezTo>
                    <a:pt x="494" y="322"/>
                    <a:pt x="498" y="320"/>
                    <a:pt x="501" y="320"/>
                  </a:cubicBezTo>
                  <a:cubicBezTo>
                    <a:pt x="507" y="319"/>
                    <a:pt x="512" y="323"/>
                    <a:pt x="514" y="326"/>
                  </a:cubicBezTo>
                  <a:cubicBezTo>
                    <a:pt x="539" y="326"/>
                    <a:pt x="539" y="326"/>
                    <a:pt x="539" y="326"/>
                  </a:cubicBezTo>
                  <a:cubicBezTo>
                    <a:pt x="542" y="326"/>
                    <a:pt x="545" y="327"/>
                    <a:pt x="547" y="330"/>
                  </a:cubicBezTo>
                  <a:cubicBezTo>
                    <a:pt x="551" y="336"/>
                    <a:pt x="547" y="348"/>
                    <a:pt x="544" y="354"/>
                  </a:cubicBezTo>
                  <a:cubicBezTo>
                    <a:pt x="572" y="374"/>
                    <a:pt x="572" y="374"/>
                    <a:pt x="572" y="374"/>
                  </a:cubicBezTo>
                  <a:cubicBezTo>
                    <a:pt x="592" y="374"/>
                    <a:pt x="592" y="374"/>
                    <a:pt x="592" y="374"/>
                  </a:cubicBezTo>
                  <a:cubicBezTo>
                    <a:pt x="591" y="370"/>
                    <a:pt x="591" y="365"/>
                    <a:pt x="591" y="360"/>
                  </a:cubicBezTo>
                  <a:cubicBezTo>
                    <a:pt x="590" y="348"/>
                    <a:pt x="590" y="336"/>
                    <a:pt x="590" y="326"/>
                  </a:cubicBezTo>
                  <a:cubicBezTo>
                    <a:pt x="592" y="302"/>
                    <a:pt x="606" y="287"/>
                    <a:pt x="626" y="287"/>
                  </a:cubicBezTo>
                  <a:cubicBezTo>
                    <a:pt x="635" y="287"/>
                    <a:pt x="642" y="288"/>
                    <a:pt x="645" y="290"/>
                  </a:cubicBezTo>
                  <a:cubicBezTo>
                    <a:pt x="646" y="287"/>
                    <a:pt x="646" y="281"/>
                    <a:pt x="644" y="273"/>
                  </a:cubicBezTo>
                  <a:cubicBezTo>
                    <a:pt x="643" y="267"/>
                    <a:pt x="645" y="263"/>
                    <a:pt x="647" y="261"/>
                  </a:cubicBezTo>
                  <a:cubicBezTo>
                    <a:pt x="653" y="255"/>
                    <a:pt x="669" y="257"/>
                    <a:pt x="702" y="268"/>
                  </a:cubicBezTo>
                  <a:cubicBezTo>
                    <a:pt x="728" y="277"/>
                    <a:pt x="754" y="281"/>
                    <a:pt x="756" y="281"/>
                  </a:cubicBezTo>
                  <a:cubicBezTo>
                    <a:pt x="790" y="281"/>
                    <a:pt x="790" y="281"/>
                    <a:pt x="790" y="281"/>
                  </a:cubicBezTo>
                  <a:cubicBezTo>
                    <a:pt x="790" y="298"/>
                    <a:pt x="790" y="298"/>
                    <a:pt x="790" y="298"/>
                  </a:cubicBezTo>
                  <a:cubicBezTo>
                    <a:pt x="801" y="287"/>
                    <a:pt x="801" y="287"/>
                    <a:pt x="801" y="287"/>
                  </a:cubicBezTo>
                  <a:cubicBezTo>
                    <a:pt x="825" y="287"/>
                    <a:pt x="825" y="287"/>
                    <a:pt x="825" y="287"/>
                  </a:cubicBezTo>
                  <a:cubicBezTo>
                    <a:pt x="827" y="322"/>
                    <a:pt x="827" y="322"/>
                    <a:pt x="827" y="322"/>
                  </a:cubicBezTo>
                  <a:cubicBezTo>
                    <a:pt x="837" y="322"/>
                    <a:pt x="837" y="322"/>
                    <a:pt x="837" y="322"/>
                  </a:cubicBezTo>
                  <a:cubicBezTo>
                    <a:pt x="840" y="322"/>
                    <a:pt x="843" y="323"/>
                    <a:pt x="846" y="324"/>
                  </a:cubicBezTo>
                  <a:cubicBezTo>
                    <a:pt x="843" y="321"/>
                    <a:pt x="843" y="321"/>
                    <a:pt x="843" y="321"/>
                  </a:cubicBezTo>
                  <a:cubicBezTo>
                    <a:pt x="873" y="289"/>
                    <a:pt x="873" y="289"/>
                    <a:pt x="873" y="289"/>
                  </a:cubicBezTo>
                  <a:cubicBezTo>
                    <a:pt x="874" y="289"/>
                    <a:pt x="874" y="289"/>
                    <a:pt x="874" y="289"/>
                  </a:cubicBezTo>
                  <a:cubicBezTo>
                    <a:pt x="875" y="288"/>
                    <a:pt x="906" y="276"/>
                    <a:pt x="919" y="272"/>
                  </a:cubicBezTo>
                  <a:cubicBezTo>
                    <a:pt x="924" y="270"/>
                    <a:pt x="931" y="268"/>
                    <a:pt x="938" y="266"/>
                  </a:cubicBezTo>
                  <a:cubicBezTo>
                    <a:pt x="938" y="262"/>
                    <a:pt x="938" y="256"/>
                    <a:pt x="938" y="252"/>
                  </a:cubicBezTo>
                  <a:cubicBezTo>
                    <a:pt x="937" y="248"/>
                    <a:pt x="928" y="237"/>
                    <a:pt x="921" y="229"/>
                  </a:cubicBezTo>
                  <a:cubicBezTo>
                    <a:pt x="919" y="226"/>
                    <a:pt x="919" y="226"/>
                    <a:pt x="919" y="226"/>
                  </a:cubicBezTo>
                  <a:cubicBezTo>
                    <a:pt x="918" y="225"/>
                    <a:pt x="914" y="221"/>
                    <a:pt x="916" y="217"/>
                  </a:cubicBezTo>
                  <a:cubicBezTo>
                    <a:pt x="917" y="212"/>
                    <a:pt x="922" y="211"/>
                    <a:pt x="928" y="209"/>
                  </a:cubicBezTo>
                  <a:cubicBezTo>
                    <a:pt x="932" y="207"/>
                    <a:pt x="936" y="206"/>
                    <a:pt x="939" y="204"/>
                  </a:cubicBezTo>
                  <a:cubicBezTo>
                    <a:pt x="939" y="204"/>
                    <a:pt x="939" y="204"/>
                    <a:pt x="939" y="204"/>
                  </a:cubicBezTo>
                  <a:cubicBezTo>
                    <a:pt x="937" y="201"/>
                    <a:pt x="928" y="197"/>
                    <a:pt x="924" y="196"/>
                  </a:cubicBezTo>
                  <a:cubicBezTo>
                    <a:pt x="920" y="194"/>
                    <a:pt x="917" y="193"/>
                    <a:pt x="916" y="192"/>
                  </a:cubicBezTo>
                  <a:cubicBezTo>
                    <a:pt x="913" y="190"/>
                    <a:pt x="904" y="191"/>
                    <a:pt x="898" y="192"/>
                  </a:cubicBezTo>
                  <a:cubicBezTo>
                    <a:pt x="897" y="192"/>
                    <a:pt x="897" y="192"/>
                    <a:pt x="897" y="192"/>
                  </a:cubicBezTo>
                  <a:cubicBezTo>
                    <a:pt x="896" y="192"/>
                    <a:pt x="896" y="192"/>
                    <a:pt x="896" y="192"/>
                  </a:cubicBezTo>
                  <a:cubicBezTo>
                    <a:pt x="893" y="191"/>
                    <a:pt x="860" y="180"/>
                    <a:pt x="852" y="173"/>
                  </a:cubicBezTo>
                  <a:cubicBezTo>
                    <a:pt x="848" y="168"/>
                    <a:pt x="841" y="166"/>
                    <a:pt x="835" y="164"/>
                  </a:cubicBezTo>
                  <a:cubicBezTo>
                    <a:pt x="833" y="163"/>
                    <a:pt x="831" y="162"/>
                    <a:pt x="829" y="161"/>
                  </a:cubicBezTo>
                  <a:cubicBezTo>
                    <a:pt x="823" y="158"/>
                    <a:pt x="815" y="145"/>
                    <a:pt x="812" y="141"/>
                  </a:cubicBezTo>
                  <a:cubicBezTo>
                    <a:pt x="803" y="131"/>
                    <a:pt x="803" y="131"/>
                    <a:pt x="803" y="131"/>
                  </a:cubicBezTo>
                  <a:cubicBezTo>
                    <a:pt x="797" y="133"/>
                    <a:pt x="778" y="139"/>
                    <a:pt x="755" y="142"/>
                  </a:cubicBezTo>
                  <a:cubicBezTo>
                    <a:pt x="732" y="145"/>
                    <a:pt x="719" y="132"/>
                    <a:pt x="713" y="126"/>
                  </a:cubicBezTo>
                  <a:cubicBezTo>
                    <a:pt x="712" y="125"/>
                    <a:pt x="711" y="124"/>
                    <a:pt x="711" y="123"/>
                  </a:cubicBezTo>
                  <a:cubicBezTo>
                    <a:pt x="708" y="123"/>
                    <a:pt x="703" y="120"/>
                    <a:pt x="685" y="97"/>
                  </a:cubicBezTo>
                  <a:cubicBezTo>
                    <a:pt x="679" y="95"/>
                    <a:pt x="657" y="89"/>
                    <a:pt x="646" y="84"/>
                  </a:cubicBezTo>
                  <a:cubicBezTo>
                    <a:pt x="640" y="80"/>
                    <a:pt x="633" y="82"/>
                    <a:pt x="626" y="83"/>
                  </a:cubicBez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5" name="Freeform 13"/>
            <p:cNvSpPr/>
            <p:nvPr/>
          </p:nvSpPr>
          <p:spPr bwMode="auto">
            <a:xfrm>
              <a:off x="5513389" y="4800600"/>
              <a:ext cx="1165225" cy="1165225"/>
            </a:xfrm>
            <a:custGeom>
              <a:avLst/>
              <a:gdLst>
                <a:gd name="T0" fmla="*/ 445 w 469"/>
                <a:gd name="T1" fmla="*/ 346 h 469"/>
                <a:gd name="T2" fmla="*/ 468 w 469"/>
                <a:gd name="T3" fmla="*/ 318 h 469"/>
                <a:gd name="T4" fmla="*/ 426 w 469"/>
                <a:gd name="T5" fmla="*/ 306 h 469"/>
                <a:gd name="T6" fmla="*/ 393 w 469"/>
                <a:gd name="T7" fmla="*/ 287 h 469"/>
                <a:gd name="T8" fmla="*/ 383 w 469"/>
                <a:gd name="T9" fmla="*/ 230 h 469"/>
                <a:gd name="T10" fmla="*/ 380 w 469"/>
                <a:gd name="T11" fmla="*/ 186 h 469"/>
                <a:gd name="T12" fmla="*/ 379 w 469"/>
                <a:gd name="T13" fmla="*/ 154 h 469"/>
                <a:gd name="T14" fmla="*/ 361 w 469"/>
                <a:gd name="T15" fmla="*/ 164 h 469"/>
                <a:gd name="T16" fmla="*/ 348 w 469"/>
                <a:gd name="T17" fmla="*/ 142 h 469"/>
                <a:gd name="T18" fmla="*/ 334 w 469"/>
                <a:gd name="T19" fmla="*/ 126 h 469"/>
                <a:gd name="T20" fmla="*/ 359 w 469"/>
                <a:gd name="T21" fmla="*/ 110 h 469"/>
                <a:gd name="T22" fmla="*/ 421 w 469"/>
                <a:gd name="T23" fmla="*/ 110 h 469"/>
                <a:gd name="T24" fmla="*/ 421 w 469"/>
                <a:gd name="T25" fmla="*/ 75 h 469"/>
                <a:gd name="T26" fmla="*/ 404 w 469"/>
                <a:gd name="T27" fmla="*/ 82 h 469"/>
                <a:gd name="T28" fmla="*/ 376 w 469"/>
                <a:gd name="T29" fmla="*/ 37 h 469"/>
                <a:gd name="T30" fmla="*/ 345 w 469"/>
                <a:gd name="T31" fmla="*/ 59 h 469"/>
                <a:gd name="T32" fmla="*/ 339 w 469"/>
                <a:gd name="T33" fmla="*/ 90 h 469"/>
                <a:gd name="T34" fmla="*/ 304 w 469"/>
                <a:gd name="T35" fmla="*/ 144 h 469"/>
                <a:gd name="T36" fmla="*/ 282 w 469"/>
                <a:gd name="T37" fmla="*/ 171 h 469"/>
                <a:gd name="T38" fmla="*/ 258 w 469"/>
                <a:gd name="T39" fmla="*/ 184 h 469"/>
                <a:gd name="T40" fmla="*/ 231 w 469"/>
                <a:gd name="T41" fmla="*/ 136 h 469"/>
                <a:gd name="T42" fmla="*/ 195 w 469"/>
                <a:gd name="T43" fmla="*/ 73 h 469"/>
                <a:gd name="T44" fmla="*/ 170 w 469"/>
                <a:gd name="T45" fmla="*/ 51 h 469"/>
                <a:gd name="T46" fmla="*/ 142 w 469"/>
                <a:gd name="T47" fmla="*/ 20 h 469"/>
                <a:gd name="T48" fmla="*/ 102 w 469"/>
                <a:gd name="T49" fmla="*/ 1 h 469"/>
                <a:gd name="T50" fmla="*/ 99 w 469"/>
                <a:gd name="T51" fmla="*/ 37 h 469"/>
                <a:gd name="T52" fmla="*/ 63 w 469"/>
                <a:gd name="T53" fmla="*/ 33 h 469"/>
                <a:gd name="T54" fmla="*/ 87 w 469"/>
                <a:gd name="T55" fmla="*/ 88 h 469"/>
                <a:gd name="T56" fmla="*/ 28 w 469"/>
                <a:gd name="T57" fmla="*/ 212 h 469"/>
                <a:gd name="T58" fmla="*/ 13 w 469"/>
                <a:gd name="T59" fmla="*/ 253 h 469"/>
                <a:gd name="T60" fmla="*/ 0 w 469"/>
                <a:gd name="T61" fmla="*/ 281 h 469"/>
                <a:gd name="T62" fmla="*/ 63 w 469"/>
                <a:gd name="T63" fmla="*/ 277 h 469"/>
                <a:gd name="T64" fmla="*/ 63 w 469"/>
                <a:gd name="T65" fmla="*/ 311 h 469"/>
                <a:gd name="T66" fmla="*/ 94 w 469"/>
                <a:gd name="T67" fmla="*/ 341 h 469"/>
                <a:gd name="T68" fmla="*/ 87 w 469"/>
                <a:gd name="T69" fmla="*/ 362 h 469"/>
                <a:gd name="T70" fmla="*/ 77 w 469"/>
                <a:gd name="T71" fmla="*/ 401 h 469"/>
                <a:gd name="T72" fmla="*/ 128 w 469"/>
                <a:gd name="T73" fmla="*/ 437 h 469"/>
                <a:gd name="T74" fmla="*/ 191 w 469"/>
                <a:gd name="T75" fmla="*/ 469 h 469"/>
                <a:gd name="T76" fmla="*/ 225 w 469"/>
                <a:gd name="T77" fmla="*/ 440 h 469"/>
                <a:gd name="T78" fmla="*/ 229 w 469"/>
                <a:gd name="T79" fmla="*/ 396 h 469"/>
                <a:gd name="T80" fmla="*/ 278 w 469"/>
                <a:gd name="T81" fmla="*/ 392 h 469"/>
                <a:gd name="T82" fmla="*/ 329 w 469"/>
                <a:gd name="T83" fmla="*/ 391 h 469"/>
                <a:gd name="T84" fmla="*/ 378 w 469"/>
                <a:gd name="T85" fmla="*/ 385 h 469"/>
                <a:gd name="T86" fmla="*/ 434 w 469"/>
                <a:gd name="T87" fmla="*/ 36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9" h="469">
                  <a:moveTo>
                    <a:pt x="444" y="346"/>
                  </a:moveTo>
                  <a:cubicBezTo>
                    <a:pt x="445" y="346"/>
                    <a:pt x="445" y="346"/>
                    <a:pt x="445" y="346"/>
                  </a:cubicBezTo>
                  <a:cubicBezTo>
                    <a:pt x="454" y="342"/>
                    <a:pt x="466" y="335"/>
                    <a:pt x="468" y="332"/>
                  </a:cubicBezTo>
                  <a:cubicBezTo>
                    <a:pt x="469" y="330"/>
                    <a:pt x="469" y="324"/>
                    <a:pt x="468" y="318"/>
                  </a:cubicBezTo>
                  <a:cubicBezTo>
                    <a:pt x="448" y="318"/>
                    <a:pt x="448" y="318"/>
                    <a:pt x="448" y="318"/>
                  </a:cubicBezTo>
                  <a:cubicBezTo>
                    <a:pt x="426" y="306"/>
                    <a:pt x="426" y="306"/>
                    <a:pt x="426" y="306"/>
                  </a:cubicBezTo>
                  <a:cubicBezTo>
                    <a:pt x="425" y="306"/>
                    <a:pt x="411" y="295"/>
                    <a:pt x="400" y="290"/>
                  </a:cubicBezTo>
                  <a:cubicBezTo>
                    <a:pt x="398" y="288"/>
                    <a:pt x="395" y="288"/>
                    <a:pt x="393" y="287"/>
                  </a:cubicBezTo>
                  <a:cubicBezTo>
                    <a:pt x="385" y="285"/>
                    <a:pt x="380" y="283"/>
                    <a:pt x="380" y="268"/>
                  </a:cubicBezTo>
                  <a:cubicBezTo>
                    <a:pt x="380" y="251"/>
                    <a:pt x="383" y="234"/>
                    <a:pt x="383" y="230"/>
                  </a:cubicBezTo>
                  <a:cubicBezTo>
                    <a:pt x="382" y="225"/>
                    <a:pt x="378" y="201"/>
                    <a:pt x="378" y="195"/>
                  </a:cubicBezTo>
                  <a:cubicBezTo>
                    <a:pt x="378" y="193"/>
                    <a:pt x="379" y="190"/>
                    <a:pt x="380" y="186"/>
                  </a:cubicBezTo>
                  <a:cubicBezTo>
                    <a:pt x="383" y="179"/>
                    <a:pt x="386" y="167"/>
                    <a:pt x="382" y="158"/>
                  </a:cubicBezTo>
                  <a:cubicBezTo>
                    <a:pt x="380" y="155"/>
                    <a:pt x="379" y="154"/>
                    <a:pt x="379" y="154"/>
                  </a:cubicBezTo>
                  <a:cubicBezTo>
                    <a:pt x="378" y="154"/>
                    <a:pt x="375" y="156"/>
                    <a:pt x="374" y="158"/>
                  </a:cubicBezTo>
                  <a:cubicBezTo>
                    <a:pt x="370" y="161"/>
                    <a:pt x="366" y="164"/>
                    <a:pt x="361" y="164"/>
                  </a:cubicBezTo>
                  <a:cubicBezTo>
                    <a:pt x="353" y="164"/>
                    <a:pt x="345" y="157"/>
                    <a:pt x="344" y="151"/>
                  </a:cubicBezTo>
                  <a:cubicBezTo>
                    <a:pt x="343" y="147"/>
                    <a:pt x="344" y="144"/>
                    <a:pt x="348" y="142"/>
                  </a:cubicBezTo>
                  <a:cubicBezTo>
                    <a:pt x="347" y="139"/>
                    <a:pt x="343" y="134"/>
                    <a:pt x="338" y="129"/>
                  </a:cubicBezTo>
                  <a:cubicBezTo>
                    <a:pt x="334" y="126"/>
                    <a:pt x="334" y="126"/>
                    <a:pt x="334" y="126"/>
                  </a:cubicBezTo>
                  <a:cubicBezTo>
                    <a:pt x="339" y="123"/>
                    <a:pt x="339" y="123"/>
                    <a:pt x="339" y="123"/>
                  </a:cubicBezTo>
                  <a:cubicBezTo>
                    <a:pt x="340" y="122"/>
                    <a:pt x="356" y="112"/>
                    <a:pt x="359" y="110"/>
                  </a:cubicBezTo>
                  <a:cubicBezTo>
                    <a:pt x="366" y="107"/>
                    <a:pt x="384" y="111"/>
                    <a:pt x="398" y="115"/>
                  </a:cubicBezTo>
                  <a:cubicBezTo>
                    <a:pt x="407" y="118"/>
                    <a:pt x="416" y="114"/>
                    <a:pt x="421" y="110"/>
                  </a:cubicBezTo>
                  <a:cubicBezTo>
                    <a:pt x="424" y="108"/>
                    <a:pt x="424" y="106"/>
                    <a:pt x="424" y="105"/>
                  </a:cubicBezTo>
                  <a:cubicBezTo>
                    <a:pt x="417" y="100"/>
                    <a:pt x="419" y="85"/>
                    <a:pt x="421" y="75"/>
                  </a:cubicBezTo>
                  <a:cubicBezTo>
                    <a:pt x="406" y="82"/>
                    <a:pt x="406" y="82"/>
                    <a:pt x="406" y="82"/>
                  </a:cubicBezTo>
                  <a:cubicBezTo>
                    <a:pt x="404" y="82"/>
                    <a:pt x="404" y="82"/>
                    <a:pt x="404" y="82"/>
                  </a:cubicBezTo>
                  <a:cubicBezTo>
                    <a:pt x="404" y="82"/>
                    <a:pt x="394" y="78"/>
                    <a:pt x="381" y="64"/>
                  </a:cubicBezTo>
                  <a:cubicBezTo>
                    <a:pt x="372" y="55"/>
                    <a:pt x="373" y="44"/>
                    <a:pt x="376" y="37"/>
                  </a:cubicBezTo>
                  <a:cubicBezTo>
                    <a:pt x="370" y="37"/>
                    <a:pt x="370" y="37"/>
                    <a:pt x="370" y="37"/>
                  </a:cubicBezTo>
                  <a:cubicBezTo>
                    <a:pt x="366" y="41"/>
                    <a:pt x="350" y="56"/>
                    <a:pt x="345" y="59"/>
                  </a:cubicBezTo>
                  <a:cubicBezTo>
                    <a:pt x="342" y="61"/>
                    <a:pt x="341" y="72"/>
                    <a:pt x="340" y="80"/>
                  </a:cubicBezTo>
                  <a:cubicBezTo>
                    <a:pt x="340" y="83"/>
                    <a:pt x="340" y="87"/>
                    <a:pt x="339" y="90"/>
                  </a:cubicBezTo>
                  <a:cubicBezTo>
                    <a:pt x="337" y="104"/>
                    <a:pt x="322" y="108"/>
                    <a:pt x="316" y="109"/>
                  </a:cubicBezTo>
                  <a:cubicBezTo>
                    <a:pt x="304" y="144"/>
                    <a:pt x="304" y="144"/>
                    <a:pt x="304" y="144"/>
                  </a:cubicBezTo>
                  <a:cubicBezTo>
                    <a:pt x="304" y="174"/>
                    <a:pt x="304" y="174"/>
                    <a:pt x="304" y="174"/>
                  </a:cubicBezTo>
                  <a:cubicBezTo>
                    <a:pt x="282" y="171"/>
                    <a:pt x="282" y="171"/>
                    <a:pt x="282" y="171"/>
                  </a:cubicBezTo>
                  <a:cubicBezTo>
                    <a:pt x="260" y="188"/>
                    <a:pt x="260" y="188"/>
                    <a:pt x="260" y="188"/>
                  </a:cubicBezTo>
                  <a:cubicBezTo>
                    <a:pt x="258" y="184"/>
                    <a:pt x="258" y="184"/>
                    <a:pt x="258" y="184"/>
                  </a:cubicBezTo>
                  <a:cubicBezTo>
                    <a:pt x="257" y="184"/>
                    <a:pt x="246" y="167"/>
                    <a:pt x="240" y="154"/>
                  </a:cubicBezTo>
                  <a:cubicBezTo>
                    <a:pt x="239" y="150"/>
                    <a:pt x="235" y="144"/>
                    <a:pt x="231" y="136"/>
                  </a:cubicBezTo>
                  <a:cubicBezTo>
                    <a:pt x="221" y="115"/>
                    <a:pt x="212" y="99"/>
                    <a:pt x="212" y="91"/>
                  </a:cubicBezTo>
                  <a:cubicBezTo>
                    <a:pt x="212" y="85"/>
                    <a:pt x="202" y="77"/>
                    <a:pt x="195" y="73"/>
                  </a:cubicBezTo>
                  <a:cubicBezTo>
                    <a:pt x="170" y="73"/>
                    <a:pt x="170" y="73"/>
                    <a:pt x="170" y="73"/>
                  </a:cubicBezTo>
                  <a:cubicBezTo>
                    <a:pt x="170" y="51"/>
                    <a:pt x="170" y="51"/>
                    <a:pt x="170" y="51"/>
                  </a:cubicBezTo>
                  <a:cubicBezTo>
                    <a:pt x="167" y="45"/>
                    <a:pt x="164" y="38"/>
                    <a:pt x="163" y="36"/>
                  </a:cubicBezTo>
                  <a:cubicBezTo>
                    <a:pt x="160" y="34"/>
                    <a:pt x="154" y="30"/>
                    <a:pt x="142" y="20"/>
                  </a:cubicBezTo>
                  <a:cubicBezTo>
                    <a:pt x="127" y="39"/>
                    <a:pt x="127" y="39"/>
                    <a:pt x="127" y="39"/>
                  </a:cubicBezTo>
                  <a:cubicBezTo>
                    <a:pt x="102" y="1"/>
                    <a:pt x="102" y="1"/>
                    <a:pt x="102" y="1"/>
                  </a:cubicBezTo>
                  <a:cubicBezTo>
                    <a:pt x="101" y="1"/>
                    <a:pt x="100" y="0"/>
                    <a:pt x="99" y="0"/>
                  </a:cubicBezTo>
                  <a:cubicBezTo>
                    <a:pt x="99" y="37"/>
                    <a:pt x="99" y="37"/>
                    <a:pt x="99" y="37"/>
                  </a:cubicBezTo>
                  <a:cubicBezTo>
                    <a:pt x="63" y="37"/>
                    <a:pt x="63" y="37"/>
                    <a:pt x="63" y="37"/>
                  </a:cubicBezTo>
                  <a:cubicBezTo>
                    <a:pt x="63" y="33"/>
                    <a:pt x="63" y="33"/>
                    <a:pt x="63" y="33"/>
                  </a:cubicBezTo>
                  <a:cubicBezTo>
                    <a:pt x="63" y="33"/>
                    <a:pt x="59" y="49"/>
                    <a:pt x="70" y="65"/>
                  </a:cubicBezTo>
                  <a:cubicBezTo>
                    <a:pt x="81" y="80"/>
                    <a:pt x="87" y="84"/>
                    <a:pt x="87" y="88"/>
                  </a:cubicBezTo>
                  <a:cubicBezTo>
                    <a:pt x="87" y="93"/>
                    <a:pt x="94" y="147"/>
                    <a:pt x="78" y="168"/>
                  </a:cubicBezTo>
                  <a:cubicBezTo>
                    <a:pt x="63" y="189"/>
                    <a:pt x="28" y="212"/>
                    <a:pt x="28" y="212"/>
                  </a:cubicBezTo>
                  <a:cubicBezTo>
                    <a:pt x="14" y="242"/>
                    <a:pt x="14" y="242"/>
                    <a:pt x="14" y="242"/>
                  </a:cubicBezTo>
                  <a:cubicBezTo>
                    <a:pt x="13" y="253"/>
                    <a:pt x="13" y="253"/>
                    <a:pt x="13" y="253"/>
                  </a:cubicBezTo>
                  <a:cubicBezTo>
                    <a:pt x="13" y="267"/>
                    <a:pt x="13" y="267"/>
                    <a:pt x="13" y="267"/>
                  </a:cubicBezTo>
                  <a:cubicBezTo>
                    <a:pt x="0" y="281"/>
                    <a:pt x="0" y="281"/>
                    <a:pt x="0" y="281"/>
                  </a:cubicBezTo>
                  <a:cubicBezTo>
                    <a:pt x="31" y="285"/>
                    <a:pt x="31" y="285"/>
                    <a:pt x="31" y="285"/>
                  </a:cubicBezTo>
                  <a:cubicBezTo>
                    <a:pt x="63" y="277"/>
                    <a:pt x="63" y="277"/>
                    <a:pt x="63" y="277"/>
                  </a:cubicBezTo>
                  <a:cubicBezTo>
                    <a:pt x="59" y="289"/>
                    <a:pt x="59" y="289"/>
                    <a:pt x="59" y="289"/>
                  </a:cubicBezTo>
                  <a:cubicBezTo>
                    <a:pt x="63" y="311"/>
                    <a:pt x="63" y="311"/>
                    <a:pt x="63" y="311"/>
                  </a:cubicBezTo>
                  <a:cubicBezTo>
                    <a:pt x="73" y="335"/>
                    <a:pt x="73" y="335"/>
                    <a:pt x="73" y="335"/>
                  </a:cubicBezTo>
                  <a:cubicBezTo>
                    <a:pt x="94" y="341"/>
                    <a:pt x="94" y="341"/>
                    <a:pt x="94" y="341"/>
                  </a:cubicBezTo>
                  <a:cubicBezTo>
                    <a:pt x="103" y="346"/>
                    <a:pt x="103" y="346"/>
                    <a:pt x="103" y="346"/>
                  </a:cubicBezTo>
                  <a:cubicBezTo>
                    <a:pt x="87" y="362"/>
                    <a:pt x="87" y="362"/>
                    <a:pt x="87" y="362"/>
                  </a:cubicBezTo>
                  <a:cubicBezTo>
                    <a:pt x="87" y="362"/>
                    <a:pt x="87" y="370"/>
                    <a:pt x="87" y="378"/>
                  </a:cubicBezTo>
                  <a:cubicBezTo>
                    <a:pt x="87" y="387"/>
                    <a:pt x="77" y="401"/>
                    <a:pt x="77" y="401"/>
                  </a:cubicBezTo>
                  <a:cubicBezTo>
                    <a:pt x="119" y="409"/>
                    <a:pt x="119" y="409"/>
                    <a:pt x="119" y="409"/>
                  </a:cubicBezTo>
                  <a:cubicBezTo>
                    <a:pt x="119" y="409"/>
                    <a:pt x="106" y="427"/>
                    <a:pt x="128" y="437"/>
                  </a:cubicBezTo>
                  <a:cubicBezTo>
                    <a:pt x="151" y="447"/>
                    <a:pt x="169" y="438"/>
                    <a:pt x="180" y="440"/>
                  </a:cubicBezTo>
                  <a:cubicBezTo>
                    <a:pt x="191" y="441"/>
                    <a:pt x="191" y="469"/>
                    <a:pt x="191" y="469"/>
                  </a:cubicBezTo>
                  <a:cubicBezTo>
                    <a:pt x="222" y="469"/>
                    <a:pt x="222" y="469"/>
                    <a:pt x="222" y="469"/>
                  </a:cubicBezTo>
                  <a:cubicBezTo>
                    <a:pt x="225" y="440"/>
                    <a:pt x="225" y="440"/>
                    <a:pt x="225" y="440"/>
                  </a:cubicBezTo>
                  <a:cubicBezTo>
                    <a:pt x="218" y="412"/>
                    <a:pt x="218" y="412"/>
                    <a:pt x="218" y="412"/>
                  </a:cubicBezTo>
                  <a:cubicBezTo>
                    <a:pt x="218" y="412"/>
                    <a:pt x="218" y="396"/>
                    <a:pt x="229" y="396"/>
                  </a:cubicBezTo>
                  <a:cubicBezTo>
                    <a:pt x="240" y="396"/>
                    <a:pt x="262" y="390"/>
                    <a:pt x="262" y="390"/>
                  </a:cubicBezTo>
                  <a:cubicBezTo>
                    <a:pt x="262" y="390"/>
                    <a:pt x="272" y="387"/>
                    <a:pt x="278" y="392"/>
                  </a:cubicBezTo>
                  <a:cubicBezTo>
                    <a:pt x="283" y="398"/>
                    <a:pt x="303" y="402"/>
                    <a:pt x="308" y="398"/>
                  </a:cubicBezTo>
                  <a:cubicBezTo>
                    <a:pt x="314" y="394"/>
                    <a:pt x="318" y="391"/>
                    <a:pt x="329" y="391"/>
                  </a:cubicBezTo>
                  <a:cubicBezTo>
                    <a:pt x="340" y="391"/>
                    <a:pt x="357" y="391"/>
                    <a:pt x="360" y="390"/>
                  </a:cubicBezTo>
                  <a:cubicBezTo>
                    <a:pt x="363" y="388"/>
                    <a:pt x="374" y="388"/>
                    <a:pt x="378" y="385"/>
                  </a:cubicBezTo>
                  <a:cubicBezTo>
                    <a:pt x="382" y="383"/>
                    <a:pt x="378" y="369"/>
                    <a:pt x="407" y="363"/>
                  </a:cubicBezTo>
                  <a:cubicBezTo>
                    <a:pt x="426" y="359"/>
                    <a:pt x="429" y="362"/>
                    <a:pt x="434" y="367"/>
                  </a:cubicBezTo>
                  <a:lnTo>
                    <a:pt x="444"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6" name="Freeform 14"/>
            <p:cNvSpPr/>
            <p:nvPr/>
          </p:nvSpPr>
          <p:spPr bwMode="auto">
            <a:xfrm>
              <a:off x="7305676" y="2224087"/>
              <a:ext cx="2168525" cy="2259012"/>
            </a:xfrm>
            <a:custGeom>
              <a:avLst/>
              <a:gdLst>
                <a:gd name="T0" fmla="*/ 793 w 873"/>
                <a:gd name="T1" fmla="*/ 106 h 909"/>
                <a:gd name="T2" fmla="*/ 745 w 873"/>
                <a:gd name="T3" fmla="*/ 96 h 909"/>
                <a:gd name="T4" fmla="*/ 703 w 873"/>
                <a:gd name="T5" fmla="*/ 70 h 909"/>
                <a:gd name="T6" fmla="*/ 668 w 873"/>
                <a:gd name="T7" fmla="*/ 55 h 909"/>
                <a:gd name="T8" fmla="*/ 546 w 873"/>
                <a:gd name="T9" fmla="*/ 26 h 909"/>
                <a:gd name="T10" fmla="*/ 502 w 873"/>
                <a:gd name="T11" fmla="*/ 28 h 909"/>
                <a:gd name="T12" fmla="*/ 479 w 873"/>
                <a:gd name="T13" fmla="*/ 72 h 909"/>
                <a:gd name="T14" fmla="*/ 538 w 873"/>
                <a:gd name="T15" fmla="*/ 112 h 909"/>
                <a:gd name="T16" fmla="*/ 574 w 873"/>
                <a:gd name="T17" fmla="*/ 154 h 909"/>
                <a:gd name="T18" fmla="*/ 630 w 873"/>
                <a:gd name="T19" fmla="*/ 231 h 909"/>
                <a:gd name="T20" fmla="*/ 667 w 873"/>
                <a:gd name="T21" fmla="*/ 297 h 909"/>
                <a:gd name="T22" fmla="*/ 623 w 873"/>
                <a:gd name="T23" fmla="*/ 226 h 909"/>
                <a:gd name="T24" fmla="*/ 572 w 873"/>
                <a:gd name="T25" fmla="*/ 162 h 909"/>
                <a:gd name="T26" fmla="*/ 539 w 873"/>
                <a:gd name="T27" fmla="*/ 209 h 909"/>
                <a:gd name="T28" fmla="*/ 375 w 873"/>
                <a:gd name="T29" fmla="*/ 256 h 909"/>
                <a:gd name="T30" fmla="*/ 341 w 873"/>
                <a:gd name="T31" fmla="*/ 310 h 909"/>
                <a:gd name="T32" fmla="*/ 311 w 873"/>
                <a:gd name="T33" fmla="*/ 246 h 909"/>
                <a:gd name="T34" fmla="*/ 231 w 873"/>
                <a:gd name="T35" fmla="*/ 289 h 909"/>
                <a:gd name="T36" fmla="*/ 174 w 873"/>
                <a:gd name="T37" fmla="*/ 280 h 909"/>
                <a:gd name="T38" fmla="*/ 159 w 873"/>
                <a:gd name="T39" fmla="*/ 358 h 909"/>
                <a:gd name="T40" fmla="*/ 182 w 873"/>
                <a:gd name="T41" fmla="*/ 437 h 909"/>
                <a:gd name="T42" fmla="*/ 158 w 873"/>
                <a:gd name="T43" fmla="*/ 516 h 909"/>
                <a:gd name="T44" fmla="*/ 150 w 873"/>
                <a:gd name="T45" fmla="*/ 589 h 909"/>
                <a:gd name="T46" fmla="*/ 146 w 873"/>
                <a:gd name="T47" fmla="*/ 661 h 909"/>
                <a:gd name="T48" fmla="*/ 24 w 873"/>
                <a:gd name="T49" fmla="*/ 726 h 909"/>
                <a:gd name="T50" fmla="*/ 29 w 873"/>
                <a:gd name="T51" fmla="*/ 790 h 909"/>
                <a:gd name="T52" fmla="*/ 101 w 873"/>
                <a:gd name="T53" fmla="*/ 860 h 909"/>
                <a:gd name="T54" fmla="*/ 180 w 873"/>
                <a:gd name="T55" fmla="*/ 880 h 909"/>
                <a:gd name="T56" fmla="*/ 249 w 873"/>
                <a:gd name="T57" fmla="*/ 884 h 909"/>
                <a:gd name="T58" fmla="*/ 274 w 873"/>
                <a:gd name="T59" fmla="*/ 862 h 909"/>
                <a:gd name="T60" fmla="*/ 212 w 873"/>
                <a:gd name="T61" fmla="*/ 822 h 909"/>
                <a:gd name="T62" fmla="*/ 251 w 873"/>
                <a:gd name="T63" fmla="*/ 787 h 909"/>
                <a:gd name="T64" fmla="*/ 261 w 873"/>
                <a:gd name="T65" fmla="*/ 746 h 909"/>
                <a:gd name="T66" fmla="*/ 286 w 873"/>
                <a:gd name="T67" fmla="*/ 731 h 909"/>
                <a:gd name="T68" fmla="*/ 274 w 873"/>
                <a:gd name="T69" fmla="*/ 725 h 909"/>
                <a:gd name="T70" fmla="*/ 286 w 873"/>
                <a:gd name="T71" fmla="*/ 703 h 909"/>
                <a:gd name="T72" fmla="*/ 232 w 873"/>
                <a:gd name="T73" fmla="*/ 704 h 909"/>
                <a:gd name="T74" fmla="*/ 204 w 873"/>
                <a:gd name="T75" fmla="*/ 675 h 909"/>
                <a:gd name="T76" fmla="*/ 250 w 873"/>
                <a:gd name="T77" fmla="*/ 644 h 909"/>
                <a:gd name="T78" fmla="*/ 228 w 873"/>
                <a:gd name="T79" fmla="*/ 611 h 909"/>
                <a:gd name="T80" fmla="*/ 324 w 873"/>
                <a:gd name="T81" fmla="*/ 513 h 909"/>
                <a:gd name="T82" fmla="*/ 324 w 873"/>
                <a:gd name="T83" fmla="*/ 481 h 909"/>
                <a:gd name="T84" fmla="*/ 280 w 873"/>
                <a:gd name="T85" fmla="*/ 469 h 909"/>
                <a:gd name="T86" fmla="*/ 284 w 873"/>
                <a:gd name="T87" fmla="*/ 434 h 909"/>
                <a:gd name="T88" fmla="*/ 237 w 873"/>
                <a:gd name="T89" fmla="*/ 434 h 909"/>
                <a:gd name="T90" fmla="*/ 208 w 873"/>
                <a:gd name="T91" fmla="*/ 408 h 909"/>
                <a:gd name="T92" fmla="*/ 230 w 873"/>
                <a:gd name="T93" fmla="*/ 387 h 909"/>
                <a:gd name="T94" fmla="*/ 269 w 873"/>
                <a:gd name="T95" fmla="*/ 334 h 909"/>
                <a:gd name="T96" fmla="*/ 306 w 873"/>
                <a:gd name="T97" fmla="*/ 345 h 909"/>
                <a:gd name="T98" fmla="*/ 310 w 873"/>
                <a:gd name="T99" fmla="*/ 373 h 909"/>
                <a:gd name="T100" fmla="*/ 329 w 873"/>
                <a:gd name="T101" fmla="*/ 396 h 909"/>
                <a:gd name="T102" fmla="*/ 338 w 873"/>
                <a:gd name="T103" fmla="*/ 436 h 909"/>
                <a:gd name="T104" fmla="*/ 316 w 873"/>
                <a:gd name="T105" fmla="*/ 383 h 909"/>
                <a:gd name="T106" fmla="*/ 291 w 873"/>
                <a:gd name="T107" fmla="*/ 431 h 909"/>
                <a:gd name="T108" fmla="*/ 286 w 873"/>
                <a:gd name="T109" fmla="*/ 463 h 909"/>
                <a:gd name="T110" fmla="*/ 396 w 873"/>
                <a:gd name="T111" fmla="*/ 418 h 909"/>
                <a:gd name="T112" fmla="*/ 462 w 873"/>
                <a:gd name="T113" fmla="*/ 319 h 909"/>
                <a:gd name="T114" fmla="*/ 489 w 873"/>
                <a:gd name="T115" fmla="*/ 418 h 909"/>
                <a:gd name="T116" fmla="*/ 626 w 873"/>
                <a:gd name="T117" fmla="*/ 343 h 909"/>
                <a:gd name="T118" fmla="*/ 771 w 873"/>
                <a:gd name="T119" fmla="*/ 229 h 909"/>
                <a:gd name="T120" fmla="*/ 835 w 873"/>
                <a:gd name="T121" fmla="*/ 151 h 909"/>
                <a:gd name="T122" fmla="*/ 873 w 873"/>
                <a:gd name="T123" fmla="*/ 110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3" h="909">
                  <a:moveTo>
                    <a:pt x="830" y="90"/>
                  </a:moveTo>
                  <a:cubicBezTo>
                    <a:pt x="817" y="100"/>
                    <a:pt x="817" y="100"/>
                    <a:pt x="817" y="100"/>
                  </a:cubicBezTo>
                  <a:cubicBezTo>
                    <a:pt x="803" y="90"/>
                    <a:pt x="803" y="90"/>
                    <a:pt x="803" y="90"/>
                  </a:cubicBezTo>
                  <a:cubicBezTo>
                    <a:pt x="801" y="91"/>
                    <a:pt x="795" y="95"/>
                    <a:pt x="793" y="106"/>
                  </a:cubicBezTo>
                  <a:cubicBezTo>
                    <a:pt x="790" y="124"/>
                    <a:pt x="771" y="128"/>
                    <a:pt x="761" y="128"/>
                  </a:cubicBezTo>
                  <a:cubicBezTo>
                    <a:pt x="758" y="128"/>
                    <a:pt x="758" y="128"/>
                    <a:pt x="758" y="128"/>
                  </a:cubicBezTo>
                  <a:cubicBezTo>
                    <a:pt x="749" y="90"/>
                    <a:pt x="749" y="90"/>
                    <a:pt x="749" y="90"/>
                  </a:cubicBezTo>
                  <a:cubicBezTo>
                    <a:pt x="748" y="92"/>
                    <a:pt x="746" y="94"/>
                    <a:pt x="745" y="96"/>
                  </a:cubicBezTo>
                  <a:cubicBezTo>
                    <a:pt x="742" y="98"/>
                    <a:pt x="738" y="101"/>
                    <a:pt x="731" y="99"/>
                  </a:cubicBezTo>
                  <a:cubicBezTo>
                    <a:pt x="708" y="94"/>
                    <a:pt x="704" y="81"/>
                    <a:pt x="704" y="81"/>
                  </a:cubicBezTo>
                  <a:cubicBezTo>
                    <a:pt x="703" y="80"/>
                    <a:pt x="703" y="80"/>
                    <a:pt x="703" y="80"/>
                  </a:cubicBezTo>
                  <a:cubicBezTo>
                    <a:pt x="703" y="70"/>
                    <a:pt x="703" y="70"/>
                    <a:pt x="703" y="70"/>
                  </a:cubicBezTo>
                  <a:cubicBezTo>
                    <a:pt x="688" y="70"/>
                    <a:pt x="688" y="70"/>
                    <a:pt x="688" y="70"/>
                  </a:cubicBezTo>
                  <a:cubicBezTo>
                    <a:pt x="687" y="67"/>
                    <a:pt x="687" y="67"/>
                    <a:pt x="687" y="67"/>
                  </a:cubicBezTo>
                  <a:cubicBezTo>
                    <a:pt x="687" y="67"/>
                    <a:pt x="684" y="58"/>
                    <a:pt x="676" y="53"/>
                  </a:cubicBezTo>
                  <a:cubicBezTo>
                    <a:pt x="673" y="52"/>
                    <a:pt x="672" y="52"/>
                    <a:pt x="668" y="55"/>
                  </a:cubicBezTo>
                  <a:cubicBezTo>
                    <a:pt x="664" y="58"/>
                    <a:pt x="658" y="62"/>
                    <a:pt x="649" y="61"/>
                  </a:cubicBezTo>
                  <a:cubicBezTo>
                    <a:pt x="636" y="59"/>
                    <a:pt x="620" y="44"/>
                    <a:pt x="615" y="39"/>
                  </a:cubicBezTo>
                  <a:cubicBezTo>
                    <a:pt x="571" y="49"/>
                    <a:pt x="571" y="49"/>
                    <a:pt x="571" y="49"/>
                  </a:cubicBezTo>
                  <a:cubicBezTo>
                    <a:pt x="546" y="26"/>
                    <a:pt x="546" y="26"/>
                    <a:pt x="546" y="26"/>
                  </a:cubicBezTo>
                  <a:cubicBezTo>
                    <a:pt x="536" y="0"/>
                    <a:pt x="536" y="0"/>
                    <a:pt x="536" y="0"/>
                  </a:cubicBezTo>
                  <a:cubicBezTo>
                    <a:pt x="508" y="0"/>
                    <a:pt x="508" y="0"/>
                    <a:pt x="508" y="0"/>
                  </a:cubicBezTo>
                  <a:cubicBezTo>
                    <a:pt x="505" y="15"/>
                    <a:pt x="505" y="15"/>
                    <a:pt x="505" y="15"/>
                  </a:cubicBezTo>
                  <a:cubicBezTo>
                    <a:pt x="502" y="28"/>
                    <a:pt x="502" y="28"/>
                    <a:pt x="502" y="28"/>
                  </a:cubicBezTo>
                  <a:cubicBezTo>
                    <a:pt x="458" y="28"/>
                    <a:pt x="458" y="28"/>
                    <a:pt x="458" y="28"/>
                  </a:cubicBezTo>
                  <a:cubicBezTo>
                    <a:pt x="457" y="41"/>
                    <a:pt x="457" y="41"/>
                    <a:pt x="457" y="41"/>
                  </a:cubicBezTo>
                  <a:cubicBezTo>
                    <a:pt x="479" y="57"/>
                    <a:pt x="479" y="57"/>
                    <a:pt x="479" y="57"/>
                  </a:cubicBezTo>
                  <a:cubicBezTo>
                    <a:pt x="479" y="72"/>
                    <a:pt x="479" y="72"/>
                    <a:pt x="479" y="72"/>
                  </a:cubicBezTo>
                  <a:cubicBezTo>
                    <a:pt x="486" y="97"/>
                    <a:pt x="486" y="97"/>
                    <a:pt x="486" y="97"/>
                  </a:cubicBezTo>
                  <a:cubicBezTo>
                    <a:pt x="506" y="109"/>
                    <a:pt x="506" y="109"/>
                    <a:pt x="506" y="109"/>
                  </a:cubicBezTo>
                  <a:cubicBezTo>
                    <a:pt x="531" y="109"/>
                    <a:pt x="531" y="109"/>
                    <a:pt x="531" y="109"/>
                  </a:cubicBezTo>
                  <a:cubicBezTo>
                    <a:pt x="534" y="109"/>
                    <a:pt x="536" y="110"/>
                    <a:pt x="538" y="112"/>
                  </a:cubicBezTo>
                  <a:cubicBezTo>
                    <a:pt x="546" y="121"/>
                    <a:pt x="545" y="148"/>
                    <a:pt x="544" y="156"/>
                  </a:cubicBezTo>
                  <a:cubicBezTo>
                    <a:pt x="551" y="163"/>
                    <a:pt x="551" y="163"/>
                    <a:pt x="551" y="163"/>
                  </a:cubicBezTo>
                  <a:cubicBezTo>
                    <a:pt x="572" y="153"/>
                    <a:pt x="572" y="153"/>
                    <a:pt x="572" y="153"/>
                  </a:cubicBezTo>
                  <a:cubicBezTo>
                    <a:pt x="574" y="154"/>
                    <a:pt x="574" y="154"/>
                    <a:pt x="574" y="154"/>
                  </a:cubicBezTo>
                  <a:cubicBezTo>
                    <a:pt x="583" y="159"/>
                    <a:pt x="603" y="173"/>
                    <a:pt x="605" y="181"/>
                  </a:cubicBezTo>
                  <a:cubicBezTo>
                    <a:pt x="606" y="183"/>
                    <a:pt x="612" y="187"/>
                    <a:pt x="615" y="191"/>
                  </a:cubicBezTo>
                  <a:cubicBezTo>
                    <a:pt x="625" y="199"/>
                    <a:pt x="635" y="207"/>
                    <a:pt x="635" y="217"/>
                  </a:cubicBezTo>
                  <a:cubicBezTo>
                    <a:pt x="635" y="223"/>
                    <a:pt x="632" y="227"/>
                    <a:pt x="630" y="231"/>
                  </a:cubicBezTo>
                  <a:cubicBezTo>
                    <a:pt x="626" y="236"/>
                    <a:pt x="625" y="238"/>
                    <a:pt x="634" y="246"/>
                  </a:cubicBezTo>
                  <a:cubicBezTo>
                    <a:pt x="651" y="260"/>
                    <a:pt x="664" y="263"/>
                    <a:pt x="664" y="263"/>
                  </a:cubicBezTo>
                  <a:cubicBezTo>
                    <a:pt x="667" y="264"/>
                    <a:pt x="667" y="264"/>
                    <a:pt x="667" y="264"/>
                  </a:cubicBezTo>
                  <a:cubicBezTo>
                    <a:pt x="667" y="297"/>
                    <a:pt x="667" y="297"/>
                    <a:pt x="667" y="297"/>
                  </a:cubicBezTo>
                  <a:cubicBezTo>
                    <a:pt x="659" y="297"/>
                    <a:pt x="659" y="297"/>
                    <a:pt x="659" y="297"/>
                  </a:cubicBezTo>
                  <a:cubicBezTo>
                    <a:pt x="659" y="270"/>
                    <a:pt x="659" y="270"/>
                    <a:pt x="659" y="270"/>
                  </a:cubicBezTo>
                  <a:cubicBezTo>
                    <a:pt x="654" y="268"/>
                    <a:pt x="643" y="263"/>
                    <a:pt x="629" y="252"/>
                  </a:cubicBezTo>
                  <a:cubicBezTo>
                    <a:pt x="615" y="241"/>
                    <a:pt x="618" y="233"/>
                    <a:pt x="623" y="226"/>
                  </a:cubicBezTo>
                  <a:cubicBezTo>
                    <a:pt x="625" y="223"/>
                    <a:pt x="627" y="221"/>
                    <a:pt x="627" y="217"/>
                  </a:cubicBezTo>
                  <a:cubicBezTo>
                    <a:pt x="627" y="211"/>
                    <a:pt x="617" y="203"/>
                    <a:pt x="610" y="197"/>
                  </a:cubicBezTo>
                  <a:cubicBezTo>
                    <a:pt x="603" y="191"/>
                    <a:pt x="599" y="187"/>
                    <a:pt x="598" y="183"/>
                  </a:cubicBezTo>
                  <a:cubicBezTo>
                    <a:pt x="597" y="180"/>
                    <a:pt x="585" y="170"/>
                    <a:pt x="572" y="162"/>
                  </a:cubicBezTo>
                  <a:cubicBezTo>
                    <a:pt x="556" y="169"/>
                    <a:pt x="556" y="169"/>
                    <a:pt x="556" y="169"/>
                  </a:cubicBezTo>
                  <a:cubicBezTo>
                    <a:pt x="562" y="176"/>
                    <a:pt x="562" y="176"/>
                    <a:pt x="562" y="176"/>
                  </a:cubicBezTo>
                  <a:cubicBezTo>
                    <a:pt x="541" y="208"/>
                    <a:pt x="541" y="208"/>
                    <a:pt x="541" y="208"/>
                  </a:cubicBezTo>
                  <a:cubicBezTo>
                    <a:pt x="539" y="209"/>
                    <a:pt x="539" y="209"/>
                    <a:pt x="539" y="209"/>
                  </a:cubicBezTo>
                  <a:cubicBezTo>
                    <a:pt x="494" y="222"/>
                    <a:pt x="413" y="285"/>
                    <a:pt x="412" y="285"/>
                  </a:cubicBezTo>
                  <a:cubicBezTo>
                    <a:pt x="408" y="288"/>
                    <a:pt x="408" y="288"/>
                    <a:pt x="408" y="288"/>
                  </a:cubicBezTo>
                  <a:cubicBezTo>
                    <a:pt x="406" y="284"/>
                    <a:pt x="406" y="284"/>
                    <a:pt x="406" y="284"/>
                  </a:cubicBezTo>
                  <a:cubicBezTo>
                    <a:pt x="406" y="283"/>
                    <a:pt x="394" y="256"/>
                    <a:pt x="375" y="256"/>
                  </a:cubicBezTo>
                  <a:cubicBezTo>
                    <a:pt x="372" y="256"/>
                    <a:pt x="372" y="257"/>
                    <a:pt x="371" y="257"/>
                  </a:cubicBezTo>
                  <a:cubicBezTo>
                    <a:pt x="369" y="261"/>
                    <a:pt x="373" y="273"/>
                    <a:pt x="375" y="283"/>
                  </a:cubicBezTo>
                  <a:cubicBezTo>
                    <a:pt x="379" y="296"/>
                    <a:pt x="383" y="308"/>
                    <a:pt x="378" y="314"/>
                  </a:cubicBezTo>
                  <a:cubicBezTo>
                    <a:pt x="366" y="328"/>
                    <a:pt x="342" y="310"/>
                    <a:pt x="341" y="310"/>
                  </a:cubicBezTo>
                  <a:cubicBezTo>
                    <a:pt x="318" y="294"/>
                    <a:pt x="318" y="294"/>
                    <a:pt x="318" y="294"/>
                  </a:cubicBezTo>
                  <a:cubicBezTo>
                    <a:pt x="329" y="285"/>
                    <a:pt x="329" y="285"/>
                    <a:pt x="329" y="285"/>
                  </a:cubicBezTo>
                  <a:cubicBezTo>
                    <a:pt x="323" y="267"/>
                    <a:pt x="323" y="267"/>
                    <a:pt x="323" y="267"/>
                  </a:cubicBezTo>
                  <a:cubicBezTo>
                    <a:pt x="311" y="246"/>
                    <a:pt x="311" y="246"/>
                    <a:pt x="311" y="246"/>
                  </a:cubicBezTo>
                  <a:cubicBezTo>
                    <a:pt x="278" y="254"/>
                    <a:pt x="278" y="254"/>
                    <a:pt x="278" y="254"/>
                  </a:cubicBezTo>
                  <a:cubicBezTo>
                    <a:pt x="275" y="265"/>
                    <a:pt x="270" y="282"/>
                    <a:pt x="263" y="284"/>
                  </a:cubicBezTo>
                  <a:cubicBezTo>
                    <a:pt x="261" y="285"/>
                    <a:pt x="259" y="285"/>
                    <a:pt x="257" y="283"/>
                  </a:cubicBezTo>
                  <a:cubicBezTo>
                    <a:pt x="254" y="281"/>
                    <a:pt x="241" y="285"/>
                    <a:pt x="231" y="289"/>
                  </a:cubicBezTo>
                  <a:cubicBezTo>
                    <a:pt x="231" y="290"/>
                    <a:pt x="231" y="290"/>
                    <a:pt x="231" y="290"/>
                  </a:cubicBezTo>
                  <a:cubicBezTo>
                    <a:pt x="187" y="306"/>
                    <a:pt x="187" y="306"/>
                    <a:pt x="187" y="306"/>
                  </a:cubicBezTo>
                  <a:cubicBezTo>
                    <a:pt x="185" y="302"/>
                    <a:pt x="185" y="302"/>
                    <a:pt x="185" y="302"/>
                  </a:cubicBezTo>
                  <a:cubicBezTo>
                    <a:pt x="185" y="302"/>
                    <a:pt x="179" y="288"/>
                    <a:pt x="174" y="280"/>
                  </a:cubicBezTo>
                  <a:cubicBezTo>
                    <a:pt x="168" y="284"/>
                    <a:pt x="155" y="304"/>
                    <a:pt x="145" y="322"/>
                  </a:cubicBezTo>
                  <a:cubicBezTo>
                    <a:pt x="153" y="360"/>
                    <a:pt x="153" y="360"/>
                    <a:pt x="153" y="360"/>
                  </a:cubicBezTo>
                  <a:cubicBezTo>
                    <a:pt x="158" y="358"/>
                    <a:pt x="158" y="358"/>
                    <a:pt x="158" y="358"/>
                  </a:cubicBezTo>
                  <a:cubicBezTo>
                    <a:pt x="159" y="358"/>
                    <a:pt x="159" y="358"/>
                    <a:pt x="159" y="358"/>
                  </a:cubicBezTo>
                  <a:cubicBezTo>
                    <a:pt x="160" y="358"/>
                    <a:pt x="162" y="358"/>
                    <a:pt x="164" y="361"/>
                  </a:cubicBezTo>
                  <a:cubicBezTo>
                    <a:pt x="169" y="366"/>
                    <a:pt x="171" y="378"/>
                    <a:pt x="170" y="398"/>
                  </a:cubicBezTo>
                  <a:cubicBezTo>
                    <a:pt x="170" y="404"/>
                    <a:pt x="170" y="408"/>
                    <a:pt x="169" y="412"/>
                  </a:cubicBezTo>
                  <a:cubicBezTo>
                    <a:pt x="175" y="417"/>
                    <a:pt x="183" y="427"/>
                    <a:pt x="182" y="437"/>
                  </a:cubicBezTo>
                  <a:cubicBezTo>
                    <a:pt x="180" y="451"/>
                    <a:pt x="172" y="458"/>
                    <a:pt x="168" y="462"/>
                  </a:cubicBezTo>
                  <a:cubicBezTo>
                    <a:pt x="167" y="462"/>
                    <a:pt x="166" y="463"/>
                    <a:pt x="166" y="463"/>
                  </a:cubicBezTo>
                  <a:cubicBezTo>
                    <a:pt x="162" y="467"/>
                    <a:pt x="149" y="476"/>
                    <a:pt x="144" y="479"/>
                  </a:cubicBezTo>
                  <a:cubicBezTo>
                    <a:pt x="145" y="485"/>
                    <a:pt x="147" y="503"/>
                    <a:pt x="158" y="516"/>
                  </a:cubicBezTo>
                  <a:cubicBezTo>
                    <a:pt x="170" y="529"/>
                    <a:pt x="168" y="536"/>
                    <a:pt x="163" y="545"/>
                  </a:cubicBezTo>
                  <a:cubicBezTo>
                    <a:pt x="161" y="547"/>
                    <a:pt x="160" y="550"/>
                    <a:pt x="159" y="553"/>
                  </a:cubicBezTo>
                  <a:cubicBezTo>
                    <a:pt x="158" y="558"/>
                    <a:pt x="156" y="563"/>
                    <a:pt x="155" y="568"/>
                  </a:cubicBezTo>
                  <a:cubicBezTo>
                    <a:pt x="154" y="576"/>
                    <a:pt x="152" y="583"/>
                    <a:pt x="150" y="589"/>
                  </a:cubicBezTo>
                  <a:cubicBezTo>
                    <a:pt x="147" y="594"/>
                    <a:pt x="155" y="606"/>
                    <a:pt x="158" y="612"/>
                  </a:cubicBezTo>
                  <a:cubicBezTo>
                    <a:pt x="160" y="613"/>
                    <a:pt x="160" y="613"/>
                    <a:pt x="160" y="613"/>
                  </a:cubicBezTo>
                  <a:cubicBezTo>
                    <a:pt x="159" y="615"/>
                    <a:pt x="159" y="615"/>
                    <a:pt x="159" y="615"/>
                  </a:cubicBezTo>
                  <a:cubicBezTo>
                    <a:pt x="159" y="616"/>
                    <a:pt x="153" y="646"/>
                    <a:pt x="146" y="661"/>
                  </a:cubicBezTo>
                  <a:cubicBezTo>
                    <a:pt x="138" y="677"/>
                    <a:pt x="120" y="683"/>
                    <a:pt x="103" y="688"/>
                  </a:cubicBezTo>
                  <a:cubicBezTo>
                    <a:pt x="96" y="690"/>
                    <a:pt x="96" y="690"/>
                    <a:pt x="96" y="690"/>
                  </a:cubicBezTo>
                  <a:cubicBezTo>
                    <a:pt x="81" y="695"/>
                    <a:pt x="78" y="697"/>
                    <a:pt x="78" y="700"/>
                  </a:cubicBezTo>
                  <a:cubicBezTo>
                    <a:pt x="79" y="707"/>
                    <a:pt x="73" y="716"/>
                    <a:pt x="24" y="726"/>
                  </a:cubicBezTo>
                  <a:cubicBezTo>
                    <a:pt x="11" y="729"/>
                    <a:pt x="5" y="731"/>
                    <a:pt x="0" y="732"/>
                  </a:cubicBezTo>
                  <a:cubicBezTo>
                    <a:pt x="0" y="732"/>
                    <a:pt x="0" y="732"/>
                    <a:pt x="0" y="732"/>
                  </a:cubicBezTo>
                  <a:cubicBezTo>
                    <a:pt x="18" y="768"/>
                    <a:pt x="18" y="768"/>
                    <a:pt x="18" y="768"/>
                  </a:cubicBezTo>
                  <a:cubicBezTo>
                    <a:pt x="29" y="790"/>
                    <a:pt x="29" y="790"/>
                    <a:pt x="29" y="790"/>
                  </a:cubicBezTo>
                  <a:cubicBezTo>
                    <a:pt x="38" y="818"/>
                    <a:pt x="38" y="818"/>
                    <a:pt x="38" y="818"/>
                  </a:cubicBezTo>
                  <a:cubicBezTo>
                    <a:pt x="46" y="828"/>
                    <a:pt x="56" y="840"/>
                    <a:pt x="59" y="842"/>
                  </a:cubicBezTo>
                  <a:cubicBezTo>
                    <a:pt x="62" y="842"/>
                    <a:pt x="63" y="844"/>
                    <a:pt x="66" y="846"/>
                  </a:cubicBezTo>
                  <a:cubicBezTo>
                    <a:pt x="72" y="852"/>
                    <a:pt x="82" y="863"/>
                    <a:pt x="101" y="860"/>
                  </a:cubicBezTo>
                  <a:cubicBezTo>
                    <a:pt x="128" y="856"/>
                    <a:pt x="150" y="849"/>
                    <a:pt x="150" y="849"/>
                  </a:cubicBezTo>
                  <a:cubicBezTo>
                    <a:pt x="153" y="848"/>
                    <a:pt x="153" y="848"/>
                    <a:pt x="153" y="848"/>
                  </a:cubicBezTo>
                  <a:cubicBezTo>
                    <a:pt x="166" y="862"/>
                    <a:pt x="166" y="862"/>
                    <a:pt x="166" y="862"/>
                  </a:cubicBezTo>
                  <a:cubicBezTo>
                    <a:pt x="170" y="870"/>
                    <a:pt x="177" y="879"/>
                    <a:pt x="180" y="880"/>
                  </a:cubicBezTo>
                  <a:cubicBezTo>
                    <a:pt x="181" y="881"/>
                    <a:pt x="183" y="881"/>
                    <a:pt x="185" y="882"/>
                  </a:cubicBezTo>
                  <a:cubicBezTo>
                    <a:pt x="191" y="884"/>
                    <a:pt x="199" y="887"/>
                    <a:pt x="205" y="893"/>
                  </a:cubicBezTo>
                  <a:cubicBezTo>
                    <a:pt x="209" y="897"/>
                    <a:pt x="229" y="905"/>
                    <a:pt x="242" y="909"/>
                  </a:cubicBezTo>
                  <a:cubicBezTo>
                    <a:pt x="244" y="905"/>
                    <a:pt x="247" y="895"/>
                    <a:pt x="249" y="884"/>
                  </a:cubicBezTo>
                  <a:cubicBezTo>
                    <a:pt x="249" y="883"/>
                    <a:pt x="250" y="877"/>
                    <a:pt x="254" y="875"/>
                  </a:cubicBezTo>
                  <a:cubicBezTo>
                    <a:pt x="258" y="873"/>
                    <a:pt x="263" y="875"/>
                    <a:pt x="267" y="878"/>
                  </a:cubicBezTo>
                  <a:cubicBezTo>
                    <a:pt x="270" y="880"/>
                    <a:pt x="273" y="881"/>
                    <a:pt x="276" y="881"/>
                  </a:cubicBezTo>
                  <a:cubicBezTo>
                    <a:pt x="278" y="879"/>
                    <a:pt x="275" y="867"/>
                    <a:pt x="274" y="862"/>
                  </a:cubicBezTo>
                  <a:cubicBezTo>
                    <a:pt x="273" y="857"/>
                    <a:pt x="272" y="854"/>
                    <a:pt x="272" y="851"/>
                  </a:cubicBezTo>
                  <a:cubicBezTo>
                    <a:pt x="271" y="849"/>
                    <a:pt x="262" y="846"/>
                    <a:pt x="252" y="846"/>
                  </a:cubicBezTo>
                  <a:cubicBezTo>
                    <a:pt x="251" y="846"/>
                    <a:pt x="251" y="846"/>
                    <a:pt x="251" y="846"/>
                  </a:cubicBezTo>
                  <a:cubicBezTo>
                    <a:pt x="250" y="845"/>
                    <a:pt x="223" y="836"/>
                    <a:pt x="212" y="822"/>
                  </a:cubicBezTo>
                  <a:cubicBezTo>
                    <a:pt x="208" y="817"/>
                    <a:pt x="208" y="813"/>
                    <a:pt x="209" y="811"/>
                  </a:cubicBezTo>
                  <a:cubicBezTo>
                    <a:pt x="212" y="804"/>
                    <a:pt x="225" y="803"/>
                    <a:pt x="232" y="803"/>
                  </a:cubicBezTo>
                  <a:cubicBezTo>
                    <a:pt x="234" y="798"/>
                    <a:pt x="239" y="789"/>
                    <a:pt x="249" y="788"/>
                  </a:cubicBezTo>
                  <a:cubicBezTo>
                    <a:pt x="250" y="787"/>
                    <a:pt x="251" y="787"/>
                    <a:pt x="251" y="787"/>
                  </a:cubicBezTo>
                  <a:cubicBezTo>
                    <a:pt x="252" y="785"/>
                    <a:pt x="250" y="778"/>
                    <a:pt x="248" y="774"/>
                  </a:cubicBezTo>
                  <a:cubicBezTo>
                    <a:pt x="247" y="771"/>
                    <a:pt x="246" y="768"/>
                    <a:pt x="246" y="766"/>
                  </a:cubicBezTo>
                  <a:cubicBezTo>
                    <a:pt x="246" y="759"/>
                    <a:pt x="256" y="750"/>
                    <a:pt x="259" y="748"/>
                  </a:cubicBezTo>
                  <a:cubicBezTo>
                    <a:pt x="261" y="746"/>
                    <a:pt x="261" y="746"/>
                    <a:pt x="261" y="746"/>
                  </a:cubicBezTo>
                  <a:cubicBezTo>
                    <a:pt x="282" y="760"/>
                    <a:pt x="282" y="760"/>
                    <a:pt x="282" y="760"/>
                  </a:cubicBezTo>
                  <a:cubicBezTo>
                    <a:pt x="286" y="757"/>
                    <a:pt x="286" y="757"/>
                    <a:pt x="286" y="757"/>
                  </a:cubicBezTo>
                  <a:cubicBezTo>
                    <a:pt x="290" y="753"/>
                    <a:pt x="289" y="747"/>
                    <a:pt x="287" y="735"/>
                  </a:cubicBezTo>
                  <a:cubicBezTo>
                    <a:pt x="286" y="731"/>
                    <a:pt x="286" y="731"/>
                    <a:pt x="286" y="731"/>
                  </a:cubicBezTo>
                  <a:cubicBezTo>
                    <a:pt x="286" y="727"/>
                    <a:pt x="284" y="726"/>
                    <a:pt x="284" y="726"/>
                  </a:cubicBezTo>
                  <a:cubicBezTo>
                    <a:pt x="284" y="725"/>
                    <a:pt x="282" y="726"/>
                    <a:pt x="281" y="726"/>
                  </a:cubicBezTo>
                  <a:cubicBezTo>
                    <a:pt x="280" y="727"/>
                    <a:pt x="278" y="727"/>
                    <a:pt x="276" y="726"/>
                  </a:cubicBezTo>
                  <a:cubicBezTo>
                    <a:pt x="274" y="725"/>
                    <a:pt x="274" y="725"/>
                    <a:pt x="274" y="725"/>
                  </a:cubicBezTo>
                  <a:cubicBezTo>
                    <a:pt x="274" y="722"/>
                    <a:pt x="274" y="722"/>
                    <a:pt x="274" y="722"/>
                  </a:cubicBezTo>
                  <a:cubicBezTo>
                    <a:pt x="274" y="721"/>
                    <a:pt x="274" y="718"/>
                    <a:pt x="288" y="707"/>
                  </a:cubicBezTo>
                  <a:cubicBezTo>
                    <a:pt x="288" y="708"/>
                    <a:pt x="288" y="708"/>
                    <a:pt x="288" y="708"/>
                  </a:cubicBezTo>
                  <a:cubicBezTo>
                    <a:pt x="288" y="706"/>
                    <a:pt x="287" y="704"/>
                    <a:pt x="286" y="703"/>
                  </a:cubicBezTo>
                  <a:cubicBezTo>
                    <a:pt x="279" y="705"/>
                    <a:pt x="274" y="719"/>
                    <a:pt x="272" y="723"/>
                  </a:cubicBezTo>
                  <a:cubicBezTo>
                    <a:pt x="271" y="727"/>
                    <a:pt x="271" y="727"/>
                    <a:pt x="271" y="727"/>
                  </a:cubicBezTo>
                  <a:cubicBezTo>
                    <a:pt x="268" y="726"/>
                    <a:pt x="268" y="726"/>
                    <a:pt x="268" y="726"/>
                  </a:cubicBezTo>
                  <a:cubicBezTo>
                    <a:pt x="266" y="726"/>
                    <a:pt x="242" y="721"/>
                    <a:pt x="232" y="704"/>
                  </a:cubicBezTo>
                  <a:cubicBezTo>
                    <a:pt x="228" y="698"/>
                    <a:pt x="225" y="697"/>
                    <a:pt x="220" y="696"/>
                  </a:cubicBezTo>
                  <a:cubicBezTo>
                    <a:pt x="216" y="695"/>
                    <a:pt x="211" y="694"/>
                    <a:pt x="205" y="689"/>
                  </a:cubicBezTo>
                  <a:cubicBezTo>
                    <a:pt x="199" y="684"/>
                    <a:pt x="197" y="682"/>
                    <a:pt x="198" y="679"/>
                  </a:cubicBezTo>
                  <a:cubicBezTo>
                    <a:pt x="199" y="676"/>
                    <a:pt x="202" y="676"/>
                    <a:pt x="204" y="675"/>
                  </a:cubicBezTo>
                  <a:cubicBezTo>
                    <a:pt x="208" y="674"/>
                    <a:pt x="215" y="673"/>
                    <a:pt x="224" y="664"/>
                  </a:cubicBezTo>
                  <a:cubicBezTo>
                    <a:pt x="239" y="649"/>
                    <a:pt x="241" y="648"/>
                    <a:pt x="245" y="646"/>
                  </a:cubicBezTo>
                  <a:cubicBezTo>
                    <a:pt x="246" y="646"/>
                    <a:pt x="247" y="645"/>
                    <a:pt x="248" y="645"/>
                  </a:cubicBezTo>
                  <a:cubicBezTo>
                    <a:pt x="250" y="644"/>
                    <a:pt x="250" y="644"/>
                    <a:pt x="250" y="644"/>
                  </a:cubicBezTo>
                  <a:cubicBezTo>
                    <a:pt x="250" y="644"/>
                    <a:pt x="249" y="643"/>
                    <a:pt x="249" y="643"/>
                  </a:cubicBezTo>
                  <a:cubicBezTo>
                    <a:pt x="249" y="643"/>
                    <a:pt x="240" y="635"/>
                    <a:pt x="230" y="630"/>
                  </a:cubicBezTo>
                  <a:cubicBezTo>
                    <a:pt x="224" y="627"/>
                    <a:pt x="223" y="623"/>
                    <a:pt x="223" y="621"/>
                  </a:cubicBezTo>
                  <a:cubicBezTo>
                    <a:pt x="222" y="616"/>
                    <a:pt x="226" y="612"/>
                    <a:pt x="228" y="611"/>
                  </a:cubicBezTo>
                  <a:cubicBezTo>
                    <a:pt x="253" y="549"/>
                    <a:pt x="253" y="549"/>
                    <a:pt x="253" y="549"/>
                  </a:cubicBezTo>
                  <a:cubicBezTo>
                    <a:pt x="254" y="548"/>
                    <a:pt x="254" y="548"/>
                    <a:pt x="254" y="548"/>
                  </a:cubicBezTo>
                  <a:cubicBezTo>
                    <a:pt x="266" y="543"/>
                    <a:pt x="298" y="529"/>
                    <a:pt x="303" y="524"/>
                  </a:cubicBezTo>
                  <a:cubicBezTo>
                    <a:pt x="310" y="519"/>
                    <a:pt x="321" y="514"/>
                    <a:pt x="324" y="513"/>
                  </a:cubicBezTo>
                  <a:cubicBezTo>
                    <a:pt x="332" y="505"/>
                    <a:pt x="332" y="505"/>
                    <a:pt x="332" y="505"/>
                  </a:cubicBezTo>
                  <a:cubicBezTo>
                    <a:pt x="335" y="508"/>
                    <a:pt x="335" y="508"/>
                    <a:pt x="335" y="508"/>
                  </a:cubicBezTo>
                  <a:cubicBezTo>
                    <a:pt x="333" y="502"/>
                    <a:pt x="329" y="498"/>
                    <a:pt x="326" y="489"/>
                  </a:cubicBezTo>
                  <a:cubicBezTo>
                    <a:pt x="324" y="481"/>
                    <a:pt x="332" y="495"/>
                    <a:pt x="324" y="481"/>
                  </a:cubicBezTo>
                  <a:cubicBezTo>
                    <a:pt x="322" y="479"/>
                    <a:pt x="321" y="477"/>
                    <a:pt x="320" y="475"/>
                  </a:cubicBezTo>
                  <a:cubicBezTo>
                    <a:pt x="320" y="479"/>
                    <a:pt x="320" y="479"/>
                    <a:pt x="320" y="479"/>
                  </a:cubicBezTo>
                  <a:cubicBezTo>
                    <a:pt x="320" y="479"/>
                    <a:pt x="320" y="479"/>
                    <a:pt x="318" y="479"/>
                  </a:cubicBezTo>
                  <a:cubicBezTo>
                    <a:pt x="312" y="479"/>
                    <a:pt x="291" y="478"/>
                    <a:pt x="280" y="469"/>
                  </a:cubicBezTo>
                  <a:cubicBezTo>
                    <a:pt x="275" y="464"/>
                    <a:pt x="274" y="463"/>
                    <a:pt x="274" y="460"/>
                  </a:cubicBezTo>
                  <a:cubicBezTo>
                    <a:pt x="275" y="458"/>
                    <a:pt x="277" y="457"/>
                    <a:pt x="278" y="456"/>
                  </a:cubicBezTo>
                  <a:cubicBezTo>
                    <a:pt x="280" y="456"/>
                    <a:pt x="282" y="455"/>
                    <a:pt x="284" y="449"/>
                  </a:cubicBezTo>
                  <a:cubicBezTo>
                    <a:pt x="286" y="443"/>
                    <a:pt x="285" y="438"/>
                    <a:pt x="284" y="434"/>
                  </a:cubicBezTo>
                  <a:cubicBezTo>
                    <a:pt x="281" y="436"/>
                    <a:pt x="279" y="437"/>
                    <a:pt x="276" y="438"/>
                  </a:cubicBezTo>
                  <a:cubicBezTo>
                    <a:pt x="272" y="439"/>
                    <a:pt x="268" y="440"/>
                    <a:pt x="263" y="440"/>
                  </a:cubicBezTo>
                  <a:cubicBezTo>
                    <a:pt x="263" y="440"/>
                    <a:pt x="263" y="440"/>
                    <a:pt x="263" y="440"/>
                  </a:cubicBezTo>
                  <a:cubicBezTo>
                    <a:pt x="254" y="440"/>
                    <a:pt x="246" y="437"/>
                    <a:pt x="237" y="434"/>
                  </a:cubicBezTo>
                  <a:cubicBezTo>
                    <a:pt x="233" y="433"/>
                    <a:pt x="228" y="432"/>
                    <a:pt x="224" y="431"/>
                  </a:cubicBezTo>
                  <a:cubicBezTo>
                    <a:pt x="211" y="428"/>
                    <a:pt x="208" y="422"/>
                    <a:pt x="209" y="416"/>
                  </a:cubicBezTo>
                  <a:cubicBezTo>
                    <a:pt x="209" y="415"/>
                    <a:pt x="209" y="414"/>
                    <a:pt x="209" y="414"/>
                  </a:cubicBezTo>
                  <a:cubicBezTo>
                    <a:pt x="208" y="412"/>
                    <a:pt x="207" y="410"/>
                    <a:pt x="208" y="408"/>
                  </a:cubicBezTo>
                  <a:cubicBezTo>
                    <a:pt x="211" y="401"/>
                    <a:pt x="225" y="395"/>
                    <a:pt x="234" y="393"/>
                  </a:cubicBezTo>
                  <a:cubicBezTo>
                    <a:pt x="234" y="393"/>
                    <a:pt x="235" y="393"/>
                    <a:pt x="235" y="393"/>
                  </a:cubicBezTo>
                  <a:cubicBezTo>
                    <a:pt x="235" y="392"/>
                    <a:pt x="233" y="389"/>
                    <a:pt x="231" y="388"/>
                  </a:cubicBezTo>
                  <a:cubicBezTo>
                    <a:pt x="230" y="387"/>
                    <a:pt x="230" y="387"/>
                    <a:pt x="230" y="387"/>
                  </a:cubicBezTo>
                  <a:cubicBezTo>
                    <a:pt x="230" y="360"/>
                    <a:pt x="230" y="360"/>
                    <a:pt x="230" y="360"/>
                  </a:cubicBezTo>
                  <a:cubicBezTo>
                    <a:pt x="232" y="358"/>
                    <a:pt x="232" y="358"/>
                    <a:pt x="232" y="358"/>
                  </a:cubicBezTo>
                  <a:cubicBezTo>
                    <a:pt x="232" y="358"/>
                    <a:pt x="248" y="343"/>
                    <a:pt x="255" y="337"/>
                  </a:cubicBezTo>
                  <a:cubicBezTo>
                    <a:pt x="258" y="335"/>
                    <a:pt x="263" y="334"/>
                    <a:pt x="269" y="334"/>
                  </a:cubicBezTo>
                  <a:cubicBezTo>
                    <a:pt x="278" y="334"/>
                    <a:pt x="289" y="336"/>
                    <a:pt x="289" y="336"/>
                  </a:cubicBezTo>
                  <a:cubicBezTo>
                    <a:pt x="291" y="337"/>
                    <a:pt x="291" y="337"/>
                    <a:pt x="291" y="337"/>
                  </a:cubicBezTo>
                  <a:cubicBezTo>
                    <a:pt x="292" y="338"/>
                    <a:pt x="292" y="338"/>
                    <a:pt x="292" y="338"/>
                  </a:cubicBezTo>
                  <a:cubicBezTo>
                    <a:pt x="292" y="338"/>
                    <a:pt x="298" y="345"/>
                    <a:pt x="306" y="345"/>
                  </a:cubicBezTo>
                  <a:cubicBezTo>
                    <a:pt x="311" y="345"/>
                    <a:pt x="315" y="346"/>
                    <a:pt x="317" y="349"/>
                  </a:cubicBezTo>
                  <a:cubicBezTo>
                    <a:pt x="318" y="351"/>
                    <a:pt x="318" y="354"/>
                    <a:pt x="317" y="356"/>
                  </a:cubicBezTo>
                  <a:cubicBezTo>
                    <a:pt x="317" y="356"/>
                    <a:pt x="317" y="356"/>
                    <a:pt x="317" y="356"/>
                  </a:cubicBezTo>
                  <a:cubicBezTo>
                    <a:pt x="314" y="361"/>
                    <a:pt x="310" y="370"/>
                    <a:pt x="310" y="373"/>
                  </a:cubicBezTo>
                  <a:cubicBezTo>
                    <a:pt x="310" y="375"/>
                    <a:pt x="310" y="376"/>
                    <a:pt x="310" y="377"/>
                  </a:cubicBezTo>
                  <a:cubicBezTo>
                    <a:pt x="311" y="377"/>
                    <a:pt x="311" y="376"/>
                    <a:pt x="312" y="376"/>
                  </a:cubicBezTo>
                  <a:cubicBezTo>
                    <a:pt x="314" y="374"/>
                    <a:pt x="317" y="374"/>
                    <a:pt x="319" y="375"/>
                  </a:cubicBezTo>
                  <a:cubicBezTo>
                    <a:pt x="326" y="378"/>
                    <a:pt x="328" y="390"/>
                    <a:pt x="329" y="396"/>
                  </a:cubicBezTo>
                  <a:cubicBezTo>
                    <a:pt x="336" y="412"/>
                    <a:pt x="336" y="412"/>
                    <a:pt x="336" y="412"/>
                  </a:cubicBezTo>
                  <a:cubicBezTo>
                    <a:pt x="346" y="412"/>
                    <a:pt x="346" y="412"/>
                    <a:pt x="346" y="412"/>
                  </a:cubicBezTo>
                  <a:cubicBezTo>
                    <a:pt x="346" y="436"/>
                    <a:pt x="346" y="436"/>
                    <a:pt x="346" y="436"/>
                  </a:cubicBezTo>
                  <a:cubicBezTo>
                    <a:pt x="338" y="436"/>
                    <a:pt x="338" y="436"/>
                    <a:pt x="338" y="436"/>
                  </a:cubicBezTo>
                  <a:cubicBezTo>
                    <a:pt x="338" y="420"/>
                    <a:pt x="338" y="420"/>
                    <a:pt x="338" y="420"/>
                  </a:cubicBezTo>
                  <a:cubicBezTo>
                    <a:pt x="331" y="420"/>
                    <a:pt x="331" y="420"/>
                    <a:pt x="331" y="420"/>
                  </a:cubicBezTo>
                  <a:cubicBezTo>
                    <a:pt x="321" y="398"/>
                    <a:pt x="321" y="398"/>
                    <a:pt x="321" y="398"/>
                  </a:cubicBezTo>
                  <a:cubicBezTo>
                    <a:pt x="320" y="391"/>
                    <a:pt x="318" y="384"/>
                    <a:pt x="316" y="383"/>
                  </a:cubicBezTo>
                  <a:cubicBezTo>
                    <a:pt x="314" y="384"/>
                    <a:pt x="312" y="385"/>
                    <a:pt x="310" y="385"/>
                  </a:cubicBezTo>
                  <a:cubicBezTo>
                    <a:pt x="304" y="420"/>
                    <a:pt x="304" y="420"/>
                    <a:pt x="304" y="420"/>
                  </a:cubicBezTo>
                  <a:cubicBezTo>
                    <a:pt x="303" y="421"/>
                    <a:pt x="303" y="421"/>
                    <a:pt x="303" y="421"/>
                  </a:cubicBezTo>
                  <a:cubicBezTo>
                    <a:pt x="303" y="421"/>
                    <a:pt x="299" y="426"/>
                    <a:pt x="291" y="431"/>
                  </a:cubicBezTo>
                  <a:cubicBezTo>
                    <a:pt x="291" y="431"/>
                    <a:pt x="291" y="432"/>
                    <a:pt x="291" y="432"/>
                  </a:cubicBezTo>
                  <a:cubicBezTo>
                    <a:pt x="292" y="437"/>
                    <a:pt x="294" y="443"/>
                    <a:pt x="291" y="452"/>
                  </a:cubicBezTo>
                  <a:cubicBezTo>
                    <a:pt x="290" y="457"/>
                    <a:pt x="287" y="460"/>
                    <a:pt x="285" y="462"/>
                  </a:cubicBezTo>
                  <a:cubicBezTo>
                    <a:pt x="285" y="462"/>
                    <a:pt x="285" y="462"/>
                    <a:pt x="286" y="463"/>
                  </a:cubicBezTo>
                  <a:cubicBezTo>
                    <a:pt x="293" y="469"/>
                    <a:pt x="311" y="471"/>
                    <a:pt x="319" y="471"/>
                  </a:cubicBezTo>
                  <a:cubicBezTo>
                    <a:pt x="312" y="453"/>
                    <a:pt x="309" y="427"/>
                    <a:pt x="332" y="438"/>
                  </a:cubicBezTo>
                  <a:cubicBezTo>
                    <a:pt x="360" y="452"/>
                    <a:pt x="356" y="434"/>
                    <a:pt x="381" y="435"/>
                  </a:cubicBezTo>
                  <a:cubicBezTo>
                    <a:pt x="406" y="437"/>
                    <a:pt x="396" y="423"/>
                    <a:pt x="396" y="418"/>
                  </a:cubicBezTo>
                  <a:cubicBezTo>
                    <a:pt x="396" y="414"/>
                    <a:pt x="397" y="400"/>
                    <a:pt x="402" y="397"/>
                  </a:cubicBezTo>
                  <a:cubicBezTo>
                    <a:pt x="406" y="395"/>
                    <a:pt x="425" y="377"/>
                    <a:pt x="429" y="374"/>
                  </a:cubicBezTo>
                  <a:cubicBezTo>
                    <a:pt x="434" y="371"/>
                    <a:pt x="443" y="363"/>
                    <a:pt x="448" y="354"/>
                  </a:cubicBezTo>
                  <a:cubicBezTo>
                    <a:pt x="452" y="346"/>
                    <a:pt x="452" y="319"/>
                    <a:pt x="462" y="319"/>
                  </a:cubicBezTo>
                  <a:cubicBezTo>
                    <a:pt x="471" y="319"/>
                    <a:pt x="492" y="307"/>
                    <a:pt x="498" y="319"/>
                  </a:cubicBezTo>
                  <a:cubicBezTo>
                    <a:pt x="503" y="332"/>
                    <a:pt x="519" y="339"/>
                    <a:pt x="510" y="351"/>
                  </a:cubicBezTo>
                  <a:cubicBezTo>
                    <a:pt x="502" y="364"/>
                    <a:pt x="487" y="389"/>
                    <a:pt x="481" y="399"/>
                  </a:cubicBezTo>
                  <a:cubicBezTo>
                    <a:pt x="476" y="409"/>
                    <a:pt x="488" y="413"/>
                    <a:pt x="489" y="418"/>
                  </a:cubicBezTo>
                  <a:cubicBezTo>
                    <a:pt x="491" y="424"/>
                    <a:pt x="478" y="418"/>
                    <a:pt x="477" y="432"/>
                  </a:cubicBezTo>
                  <a:cubicBezTo>
                    <a:pt x="476" y="446"/>
                    <a:pt x="484" y="457"/>
                    <a:pt x="491" y="450"/>
                  </a:cubicBezTo>
                  <a:cubicBezTo>
                    <a:pt x="498" y="443"/>
                    <a:pt x="548" y="382"/>
                    <a:pt x="566" y="378"/>
                  </a:cubicBezTo>
                  <a:cubicBezTo>
                    <a:pt x="584" y="374"/>
                    <a:pt x="604" y="374"/>
                    <a:pt x="626" y="343"/>
                  </a:cubicBezTo>
                  <a:cubicBezTo>
                    <a:pt x="648" y="312"/>
                    <a:pt x="683" y="291"/>
                    <a:pt x="686" y="285"/>
                  </a:cubicBezTo>
                  <a:cubicBezTo>
                    <a:pt x="689" y="278"/>
                    <a:pt x="699" y="233"/>
                    <a:pt x="711" y="243"/>
                  </a:cubicBezTo>
                  <a:cubicBezTo>
                    <a:pt x="724" y="252"/>
                    <a:pt x="750" y="254"/>
                    <a:pt x="757" y="252"/>
                  </a:cubicBezTo>
                  <a:cubicBezTo>
                    <a:pt x="764" y="251"/>
                    <a:pt x="782" y="244"/>
                    <a:pt x="771" y="229"/>
                  </a:cubicBezTo>
                  <a:cubicBezTo>
                    <a:pt x="760" y="213"/>
                    <a:pt x="767" y="209"/>
                    <a:pt x="775" y="206"/>
                  </a:cubicBezTo>
                  <a:cubicBezTo>
                    <a:pt x="782" y="204"/>
                    <a:pt x="798" y="195"/>
                    <a:pt x="806" y="191"/>
                  </a:cubicBezTo>
                  <a:cubicBezTo>
                    <a:pt x="814" y="187"/>
                    <a:pt x="821" y="188"/>
                    <a:pt x="821" y="177"/>
                  </a:cubicBezTo>
                  <a:cubicBezTo>
                    <a:pt x="821" y="166"/>
                    <a:pt x="827" y="135"/>
                    <a:pt x="835" y="151"/>
                  </a:cubicBezTo>
                  <a:cubicBezTo>
                    <a:pt x="844" y="166"/>
                    <a:pt x="860" y="179"/>
                    <a:pt x="860" y="162"/>
                  </a:cubicBezTo>
                  <a:cubicBezTo>
                    <a:pt x="860" y="145"/>
                    <a:pt x="860" y="140"/>
                    <a:pt x="860" y="140"/>
                  </a:cubicBezTo>
                  <a:cubicBezTo>
                    <a:pt x="873" y="140"/>
                    <a:pt x="873" y="140"/>
                    <a:pt x="873" y="140"/>
                  </a:cubicBezTo>
                  <a:cubicBezTo>
                    <a:pt x="873" y="110"/>
                    <a:pt x="873" y="110"/>
                    <a:pt x="873" y="110"/>
                  </a:cubicBezTo>
                  <a:cubicBezTo>
                    <a:pt x="853" y="110"/>
                    <a:pt x="853" y="110"/>
                    <a:pt x="853" y="110"/>
                  </a:cubicBezTo>
                  <a:lnTo>
                    <a:pt x="830"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7" name="Freeform 15"/>
            <p:cNvSpPr/>
            <p:nvPr/>
          </p:nvSpPr>
          <p:spPr bwMode="auto">
            <a:xfrm>
              <a:off x="7842251" y="3073400"/>
              <a:ext cx="233363" cy="223837"/>
            </a:xfrm>
            <a:custGeom>
              <a:avLst/>
              <a:gdLst>
                <a:gd name="T0" fmla="*/ 69 w 94"/>
                <a:gd name="T1" fmla="*/ 61 h 90"/>
                <a:gd name="T2" fmla="*/ 69 w 94"/>
                <a:gd name="T3" fmla="*/ 43 h 90"/>
                <a:gd name="T4" fmla="*/ 84 w 94"/>
                <a:gd name="T5" fmla="*/ 37 h 90"/>
                <a:gd name="T6" fmla="*/ 86 w 94"/>
                <a:gd name="T7" fmla="*/ 36 h 90"/>
                <a:gd name="T8" fmla="*/ 86 w 94"/>
                <a:gd name="T9" fmla="*/ 32 h 90"/>
                <a:gd name="T10" fmla="*/ 94 w 94"/>
                <a:gd name="T11" fmla="*/ 11 h 90"/>
                <a:gd name="T12" fmla="*/ 90 w 94"/>
                <a:gd name="T13" fmla="*/ 11 h 90"/>
                <a:gd name="T14" fmla="*/ 70 w 94"/>
                <a:gd name="T15" fmla="*/ 2 h 90"/>
                <a:gd name="T16" fmla="*/ 53 w 94"/>
                <a:gd name="T17" fmla="*/ 0 h 90"/>
                <a:gd name="T18" fmla="*/ 44 w 94"/>
                <a:gd name="T19" fmla="*/ 1 h 90"/>
                <a:gd name="T20" fmla="*/ 22 w 94"/>
                <a:gd name="T21" fmla="*/ 21 h 90"/>
                <a:gd name="T22" fmla="*/ 22 w 94"/>
                <a:gd name="T23" fmla="*/ 41 h 90"/>
                <a:gd name="T24" fmla="*/ 27 w 94"/>
                <a:gd name="T25" fmla="*/ 54 h 90"/>
                <a:gd name="T26" fmla="*/ 19 w 94"/>
                <a:gd name="T27" fmla="*/ 59 h 90"/>
                <a:gd name="T28" fmla="*/ 0 w 94"/>
                <a:gd name="T29" fmla="*/ 68 h 90"/>
                <a:gd name="T30" fmla="*/ 1 w 94"/>
                <a:gd name="T31" fmla="*/ 75 h 90"/>
                <a:gd name="T32" fmla="*/ 9 w 94"/>
                <a:gd name="T33" fmla="*/ 81 h 90"/>
                <a:gd name="T34" fmla="*/ 23 w 94"/>
                <a:gd name="T35" fmla="*/ 85 h 90"/>
                <a:gd name="T36" fmla="*/ 47 w 94"/>
                <a:gd name="T37" fmla="*/ 90 h 90"/>
                <a:gd name="T38" fmla="*/ 47 w 94"/>
                <a:gd name="T39" fmla="*/ 90 h 90"/>
                <a:gd name="T40" fmla="*/ 57 w 94"/>
                <a:gd name="T41" fmla="*/ 88 h 90"/>
                <a:gd name="T42" fmla="*/ 67 w 94"/>
                <a:gd name="T43" fmla="*/ 84 h 90"/>
                <a:gd name="T44" fmla="*/ 69 w 94"/>
                <a:gd name="T45" fmla="*/ 78 h 90"/>
                <a:gd name="T46" fmla="*/ 69 w 94"/>
                <a:gd name="T47" fmla="*/ 6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90">
                  <a:moveTo>
                    <a:pt x="69" y="61"/>
                  </a:moveTo>
                  <a:cubicBezTo>
                    <a:pt x="68" y="54"/>
                    <a:pt x="66" y="47"/>
                    <a:pt x="69" y="43"/>
                  </a:cubicBezTo>
                  <a:cubicBezTo>
                    <a:pt x="72" y="37"/>
                    <a:pt x="79" y="37"/>
                    <a:pt x="84" y="37"/>
                  </a:cubicBezTo>
                  <a:cubicBezTo>
                    <a:pt x="85" y="37"/>
                    <a:pt x="85" y="37"/>
                    <a:pt x="86" y="36"/>
                  </a:cubicBezTo>
                  <a:cubicBezTo>
                    <a:pt x="86" y="35"/>
                    <a:pt x="86" y="34"/>
                    <a:pt x="86" y="32"/>
                  </a:cubicBezTo>
                  <a:cubicBezTo>
                    <a:pt x="85" y="25"/>
                    <a:pt x="91" y="15"/>
                    <a:pt x="94" y="11"/>
                  </a:cubicBezTo>
                  <a:cubicBezTo>
                    <a:pt x="93" y="11"/>
                    <a:pt x="92" y="11"/>
                    <a:pt x="90" y="11"/>
                  </a:cubicBezTo>
                  <a:cubicBezTo>
                    <a:pt x="80" y="11"/>
                    <a:pt x="73" y="4"/>
                    <a:pt x="70" y="2"/>
                  </a:cubicBezTo>
                  <a:cubicBezTo>
                    <a:pt x="68" y="1"/>
                    <a:pt x="60" y="0"/>
                    <a:pt x="53" y="0"/>
                  </a:cubicBezTo>
                  <a:cubicBezTo>
                    <a:pt x="47" y="0"/>
                    <a:pt x="45" y="1"/>
                    <a:pt x="44" y="1"/>
                  </a:cubicBezTo>
                  <a:cubicBezTo>
                    <a:pt x="39" y="6"/>
                    <a:pt x="26" y="17"/>
                    <a:pt x="22" y="21"/>
                  </a:cubicBezTo>
                  <a:cubicBezTo>
                    <a:pt x="22" y="41"/>
                    <a:pt x="22" y="41"/>
                    <a:pt x="22" y="41"/>
                  </a:cubicBezTo>
                  <a:cubicBezTo>
                    <a:pt x="25" y="44"/>
                    <a:pt x="28" y="49"/>
                    <a:pt x="27" y="54"/>
                  </a:cubicBezTo>
                  <a:cubicBezTo>
                    <a:pt x="26" y="56"/>
                    <a:pt x="24" y="59"/>
                    <a:pt x="19" y="59"/>
                  </a:cubicBezTo>
                  <a:cubicBezTo>
                    <a:pt x="11" y="60"/>
                    <a:pt x="2" y="65"/>
                    <a:pt x="0" y="68"/>
                  </a:cubicBezTo>
                  <a:cubicBezTo>
                    <a:pt x="2" y="70"/>
                    <a:pt x="1" y="73"/>
                    <a:pt x="1" y="75"/>
                  </a:cubicBezTo>
                  <a:cubicBezTo>
                    <a:pt x="1" y="77"/>
                    <a:pt x="1" y="79"/>
                    <a:pt x="9" y="81"/>
                  </a:cubicBezTo>
                  <a:cubicBezTo>
                    <a:pt x="14" y="82"/>
                    <a:pt x="19" y="83"/>
                    <a:pt x="23" y="85"/>
                  </a:cubicBezTo>
                  <a:cubicBezTo>
                    <a:pt x="32" y="87"/>
                    <a:pt x="39" y="90"/>
                    <a:pt x="47" y="90"/>
                  </a:cubicBezTo>
                  <a:cubicBezTo>
                    <a:pt x="47" y="90"/>
                    <a:pt x="47" y="90"/>
                    <a:pt x="47" y="90"/>
                  </a:cubicBezTo>
                  <a:cubicBezTo>
                    <a:pt x="51" y="90"/>
                    <a:pt x="54" y="89"/>
                    <a:pt x="57" y="88"/>
                  </a:cubicBezTo>
                  <a:cubicBezTo>
                    <a:pt x="61" y="87"/>
                    <a:pt x="64" y="85"/>
                    <a:pt x="67" y="84"/>
                  </a:cubicBezTo>
                  <a:cubicBezTo>
                    <a:pt x="67" y="82"/>
                    <a:pt x="68" y="80"/>
                    <a:pt x="69" y="78"/>
                  </a:cubicBezTo>
                  <a:cubicBezTo>
                    <a:pt x="71" y="75"/>
                    <a:pt x="70" y="68"/>
                    <a:pt x="6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8" name="Freeform 16"/>
            <p:cNvSpPr/>
            <p:nvPr/>
          </p:nvSpPr>
          <p:spPr bwMode="auto">
            <a:xfrm>
              <a:off x="8027989" y="3186113"/>
              <a:ext cx="26988" cy="76200"/>
            </a:xfrm>
            <a:custGeom>
              <a:avLst/>
              <a:gdLst>
                <a:gd name="T0" fmla="*/ 5 w 11"/>
                <a:gd name="T1" fmla="*/ 29 h 31"/>
                <a:gd name="T2" fmla="*/ 11 w 11"/>
                <a:gd name="T3" fmla="*/ 0 h 31"/>
                <a:gd name="T4" fmla="*/ 10 w 11"/>
                <a:gd name="T5" fmla="*/ 0 h 31"/>
                <a:gd name="T6" fmla="*/ 1 w 11"/>
                <a:gd name="T7" fmla="*/ 2 h 31"/>
                <a:gd name="T8" fmla="*/ 2 w 11"/>
                <a:gd name="T9" fmla="*/ 15 h 31"/>
                <a:gd name="T10" fmla="*/ 3 w 11"/>
                <a:gd name="T11" fmla="*/ 31 h 31"/>
                <a:gd name="T12" fmla="*/ 5 w 11"/>
                <a:gd name="T13" fmla="*/ 29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5" y="29"/>
                  </a:moveTo>
                  <a:cubicBezTo>
                    <a:pt x="11" y="0"/>
                    <a:pt x="11" y="0"/>
                    <a:pt x="11" y="0"/>
                  </a:cubicBezTo>
                  <a:cubicBezTo>
                    <a:pt x="10" y="0"/>
                    <a:pt x="10" y="0"/>
                    <a:pt x="10" y="0"/>
                  </a:cubicBezTo>
                  <a:cubicBezTo>
                    <a:pt x="6" y="0"/>
                    <a:pt x="2" y="0"/>
                    <a:pt x="1" y="2"/>
                  </a:cubicBezTo>
                  <a:cubicBezTo>
                    <a:pt x="0" y="4"/>
                    <a:pt x="1" y="10"/>
                    <a:pt x="2" y="15"/>
                  </a:cubicBezTo>
                  <a:cubicBezTo>
                    <a:pt x="3" y="21"/>
                    <a:pt x="4" y="26"/>
                    <a:pt x="3" y="31"/>
                  </a:cubicBezTo>
                  <a:cubicBezTo>
                    <a:pt x="4" y="31"/>
                    <a:pt x="5" y="30"/>
                    <a:pt x="5"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19" name="Freeform 17"/>
            <p:cNvSpPr/>
            <p:nvPr/>
          </p:nvSpPr>
          <p:spPr bwMode="auto">
            <a:xfrm>
              <a:off x="8299450" y="1144587"/>
              <a:ext cx="1409700" cy="1377950"/>
            </a:xfrm>
            <a:custGeom>
              <a:avLst/>
              <a:gdLst>
                <a:gd name="T0" fmla="*/ 527 w 568"/>
                <a:gd name="T1" fmla="*/ 222 h 554"/>
                <a:gd name="T2" fmla="*/ 469 w 568"/>
                <a:gd name="T3" fmla="*/ 278 h 554"/>
                <a:gd name="T4" fmla="*/ 403 w 568"/>
                <a:gd name="T5" fmla="*/ 288 h 554"/>
                <a:gd name="T6" fmla="*/ 395 w 568"/>
                <a:gd name="T7" fmla="*/ 249 h 554"/>
                <a:gd name="T8" fmla="*/ 349 w 568"/>
                <a:gd name="T9" fmla="*/ 226 h 554"/>
                <a:gd name="T10" fmla="*/ 292 w 568"/>
                <a:gd name="T11" fmla="*/ 211 h 554"/>
                <a:gd name="T12" fmla="*/ 241 w 568"/>
                <a:gd name="T13" fmla="*/ 172 h 554"/>
                <a:gd name="T14" fmla="*/ 17 w 568"/>
                <a:gd name="T15" fmla="*/ 9 h 554"/>
                <a:gd name="T16" fmla="*/ 3 w 568"/>
                <a:gd name="T17" fmla="*/ 54 h 554"/>
                <a:gd name="T18" fmla="*/ 3 w 568"/>
                <a:gd name="T19" fmla="*/ 79 h 554"/>
                <a:gd name="T20" fmla="*/ 30 w 568"/>
                <a:gd name="T21" fmla="*/ 71 h 554"/>
                <a:gd name="T22" fmla="*/ 137 w 568"/>
                <a:gd name="T23" fmla="*/ 114 h 554"/>
                <a:gd name="T24" fmla="*/ 160 w 568"/>
                <a:gd name="T25" fmla="*/ 185 h 554"/>
                <a:gd name="T26" fmla="*/ 161 w 568"/>
                <a:gd name="T27" fmla="*/ 257 h 554"/>
                <a:gd name="T28" fmla="*/ 149 w 568"/>
                <a:gd name="T29" fmla="*/ 300 h 554"/>
                <a:gd name="T30" fmla="*/ 79 w 568"/>
                <a:gd name="T31" fmla="*/ 338 h 554"/>
                <a:gd name="T32" fmla="*/ 113 w 568"/>
                <a:gd name="T33" fmla="*/ 391 h 554"/>
                <a:gd name="T34" fmla="*/ 110 w 568"/>
                <a:gd name="T35" fmla="*/ 417 h 554"/>
                <a:gd name="T36" fmla="*/ 141 w 568"/>
                <a:gd name="T37" fmla="*/ 426 h 554"/>
                <a:gd name="T38" fmla="*/ 173 w 568"/>
                <a:gd name="T39" fmla="*/ 474 h 554"/>
                <a:gd name="T40" fmla="*/ 219 w 568"/>
                <a:gd name="T41" fmla="*/ 466 h 554"/>
                <a:gd name="T42" fmla="*/ 264 w 568"/>
                <a:gd name="T43" fmla="*/ 483 h 554"/>
                <a:gd name="T44" fmla="*/ 293 w 568"/>
                <a:gd name="T45" fmla="*/ 496 h 554"/>
                <a:gd name="T46" fmla="*/ 311 w 568"/>
                <a:gd name="T47" fmla="*/ 513 h 554"/>
                <a:gd name="T48" fmla="*/ 339 w 568"/>
                <a:gd name="T49" fmla="*/ 524 h 554"/>
                <a:gd name="T50" fmla="*/ 350 w 568"/>
                <a:gd name="T51" fmla="*/ 499 h 554"/>
                <a:gd name="T52" fmla="*/ 385 w 568"/>
                <a:gd name="T53" fmla="*/ 539 h 554"/>
                <a:gd name="T54" fmla="*/ 405 w 568"/>
                <a:gd name="T55" fmla="*/ 515 h 554"/>
                <a:gd name="T56" fmla="*/ 430 w 568"/>
                <a:gd name="T57" fmla="*/ 514 h 554"/>
                <a:gd name="T58" fmla="*/ 473 w 568"/>
                <a:gd name="T59" fmla="*/ 536 h 554"/>
                <a:gd name="T60" fmla="*/ 456 w 568"/>
                <a:gd name="T61" fmla="*/ 454 h 554"/>
                <a:gd name="T62" fmla="*/ 529 w 568"/>
                <a:gd name="T63" fmla="*/ 396 h 554"/>
                <a:gd name="T64" fmla="*/ 543 w 568"/>
                <a:gd name="T65" fmla="*/ 282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8" h="554">
                  <a:moveTo>
                    <a:pt x="557" y="254"/>
                  </a:moveTo>
                  <a:cubicBezTo>
                    <a:pt x="545" y="246"/>
                    <a:pt x="548" y="203"/>
                    <a:pt x="527" y="222"/>
                  </a:cubicBezTo>
                  <a:cubicBezTo>
                    <a:pt x="506" y="242"/>
                    <a:pt x="473" y="261"/>
                    <a:pt x="473" y="261"/>
                  </a:cubicBezTo>
                  <a:cubicBezTo>
                    <a:pt x="469" y="278"/>
                    <a:pt x="469" y="278"/>
                    <a:pt x="469" y="278"/>
                  </a:cubicBezTo>
                  <a:cubicBezTo>
                    <a:pt x="469" y="278"/>
                    <a:pt x="437" y="285"/>
                    <a:pt x="425" y="288"/>
                  </a:cubicBezTo>
                  <a:cubicBezTo>
                    <a:pt x="414" y="290"/>
                    <a:pt x="403" y="288"/>
                    <a:pt x="403" y="288"/>
                  </a:cubicBezTo>
                  <a:cubicBezTo>
                    <a:pt x="395" y="274"/>
                    <a:pt x="395" y="274"/>
                    <a:pt x="395" y="274"/>
                  </a:cubicBezTo>
                  <a:cubicBezTo>
                    <a:pt x="395" y="274"/>
                    <a:pt x="399" y="250"/>
                    <a:pt x="395" y="249"/>
                  </a:cubicBezTo>
                  <a:cubicBezTo>
                    <a:pt x="391" y="247"/>
                    <a:pt x="385" y="233"/>
                    <a:pt x="375" y="233"/>
                  </a:cubicBezTo>
                  <a:cubicBezTo>
                    <a:pt x="366" y="233"/>
                    <a:pt x="356" y="233"/>
                    <a:pt x="349" y="226"/>
                  </a:cubicBezTo>
                  <a:cubicBezTo>
                    <a:pt x="342" y="219"/>
                    <a:pt x="336" y="211"/>
                    <a:pt x="324" y="211"/>
                  </a:cubicBezTo>
                  <a:cubicBezTo>
                    <a:pt x="311" y="211"/>
                    <a:pt x="306" y="218"/>
                    <a:pt x="292" y="211"/>
                  </a:cubicBezTo>
                  <a:cubicBezTo>
                    <a:pt x="278" y="204"/>
                    <a:pt x="261" y="211"/>
                    <a:pt x="261" y="211"/>
                  </a:cubicBezTo>
                  <a:cubicBezTo>
                    <a:pt x="241" y="172"/>
                    <a:pt x="241" y="172"/>
                    <a:pt x="241" y="172"/>
                  </a:cubicBezTo>
                  <a:cubicBezTo>
                    <a:pt x="241" y="172"/>
                    <a:pt x="194" y="17"/>
                    <a:pt x="119" y="9"/>
                  </a:cubicBezTo>
                  <a:cubicBezTo>
                    <a:pt x="43" y="0"/>
                    <a:pt x="55" y="3"/>
                    <a:pt x="17" y="9"/>
                  </a:cubicBezTo>
                  <a:cubicBezTo>
                    <a:pt x="11" y="10"/>
                    <a:pt x="6" y="11"/>
                    <a:pt x="1" y="12"/>
                  </a:cubicBezTo>
                  <a:cubicBezTo>
                    <a:pt x="7" y="18"/>
                    <a:pt x="6" y="32"/>
                    <a:pt x="3" y="54"/>
                  </a:cubicBezTo>
                  <a:cubicBezTo>
                    <a:pt x="2" y="63"/>
                    <a:pt x="0" y="72"/>
                    <a:pt x="1" y="76"/>
                  </a:cubicBezTo>
                  <a:cubicBezTo>
                    <a:pt x="1" y="79"/>
                    <a:pt x="2" y="79"/>
                    <a:pt x="3" y="79"/>
                  </a:cubicBezTo>
                  <a:cubicBezTo>
                    <a:pt x="7" y="82"/>
                    <a:pt x="19" y="77"/>
                    <a:pt x="27" y="73"/>
                  </a:cubicBezTo>
                  <a:cubicBezTo>
                    <a:pt x="30" y="71"/>
                    <a:pt x="30" y="71"/>
                    <a:pt x="30" y="71"/>
                  </a:cubicBezTo>
                  <a:cubicBezTo>
                    <a:pt x="64" y="123"/>
                    <a:pt x="64" y="123"/>
                    <a:pt x="64" y="123"/>
                  </a:cubicBezTo>
                  <a:cubicBezTo>
                    <a:pt x="71" y="123"/>
                    <a:pt x="96" y="123"/>
                    <a:pt x="137" y="114"/>
                  </a:cubicBezTo>
                  <a:cubicBezTo>
                    <a:pt x="159" y="109"/>
                    <a:pt x="168" y="117"/>
                    <a:pt x="172" y="124"/>
                  </a:cubicBezTo>
                  <a:cubicBezTo>
                    <a:pt x="182" y="143"/>
                    <a:pt x="170" y="175"/>
                    <a:pt x="160" y="185"/>
                  </a:cubicBezTo>
                  <a:cubicBezTo>
                    <a:pt x="150" y="195"/>
                    <a:pt x="155" y="234"/>
                    <a:pt x="161" y="256"/>
                  </a:cubicBezTo>
                  <a:cubicBezTo>
                    <a:pt x="161" y="257"/>
                    <a:pt x="161" y="257"/>
                    <a:pt x="161" y="257"/>
                  </a:cubicBezTo>
                  <a:cubicBezTo>
                    <a:pt x="151" y="299"/>
                    <a:pt x="151" y="299"/>
                    <a:pt x="151" y="299"/>
                  </a:cubicBezTo>
                  <a:cubicBezTo>
                    <a:pt x="149" y="300"/>
                    <a:pt x="149" y="300"/>
                    <a:pt x="149" y="300"/>
                  </a:cubicBezTo>
                  <a:cubicBezTo>
                    <a:pt x="149" y="300"/>
                    <a:pt x="135" y="305"/>
                    <a:pt x="125" y="322"/>
                  </a:cubicBezTo>
                  <a:cubicBezTo>
                    <a:pt x="115" y="338"/>
                    <a:pt x="90" y="339"/>
                    <a:pt x="79" y="338"/>
                  </a:cubicBezTo>
                  <a:cubicBezTo>
                    <a:pt x="92" y="382"/>
                    <a:pt x="92" y="382"/>
                    <a:pt x="92" y="382"/>
                  </a:cubicBezTo>
                  <a:cubicBezTo>
                    <a:pt x="93" y="384"/>
                    <a:pt x="99" y="393"/>
                    <a:pt x="113" y="391"/>
                  </a:cubicBezTo>
                  <a:cubicBezTo>
                    <a:pt x="115" y="390"/>
                    <a:pt x="122" y="389"/>
                    <a:pt x="124" y="394"/>
                  </a:cubicBezTo>
                  <a:cubicBezTo>
                    <a:pt x="126" y="398"/>
                    <a:pt x="122" y="406"/>
                    <a:pt x="110" y="417"/>
                  </a:cubicBezTo>
                  <a:cubicBezTo>
                    <a:pt x="109" y="426"/>
                    <a:pt x="109" y="426"/>
                    <a:pt x="109" y="426"/>
                  </a:cubicBezTo>
                  <a:cubicBezTo>
                    <a:pt x="141" y="426"/>
                    <a:pt x="141" y="426"/>
                    <a:pt x="141" y="426"/>
                  </a:cubicBezTo>
                  <a:cubicBezTo>
                    <a:pt x="153" y="455"/>
                    <a:pt x="153" y="455"/>
                    <a:pt x="153" y="455"/>
                  </a:cubicBezTo>
                  <a:cubicBezTo>
                    <a:pt x="173" y="474"/>
                    <a:pt x="173" y="474"/>
                    <a:pt x="173" y="474"/>
                  </a:cubicBezTo>
                  <a:cubicBezTo>
                    <a:pt x="218" y="465"/>
                    <a:pt x="218" y="465"/>
                    <a:pt x="218" y="465"/>
                  </a:cubicBezTo>
                  <a:cubicBezTo>
                    <a:pt x="219" y="466"/>
                    <a:pt x="219" y="466"/>
                    <a:pt x="219" y="466"/>
                  </a:cubicBezTo>
                  <a:cubicBezTo>
                    <a:pt x="224" y="472"/>
                    <a:pt x="239" y="486"/>
                    <a:pt x="250" y="487"/>
                  </a:cubicBezTo>
                  <a:cubicBezTo>
                    <a:pt x="256" y="488"/>
                    <a:pt x="260" y="485"/>
                    <a:pt x="264" y="483"/>
                  </a:cubicBezTo>
                  <a:cubicBezTo>
                    <a:pt x="268" y="480"/>
                    <a:pt x="273" y="476"/>
                    <a:pt x="280" y="480"/>
                  </a:cubicBezTo>
                  <a:cubicBezTo>
                    <a:pt x="287" y="485"/>
                    <a:pt x="291" y="492"/>
                    <a:pt x="293" y="496"/>
                  </a:cubicBezTo>
                  <a:cubicBezTo>
                    <a:pt x="311" y="496"/>
                    <a:pt x="311" y="496"/>
                    <a:pt x="311" y="496"/>
                  </a:cubicBezTo>
                  <a:cubicBezTo>
                    <a:pt x="311" y="513"/>
                    <a:pt x="311" y="513"/>
                    <a:pt x="311" y="513"/>
                  </a:cubicBezTo>
                  <a:cubicBezTo>
                    <a:pt x="312" y="515"/>
                    <a:pt x="317" y="522"/>
                    <a:pt x="332" y="525"/>
                  </a:cubicBezTo>
                  <a:cubicBezTo>
                    <a:pt x="337" y="526"/>
                    <a:pt x="338" y="525"/>
                    <a:pt x="339" y="524"/>
                  </a:cubicBezTo>
                  <a:cubicBezTo>
                    <a:pt x="344" y="520"/>
                    <a:pt x="344" y="507"/>
                    <a:pt x="343" y="501"/>
                  </a:cubicBezTo>
                  <a:cubicBezTo>
                    <a:pt x="350" y="499"/>
                    <a:pt x="350" y="499"/>
                    <a:pt x="350" y="499"/>
                  </a:cubicBezTo>
                  <a:cubicBezTo>
                    <a:pt x="364" y="554"/>
                    <a:pt x="364" y="554"/>
                    <a:pt x="364" y="554"/>
                  </a:cubicBezTo>
                  <a:cubicBezTo>
                    <a:pt x="370" y="553"/>
                    <a:pt x="383" y="550"/>
                    <a:pt x="385" y="539"/>
                  </a:cubicBezTo>
                  <a:cubicBezTo>
                    <a:pt x="390" y="518"/>
                    <a:pt x="403" y="515"/>
                    <a:pt x="403" y="515"/>
                  </a:cubicBezTo>
                  <a:cubicBezTo>
                    <a:pt x="405" y="515"/>
                    <a:pt x="405" y="515"/>
                    <a:pt x="405" y="515"/>
                  </a:cubicBezTo>
                  <a:cubicBezTo>
                    <a:pt x="417" y="524"/>
                    <a:pt x="417" y="524"/>
                    <a:pt x="417" y="524"/>
                  </a:cubicBezTo>
                  <a:cubicBezTo>
                    <a:pt x="430" y="514"/>
                    <a:pt x="430" y="514"/>
                    <a:pt x="430" y="514"/>
                  </a:cubicBezTo>
                  <a:cubicBezTo>
                    <a:pt x="456" y="536"/>
                    <a:pt x="456" y="536"/>
                    <a:pt x="456" y="536"/>
                  </a:cubicBezTo>
                  <a:cubicBezTo>
                    <a:pt x="473" y="536"/>
                    <a:pt x="473" y="536"/>
                    <a:pt x="473" y="536"/>
                  </a:cubicBezTo>
                  <a:cubicBezTo>
                    <a:pt x="473" y="511"/>
                    <a:pt x="473" y="511"/>
                    <a:pt x="473" y="511"/>
                  </a:cubicBezTo>
                  <a:cubicBezTo>
                    <a:pt x="473" y="511"/>
                    <a:pt x="441" y="462"/>
                    <a:pt x="456" y="454"/>
                  </a:cubicBezTo>
                  <a:cubicBezTo>
                    <a:pt x="472" y="445"/>
                    <a:pt x="469" y="427"/>
                    <a:pt x="494" y="428"/>
                  </a:cubicBezTo>
                  <a:cubicBezTo>
                    <a:pt x="519" y="430"/>
                    <a:pt x="527" y="427"/>
                    <a:pt x="529" y="396"/>
                  </a:cubicBezTo>
                  <a:cubicBezTo>
                    <a:pt x="530" y="366"/>
                    <a:pt x="543" y="352"/>
                    <a:pt x="543" y="352"/>
                  </a:cubicBezTo>
                  <a:cubicBezTo>
                    <a:pt x="543" y="282"/>
                    <a:pt x="543" y="282"/>
                    <a:pt x="543" y="282"/>
                  </a:cubicBezTo>
                  <a:cubicBezTo>
                    <a:pt x="543" y="282"/>
                    <a:pt x="568" y="263"/>
                    <a:pt x="557"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0" name="Freeform 18"/>
            <p:cNvSpPr/>
            <p:nvPr/>
          </p:nvSpPr>
          <p:spPr bwMode="auto">
            <a:xfrm>
              <a:off x="8288338" y="4427538"/>
              <a:ext cx="519113" cy="604837"/>
            </a:xfrm>
            <a:custGeom>
              <a:avLst/>
              <a:gdLst>
                <a:gd name="T0" fmla="*/ 178 w 209"/>
                <a:gd name="T1" fmla="*/ 72 h 243"/>
                <a:gd name="T2" fmla="*/ 129 w 209"/>
                <a:gd name="T3" fmla="*/ 68 h 243"/>
                <a:gd name="T4" fmla="*/ 127 w 209"/>
                <a:gd name="T5" fmla="*/ 57 h 243"/>
                <a:gd name="T6" fmla="*/ 149 w 209"/>
                <a:gd name="T7" fmla="*/ 36 h 243"/>
                <a:gd name="T8" fmla="*/ 165 w 209"/>
                <a:gd name="T9" fmla="*/ 26 h 243"/>
                <a:gd name="T10" fmla="*/ 162 w 209"/>
                <a:gd name="T11" fmla="*/ 3 h 243"/>
                <a:gd name="T12" fmla="*/ 157 w 209"/>
                <a:gd name="T13" fmla="*/ 0 h 243"/>
                <a:gd name="T14" fmla="*/ 140 w 209"/>
                <a:gd name="T15" fmla="*/ 32 h 243"/>
                <a:gd name="T16" fmla="*/ 139 w 209"/>
                <a:gd name="T17" fmla="*/ 32 h 243"/>
                <a:gd name="T18" fmla="*/ 118 w 209"/>
                <a:gd name="T19" fmla="*/ 42 h 243"/>
                <a:gd name="T20" fmla="*/ 88 w 209"/>
                <a:gd name="T21" fmla="*/ 21 h 243"/>
                <a:gd name="T22" fmla="*/ 87 w 209"/>
                <a:gd name="T23" fmla="*/ 21 h 243"/>
                <a:gd name="T24" fmla="*/ 87 w 209"/>
                <a:gd name="T25" fmla="*/ 20 h 243"/>
                <a:gd name="T26" fmla="*/ 83 w 209"/>
                <a:gd name="T27" fmla="*/ 16 h 243"/>
                <a:gd name="T28" fmla="*/ 81 w 209"/>
                <a:gd name="T29" fmla="*/ 20 h 243"/>
                <a:gd name="T30" fmla="*/ 67 w 209"/>
                <a:gd name="T31" fmla="*/ 60 h 243"/>
                <a:gd name="T32" fmla="*/ 71 w 209"/>
                <a:gd name="T33" fmla="*/ 69 h 243"/>
                <a:gd name="T34" fmla="*/ 62 w 209"/>
                <a:gd name="T35" fmla="*/ 74 h 243"/>
                <a:gd name="T36" fmla="*/ 55 w 209"/>
                <a:gd name="T37" fmla="*/ 74 h 243"/>
                <a:gd name="T38" fmla="*/ 39 w 209"/>
                <a:gd name="T39" fmla="*/ 75 h 243"/>
                <a:gd name="T40" fmla="*/ 38 w 209"/>
                <a:gd name="T41" fmla="*/ 77 h 243"/>
                <a:gd name="T42" fmla="*/ 40 w 209"/>
                <a:gd name="T43" fmla="*/ 89 h 243"/>
                <a:gd name="T44" fmla="*/ 26 w 209"/>
                <a:gd name="T45" fmla="*/ 112 h 243"/>
                <a:gd name="T46" fmla="*/ 3 w 209"/>
                <a:gd name="T47" fmla="*/ 130 h 243"/>
                <a:gd name="T48" fmla="*/ 0 w 209"/>
                <a:gd name="T49" fmla="*/ 138 h 243"/>
                <a:gd name="T50" fmla="*/ 27 w 209"/>
                <a:gd name="T51" fmla="*/ 161 h 243"/>
                <a:gd name="T52" fmla="*/ 27 w 209"/>
                <a:gd name="T53" fmla="*/ 190 h 243"/>
                <a:gd name="T54" fmla="*/ 28 w 209"/>
                <a:gd name="T55" fmla="*/ 190 h 243"/>
                <a:gd name="T56" fmla="*/ 49 w 209"/>
                <a:gd name="T57" fmla="*/ 210 h 243"/>
                <a:gd name="T58" fmla="*/ 65 w 209"/>
                <a:gd name="T59" fmla="*/ 239 h 243"/>
                <a:gd name="T60" fmla="*/ 74 w 209"/>
                <a:gd name="T61" fmla="*/ 225 h 243"/>
                <a:gd name="T62" fmla="*/ 75 w 209"/>
                <a:gd name="T63" fmla="*/ 225 h 243"/>
                <a:gd name="T64" fmla="*/ 92 w 209"/>
                <a:gd name="T65" fmla="*/ 220 h 243"/>
                <a:gd name="T66" fmla="*/ 98 w 209"/>
                <a:gd name="T67" fmla="*/ 227 h 243"/>
                <a:gd name="T68" fmla="*/ 109 w 209"/>
                <a:gd name="T69" fmla="*/ 241 h 243"/>
                <a:gd name="T70" fmla="*/ 136 w 209"/>
                <a:gd name="T71" fmla="*/ 239 h 243"/>
                <a:gd name="T72" fmla="*/ 137 w 209"/>
                <a:gd name="T73" fmla="*/ 243 h 243"/>
                <a:gd name="T74" fmla="*/ 157 w 209"/>
                <a:gd name="T75" fmla="*/ 200 h 243"/>
                <a:gd name="T76" fmla="*/ 176 w 209"/>
                <a:gd name="T77" fmla="*/ 176 h 243"/>
                <a:gd name="T78" fmla="*/ 176 w 209"/>
                <a:gd name="T79" fmla="*/ 159 h 243"/>
                <a:gd name="T80" fmla="*/ 176 w 209"/>
                <a:gd name="T81" fmla="*/ 131 h 243"/>
                <a:gd name="T82" fmla="*/ 192 w 209"/>
                <a:gd name="T83" fmla="*/ 118 h 243"/>
                <a:gd name="T84" fmla="*/ 192 w 209"/>
                <a:gd name="T85" fmla="*/ 98 h 243"/>
                <a:gd name="T86" fmla="*/ 205 w 209"/>
                <a:gd name="T87" fmla="*/ 91 h 243"/>
                <a:gd name="T88" fmla="*/ 205 w 209"/>
                <a:gd name="T89" fmla="*/ 59 h 243"/>
                <a:gd name="T90" fmla="*/ 178 w 209"/>
                <a:gd name="T91" fmla="*/ 72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243">
                  <a:moveTo>
                    <a:pt x="178" y="72"/>
                  </a:moveTo>
                  <a:cubicBezTo>
                    <a:pt x="178" y="72"/>
                    <a:pt x="146" y="59"/>
                    <a:pt x="129" y="68"/>
                  </a:cubicBezTo>
                  <a:cubicBezTo>
                    <a:pt x="129" y="68"/>
                    <a:pt x="119" y="67"/>
                    <a:pt x="127" y="57"/>
                  </a:cubicBezTo>
                  <a:cubicBezTo>
                    <a:pt x="135" y="47"/>
                    <a:pt x="141" y="40"/>
                    <a:pt x="149" y="36"/>
                  </a:cubicBezTo>
                  <a:cubicBezTo>
                    <a:pt x="158" y="32"/>
                    <a:pt x="165" y="36"/>
                    <a:pt x="165" y="26"/>
                  </a:cubicBezTo>
                  <a:cubicBezTo>
                    <a:pt x="165" y="17"/>
                    <a:pt x="169" y="5"/>
                    <a:pt x="162" y="3"/>
                  </a:cubicBezTo>
                  <a:cubicBezTo>
                    <a:pt x="160" y="2"/>
                    <a:pt x="159" y="1"/>
                    <a:pt x="157" y="0"/>
                  </a:cubicBezTo>
                  <a:cubicBezTo>
                    <a:pt x="140" y="32"/>
                    <a:pt x="140" y="32"/>
                    <a:pt x="140" y="32"/>
                  </a:cubicBezTo>
                  <a:cubicBezTo>
                    <a:pt x="139" y="32"/>
                    <a:pt x="139" y="32"/>
                    <a:pt x="139" y="32"/>
                  </a:cubicBezTo>
                  <a:cubicBezTo>
                    <a:pt x="136" y="35"/>
                    <a:pt x="124" y="42"/>
                    <a:pt x="118" y="42"/>
                  </a:cubicBezTo>
                  <a:cubicBezTo>
                    <a:pt x="112" y="42"/>
                    <a:pt x="96" y="29"/>
                    <a:pt x="88" y="21"/>
                  </a:cubicBezTo>
                  <a:cubicBezTo>
                    <a:pt x="87" y="21"/>
                    <a:pt x="87" y="21"/>
                    <a:pt x="87" y="21"/>
                  </a:cubicBezTo>
                  <a:cubicBezTo>
                    <a:pt x="87" y="20"/>
                    <a:pt x="87" y="20"/>
                    <a:pt x="87" y="20"/>
                  </a:cubicBezTo>
                  <a:cubicBezTo>
                    <a:pt x="86" y="18"/>
                    <a:pt x="84" y="16"/>
                    <a:pt x="83" y="16"/>
                  </a:cubicBezTo>
                  <a:cubicBezTo>
                    <a:pt x="83" y="16"/>
                    <a:pt x="82" y="17"/>
                    <a:pt x="81" y="20"/>
                  </a:cubicBezTo>
                  <a:cubicBezTo>
                    <a:pt x="76" y="31"/>
                    <a:pt x="69" y="52"/>
                    <a:pt x="67" y="60"/>
                  </a:cubicBezTo>
                  <a:cubicBezTo>
                    <a:pt x="70" y="62"/>
                    <a:pt x="72" y="66"/>
                    <a:pt x="71" y="69"/>
                  </a:cubicBezTo>
                  <a:cubicBezTo>
                    <a:pt x="70" y="72"/>
                    <a:pt x="67" y="74"/>
                    <a:pt x="62" y="74"/>
                  </a:cubicBezTo>
                  <a:cubicBezTo>
                    <a:pt x="60" y="74"/>
                    <a:pt x="57" y="74"/>
                    <a:pt x="55" y="74"/>
                  </a:cubicBezTo>
                  <a:cubicBezTo>
                    <a:pt x="49" y="73"/>
                    <a:pt x="40" y="73"/>
                    <a:pt x="39" y="75"/>
                  </a:cubicBezTo>
                  <a:cubicBezTo>
                    <a:pt x="38" y="75"/>
                    <a:pt x="38" y="76"/>
                    <a:pt x="38" y="77"/>
                  </a:cubicBezTo>
                  <a:cubicBezTo>
                    <a:pt x="40" y="89"/>
                    <a:pt x="40" y="89"/>
                    <a:pt x="40" y="89"/>
                  </a:cubicBezTo>
                  <a:cubicBezTo>
                    <a:pt x="26" y="112"/>
                    <a:pt x="26" y="112"/>
                    <a:pt x="26" y="112"/>
                  </a:cubicBezTo>
                  <a:cubicBezTo>
                    <a:pt x="3" y="130"/>
                    <a:pt x="3" y="130"/>
                    <a:pt x="3" y="130"/>
                  </a:cubicBezTo>
                  <a:cubicBezTo>
                    <a:pt x="2" y="133"/>
                    <a:pt x="1" y="136"/>
                    <a:pt x="0" y="138"/>
                  </a:cubicBezTo>
                  <a:cubicBezTo>
                    <a:pt x="27" y="161"/>
                    <a:pt x="27" y="161"/>
                    <a:pt x="27" y="161"/>
                  </a:cubicBezTo>
                  <a:cubicBezTo>
                    <a:pt x="27" y="190"/>
                    <a:pt x="27" y="190"/>
                    <a:pt x="27" y="190"/>
                  </a:cubicBezTo>
                  <a:cubicBezTo>
                    <a:pt x="27" y="190"/>
                    <a:pt x="27" y="190"/>
                    <a:pt x="28" y="190"/>
                  </a:cubicBezTo>
                  <a:cubicBezTo>
                    <a:pt x="37" y="189"/>
                    <a:pt x="44" y="190"/>
                    <a:pt x="49" y="210"/>
                  </a:cubicBezTo>
                  <a:cubicBezTo>
                    <a:pt x="53" y="225"/>
                    <a:pt x="61" y="235"/>
                    <a:pt x="65" y="239"/>
                  </a:cubicBezTo>
                  <a:cubicBezTo>
                    <a:pt x="74" y="225"/>
                    <a:pt x="74" y="225"/>
                    <a:pt x="74" y="225"/>
                  </a:cubicBezTo>
                  <a:cubicBezTo>
                    <a:pt x="75" y="225"/>
                    <a:pt x="75" y="225"/>
                    <a:pt x="75" y="225"/>
                  </a:cubicBezTo>
                  <a:cubicBezTo>
                    <a:pt x="77" y="224"/>
                    <a:pt x="86" y="217"/>
                    <a:pt x="92" y="220"/>
                  </a:cubicBezTo>
                  <a:cubicBezTo>
                    <a:pt x="94" y="221"/>
                    <a:pt x="97" y="223"/>
                    <a:pt x="98" y="227"/>
                  </a:cubicBezTo>
                  <a:cubicBezTo>
                    <a:pt x="99" y="235"/>
                    <a:pt x="106" y="240"/>
                    <a:pt x="109" y="241"/>
                  </a:cubicBezTo>
                  <a:cubicBezTo>
                    <a:pt x="136" y="239"/>
                    <a:pt x="136" y="239"/>
                    <a:pt x="136" y="239"/>
                  </a:cubicBezTo>
                  <a:cubicBezTo>
                    <a:pt x="137" y="243"/>
                    <a:pt x="137" y="243"/>
                    <a:pt x="137" y="243"/>
                  </a:cubicBezTo>
                  <a:cubicBezTo>
                    <a:pt x="137" y="243"/>
                    <a:pt x="140" y="210"/>
                    <a:pt x="157" y="200"/>
                  </a:cubicBezTo>
                  <a:cubicBezTo>
                    <a:pt x="174" y="191"/>
                    <a:pt x="176" y="176"/>
                    <a:pt x="176" y="176"/>
                  </a:cubicBezTo>
                  <a:cubicBezTo>
                    <a:pt x="176" y="176"/>
                    <a:pt x="174" y="165"/>
                    <a:pt x="176" y="159"/>
                  </a:cubicBezTo>
                  <a:cubicBezTo>
                    <a:pt x="178" y="154"/>
                    <a:pt x="170" y="137"/>
                    <a:pt x="176" y="131"/>
                  </a:cubicBezTo>
                  <a:cubicBezTo>
                    <a:pt x="181" y="126"/>
                    <a:pt x="192" y="118"/>
                    <a:pt x="192" y="118"/>
                  </a:cubicBezTo>
                  <a:cubicBezTo>
                    <a:pt x="192" y="98"/>
                    <a:pt x="192" y="98"/>
                    <a:pt x="192" y="98"/>
                  </a:cubicBezTo>
                  <a:cubicBezTo>
                    <a:pt x="205" y="91"/>
                    <a:pt x="205" y="91"/>
                    <a:pt x="205" y="91"/>
                  </a:cubicBezTo>
                  <a:cubicBezTo>
                    <a:pt x="205" y="91"/>
                    <a:pt x="209" y="64"/>
                    <a:pt x="205" y="59"/>
                  </a:cubicBezTo>
                  <a:cubicBezTo>
                    <a:pt x="202" y="53"/>
                    <a:pt x="185" y="38"/>
                    <a:pt x="17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1" name="Freeform 19"/>
            <p:cNvSpPr/>
            <p:nvPr/>
          </p:nvSpPr>
          <p:spPr bwMode="auto">
            <a:xfrm>
              <a:off x="6483351" y="5265738"/>
              <a:ext cx="1743075" cy="927100"/>
            </a:xfrm>
            <a:custGeom>
              <a:avLst/>
              <a:gdLst>
                <a:gd name="T0" fmla="*/ 669 w 702"/>
                <a:gd name="T1" fmla="*/ 79 h 373"/>
                <a:gd name="T2" fmla="*/ 663 w 702"/>
                <a:gd name="T3" fmla="*/ 78 h 373"/>
                <a:gd name="T4" fmla="*/ 627 w 702"/>
                <a:gd name="T5" fmla="*/ 90 h 373"/>
                <a:gd name="T6" fmla="*/ 594 w 702"/>
                <a:gd name="T7" fmla="*/ 91 h 373"/>
                <a:gd name="T8" fmla="*/ 542 w 702"/>
                <a:gd name="T9" fmla="*/ 100 h 373"/>
                <a:gd name="T10" fmla="*/ 551 w 702"/>
                <a:gd name="T11" fmla="*/ 75 h 373"/>
                <a:gd name="T12" fmla="*/ 523 w 702"/>
                <a:gd name="T13" fmla="*/ 57 h 373"/>
                <a:gd name="T14" fmla="*/ 506 w 702"/>
                <a:gd name="T15" fmla="*/ 55 h 373"/>
                <a:gd name="T16" fmla="*/ 471 w 702"/>
                <a:gd name="T17" fmla="*/ 82 h 373"/>
                <a:gd name="T18" fmla="*/ 465 w 702"/>
                <a:gd name="T19" fmla="*/ 87 h 373"/>
                <a:gd name="T20" fmla="*/ 435 w 702"/>
                <a:gd name="T21" fmla="*/ 67 h 373"/>
                <a:gd name="T22" fmla="*/ 408 w 702"/>
                <a:gd name="T23" fmla="*/ 107 h 373"/>
                <a:gd name="T24" fmla="*/ 373 w 702"/>
                <a:gd name="T25" fmla="*/ 157 h 373"/>
                <a:gd name="T26" fmla="*/ 347 w 702"/>
                <a:gd name="T27" fmla="*/ 219 h 373"/>
                <a:gd name="T28" fmla="*/ 334 w 702"/>
                <a:gd name="T29" fmla="*/ 244 h 373"/>
                <a:gd name="T30" fmla="*/ 295 w 702"/>
                <a:gd name="T31" fmla="*/ 272 h 373"/>
                <a:gd name="T32" fmla="*/ 275 w 702"/>
                <a:gd name="T33" fmla="*/ 278 h 373"/>
                <a:gd name="T34" fmla="*/ 293 w 702"/>
                <a:gd name="T35" fmla="*/ 264 h 373"/>
                <a:gd name="T36" fmla="*/ 333 w 702"/>
                <a:gd name="T37" fmla="*/ 236 h 373"/>
                <a:gd name="T38" fmla="*/ 362 w 702"/>
                <a:gd name="T39" fmla="*/ 196 h 373"/>
                <a:gd name="T40" fmla="*/ 367 w 702"/>
                <a:gd name="T41" fmla="*/ 152 h 373"/>
                <a:gd name="T42" fmla="*/ 399 w 702"/>
                <a:gd name="T43" fmla="*/ 99 h 373"/>
                <a:gd name="T44" fmla="*/ 382 w 702"/>
                <a:gd name="T45" fmla="*/ 99 h 373"/>
                <a:gd name="T46" fmla="*/ 367 w 702"/>
                <a:gd name="T47" fmla="*/ 75 h 373"/>
                <a:gd name="T48" fmla="*/ 356 w 702"/>
                <a:gd name="T49" fmla="*/ 51 h 373"/>
                <a:gd name="T50" fmla="*/ 356 w 702"/>
                <a:gd name="T51" fmla="*/ 1 h 373"/>
                <a:gd name="T52" fmla="*/ 319 w 702"/>
                <a:gd name="T53" fmla="*/ 12 h 373"/>
                <a:gd name="T54" fmla="*/ 315 w 702"/>
                <a:gd name="T55" fmla="*/ 14 h 373"/>
                <a:gd name="T56" fmla="*/ 291 w 702"/>
                <a:gd name="T57" fmla="*/ 27 h 373"/>
                <a:gd name="T58" fmla="*/ 266 w 702"/>
                <a:gd name="T59" fmla="*/ 31 h 373"/>
                <a:gd name="T60" fmla="*/ 202 w 702"/>
                <a:gd name="T61" fmla="*/ 44 h 373"/>
                <a:gd name="T62" fmla="*/ 178 w 702"/>
                <a:gd name="T63" fmla="*/ 68 h 373"/>
                <a:gd name="T64" fmla="*/ 160 w 702"/>
                <a:gd name="T65" fmla="*/ 68 h 373"/>
                <a:gd name="T66" fmla="*/ 124 w 702"/>
                <a:gd name="T67" fmla="*/ 45 h 373"/>
                <a:gd name="T68" fmla="*/ 125 w 702"/>
                <a:gd name="T69" fmla="*/ 64 h 373"/>
                <a:gd name="T70" fmla="*/ 96 w 702"/>
                <a:gd name="T71" fmla="*/ 84 h 373"/>
                <a:gd name="T72" fmla="*/ 72 w 702"/>
                <a:gd name="T73" fmla="*/ 93 h 373"/>
                <a:gd name="T74" fmla="*/ 0 w 702"/>
                <a:gd name="T75" fmla="*/ 91 h 373"/>
                <a:gd name="T76" fmla="*/ 14 w 702"/>
                <a:gd name="T77" fmla="*/ 96 h 373"/>
                <a:gd name="T78" fmla="*/ 60 w 702"/>
                <a:gd name="T79" fmla="*/ 123 h 373"/>
                <a:gd name="T80" fmla="*/ 85 w 702"/>
                <a:gd name="T81" fmla="*/ 126 h 373"/>
                <a:gd name="T82" fmla="*/ 60 w 702"/>
                <a:gd name="T83" fmla="*/ 165 h 373"/>
                <a:gd name="T84" fmla="*/ 48 w 702"/>
                <a:gd name="T85" fmla="*/ 183 h 373"/>
                <a:gd name="T86" fmla="*/ 104 w 702"/>
                <a:gd name="T87" fmla="*/ 197 h 373"/>
                <a:gd name="T88" fmla="*/ 114 w 702"/>
                <a:gd name="T89" fmla="*/ 253 h 373"/>
                <a:gd name="T90" fmla="*/ 185 w 702"/>
                <a:gd name="T91" fmla="*/ 285 h 373"/>
                <a:gd name="T92" fmla="*/ 224 w 702"/>
                <a:gd name="T93" fmla="*/ 276 h 373"/>
                <a:gd name="T94" fmla="*/ 267 w 702"/>
                <a:gd name="T95" fmla="*/ 290 h 373"/>
                <a:gd name="T96" fmla="*/ 316 w 702"/>
                <a:gd name="T97" fmla="*/ 366 h 373"/>
                <a:gd name="T98" fmla="*/ 323 w 702"/>
                <a:gd name="T99" fmla="*/ 334 h 373"/>
                <a:gd name="T100" fmla="*/ 445 w 702"/>
                <a:gd name="T101" fmla="*/ 274 h 373"/>
                <a:gd name="T102" fmla="*/ 509 w 702"/>
                <a:gd name="T103" fmla="*/ 211 h 373"/>
                <a:gd name="T104" fmla="*/ 568 w 702"/>
                <a:gd name="T105" fmla="*/ 210 h 373"/>
                <a:gd name="T106" fmla="*/ 648 w 702"/>
                <a:gd name="T107" fmla="*/ 198 h 373"/>
                <a:gd name="T108" fmla="*/ 702 w 702"/>
                <a:gd name="T109" fmla="*/ 15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2" h="373">
                  <a:moveTo>
                    <a:pt x="698" y="153"/>
                  </a:moveTo>
                  <a:cubicBezTo>
                    <a:pt x="698" y="152"/>
                    <a:pt x="680" y="102"/>
                    <a:pt x="669" y="79"/>
                  </a:cubicBezTo>
                  <a:cubicBezTo>
                    <a:pt x="667" y="75"/>
                    <a:pt x="665" y="73"/>
                    <a:pt x="664" y="72"/>
                  </a:cubicBezTo>
                  <a:cubicBezTo>
                    <a:pt x="664" y="73"/>
                    <a:pt x="663" y="75"/>
                    <a:pt x="663" y="78"/>
                  </a:cubicBezTo>
                  <a:cubicBezTo>
                    <a:pt x="663" y="80"/>
                    <a:pt x="663" y="80"/>
                    <a:pt x="663" y="80"/>
                  </a:cubicBezTo>
                  <a:cubicBezTo>
                    <a:pt x="627" y="90"/>
                    <a:pt x="627" y="90"/>
                    <a:pt x="627" y="90"/>
                  </a:cubicBezTo>
                  <a:cubicBezTo>
                    <a:pt x="625" y="91"/>
                    <a:pt x="613" y="96"/>
                    <a:pt x="605" y="89"/>
                  </a:cubicBezTo>
                  <a:cubicBezTo>
                    <a:pt x="601" y="87"/>
                    <a:pt x="600" y="87"/>
                    <a:pt x="594" y="91"/>
                  </a:cubicBezTo>
                  <a:cubicBezTo>
                    <a:pt x="592" y="93"/>
                    <a:pt x="590" y="94"/>
                    <a:pt x="587" y="95"/>
                  </a:cubicBezTo>
                  <a:cubicBezTo>
                    <a:pt x="573" y="102"/>
                    <a:pt x="556" y="101"/>
                    <a:pt x="542" y="100"/>
                  </a:cubicBezTo>
                  <a:cubicBezTo>
                    <a:pt x="537" y="99"/>
                    <a:pt x="534" y="97"/>
                    <a:pt x="533" y="94"/>
                  </a:cubicBezTo>
                  <a:cubicBezTo>
                    <a:pt x="532" y="89"/>
                    <a:pt x="538" y="82"/>
                    <a:pt x="551" y="75"/>
                  </a:cubicBezTo>
                  <a:cubicBezTo>
                    <a:pt x="551" y="54"/>
                    <a:pt x="551" y="54"/>
                    <a:pt x="551" y="54"/>
                  </a:cubicBezTo>
                  <a:cubicBezTo>
                    <a:pt x="545" y="55"/>
                    <a:pt x="536" y="57"/>
                    <a:pt x="523" y="57"/>
                  </a:cubicBezTo>
                  <a:cubicBezTo>
                    <a:pt x="514" y="57"/>
                    <a:pt x="512" y="57"/>
                    <a:pt x="511" y="56"/>
                  </a:cubicBezTo>
                  <a:cubicBezTo>
                    <a:pt x="510" y="55"/>
                    <a:pt x="509" y="55"/>
                    <a:pt x="506" y="55"/>
                  </a:cubicBezTo>
                  <a:cubicBezTo>
                    <a:pt x="490" y="53"/>
                    <a:pt x="477" y="53"/>
                    <a:pt x="468" y="55"/>
                  </a:cubicBezTo>
                  <a:cubicBezTo>
                    <a:pt x="467" y="56"/>
                    <a:pt x="467" y="69"/>
                    <a:pt x="471" y="82"/>
                  </a:cubicBezTo>
                  <a:cubicBezTo>
                    <a:pt x="475" y="95"/>
                    <a:pt x="475" y="95"/>
                    <a:pt x="475" y="95"/>
                  </a:cubicBezTo>
                  <a:cubicBezTo>
                    <a:pt x="465" y="87"/>
                    <a:pt x="465" y="87"/>
                    <a:pt x="465" y="87"/>
                  </a:cubicBezTo>
                  <a:cubicBezTo>
                    <a:pt x="465" y="87"/>
                    <a:pt x="450" y="75"/>
                    <a:pt x="439" y="67"/>
                  </a:cubicBezTo>
                  <a:cubicBezTo>
                    <a:pt x="437" y="66"/>
                    <a:pt x="436" y="66"/>
                    <a:pt x="435" y="67"/>
                  </a:cubicBezTo>
                  <a:cubicBezTo>
                    <a:pt x="432" y="69"/>
                    <a:pt x="429" y="78"/>
                    <a:pt x="429" y="83"/>
                  </a:cubicBezTo>
                  <a:cubicBezTo>
                    <a:pt x="429" y="91"/>
                    <a:pt x="414" y="103"/>
                    <a:pt x="408" y="107"/>
                  </a:cubicBezTo>
                  <a:cubicBezTo>
                    <a:pt x="409" y="116"/>
                    <a:pt x="410" y="127"/>
                    <a:pt x="405" y="132"/>
                  </a:cubicBezTo>
                  <a:cubicBezTo>
                    <a:pt x="400" y="137"/>
                    <a:pt x="379" y="153"/>
                    <a:pt x="373" y="157"/>
                  </a:cubicBezTo>
                  <a:cubicBezTo>
                    <a:pt x="369" y="200"/>
                    <a:pt x="369" y="200"/>
                    <a:pt x="369" y="200"/>
                  </a:cubicBezTo>
                  <a:cubicBezTo>
                    <a:pt x="347" y="219"/>
                    <a:pt x="347" y="219"/>
                    <a:pt x="347" y="219"/>
                  </a:cubicBezTo>
                  <a:cubicBezTo>
                    <a:pt x="338" y="246"/>
                    <a:pt x="338" y="246"/>
                    <a:pt x="338" y="246"/>
                  </a:cubicBezTo>
                  <a:cubicBezTo>
                    <a:pt x="334" y="244"/>
                    <a:pt x="334" y="244"/>
                    <a:pt x="334" y="244"/>
                  </a:cubicBezTo>
                  <a:cubicBezTo>
                    <a:pt x="333" y="244"/>
                    <a:pt x="324" y="241"/>
                    <a:pt x="319" y="253"/>
                  </a:cubicBezTo>
                  <a:cubicBezTo>
                    <a:pt x="312" y="269"/>
                    <a:pt x="299" y="272"/>
                    <a:pt x="295" y="272"/>
                  </a:cubicBezTo>
                  <a:cubicBezTo>
                    <a:pt x="281" y="284"/>
                    <a:pt x="281" y="284"/>
                    <a:pt x="281" y="284"/>
                  </a:cubicBezTo>
                  <a:cubicBezTo>
                    <a:pt x="275" y="278"/>
                    <a:pt x="275" y="278"/>
                    <a:pt x="275" y="278"/>
                  </a:cubicBezTo>
                  <a:cubicBezTo>
                    <a:pt x="291" y="264"/>
                    <a:pt x="291" y="264"/>
                    <a:pt x="291" y="264"/>
                  </a:cubicBezTo>
                  <a:cubicBezTo>
                    <a:pt x="293" y="264"/>
                    <a:pt x="293" y="264"/>
                    <a:pt x="293" y="264"/>
                  </a:cubicBezTo>
                  <a:cubicBezTo>
                    <a:pt x="293" y="264"/>
                    <a:pt x="305" y="264"/>
                    <a:pt x="312" y="250"/>
                  </a:cubicBezTo>
                  <a:cubicBezTo>
                    <a:pt x="317" y="237"/>
                    <a:pt x="327" y="235"/>
                    <a:pt x="333" y="236"/>
                  </a:cubicBezTo>
                  <a:cubicBezTo>
                    <a:pt x="340" y="214"/>
                    <a:pt x="340" y="214"/>
                    <a:pt x="340" y="214"/>
                  </a:cubicBezTo>
                  <a:cubicBezTo>
                    <a:pt x="362" y="196"/>
                    <a:pt x="362" y="196"/>
                    <a:pt x="362" y="196"/>
                  </a:cubicBezTo>
                  <a:cubicBezTo>
                    <a:pt x="365" y="153"/>
                    <a:pt x="365" y="153"/>
                    <a:pt x="365" y="153"/>
                  </a:cubicBezTo>
                  <a:cubicBezTo>
                    <a:pt x="367" y="152"/>
                    <a:pt x="367" y="152"/>
                    <a:pt x="367" y="152"/>
                  </a:cubicBezTo>
                  <a:cubicBezTo>
                    <a:pt x="374" y="146"/>
                    <a:pt x="395" y="131"/>
                    <a:pt x="400" y="126"/>
                  </a:cubicBezTo>
                  <a:cubicBezTo>
                    <a:pt x="402" y="124"/>
                    <a:pt x="401" y="111"/>
                    <a:pt x="399" y="99"/>
                  </a:cubicBezTo>
                  <a:cubicBezTo>
                    <a:pt x="396" y="96"/>
                    <a:pt x="392" y="92"/>
                    <a:pt x="390" y="92"/>
                  </a:cubicBezTo>
                  <a:cubicBezTo>
                    <a:pt x="388" y="92"/>
                    <a:pt x="384" y="96"/>
                    <a:pt x="382" y="99"/>
                  </a:cubicBezTo>
                  <a:cubicBezTo>
                    <a:pt x="377" y="107"/>
                    <a:pt x="377" y="107"/>
                    <a:pt x="377" y="107"/>
                  </a:cubicBezTo>
                  <a:cubicBezTo>
                    <a:pt x="367" y="75"/>
                    <a:pt x="367" y="75"/>
                    <a:pt x="367" y="75"/>
                  </a:cubicBezTo>
                  <a:cubicBezTo>
                    <a:pt x="341" y="87"/>
                    <a:pt x="341" y="87"/>
                    <a:pt x="341" y="87"/>
                  </a:cubicBezTo>
                  <a:cubicBezTo>
                    <a:pt x="356" y="51"/>
                    <a:pt x="356" y="51"/>
                    <a:pt x="356" y="51"/>
                  </a:cubicBezTo>
                  <a:cubicBezTo>
                    <a:pt x="360" y="42"/>
                    <a:pt x="365" y="26"/>
                    <a:pt x="365" y="21"/>
                  </a:cubicBezTo>
                  <a:cubicBezTo>
                    <a:pt x="365" y="17"/>
                    <a:pt x="360" y="8"/>
                    <a:pt x="356" y="1"/>
                  </a:cubicBezTo>
                  <a:cubicBezTo>
                    <a:pt x="349" y="3"/>
                    <a:pt x="333" y="6"/>
                    <a:pt x="327" y="0"/>
                  </a:cubicBezTo>
                  <a:cubicBezTo>
                    <a:pt x="325" y="1"/>
                    <a:pt x="321" y="6"/>
                    <a:pt x="319" y="12"/>
                  </a:cubicBezTo>
                  <a:cubicBezTo>
                    <a:pt x="318" y="14"/>
                    <a:pt x="318" y="14"/>
                    <a:pt x="318" y="14"/>
                  </a:cubicBezTo>
                  <a:cubicBezTo>
                    <a:pt x="315" y="14"/>
                    <a:pt x="315" y="14"/>
                    <a:pt x="315" y="14"/>
                  </a:cubicBezTo>
                  <a:cubicBezTo>
                    <a:pt x="315" y="14"/>
                    <a:pt x="301" y="14"/>
                    <a:pt x="294" y="3"/>
                  </a:cubicBezTo>
                  <a:cubicBezTo>
                    <a:pt x="293" y="9"/>
                    <a:pt x="292" y="18"/>
                    <a:pt x="291" y="27"/>
                  </a:cubicBezTo>
                  <a:cubicBezTo>
                    <a:pt x="291" y="31"/>
                    <a:pt x="291" y="31"/>
                    <a:pt x="291" y="31"/>
                  </a:cubicBezTo>
                  <a:cubicBezTo>
                    <a:pt x="266" y="31"/>
                    <a:pt x="266" y="31"/>
                    <a:pt x="266" y="31"/>
                  </a:cubicBezTo>
                  <a:cubicBezTo>
                    <a:pt x="255" y="34"/>
                    <a:pt x="239" y="41"/>
                    <a:pt x="236" y="43"/>
                  </a:cubicBezTo>
                  <a:cubicBezTo>
                    <a:pt x="228" y="48"/>
                    <a:pt x="214" y="49"/>
                    <a:pt x="202" y="44"/>
                  </a:cubicBezTo>
                  <a:cubicBezTo>
                    <a:pt x="197" y="42"/>
                    <a:pt x="190" y="53"/>
                    <a:pt x="185" y="59"/>
                  </a:cubicBezTo>
                  <a:cubicBezTo>
                    <a:pt x="182" y="63"/>
                    <a:pt x="180" y="66"/>
                    <a:pt x="178" y="68"/>
                  </a:cubicBezTo>
                  <a:cubicBezTo>
                    <a:pt x="172" y="73"/>
                    <a:pt x="164" y="71"/>
                    <a:pt x="161" y="68"/>
                  </a:cubicBezTo>
                  <a:cubicBezTo>
                    <a:pt x="160" y="68"/>
                    <a:pt x="160" y="68"/>
                    <a:pt x="160" y="68"/>
                  </a:cubicBezTo>
                  <a:cubicBezTo>
                    <a:pt x="160" y="68"/>
                    <a:pt x="144" y="52"/>
                    <a:pt x="128" y="45"/>
                  </a:cubicBezTo>
                  <a:cubicBezTo>
                    <a:pt x="125" y="44"/>
                    <a:pt x="124" y="44"/>
                    <a:pt x="124" y="45"/>
                  </a:cubicBezTo>
                  <a:cubicBezTo>
                    <a:pt x="122" y="46"/>
                    <a:pt x="122" y="55"/>
                    <a:pt x="124" y="61"/>
                  </a:cubicBezTo>
                  <a:cubicBezTo>
                    <a:pt x="125" y="64"/>
                    <a:pt x="125" y="64"/>
                    <a:pt x="125" y="64"/>
                  </a:cubicBezTo>
                  <a:cubicBezTo>
                    <a:pt x="122" y="65"/>
                    <a:pt x="122" y="65"/>
                    <a:pt x="122" y="65"/>
                  </a:cubicBezTo>
                  <a:cubicBezTo>
                    <a:pt x="122" y="66"/>
                    <a:pt x="102" y="80"/>
                    <a:pt x="96" y="84"/>
                  </a:cubicBezTo>
                  <a:cubicBezTo>
                    <a:pt x="95" y="84"/>
                    <a:pt x="93" y="85"/>
                    <a:pt x="92" y="86"/>
                  </a:cubicBezTo>
                  <a:cubicBezTo>
                    <a:pt x="86" y="91"/>
                    <a:pt x="78" y="96"/>
                    <a:pt x="72" y="93"/>
                  </a:cubicBezTo>
                  <a:cubicBezTo>
                    <a:pt x="67" y="90"/>
                    <a:pt x="47" y="79"/>
                    <a:pt x="42" y="76"/>
                  </a:cubicBezTo>
                  <a:cubicBezTo>
                    <a:pt x="0" y="91"/>
                    <a:pt x="0" y="91"/>
                    <a:pt x="0" y="91"/>
                  </a:cubicBezTo>
                  <a:cubicBezTo>
                    <a:pt x="1" y="92"/>
                    <a:pt x="3" y="92"/>
                    <a:pt x="5" y="93"/>
                  </a:cubicBezTo>
                  <a:cubicBezTo>
                    <a:pt x="7" y="93"/>
                    <a:pt x="10" y="94"/>
                    <a:pt x="14" y="96"/>
                  </a:cubicBezTo>
                  <a:cubicBezTo>
                    <a:pt x="25" y="101"/>
                    <a:pt x="38" y="111"/>
                    <a:pt x="40" y="113"/>
                  </a:cubicBezTo>
                  <a:cubicBezTo>
                    <a:pt x="60" y="123"/>
                    <a:pt x="60" y="123"/>
                    <a:pt x="60" y="123"/>
                  </a:cubicBezTo>
                  <a:cubicBezTo>
                    <a:pt x="84" y="123"/>
                    <a:pt x="84" y="123"/>
                    <a:pt x="84" y="123"/>
                  </a:cubicBezTo>
                  <a:cubicBezTo>
                    <a:pt x="85" y="126"/>
                    <a:pt x="85" y="126"/>
                    <a:pt x="85" y="126"/>
                  </a:cubicBezTo>
                  <a:cubicBezTo>
                    <a:pt x="86" y="129"/>
                    <a:pt x="89" y="143"/>
                    <a:pt x="84" y="150"/>
                  </a:cubicBezTo>
                  <a:cubicBezTo>
                    <a:pt x="81" y="155"/>
                    <a:pt x="65" y="163"/>
                    <a:pt x="60" y="165"/>
                  </a:cubicBezTo>
                  <a:cubicBezTo>
                    <a:pt x="51" y="185"/>
                    <a:pt x="51" y="185"/>
                    <a:pt x="51" y="185"/>
                  </a:cubicBezTo>
                  <a:cubicBezTo>
                    <a:pt x="48" y="183"/>
                    <a:pt x="48" y="183"/>
                    <a:pt x="48" y="183"/>
                  </a:cubicBezTo>
                  <a:cubicBezTo>
                    <a:pt x="50" y="185"/>
                    <a:pt x="52" y="187"/>
                    <a:pt x="56" y="189"/>
                  </a:cubicBezTo>
                  <a:cubicBezTo>
                    <a:pt x="74" y="197"/>
                    <a:pt x="101" y="193"/>
                    <a:pt x="104" y="197"/>
                  </a:cubicBezTo>
                  <a:cubicBezTo>
                    <a:pt x="107" y="201"/>
                    <a:pt x="100" y="222"/>
                    <a:pt x="100" y="229"/>
                  </a:cubicBezTo>
                  <a:cubicBezTo>
                    <a:pt x="100" y="236"/>
                    <a:pt x="114" y="253"/>
                    <a:pt x="114" y="253"/>
                  </a:cubicBezTo>
                  <a:cubicBezTo>
                    <a:pt x="114" y="253"/>
                    <a:pt x="118" y="282"/>
                    <a:pt x="147" y="276"/>
                  </a:cubicBezTo>
                  <a:cubicBezTo>
                    <a:pt x="176" y="271"/>
                    <a:pt x="172" y="285"/>
                    <a:pt x="185" y="285"/>
                  </a:cubicBezTo>
                  <a:cubicBezTo>
                    <a:pt x="197" y="285"/>
                    <a:pt x="217" y="283"/>
                    <a:pt x="217" y="283"/>
                  </a:cubicBezTo>
                  <a:cubicBezTo>
                    <a:pt x="224" y="276"/>
                    <a:pt x="224" y="276"/>
                    <a:pt x="224" y="276"/>
                  </a:cubicBezTo>
                  <a:cubicBezTo>
                    <a:pt x="224" y="276"/>
                    <a:pt x="236" y="276"/>
                    <a:pt x="240" y="286"/>
                  </a:cubicBezTo>
                  <a:cubicBezTo>
                    <a:pt x="245" y="296"/>
                    <a:pt x="254" y="290"/>
                    <a:pt x="267" y="290"/>
                  </a:cubicBezTo>
                  <a:cubicBezTo>
                    <a:pt x="279" y="290"/>
                    <a:pt x="292" y="283"/>
                    <a:pt x="284" y="304"/>
                  </a:cubicBezTo>
                  <a:cubicBezTo>
                    <a:pt x="275" y="325"/>
                    <a:pt x="282" y="373"/>
                    <a:pt x="316" y="366"/>
                  </a:cubicBezTo>
                  <a:cubicBezTo>
                    <a:pt x="349" y="359"/>
                    <a:pt x="323" y="354"/>
                    <a:pt x="323" y="354"/>
                  </a:cubicBezTo>
                  <a:cubicBezTo>
                    <a:pt x="323" y="334"/>
                    <a:pt x="323" y="334"/>
                    <a:pt x="323" y="334"/>
                  </a:cubicBezTo>
                  <a:cubicBezTo>
                    <a:pt x="323" y="334"/>
                    <a:pt x="308" y="291"/>
                    <a:pt x="360" y="289"/>
                  </a:cubicBezTo>
                  <a:cubicBezTo>
                    <a:pt x="412" y="287"/>
                    <a:pt x="438" y="283"/>
                    <a:pt x="445" y="274"/>
                  </a:cubicBezTo>
                  <a:cubicBezTo>
                    <a:pt x="453" y="265"/>
                    <a:pt x="451" y="261"/>
                    <a:pt x="473" y="255"/>
                  </a:cubicBezTo>
                  <a:cubicBezTo>
                    <a:pt x="496" y="250"/>
                    <a:pt x="494" y="203"/>
                    <a:pt x="509" y="211"/>
                  </a:cubicBezTo>
                  <a:cubicBezTo>
                    <a:pt x="523" y="218"/>
                    <a:pt x="522" y="248"/>
                    <a:pt x="536" y="239"/>
                  </a:cubicBezTo>
                  <a:cubicBezTo>
                    <a:pt x="551" y="229"/>
                    <a:pt x="557" y="206"/>
                    <a:pt x="568" y="210"/>
                  </a:cubicBezTo>
                  <a:cubicBezTo>
                    <a:pt x="579" y="215"/>
                    <a:pt x="602" y="212"/>
                    <a:pt x="613" y="210"/>
                  </a:cubicBezTo>
                  <a:cubicBezTo>
                    <a:pt x="624" y="207"/>
                    <a:pt x="635" y="205"/>
                    <a:pt x="648" y="198"/>
                  </a:cubicBezTo>
                  <a:cubicBezTo>
                    <a:pt x="661" y="190"/>
                    <a:pt x="678" y="161"/>
                    <a:pt x="685" y="157"/>
                  </a:cubicBezTo>
                  <a:cubicBezTo>
                    <a:pt x="690" y="155"/>
                    <a:pt x="695" y="155"/>
                    <a:pt x="702" y="151"/>
                  </a:cubicBezTo>
                  <a:lnTo>
                    <a:pt x="698" y="153"/>
                  </a:lnTo>
                  <a:close/>
                </a:path>
              </a:pathLst>
            </a:custGeom>
            <a:solidFill>
              <a:srgbClr val="2A56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2" name="Freeform 20"/>
            <p:cNvSpPr/>
            <p:nvPr/>
          </p:nvSpPr>
          <p:spPr bwMode="auto">
            <a:xfrm>
              <a:off x="8031163" y="4918075"/>
              <a:ext cx="581025" cy="717550"/>
            </a:xfrm>
            <a:custGeom>
              <a:avLst/>
              <a:gdLst>
                <a:gd name="T0" fmla="*/ 211 w 234"/>
                <a:gd name="T1" fmla="*/ 52 h 289"/>
                <a:gd name="T2" fmla="*/ 210 w 234"/>
                <a:gd name="T3" fmla="*/ 52 h 289"/>
                <a:gd name="T4" fmla="*/ 194 w 234"/>
                <a:gd name="T5" fmla="*/ 32 h 289"/>
                <a:gd name="T6" fmla="*/ 193 w 234"/>
                <a:gd name="T7" fmla="*/ 30 h 289"/>
                <a:gd name="T8" fmla="*/ 184 w 234"/>
                <a:gd name="T9" fmla="*/ 34 h 289"/>
                <a:gd name="T10" fmla="*/ 171 w 234"/>
                <a:gd name="T11" fmla="*/ 54 h 289"/>
                <a:gd name="T12" fmla="*/ 168 w 234"/>
                <a:gd name="T13" fmla="*/ 52 h 289"/>
                <a:gd name="T14" fmla="*/ 146 w 234"/>
                <a:gd name="T15" fmla="*/ 15 h 289"/>
                <a:gd name="T16" fmla="*/ 132 w 234"/>
                <a:gd name="T17" fmla="*/ 1 h 289"/>
                <a:gd name="T18" fmla="*/ 127 w 234"/>
                <a:gd name="T19" fmla="*/ 2 h 289"/>
                <a:gd name="T20" fmla="*/ 112 w 234"/>
                <a:gd name="T21" fmla="*/ 17 h 289"/>
                <a:gd name="T22" fmla="*/ 106 w 234"/>
                <a:gd name="T23" fmla="*/ 25 h 289"/>
                <a:gd name="T24" fmla="*/ 82 w 234"/>
                <a:gd name="T25" fmla="*/ 31 h 289"/>
                <a:gd name="T26" fmla="*/ 61 w 234"/>
                <a:gd name="T27" fmla="*/ 33 h 289"/>
                <a:gd name="T28" fmla="*/ 56 w 234"/>
                <a:gd name="T29" fmla="*/ 36 h 289"/>
                <a:gd name="T30" fmla="*/ 62 w 234"/>
                <a:gd name="T31" fmla="*/ 58 h 289"/>
                <a:gd name="T32" fmla="*/ 64 w 234"/>
                <a:gd name="T33" fmla="*/ 63 h 289"/>
                <a:gd name="T34" fmla="*/ 45 w 234"/>
                <a:gd name="T35" fmla="*/ 94 h 289"/>
                <a:gd name="T36" fmla="*/ 38 w 234"/>
                <a:gd name="T37" fmla="*/ 108 h 289"/>
                <a:gd name="T38" fmla="*/ 38 w 234"/>
                <a:gd name="T39" fmla="*/ 122 h 289"/>
                <a:gd name="T40" fmla="*/ 29 w 234"/>
                <a:gd name="T41" fmla="*/ 136 h 289"/>
                <a:gd name="T42" fmla="*/ 17 w 234"/>
                <a:gd name="T43" fmla="*/ 171 h 289"/>
                <a:gd name="T44" fmla="*/ 0 w 234"/>
                <a:gd name="T45" fmla="*/ 194 h 289"/>
                <a:gd name="T46" fmla="*/ 0 w 234"/>
                <a:gd name="T47" fmla="*/ 223 h 289"/>
                <a:gd name="T48" fmla="*/ 1 w 234"/>
                <a:gd name="T49" fmla="*/ 223 h 289"/>
                <a:gd name="T50" fmla="*/ 2 w 234"/>
                <a:gd name="T51" fmla="*/ 222 h 289"/>
                <a:gd name="T52" fmla="*/ 32 w 234"/>
                <a:gd name="T53" fmla="*/ 214 h 289"/>
                <a:gd name="T54" fmla="*/ 40 w 234"/>
                <a:gd name="T55" fmla="*/ 203 h 289"/>
                <a:gd name="T56" fmla="*/ 53 w 234"/>
                <a:gd name="T57" fmla="*/ 216 h 289"/>
                <a:gd name="T58" fmla="*/ 82 w 234"/>
                <a:gd name="T59" fmla="*/ 289 h 289"/>
                <a:gd name="T60" fmla="*/ 92 w 234"/>
                <a:gd name="T61" fmla="*/ 275 h 289"/>
                <a:gd name="T62" fmla="*/ 111 w 234"/>
                <a:gd name="T63" fmla="*/ 243 h 289"/>
                <a:gd name="T64" fmla="*/ 111 w 234"/>
                <a:gd name="T65" fmla="*/ 217 h 289"/>
                <a:gd name="T66" fmla="*/ 142 w 234"/>
                <a:gd name="T67" fmla="*/ 217 h 289"/>
                <a:gd name="T68" fmla="*/ 157 w 234"/>
                <a:gd name="T69" fmla="*/ 185 h 289"/>
                <a:gd name="T70" fmla="*/ 177 w 234"/>
                <a:gd name="T71" fmla="*/ 165 h 289"/>
                <a:gd name="T72" fmla="*/ 205 w 234"/>
                <a:gd name="T73" fmla="*/ 146 h 289"/>
                <a:gd name="T74" fmla="*/ 208 w 234"/>
                <a:gd name="T75" fmla="*/ 100 h 289"/>
                <a:gd name="T76" fmla="*/ 224 w 234"/>
                <a:gd name="T77" fmla="*/ 66 h 289"/>
                <a:gd name="T78" fmla="*/ 234 w 234"/>
                <a:gd name="T79" fmla="*/ 51 h 289"/>
                <a:gd name="T80" fmla="*/ 211 w 234"/>
                <a:gd name="T81" fmla="*/ 5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4" h="289">
                  <a:moveTo>
                    <a:pt x="211" y="52"/>
                  </a:moveTo>
                  <a:cubicBezTo>
                    <a:pt x="210" y="52"/>
                    <a:pt x="210" y="52"/>
                    <a:pt x="210" y="52"/>
                  </a:cubicBezTo>
                  <a:cubicBezTo>
                    <a:pt x="210" y="52"/>
                    <a:pt x="196" y="45"/>
                    <a:pt x="194" y="32"/>
                  </a:cubicBezTo>
                  <a:cubicBezTo>
                    <a:pt x="194" y="31"/>
                    <a:pt x="194" y="30"/>
                    <a:pt x="193" y="30"/>
                  </a:cubicBezTo>
                  <a:cubicBezTo>
                    <a:pt x="192" y="30"/>
                    <a:pt x="188" y="31"/>
                    <a:pt x="184" y="34"/>
                  </a:cubicBezTo>
                  <a:cubicBezTo>
                    <a:pt x="171" y="54"/>
                    <a:pt x="171" y="54"/>
                    <a:pt x="171" y="54"/>
                  </a:cubicBezTo>
                  <a:cubicBezTo>
                    <a:pt x="168" y="52"/>
                    <a:pt x="168" y="52"/>
                    <a:pt x="168" y="52"/>
                  </a:cubicBezTo>
                  <a:cubicBezTo>
                    <a:pt x="167" y="51"/>
                    <a:pt x="152" y="39"/>
                    <a:pt x="146" y="15"/>
                  </a:cubicBezTo>
                  <a:cubicBezTo>
                    <a:pt x="142" y="0"/>
                    <a:pt x="139" y="1"/>
                    <a:pt x="132" y="1"/>
                  </a:cubicBezTo>
                  <a:cubicBezTo>
                    <a:pt x="131" y="1"/>
                    <a:pt x="129" y="2"/>
                    <a:pt x="127" y="2"/>
                  </a:cubicBezTo>
                  <a:cubicBezTo>
                    <a:pt x="123" y="2"/>
                    <a:pt x="116" y="11"/>
                    <a:pt x="112" y="17"/>
                  </a:cubicBezTo>
                  <a:cubicBezTo>
                    <a:pt x="110" y="20"/>
                    <a:pt x="108" y="23"/>
                    <a:pt x="106" y="25"/>
                  </a:cubicBezTo>
                  <a:cubicBezTo>
                    <a:pt x="101" y="29"/>
                    <a:pt x="93" y="30"/>
                    <a:pt x="82" y="31"/>
                  </a:cubicBezTo>
                  <a:cubicBezTo>
                    <a:pt x="76" y="31"/>
                    <a:pt x="69" y="32"/>
                    <a:pt x="61" y="33"/>
                  </a:cubicBezTo>
                  <a:cubicBezTo>
                    <a:pt x="57" y="34"/>
                    <a:pt x="56" y="36"/>
                    <a:pt x="56" y="36"/>
                  </a:cubicBezTo>
                  <a:cubicBezTo>
                    <a:pt x="53" y="42"/>
                    <a:pt x="60" y="53"/>
                    <a:pt x="62" y="58"/>
                  </a:cubicBezTo>
                  <a:cubicBezTo>
                    <a:pt x="64" y="60"/>
                    <a:pt x="64" y="61"/>
                    <a:pt x="64" y="63"/>
                  </a:cubicBezTo>
                  <a:cubicBezTo>
                    <a:pt x="64" y="66"/>
                    <a:pt x="54" y="90"/>
                    <a:pt x="45" y="94"/>
                  </a:cubicBezTo>
                  <a:cubicBezTo>
                    <a:pt x="41" y="96"/>
                    <a:pt x="39" y="105"/>
                    <a:pt x="38" y="108"/>
                  </a:cubicBezTo>
                  <a:cubicBezTo>
                    <a:pt x="38" y="122"/>
                    <a:pt x="38" y="122"/>
                    <a:pt x="38" y="122"/>
                  </a:cubicBezTo>
                  <a:cubicBezTo>
                    <a:pt x="29" y="136"/>
                    <a:pt x="29" y="136"/>
                    <a:pt x="29" y="136"/>
                  </a:cubicBezTo>
                  <a:cubicBezTo>
                    <a:pt x="17" y="171"/>
                    <a:pt x="17" y="171"/>
                    <a:pt x="17" y="171"/>
                  </a:cubicBezTo>
                  <a:cubicBezTo>
                    <a:pt x="0" y="194"/>
                    <a:pt x="0" y="194"/>
                    <a:pt x="0" y="194"/>
                  </a:cubicBezTo>
                  <a:cubicBezTo>
                    <a:pt x="0" y="223"/>
                    <a:pt x="0" y="223"/>
                    <a:pt x="0" y="223"/>
                  </a:cubicBezTo>
                  <a:cubicBezTo>
                    <a:pt x="1" y="223"/>
                    <a:pt x="1" y="223"/>
                    <a:pt x="1" y="223"/>
                  </a:cubicBezTo>
                  <a:cubicBezTo>
                    <a:pt x="2" y="222"/>
                    <a:pt x="2" y="222"/>
                    <a:pt x="2" y="222"/>
                  </a:cubicBezTo>
                  <a:cubicBezTo>
                    <a:pt x="32" y="214"/>
                    <a:pt x="32" y="214"/>
                    <a:pt x="32" y="214"/>
                  </a:cubicBezTo>
                  <a:cubicBezTo>
                    <a:pt x="33" y="209"/>
                    <a:pt x="35" y="204"/>
                    <a:pt x="40" y="203"/>
                  </a:cubicBezTo>
                  <a:cubicBezTo>
                    <a:pt x="45" y="202"/>
                    <a:pt x="50" y="209"/>
                    <a:pt x="53" y="216"/>
                  </a:cubicBezTo>
                  <a:cubicBezTo>
                    <a:pt x="63" y="237"/>
                    <a:pt x="79" y="281"/>
                    <a:pt x="82" y="289"/>
                  </a:cubicBezTo>
                  <a:cubicBezTo>
                    <a:pt x="85" y="286"/>
                    <a:pt x="89" y="281"/>
                    <a:pt x="92" y="275"/>
                  </a:cubicBezTo>
                  <a:cubicBezTo>
                    <a:pt x="103" y="252"/>
                    <a:pt x="111" y="243"/>
                    <a:pt x="111" y="243"/>
                  </a:cubicBezTo>
                  <a:cubicBezTo>
                    <a:pt x="111" y="243"/>
                    <a:pt x="96" y="217"/>
                    <a:pt x="111" y="217"/>
                  </a:cubicBezTo>
                  <a:cubicBezTo>
                    <a:pt x="125" y="217"/>
                    <a:pt x="137" y="230"/>
                    <a:pt x="142" y="217"/>
                  </a:cubicBezTo>
                  <a:cubicBezTo>
                    <a:pt x="148" y="204"/>
                    <a:pt x="148" y="198"/>
                    <a:pt x="157" y="185"/>
                  </a:cubicBezTo>
                  <a:cubicBezTo>
                    <a:pt x="166" y="172"/>
                    <a:pt x="170" y="165"/>
                    <a:pt x="177" y="165"/>
                  </a:cubicBezTo>
                  <a:cubicBezTo>
                    <a:pt x="185" y="165"/>
                    <a:pt x="218" y="158"/>
                    <a:pt x="205" y="146"/>
                  </a:cubicBezTo>
                  <a:cubicBezTo>
                    <a:pt x="192" y="135"/>
                    <a:pt x="193" y="111"/>
                    <a:pt x="208" y="100"/>
                  </a:cubicBezTo>
                  <a:cubicBezTo>
                    <a:pt x="224" y="89"/>
                    <a:pt x="220" y="81"/>
                    <a:pt x="224" y="66"/>
                  </a:cubicBezTo>
                  <a:cubicBezTo>
                    <a:pt x="226" y="59"/>
                    <a:pt x="230" y="54"/>
                    <a:pt x="234" y="51"/>
                  </a:cubicBezTo>
                  <a:lnTo>
                    <a:pt x="2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3" name="Freeform 21"/>
            <p:cNvSpPr/>
            <p:nvPr/>
          </p:nvSpPr>
          <p:spPr bwMode="auto">
            <a:xfrm>
              <a:off x="6808789" y="3649663"/>
              <a:ext cx="250825" cy="328612"/>
            </a:xfrm>
            <a:custGeom>
              <a:avLst/>
              <a:gdLst>
                <a:gd name="T0" fmla="*/ 85 w 101"/>
                <a:gd name="T1" fmla="*/ 108 h 132"/>
                <a:gd name="T2" fmla="*/ 101 w 101"/>
                <a:gd name="T3" fmla="*/ 99 h 132"/>
                <a:gd name="T4" fmla="*/ 101 w 101"/>
                <a:gd name="T5" fmla="*/ 82 h 132"/>
                <a:gd name="T6" fmla="*/ 100 w 101"/>
                <a:gd name="T7" fmla="*/ 71 h 132"/>
                <a:gd name="T8" fmla="*/ 92 w 101"/>
                <a:gd name="T9" fmla="*/ 51 h 132"/>
                <a:gd name="T10" fmla="*/ 82 w 101"/>
                <a:gd name="T11" fmla="*/ 30 h 132"/>
                <a:gd name="T12" fmla="*/ 49 w 101"/>
                <a:gd name="T13" fmla="*/ 9 h 132"/>
                <a:gd name="T14" fmla="*/ 41 w 101"/>
                <a:gd name="T15" fmla="*/ 0 h 132"/>
                <a:gd name="T16" fmla="*/ 25 w 101"/>
                <a:gd name="T17" fmla="*/ 0 h 132"/>
                <a:gd name="T18" fmla="*/ 14 w 101"/>
                <a:gd name="T19" fmla="*/ 14 h 132"/>
                <a:gd name="T20" fmla="*/ 14 w 101"/>
                <a:gd name="T21" fmla="*/ 38 h 132"/>
                <a:gd name="T22" fmla="*/ 36 w 101"/>
                <a:gd name="T23" fmla="*/ 64 h 132"/>
                <a:gd name="T24" fmla="*/ 36 w 101"/>
                <a:gd name="T25" fmla="*/ 65 h 132"/>
                <a:gd name="T26" fmla="*/ 11 w 101"/>
                <a:gd name="T27" fmla="*/ 91 h 132"/>
                <a:gd name="T28" fmla="*/ 3 w 101"/>
                <a:gd name="T29" fmla="*/ 95 h 132"/>
                <a:gd name="T30" fmla="*/ 3 w 101"/>
                <a:gd name="T31" fmla="*/ 109 h 132"/>
                <a:gd name="T32" fmla="*/ 8 w 101"/>
                <a:gd name="T33" fmla="*/ 114 h 132"/>
                <a:gd name="T34" fmla="*/ 26 w 101"/>
                <a:gd name="T35" fmla="*/ 123 h 132"/>
                <a:gd name="T36" fmla="*/ 50 w 101"/>
                <a:gd name="T37" fmla="*/ 132 h 132"/>
                <a:gd name="T38" fmla="*/ 50 w 101"/>
                <a:gd name="T39" fmla="*/ 132 h 132"/>
                <a:gd name="T40" fmla="*/ 55 w 101"/>
                <a:gd name="T41" fmla="*/ 131 h 132"/>
                <a:gd name="T42" fmla="*/ 56 w 101"/>
                <a:gd name="T43" fmla="*/ 123 h 132"/>
                <a:gd name="T44" fmla="*/ 56 w 101"/>
                <a:gd name="T45" fmla="*/ 119 h 132"/>
                <a:gd name="T46" fmla="*/ 59 w 101"/>
                <a:gd name="T47" fmla="*/ 113 h 132"/>
                <a:gd name="T48" fmla="*/ 85 w 101"/>
                <a:gd name="T49" fmla="*/ 10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1" h="132">
                  <a:moveTo>
                    <a:pt x="85" y="108"/>
                  </a:moveTo>
                  <a:cubicBezTo>
                    <a:pt x="93" y="104"/>
                    <a:pt x="100" y="100"/>
                    <a:pt x="101" y="99"/>
                  </a:cubicBezTo>
                  <a:cubicBezTo>
                    <a:pt x="101" y="97"/>
                    <a:pt x="101" y="87"/>
                    <a:pt x="101" y="82"/>
                  </a:cubicBezTo>
                  <a:cubicBezTo>
                    <a:pt x="100" y="78"/>
                    <a:pt x="100" y="74"/>
                    <a:pt x="100" y="71"/>
                  </a:cubicBezTo>
                  <a:cubicBezTo>
                    <a:pt x="100" y="63"/>
                    <a:pt x="99" y="58"/>
                    <a:pt x="92" y="51"/>
                  </a:cubicBezTo>
                  <a:cubicBezTo>
                    <a:pt x="86" y="45"/>
                    <a:pt x="83" y="34"/>
                    <a:pt x="82" y="30"/>
                  </a:cubicBezTo>
                  <a:cubicBezTo>
                    <a:pt x="49" y="9"/>
                    <a:pt x="49" y="9"/>
                    <a:pt x="49" y="9"/>
                  </a:cubicBezTo>
                  <a:cubicBezTo>
                    <a:pt x="41" y="0"/>
                    <a:pt x="41" y="0"/>
                    <a:pt x="41" y="0"/>
                  </a:cubicBezTo>
                  <a:cubicBezTo>
                    <a:pt x="25" y="0"/>
                    <a:pt x="25" y="0"/>
                    <a:pt x="25" y="0"/>
                  </a:cubicBezTo>
                  <a:cubicBezTo>
                    <a:pt x="22" y="2"/>
                    <a:pt x="14" y="12"/>
                    <a:pt x="14" y="14"/>
                  </a:cubicBezTo>
                  <a:cubicBezTo>
                    <a:pt x="15" y="19"/>
                    <a:pt x="14" y="33"/>
                    <a:pt x="14" y="38"/>
                  </a:cubicBezTo>
                  <a:cubicBezTo>
                    <a:pt x="36" y="64"/>
                    <a:pt x="36" y="64"/>
                    <a:pt x="36" y="64"/>
                  </a:cubicBezTo>
                  <a:cubicBezTo>
                    <a:pt x="36" y="65"/>
                    <a:pt x="36" y="65"/>
                    <a:pt x="36" y="65"/>
                  </a:cubicBezTo>
                  <a:cubicBezTo>
                    <a:pt x="35" y="74"/>
                    <a:pt x="29" y="90"/>
                    <a:pt x="11" y="91"/>
                  </a:cubicBezTo>
                  <a:cubicBezTo>
                    <a:pt x="7" y="92"/>
                    <a:pt x="4" y="93"/>
                    <a:pt x="3" y="95"/>
                  </a:cubicBezTo>
                  <a:cubicBezTo>
                    <a:pt x="0" y="99"/>
                    <a:pt x="2" y="106"/>
                    <a:pt x="3" y="109"/>
                  </a:cubicBezTo>
                  <a:cubicBezTo>
                    <a:pt x="5" y="111"/>
                    <a:pt x="7" y="113"/>
                    <a:pt x="8" y="114"/>
                  </a:cubicBezTo>
                  <a:cubicBezTo>
                    <a:pt x="26" y="123"/>
                    <a:pt x="26" y="123"/>
                    <a:pt x="26" y="123"/>
                  </a:cubicBezTo>
                  <a:cubicBezTo>
                    <a:pt x="26" y="123"/>
                    <a:pt x="40" y="132"/>
                    <a:pt x="50" y="132"/>
                  </a:cubicBezTo>
                  <a:cubicBezTo>
                    <a:pt x="50" y="132"/>
                    <a:pt x="50" y="132"/>
                    <a:pt x="50" y="132"/>
                  </a:cubicBezTo>
                  <a:cubicBezTo>
                    <a:pt x="53" y="132"/>
                    <a:pt x="54" y="131"/>
                    <a:pt x="55" y="131"/>
                  </a:cubicBezTo>
                  <a:cubicBezTo>
                    <a:pt x="56" y="130"/>
                    <a:pt x="56" y="126"/>
                    <a:pt x="56" y="123"/>
                  </a:cubicBezTo>
                  <a:cubicBezTo>
                    <a:pt x="56" y="121"/>
                    <a:pt x="56" y="120"/>
                    <a:pt x="56" y="119"/>
                  </a:cubicBezTo>
                  <a:cubicBezTo>
                    <a:pt x="56" y="117"/>
                    <a:pt x="57" y="114"/>
                    <a:pt x="59" y="113"/>
                  </a:cubicBezTo>
                  <a:cubicBezTo>
                    <a:pt x="65" y="107"/>
                    <a:pt x="80" y="107"/>
                    <a:pt x="85"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4" name="Freeform 22"/>
            <p:cNvSpPr/>
            <p:nvPr/>
          </p:nvSpPr>
          <p:spPr bwMode="auto">
            <a:xfrm>
              <a:off x="3127375" y="1589087"/>
              <a:ext cx="2622550" cy="1971675"/>
            </a:xfrm>
            <a:custGeom>
              <a:avLst/>
              <a:gdLst>
                <a:gd name="T0" fmla="*/ 240 w 1056"/>
                <a:gd name="T1" fmla="*/ 713 h 793"/>
                <a:gd name="T2" fmla="*/ 361 w 1056"/>
                <a:gd name="T3" fmla="*/ 730 h 793"/>
                <a:gd name="T4" fmla="*/ 479 w 1056"/>
                <a:gd name="T5" fmla="*/ 766 h 793"/>
                <a:gd name="T6" fmla="*/ 590 w 1056"/>
                <a:gd name="T7" fmla="*/ 756 h 793"/>
                <a:gd name="T8" fmla="*/ 647 w 1056"/>
                <a:gd name="T9" fmla="*/ 766 h 793"/>
                <a:gd name="T10" fmla="*/ 740 w 1056"/>
                <a:gd name="T11" fmla="*/ 793 h 793"/>
                <a:gd name="T12" fmla="*/ 759 w 1056"/>
                <a:gd name="T13" fmla="*/ 756 h 793"/>
                <a:gd name="T14" fmla="*/ 738 w 1056"/>
                <a:gd name="T15" fmla="*/ 691 h 793"/>
                <a:gd name="T16" fmla="*/ 736 w 1056"/>
                <a:gd name="T17" fmla="*/ 667 h 793"/>
                <a:gd name="T18" fmla="*/ 853 w 1056"/>
                <a:gd name="T19" fmla="*/ 648 h 793"/>
                <a:gd name="T20" fmla="*/ 901 w 1056"/>
                <a:gd name="T21" fmla="*/ 563 h 793"/>
                <a:gd name="T22" fmla="*/ 964 w 1056"/>
                <a:gd name="T23" fmla="*/ 509 h 793"/>
                <a:gd name="T24" fmla="*/ 1018 w 1056"/>
                <a:gd name="T25" fmla="*/ 509 h 793"/>
                <a:gd name="T26" fmla="*/ 1037 w 1056"/>
                <a:gd name="T27" fmla="*/ 496 h 793"/>
                <a:gd name="T28" fmla="*/ 1038 w 1056"/>
                <a:gd name="T29" fmla="*/ 471 h 793"/>
                <a:gd name="T30" fmla="*/ 1045 w 1056"/>
                <a:gd name="T31" fmla="*/ 460 h 793"/>
                <a:gd name="T32" fmla="*/ 1020 w 1056"/>
                <a:gd name="T33" fmla="*/ 374 h 793"/>
                <a:gd name="T34" fmla="*/ 905 w 1056"/>
                <a:gd name="T35" fmla="*/ 298 h 793"/>
                <a:gd name="T36" fmla="*/ 844 w 1056"/>
                <a:gd name="T37" fmla="*/ 244 h 793"/>
                <a:gd name="T38" fmla="*/ 861 w 1056"/>
                <a:gd name="T39" fmla="*/ 166 h 793"/>
                <a:gd name="T40" fmla="*/ 826 w 1056"/>
                <a:gd name="T41" fmla="*/ 103 h 793"/>
                <a:gd name="T42" fmla="*/ 770 w 1056"/>
                <a:gd name="T43" fmla="*/ 42 h 793"/>
                <a:gd name="T44" fmla="*/ 725 w 1056"/>
                <a:gd name="T45" fmla="*/ 7 h 793"/>
                <a:gd name="T46" fmla="*/ 685 w 1056"/>
                <a:gd name="T47" fmla="*/ 47 h 793"/>
                <a:gd name="T48" fmla="*/ 657 w 1056"/>
                <a:gd name="T49" fmla="*/ 104 h 793"/>
                <a:gd name="T50" fmla="*/ 606 w 1056"/>
                <a:gd name="T51" fmla="*/ 120 h 793"/>
                <a:gd name="T52" fmla="*/ 560 w 1056"/>
                <a:gd name="T53" fmla="*/ 84 h 793"/>
                <a:gd name="T54" fmla="*/ 494 w 1056"/>
                <a:gd name="T55" fmla="*/ 160 h 793"/>
                <a:gd name="T56" fmla="*/ 498 w 1056"/>
                <a:gd name="T57" fmla="*/ 188 h 793"/>
                <a:gd name="T58" fmla="*/ 472 w 1056"/>
                <a:gd name="T59" fmla="*/ 174 h 793"/>
                <a:gd name="T60" fmla="*/ 396 w 1056"/>
                <a:gd name="T61" fmla="*/ 170 h 793"/>
                <a:gd name="T62" fmla="*/ 396 w 1056"/>
                <a:gd name="T63" fmla="*/ 205 h 793"/>
                <a:gd name="T64" fmla="*/ 396 w 1056"/>
                <a:gd name="T65" fmla="*/ 284 h 793"/>
                <a:gd name="T66" fmla="*/ 366 w 1056"/>
                <a:gd name="T67" fmla="*/ 304 h 793"/>
                <a:gd name="T68" fmla="*/ 332 w 1056"/>
                <a:gd name="T69" fmla="*/ 342 h 793"/>
                <a:gd name="T70" fmla="*/ 261 w 1056"/>
                <a:gd name="T71" fmla="*/ 350 h 793"/>
                <a:gd name="T72" fmla="*/ 214 w 1056"/>
                <a:gd name="T73" fmla="*/ 367 h 793"/>
                <a:gd name="T74" fmla="*/ 165 w 1056"/>
                <a:gd name="T75" fmla="*/ 371 h 793"/>
                <a:gd name="T76" fmla="*/ 111 w 1056"/>
                <a:gd name="T77" fmla="*/ 347 h 793"/>
                <a:gd name="T78" fmla="*/ 80 w 1056"/>
                <a:gd name="T79" fmla="*/ 360 h 793"/>
                <a:gd name="T80" fmla="*/ 28 w 1056"/>
                <a:gd name="T81" fmla="*/ 383 h 793"/>
                <a:gd name="T82" fmla="*/ 12 w 1056"/>
                <a:gd name="T83" fmla="*/ 411 h 793"/>
                <a:gd name="T84" fmla="*/ 12 w 1056"/>
                <a:gd name="T85" fmla="*/ 439 h 793"/>
                <a:gd name="T86" fmla="*/ 41 w 1056"/>
                <a:gd name="T87" fmla="*/ 484 h 793"/>
                <a:gd name="T88" fmla="*/ 12 w 1056"/>
                <a:gd name="T89" fmla="*/ 526 h 793"/>
                <a:gd name="T90" fmla="*/ 12 w 1056"/>
                <a:gd name="T91" fmla="*/ 537 h 793"/>
                <a:gd name="T92" fmla="*/ 51 w 1056"/>
                <a:gd name="T93" fmla="*/ 572 h 793"/>
                <a:gd name="T94" fmla="*/ 49 w 1056"/>
                <a:gd name="T95" fmla="*/ 626 h 793"/>
                <a:gd name="T96" fmla="*/ 81 w 1056"/>
                <a:gd name="T97" fmla="*/ 648 h 793"/>
                <a:gd name="T98" fmla="*/ 119 w 1056"/>
                <a:gd name="T99" fmla="*/ 680 h 793"/>
                <a:gd name="T100" fmla="*/ 125 w 1056"/>
                <a:gd name="T101" fmla="*/ 735 h 793"/>
                <a:gd name="T102" fmla="*/ 138 w 1056"/>
                <a:gd name="T103" fmla="*/ 742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793">
                  <a:moveTo>
                    <a:pt x="200" y="742"/>
                  </a:moveTo>
                  <a:cubicBezTo>
                    <a:pt x="240" y="713"/>
                    <a:pt x="240" y="713"/>
                    <a:pt x="240" y="713"/>
                  </a:cubicBezTo>
                  <a:cubicBezTo>
                    <a:pt x="283" y="727"/>
                    <a:pt x="283" y="727"/>
                    <a:pt x="283" y="727"/>
                  </a:cubicBezTo>
                  <a:cubicBezTo>
                    <a:pt x="294" y="723"/>
                    <a:pt x="349" y="704"/>
                    <a:pt x="361" y="730"/>
                  </a:cubicBezTo>
                  <a:cubicBezTo>
                    <a:pt x="371" y="751"/>
                    <a:pt x="403" y="764"/>
                    <a:pt x="408" y="766"/>
                  </a:cubicBezTo>
                  <a:cubicBezTo>
                    <a:pt x="479" y="766"/>
                    <a:pt x="479" y="766"/>
                    <a:pt x="479" y="766"/>
                  </a:cubicBezTo>
                  <a:cubicBezTo>
                    <a:pt x="488" y="763"/>
                    <a:pt x="512" y="754"/>
                    <a:pt x="517" y="754"/>
                  </a:cubicBezTo>
                  <a:cubicBezTo>
                    <a:pt x="523" y="754"/>
                    <a:pt x="587" y="756"/>
                    <a:pt x="590" y="756"/>
                  </a:cubicBezTo>
                  <a:cubicBezTo>
                    <a:pt x="590" y="756"/>
                    <a:pt x="590" y="756"/>
                    <a:pt x="590" y="756"/>
                  </a:cubicBezTo>
                  <a:cubicBezTo>
                    <a:pt x="647" y="766"/>
                    <a:pt x="647" y="766"/>
                    <a:pt x="647" y="766"/>
                  </a:cubicBezTo>
                  <a:cubicBezTo>
                    <a:pt x="680" y="793"/>
                    <a:pt x="680" y="793"/>
                    <a:pt x="680" y="793"/>
                  </a:cubicBezTo>
                  <a:cubicBezTo>
                    <a:pt x="740" y="793"/>
                    <a:pt x="740" y="793"/>
                    <a:pt x="740" y="793"/>
                  </a:cubicBezTo>
                  <a:cubicBezTo>
                    <a:pt x="740" y="775"/>
                    <a:pt x="740" y="775"/>
                    <a:pt x="740" y="775"/>
                  </a:cubicBezTo>
                  <a:cubicBezTo>
                    <a:pt x="759" y="756"/>
                    <a:pt x="759" y="756"/>
                    <a:pt x="759" y="756"/>
                  </a:cubicBezTo>
                  <a:cubicBezTo>
                    <a:pt x="759" y="750"/>
                    <a:pt x="760" y="727"/>
                    <a:pt x="759" y="718"/>
                  </a:cubicBezTo>
                  <a:cubicBezTo>
                    <a:pt x="758" y="711"/>
                    <a:pt x="745" y="698"/>
                    <a:pt x="738" y="691"/>
                  </a:cubicBezTo>
                  <a:cubicBezTo>
                    <a:pt x="736" y="690"/>
                    <a:pt x="736" y="690"/>
                    <a:pt x="736" y="690"/>
                  </a:cubicBezTo>
                  <a:cubicBezTo>
                    <a:pt x="736" y="667"/>
                    <a:pt x="736" y="667"/>
                    <a:pt x="736" y="667"/>
                  </a:cubicBezTo>
                  <a:cubicBezTo>
                    <a:pt x="736" y="659"/>
                    <a:pt x="752" y="648"/>
                    <a:pt x="764" y="648"/>
                  </a:cubicBezTo>
                  <a:cubicBezTo>
                    <a:pt x="853" y="648"/>
                    <a:pt x="853" y="648"/>
                    <a:pt x="853" y="648"/>
                  </a:cubicBezTo>
                  <a:cubicBezTo>
                    <a:pt x="880" y="583"/>
                    <a:pt x="880" y="583"/>
                    <a:pt x="880" y="583"/>
                  </a:cubicBezTo>
                  <a:cubicBezTo>
                    <a:pt x="884" y="579"/>
                    <a:pt x="895" y="565"/>
                    <a:pt x="901" y="563"/>
                  </a:cubicBezTo>
                  <a:cubicBezTo>
                    <a:pt x="904" y="562"/>
                    <a:pt x="916" y="554"/>
                    <a:pt x="922" y="549"/>
                  </a:cubicBezTo>
                  <a:cubicBezTo>
                    <a:pt x="964" y="509"/>
                    <a:pt x="964" y="509"/>
                    <a:pt x="964" y="509"/>
                  </a:cubicBezTo>
                  <a:cubicBezTo>
                    <a:pt x="966" y="509"/>
                    <a:pt x="966" y="509"/>
                    <a:pt x="966" y="509"/>
                  </a:cubicBezTo>
                  <a:cubicBezTo>
                    <a:pt x="967" y="509"/>
                    <a:pt x="995" y="516"/>
                    <a:pt x="1018" y="509"/>
                  </a:cubicBezTo>
                  <a:cubicBezTo>
                    <a:pt x="1034" y="504"/>
                    <a:pt x="1038" y="498"/>
                    <a:pt x="1038" y="497"/>
                  </a:cubicBezTo>
                  <a:cubicBezTo>
                    <a:pt x="1037" y="496"/>
                    <a:pt x="1037" y="496"/>
                    <a:pt x="1037" y="496"/>
                  </a:cubicBezTo>
                  <a:cubicBezTo>
                    <a:pt x="1038" y="496"/>
                    <a:pt x="1038" y="496"/>
                    <a:pt x="1038" y="496"/>
                  </a:cubicBezTo>
                  <a:cubicBezTo>
                    <a:pt x="1038" y="471"/>
                    <a:pt x="1038" y="471"/>
                    <a:pt x="1038" y="471"/>
                  </a:cubicBezTo>
                  <a:cubicBezTo>
                    <a:pt x="1041" y="459"/>
                    <a:pt x="1041" y="459"/>
                    <a:pt x="1041" y="459"/>
                  </a:cubicBezTo>
                  <a:cubicBezTo>
                    <a:pt x="1045" y="460"/>
                    <a:pt x="1045" y="460"/>
                    <a:pt x="1045" y="460"/>
                  </a:cubicBezTo>
                  <a:cubicBezTo>
                    <a:pt x="1045" y="460"/>
                    <a:pt x="1039" y="441"/>
                    <a:pt x="1032" y="428"/>
                  </a:cubicBezTo>
                  <a:cubicBezTo>
                    <a:pt x="1025" y="415"/>
                    <a:pt x="1056" y="392"/>
                    <a:pt x="1020" y="374"/>
                  </a:cubicBezTo>
                  <a:cubicBezTo>
                    <a:pt x="983" y="355"/>
                    <a:pt x="970" y="326"/>
                    <a:pt x="970" y="326"/>
                  </a:cubicBezTo>
                  <a:cubicBezTo>
                    <a:pt x="970" y="326"/>
                    <a:pt x="911" y="301"/>
                    <a:pt x="905" y="298"/>
                  </a:cubicBezTo>
                  <a:cubicBezTo>
                    <a:pt x="900" y="296"/>
                    <a:pt x="844" y="280"/>
                    <a:pt x="844" y="272"/>
                  </a:cubicBezTo>
                  <a:cubicBezTo>
                    <a:pt x="844" y="263"/>
                    <a:pt x="833" y="255"/>
                    <a:pt x="844" y="244"/>
                  </a:cubicBezTo>
                  <a:cubicBezTo>
                    <a:pt x="855" y="233"/>
                    <a:pt x="864" y="219"/>
                    <a:pt x="864" y="210"/>
                  </a:cubicBezTo>
                  <a:cubicBezTo>
                    <a:pt x="864" y="202"/>
                    <a:pt x="866" y="181"/>
                    <a:pt x="861" y="166"/>
                  </a:cubicBezTo>
                  <a:cubicBezTo>
                    <a:pt x="855" y="150"/>
                    <a:pt x="848" y="130"/>
                    <a:pt x="848" y="130"/>
                  </a:cubicBezTo>
                  <a:cubicBezTo>
                    <a:pt x="826" y="103"/>
                    <a:pt x="826" y="103"/>
                    <a:pt x="826" y="103"/>
                  </a:cubicBezTo>
                  <a:cubicBezTo>
                    <a:pt x="802" y="92"/>
                    <a:pt x="802" y="92"/>
                    <a:pt x="802" y="92"/>
                  </a:cubicBezTo>
                  <a:cubicBezTo>
                    <a:pt x="802" y="92"/>
                    <a:pt x="770" y="64"/>
                    <a:pt x="770" y="42"/>
                  </a:cubicBezTo>
                  <a:cubicBezTo>
                    <a:pt x="770" y="19"/>
                    <a:pt x="780" y="17"/>
                    <a:pt x="760" y="17"/>
                  </a:cubicBezTo>
                  <a:cubicBezTo>
                    <a:pt x="741" y="17"/>
                    <a:pt x="732" y="0"/>
                    <a:pt x="725" y="7"/>
                  </a:cubicBezTo>
                  <a:cubicBezTo>
                    <a:pt x="719" y="14"/>
                    <a:pt x="724" y="25"/>
                    <a:pt x="714" y="32"/>
                  </a:cubicBezTo>
                  <a:cubicBezTo>
                    <a:pt x="705" y="39"/>
                    <a:pt x="712" y="46"/>
                    <a:pt x="685" y="47"/>
                  </a:cubicBezTo>
                  <a:cubicBezTo>
                    <a:pt x="659" y="49"/>
                    <a:pt x="657" y="58"/>
                    <a:pt x="657" y="63"/>
                  </a:cubicBezTo>
                  <a:cubicBezTo>
                    <a:pt x="657" y="67"/>
                    <a:pt x="657" y="104"/>
                    <a:pt x="657" y="104"/>
                  </a:cubicBezTo>
                  <a:cubicBezTo>
                    <a:pt x="657" y="104"/>
                    <a:pt x="663" y="121"/>
                    <a:pt x="649" y="121"/>
                  </a:cubicBezTo>
                  <a:cubicBezTo>
                    <a:pt x="635" y="121"/>
                    <a:pt x="606" y="120"/>
                    <a:pt x="606" y="120"/>
                  </a:cubicBezTo>
                  <a:cubicBezTo>
                    <a:pt x="583" y="109"/>
                    <a:pt x="583" y="109"/>
                    <a:pt x="583" y="109"/>
                  </a:cubicBezTo>
                  <a:cubicBezTo>
                    <a:pt x="560" y="84"/>
                    <a:pt x="560" y="84"/>
                    <a:pt x="560" y="84"/>
                  </a:cubicBezTo>
                  <a:cubicBezTo>
                    <a:pt x="525" y="113"/>
                    <a:pt x="525" y="113"/>
                    <a:pt x="525" y="113"/>
                  </a:cubicBezTo>
                  <a:cubicBezTo>
                    <a:pt x="494" y="160"/>
                    <a:pt x="494" y="160"/>
                    <a:pt x="494" y="160"/>
                  </a:cubicBezTo>
                  <a:cubicBezTo>
                    <a:pt x="494" y="160"/>
                    <a:pt x="490" y="170"/>
                    <a:pt x="494" y="174"/>
                  </a:cubicBezTo>
                  <a:cubicBezTo>
                    <a:pt x="498" y="178"/>
                    <a:pt x="498" y="188"/>
                    <a:pt x="498" y="188"/>
                  </a:cubicBezTo>
                  <a:cubicBezTo>
                    <a:pt x="484" y="184"/>
                    <a:pt x="484" y="184"/>
                    <a:pt x="484" y="184"/>
                  </a:cubicBezTo>
                  <a:cubicBezTo>
                    <a:pt x="472" y="174"/>
                    <a:pt x="472" y="174"/>
                    <a:pt x="472" y="174"/>
                  </a:cubicBezTo>
                  <a:cubicBezTo>
                    <a:pt x="472" y="174"/>
                    <a:pt x="424" y="170"/>
                    <a:pt x="410" y="170"/>
                  </a:cubicBezTo>
                  <a:cubicBezTo>
                    <a:pt x="396" y="170"/>
                    <a:pt x="396" y="170"/>
                    <a:pt x="396" y="170"/>
                  </a:cubicBezTo>
                  <a:cubicBezTo>
                    <a:pt x="381" y="174"/>
                    <a:pt x="381" y="174"/>
                    <a:pt x="381" y="174"/>
                  </a:cubicBezTo>
                  <a:cubicBezTo>
                    <a:pt x="381" y="174"/>
                    <a:pt x="402" y="190"/>
                    <a:pt x="396" y="205"/>
                  </a:cubicBezTo>
                  <a:cubicBezTo>
                    <a:pt x="391" y="220"/>
                    <a:pt x="394" y="236"/>
                    <a:pt x="394" y="243"/>
                  </a:cubicBezTo>
                  <a:cubicBezTo>
                    <a:pt x="394" y="249"/>
                    <a:pt x="396" y="284"/>
                    <a:pt x="396" y="284"/>
                  </a:cubicBezTo>
                  <a:cubicBezTo>
                    <a:pt x="381" y="290"/>
                    <a:pt x="381" y="290"/>
                    <a:pt x="381" y="290"/>
                  </a:cubicBezTo>
                  <a:cubicBezTo>
                    <a:pt x="366" y="304"/>
                    <a:pt x="366" y="304"/>
                    <a:pt x="366" y="304"/>
                  </a:cubicBezTo>
                  <a:cubicBezTo>
                    <a:pt x="356" y="332"/>
                    <a:pt x="356" y="332"/>
                    <a:pt x="356" y="332"/>
                  </a:cubicBezTo>
                  <a:cubicBezTo>
                    <a:pt x="356" y="332"/>
                    <a:pt x="357" y="337"/>
                    <a:pt x="332" y="342"/>
                  </a:cubicBezTo>
                  <a:cubicBezTo>
                    <a:pt x="307" y="346"/>
                    <a:pt x="283" y="347"/>
                    <a:pt x="283" y="347"/>
                  </a:cubicBezTo>
                  <a:cubicBezTo>
                    <a:pt x="261" y="350"/>
                    <a:pt x="261" y="350"/>
                    <a:pt x="261" y="350"/>
                  </a:cubicBezTo>
                  <a:cubicBezTo>
                    <a:pt x="239" y="354"/>
                    <a:pt x="239" y="354"/>
                    <a:pt x="239" y="354"/>
                  </a:cubicBezTo>
                  <a:cubicBezTo>
                    <a:pt x="214" y="367"/>
                    <a:pt x="214" y="367"/>
                    <a:pt x="214" y="367"/>
                  </a:cubicBezTo>
                  <a:cubicBezTo>
                    <a:pt x="214" y="367"/>
                    <a:pt x="198" y="348"/>
                    <a:pt x="193" y="350"/>
                  </a:cubicBezTo>
                  <a:cubicBezTo>
                    <a:pt x="187" y="351"/>
                    <a:pt x="165" y="371"/>
                    <a:pt x="165" y="371"/>
                  </a:cubicBezTo>
                  <a:cubicBezTo>
                    <a:pt x="165" y="371"/>
                    <a:pt x="143" y="376"/>
                    <a:pt x="134" y="368"/>
                  </a:cubicBezTo>
                  <a:cubicBezTo>
                    <a:pt x="126" y="360"/>
                    <a:pt x="111" y="347"/>
                    <a:pt x="111" y="347"/>
                  </a:cubicBezTo>
                  <a:cubicBezTo>
                    <a:pt x="97" y="347"/>
                    <a:pt x="97" y="347"/>
                    <a:pt x="97" y="347"/>
                  </a:cubicBezTo>
                  <a:cubicBezTo>
                    <a:pt x="80" y="360"/>
                    <a:pt x="80" y="360"/>
                    <a:pt x="80" y="360"/>
                  </a:cubicBezTo>
                  <a:cubicBezTo>
                    <a:pt x="48" y="360"/>
                    <a:pt x="48" y="360"/>
                    <a:pt x="48" y="360"/>
                  </a:cubicBezTo>
                  <a:cubicBezTo>
                    <a:pt x="48" y="360"/>
                    <a:pt x="32" y="383"/>
                    <a:pt x="28" y="383"/>
                  </a:cubicBezTo>
                  <a:cubicBezTo>
                    <a:pt x="24" y="383"/>
                    <a:pt x="12" y="397"/>
                    <a:pt x="12" y="397"/>
                  </a:cubicBezTo>
                  <a:cubicBezTo>
                    <a:pt x="12" y="411"/>
                    <a:pt x="12" y="411"/>
                    <a:pt x="12" y="411"/>
                  </a:cubicBezTo>
                  <a:cubicBezTo>
                    <a:pt x="12" y="427"/>
                    <a:pt x="12" y="427"/>
                    <a:pt x="12" y="427"/>
                  </a:cubicBezTo>
                  <a:cubicBezTo>
                    <a:pt x="12" y="439"/>
                    <a:pt x="12" y="439"/>
                    <a:pt x="12" y="439"/>
                  </a:cubicBezTo>
                  <a:cubicBezTo>
                    <a:pt x="34" y="446"/>
                    <a:pt x="34" y="446"/>
                    <a:pt x="34" y="446"/>
                  </a:cubicBezTo>
                  <a:cubicBezTo>
                    <a:pt x="34" y="446"/>
                    <a:pt x="46" y="464"/>
                    <a:pt x="41" y="484"/>
                  </a:cubicBezTo>
                  <a:cubicBezTo>
                    <a:pt x="35" y="503"/>
                    <a:pt x="31" y="527"/>
                    <a:pt x="31" y="527"/>
                  </a:cubicBezTo>
                  <a:cubicBezTo>
                    <a:pt x="12" y="526"/>
                    <a:pt x="12" y="526"/>
                    <a:pt x="12" y="526"/>
                  </a:cubicBezTo>
                  <a:cubicBezTo>
                    <a:pt x="0" y="526"/>
                    <a:pt x="0" y="526"/>
                    <a:pt x="0" y="526"/>
                  </a:cubicBezTo>
                  <a:cubicBezTo>
                    <a:pt x="12" y="537"/>
                    <a:pt x="12" y="537"/>
                    <a:pt x="12" y="537"/>
                  </a:cubicBezTo>
                  <a:cubicBezTo>
                    <a:pt x="37" y="553"/>
                    <a:pt x="37" y="553"/>
                    <a:pt x="37" y="553"/>
                  </a:cubicBezTo>
                  <a:cubicBezTo>
                    <a:pt x="51" y="572"/>
                    <a:pt x="51" y="572"/>
                    <a:pt x="51" y="572"/>
                  </a:cubicBezTo>
                  <a:cubicBezTo>
                    <a:pt x="51" y="572"/>
                    <a:pt x="55" y="577"/>
                    <a:pt x="52" y="594"/>
                  </a:cubicBezTo>
                  <a:cubicBezTo>
                    <a:pt x="49" y="611"/>
                    <a:pt x="49" y="626"/>
                    <a:pt x="49" y="626"/>
                  </a:cubicBezTo>
                  <a:cubicBezTo>
                    <a:pt x="66" y="633"/>
                    <a:pt x="66" y="633"/>
                    <a:pt x="66" y="633"/>
                  </a:cubicBezTo>
                  <a:cubicBezTo>
                    <a:pt x="81" y="648"/>
                    <a:pt x="81" y="648"/>
                    <a:pt x="81" y="648"/>
                  </a:cubicBezTo>
                  <a:cubicBezTo>
                    <a:pt x="112" y="671"/>
                    <a:pt x="112" y="671"/>
                    <a:pt x="112" y="671"/>
                  </a:cubicBezTo>
                  <a:cubicBezTo>
                    <a:pt x="119" y="680"/>
                    <a:pt x="119" y="680"/>
                    <a:pt x="119" y="680"/>
                  </a:cubicBezTo>
                  <a:cubicBezTo>
                    <a:pt x="126" y="701"/>
                    <a:pt x="126" y="701"/>
                    <a:pt x="126" y="701"/>
                  </a:cubicBezTo>
                  <a:cubicBezTo>
                    <a:pt x="125" y="735"/>
                    <a:pt x="125" y="735"/>
                    <a:pt x="125" y="735"/>
                  </a:cubicBezTo>
                  <a:cubicBezTo>
                    <a:pt x="138" y="746"/>
                    <a:pt x="138" y="746"/>
                    <a:pt x="138" y="746"/>
                  </a:cubicBezTo>
                  <a:cubicBezTo>
                    <a:pt x="138" y="742"/>
                    <a:pt x="138" y="742"/>
                    <a:pt x="138" y="742"/>
                  </a:cubicBezTo>
                  <a:lnTo>
                    <a:pt x="200" y="7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5" name="Freeform 23"/>
            <p:cNvSpPr/>
            <p:nvPr/>
          </p:nvSpPr>
          <p:spPr bwMode="auto">
            <a:xfrm>
              <a:off x="6656388" y="3357563"/>
              <a:ext cx="284163" cy="542925"/>
            </a:xfrm>
            <a:custGeom>
              <a:avLst/>
              <a:gdLst>
                <a:gd name="T0" fmla="*/ 77 w 114"/>
                <a:gd name="T1" fmla="*/ 8 h 219"/>
                <a:gd name="T2" fmla="*/ 76 w 114"/>
                <a:gd name="T3" fmla="*/ 6 h 219"/>
                <a:gd name="T4" fmla="*/ 73 w 114"/>
                <a:gd name="T5" fmla="*/ 1 h 219"/>
                <a:gd name="T6" fmla="*/ 54 w 114"/>
                <a:gd name="T7" fmla="*/ 18 h 219"/>
                <a:gd name="T8" fmla="*/ 35 w 114"/>
                <a:gd name="T9" fmla="*/ 75 h 219"/>
                <a:gd name="T10" fmla="*/ 0 w 114"/>
                <a:gd name="T11" fmla="*/ 99 h 219"/>
                <a:gd name="T12" fmla="*/ 16 w 114"/>
                <a:gd name="T13" fmla="*/ 123 h 219"/>
                <a:gd name="T14" fmla="*/ 17 w 114"/>
                <a:gd name="T15" fmla="*/ 147 h 219"/>
                <a:gd name="T16" fmla="*/ 16 w 114"/>
                <a:gd name="T17" fmla="*/ 156 h 219"/>
                <a:gd name="T18" fmla="*/ 18 w 114"/>
                <a:gd name="T19" fmla="*/ 172 h 219"/>
                <a:gd name="T20" fmla="*/ 18 w 114"/>
                <a:gd name="T21" fmla="*/ 185 h 219"/>
                <a:gd name="T22" fmla="*/ 44 w 114"/>
                <a:gd name="T23" fmla="*/ 213 h 219"/>
                <a:gd name="T24" fmla="*/ 55 w 114"/>
                <a:gd name="T25" fmla="*/ 219 h 219"/>
                <a:gd name="T26" fmla="*/ 57 w 114"/>
                <a:gd name="T27" fmla="*/ 209 h 219"/>
                <a:gd name="T28" fmla="*/ 71 w 114"/>
                <a:gd name="T29" fmla="*/ 201 h 219"/>
                <a:gd name="T30" fmla="*/ 89 w 114"/>
                <a:gd name="T31" fmla="*/ 184 h 219"/>
                <a:gd name="T32" fmla="*/ 67 w 114"/>
                <a:gd name="T33" fmla="*/ 158 h 219"/>
                <a:gd name="T34" fmla="*/ 67 w 114"/>
                <a:gd name="T35" fmla="*/ 157 h 219"/>
                <a:gd name="T36" fmla="*/ 67 w 114"/>
                <a:gd name="T37" fmla="*/ 133 h 219"/>
                <a:gd name="T38" fmla="*/ 75 w 114"/>
                <a:gd name="T39" fmla="*/ 118 h 219"/>
                <a:gd name="T40" fmla="*/ 85 w 114"/>
                <a:gd name="T41" fmla="*/ 110 h 219"/>
                <a:gd name="T42" fmla="*/ 102 w 114"/>
                <a:gd name="T43" fmla="*/ 110 h 219"/>
                <a:gd name="T44" fmla="*/ 114 w 114"/>
                <a:gd name="T45" fmla="*/ 90 h 219"/>
                <a:gd name="T46" fmla="*/ 82 w 114"/>
                <a:gd name="T47" fmla="*/ 64 h 219"/>
                <a:gd name="T48" fmla="*/ 76 w 114"/>
                <a:gd name="T49" fmla="*/ 41 h 219"/>
                <a:gd name="T50" fmla="*/ 77 w 114"/>
                <a:gd name="T51" fmla="*/ 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19">
                  <a:moveTo>
                    <a:pt x="77" y="8"/>
                  </a:moveTo>
                  <a:cubicBezTo>
                    <a:pt x="76" y="6"/>
                    <a:pt x="76" y="6"/>
                    <a:pt x="76" y="6"/>
                  </a:cubicBezTo>
                  <a:cubicBezTo>
                    <a:pt x="76" y="4"/>
                    <a:pt x="75" y="1"/>
                    <a:pt x="73" y="1"/>
                  </a:cubicBezTo>
                  <a:cubicBezTo>
                    <a:pt x="69" y="0"/>
                    <a:pt x="60" y="9"/>
                    <a:pt x="54" y="18"/>
                  </a:cubicBezTo>
                  <a:cubicBezTo>
                    <a:pt x="52" y="24"/>
                    <a:pt x="39" y="66"/>
                    <a:pt x="35" y="75"/>
                  </a:cubicBezTo>
                  <a:cubicBezTo>
                    <a:pt x="32" y="84"/>
                    <a:pt x="18" y="96"/>
                    <a:pt x="0" y="99"/>
                  </a:cubicBezTo>
                  <a:cubicBezTo>
                    <a:pt x="6" y="104"/>
                    <a:pt x="14" y="113"/>
                    <a:pt x="16" y="123"/>
                  </a:cubicBezTo>
                  <a:cubicBezTo>
                    <a:pt x="19" y="132"/>
                    <a:pt x="18" y="141"/>
                    <a:pt x="17" y="147"/>
                  </a:cubicBezTo>
                  <a:cubicBezTo>
                    <a:pt x="16" y="151"/>
                    <a:pt x="16" y="154"/>
                    <a:pt x="16" y="156"/>
                  </a:cubicBezTo>
                  <a:cubicBezTo>
                    <a:pt x="18" y="160"/>
                    <a:pt x="18" y="165"/>
                    <a:pt x="18" y="172"/>
                  </a:cubicBezTo>
                  <a:cubicBezTo>
                    <a:pt x="18" y="176"/>
                    <a:pt x="18" y="180"/>
                    <a:pt x="18" y="185"/>
                  </a:cubicBezTo>
                  <a:cubicBezTo>
                    <a:pt x="19" y="195"/>
                    <a:pt x="37" y="211"/>
                    <a:pt x="44" y="213"/>
                  </a:cubicBezTo>
                  <a:cubicBezTo>
                    <a:pt x="47" y="213"/>
                    <a:pt x="51" y="216"/>
                    <a:pt x="55" y="219"/>
                  </a:cubicBezTo>
                  <a:cubicBezTo>
                    <a:pt x="55" y="216"/>
                    <a:pt x="55" y="212"/>
                    <a:pt x="57" y="209"/>
                  </a:cubicBezTo>
                  <a:cubicBezTo>
                    <a:pt x="59" y="206"/>
                    <a:pt x="63" y="202"/>
                    <a:pt x="71" y="201"/>
                  </a:cubicBezTo>
                  <a:cubicBezTo>
                    <a:pt x="84" y="200"/>
                    <a:pt x="88" y="189"/>
                    <a:pt x="89" y="184"/>
                  </a:cubicBezTo>
                  <a:cubicBezTo>
                    <a:pt x="67" y="158"/>
                    <a:pt x="67" y="158"/>
                    <a:pt x="67" y="158"/>
                  </a:cubicBezTo>
                  <a:cubicBezTo>
                    <a:pt x="67" y="157"/>
                    <a:pt x="67" y="157"/>
                    <a:pt x="67" y="157"/>
                  </a:cubicBezTo>
                  <a:cubicBezTo>
                    <a:pt x="67" y="152"/>
                    <a:pt x="68" y="138"/>
                    <a:pt x="67" y="133"/>
                  </a:cubicBezTo>
                  <a:cubicBezTo>
                    <a:pt x="67" y="129"/>
                    <a:pt x="71" y="122"/>
                    <a:pt x="75" y="118"/>
                  </a:cubicBezTo>
                  <a:cubicBezTo>
                    <a:pt x="82" y="110"/>
                    <a:pt x="84" y="110"/>
                    <a:pt x="85" y="110"/>
                  </a:cubicBezTo>
                  <a:cubicBezTo>
                    <a:pt x="102" y="110"/>
                    <a:pt x="102" y="110"/>
                    <a:pt x="102" y="110"/>
                  </a:cubicBezTo>
                  <a:cubicBezTo>
                    <a:pt x="114" y="90"/>
                    <a:pt x="114" y="90"/>
                    <a:pt x="114" y="90"/>
                  </a:cubicBezTo>
                  <a:cubicBezTo>
                    <a:pt x="103" y="87"/>
                    <a:pt x="89" y="75"/>
                    <a:pt x="82" y="64"/>
                  </a:cubicBezTo>
                  <a:cubicBezTo>
                    <a:pt x="75" y="55"/>
                    <a:pt x="73" y="47"/>
                    <a:pt x="76" y="41"/>
                  </a:cubicBezTo>
                  <a:cubicBezTo>
                    <a:pt x="83" y="32"/>
                    <a:pt x="82" y="28"/>
                    <a:pt x="7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26" name="Freeform 24"/>
            <p:cNvSpPr/>
            <p:nvPr/>
          </p:nvSpPr>
          <p:spPr bwMode="auto">
            <a:xfrm>
              <a:off x="3325813" y="3368674"/>
              <a:ext cx="2493963" cy="1628775"/>
            </a:xfrm>
            <a:custGeom>
              <a:avLst/>
              <a:gdLst>
                <a:gd name="T0" fmla="*/ 972 w 1004"/>
                <a:gd name="T1" fmla="*/ 559 h 655"/>
                <a:gd name="T2" fmla="*/ 987 w 1004"/>
                <a:gd name="T3" fmla="*/ 569 h 655"/>
                <a:gd name="T4" fmla="*/ 1004 w 1004"/>
                <a:gd name="T5" fmla="*/ 496 h 655"/>
                <a:gd name="T6" fmla="*/ 1002 w 1004"/>
                <a:gd name="T7" fmla="*/ 426 h 655"/>
                <a:gd name="T8" fmla="*/ 972 w 1004"/>
                <a:gd name="T9" fmla="*/ 366 h 655"/>
                <a:gd name="T10" fmla="*/ 938 w 1004"/>
                <a:gd name="T11" fmla="*/ 359 h 655"/>
                <a:gd name="T12" fmla="*/ 901 w 1004"/>
                <a:gd name="T13" fmla="*/ 388 h 655"/>
                <a:gd name="T14" fmla="*/ 877 w 1004"/>
                <a:gd name="T15" fmla="*/ 378 h 655"/>
                <a:gd name="T16" fmla="*/ 854 w 1004"/>
                <a:gd name="T17" fmla="*/ 388 h 655"/>
                <a:gd name="T18" fmla="*/ 807 w 1004"/>
                <a:gd name="T19" fmla="*/ 340 h 655"/>
                <a:gd name="T20" fmla="*/ 783 w 1004"/>
                <a:gd name="T21" fmla="*/ 336 h 655"/>
                <a:gd name="T22" fmla="*/ 734 w 1004"/>
                <a:gd name="T23" fmla="*/ 321 h 655"/>
                <a:gd name="T24" fmla="*/ 673 w 1004"/>
                <a:gd name="T25" fmla="*/ 292 h 655"/>
                <a:gd name="T26" fmla="*/ 668 w 1004"/>
                <a:gd name="T27" fmla="*/ 290 h 655"/>
                <a:gd name="T28" fmla="*/ 630 w 1004"/>
                <a:gd name="T29" fmla="*/ 252 h 655"/>
                <a:gd name="T30" fmla="*/ 590 w 1004"/>
                <a:gd name="T31" fmla="*/ 220 h 655"/>
                <a:gd name="T32" fmla="*/ 588 w 1004"/>
                <a:gd name="T33" fmla="*/ 168 h 655"/>
                <a:gd name="T34" fmla="*/ 576 w 1004"/>
                <a:gd name="T35" fmla="*/ 132 h 655"/>
                <a:gd name="T36" fmla="*/ 592 w 1004"/>
                <a:gd name="T37" fmla="*/ 107 h 655"/>
                <a:gd name="T38" fmla="*/ 598 w 1004"/>
                <a:gd name="T39" fmla="*/ 85 h 655"/>
                <a:gd name="T40" fmla="*/ 509 w 1004"/>
                <a:gd name="T41" fmla="*/ 48 h 655"/>
                <a:gd name="T42" fmla="*/ 401 w 1004"/>
                <a:gd name="T43" fmla="*/ 57 h 655"/>
                <a:gd name="T44" fmla="*/ 327 w 1004"/>
                <a:gd name="T45" fmla="*/ 58 h 655"/>
                <a:gd name="T46" fmla="*/ 274 w 1004"/>
                <a:gd name="T47" fmla="*/ 17 h 655"/>
                <a:gd name="T48" fmla="*/ 203 w 1004"/>
                <a:gd name="T49" fmla="*/ 20 h 655"/>
                <a:gd name="T50" fmla="*/ 123 w 1004"/>
                <a:gd name="T51" fmla="*/ 34 h 655"/>
                <a:gd name="T52" fmla="*/ 58 w 1004"/>
                <a:gd name="T53" fmla="*/ 30 h 655"/>
                <a:gd name="T54" fmla="*/ 43 w 1004"/>
                <a:gd name="T55" fmla="*/ 72 h 655"/>
                <a:gd name="T56" fmla="*/ 51 w 1004"/>
                <a:gd name="T57" fmla="*/ 103 h 655"/>
                <a:gd name="T58" fmla="*/ 31 w 1004"/>
                <a:gd name="T59" fmla="*/ 147 h 655"/>
                <a:gd name="T60" fmla="*/ 11 w 1004"/>
                <a:gd name="T61" fmla="*/ 130 h 655"/>
                <a:gd name="T62" fmla="*/ 5 w 1004"/>
                <a:gd name="T63" fmla="*/ 168 h 655"/>
                <a:gd name="T64" fmla="*/ 24 w 1004"/>
                <a:gd name="T65" fmla="*/ 238 h 655"/>
                <a:gd name="T66" fmla="*/ 60 w 1004"/>
                <a:gd name="T67" fmla="*/ 279 h 655"/>
                <a:gd name="T68" fmla="*/ 100 w 1004"/>
                <a:gd name="T69" fmla="*/ 316 h 655"/>
                <a:gd name="T70" fmla="*/ 150 w 1004"/>
                <a:gd name="T71" fmla="*/ 341 h 655"/>
                <a:gd name="T72" fmla="*/ 209 w 1004"/>
                <a:gd name="T73" fmla="*/ 402 h 655"/>
                <a:gd name="T74" fmla="*/ 240 w 1004"/>
                <a:gd name="T75" fmla="*/ 440 h 655"/>
                <a:gd name="T76" fmla="*/ 298 w 1004"/>
                <a:gd name="T77" fmla="*/ 496 h 655"/>
                <a:gd name="T78" fmla="*/ 346 w 1004"/>
                <a:gd name="T79" fmla="*/ 510 h 655"/>
                <a:gd name="T80" fmla="*/ 428 w 1004"/>
                <a:gd name="T81" fmla="*/ 533 h 655"/>
                <a:gd name="T82" fmla="*/ 446 w 1004"/>
                <a:gd name="T83" fmla="*/ 560 h 655"/>
                <a:gd name="T84" fmla="*/ 473 w 1004"/>
                <a:gd name="T85" fmla="*/ 583 h 655"/>
                <a:gd name="T86" fmla="*/ 510 w 1004"/>
                <a:gd name="T87" fmla="*/ 540 h 655"/>
                <a:gd name="T88" fmla="*/ 569 w 1004"/>
                <a:gd name="T89" fmla="*/ 572 h 655"/>
                <a:gd name="T90" fmla="*/ 599 w 1004"/>
                <a:gd name="T91" fmla="*/ 599 h 655"/>
                <a:gd name="T92" fmla="*/ 615 w 1004"/>
                <a:gd name="T93" fmla="*/ 641 h 655"/>
                <a:gd name="T94" fmla="*/ 703 w 1004"/>
                <a:gd name="T95" fmla="*/ 653 h 655"/>
                <a:gd name="T96" fmla="*/ 803 w 1004"/>
                <a:gd name="T97" fmla="*/ 602 h 655"/>
                <a:gd name="T98" fmla="*/ 896 w 1004"/>
                <a:gd name="T99" fmla="*/ 627 h 655"/>
                <a:gd name="T100" fmla="*/ 926 w 1004"/>
                <a:gd name="T101" fmla="*/ 588 h 655"/>
                <a:gd name="T102" fmla="*/ 944 w 1004"/>
                <a:gd name="T103" fmla="*/ 609 h 655"/>
                <a:gd name="T104" fmla="*/ 972 w 1004"/>
                <a:gd name="T105" fmla="*/ 60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04" h="655">
                  <a:moveTo>
                    <a:pt x="972" y="605"/>
                  </a:moveTo>
                  <a:cubicBezTo>
                    <a:pt x="972" y="559"/>
                    <a:pt x="972" y="559"/>
                    <a:pt x="972" y="559"/>
                  </a:cubicBezTo>
                  <a:cubicBezTo>
                    <a:pt x="979" y="566"/>
                    <a:pt x="979" y="566"/>
                    <a:pt x="979" y="566"/>
                  </a:cubicBezTo>
                  <a:cubicBezTo>
                    <a:pt x="981" y="567"/>
                    <a:pt x="984" y="570"/>
                    <a:pt x="987" y="569"/>
                  </a:cubicBezTo>
                  <a:cubicBezTo>
                    <a:pt x="987" y="569"/>
                    <a:pt x="988" y="569"/>
                    <a:pt x="990" y="567"/>
                  </a:cubicBezTo>
                  <a:cubicBezTo>
                    <a:pt x="994" y="558"/>
                    <a:pt x="1001" y="514"/>
                    <a:pt x="1004" y="496"/>
                  </a:cubicBezTo>
                  <a:cubicBezTo>
                    <a:pt x="1001" y="486"/>
                    <a:pt x="989" y="448"/>
                    <a:pt x="989" y="440"/>
                  </a:cubicBezTo>
                  <a:cubicBezTo>
                    <a:pt x="989" y="433"/>
                    <a:pt x="996" y="428"/>
                    <a:pt x="1002" y="426"/>
                  </a:cubicBezTo>
                  <a:cubicBezTo>
                    <a:pt x="984" y="403"/>
                    <a:pt x="984" y="403"/>
                    <a:pt x="984" y="403"/>
                  </a:cubicBezTo>
                  <a:cubicBezTo>
                    <a:pt x="972" y="366"/>
                    <a:pt x="972" y="366"/>
                    <a:pt x="972" y="366"/>
                  </a:cubicBezTo>
                  <a:cubicBezTo>
                    <a:pt x="963" y="359"/>
                    <a:pt x="963" y="359"/>
                    <a:pt x="963" y="359"/>
                  </a:cubicBezTo>
                  <a:cubicBezTo>
                    <a:pt x="938" y="359"/>
                    <a:pt x="938" y="359"/>
                    <a:pt x="938" y="359"/>
                  </a:cubicBezTo>
                  <a:cubicBezTo>
                    <a:pt x="929" y="376"/>
                    <a:pt x="929" y="376"/>
                    <a:pt x="929" y="376"/>
                  </a:cubicBezTo>
                  <a:cubicBezTo>
                    <a:pt x="901" y="388"/>
                    <a:pt x="901" y="388"/>
                    <a:pt x="901" y="388"/>
                  </a:cubicBezTo>
                  <a:cubicBezTo>
                    <a:pt x="896" y="388"/>
                    <a:pt x="896" y="388"/>
                    <a:pt x="896" y="388"/>
                  </a:cubicBezTo>
                  <a:cubicBezTo>
                    <a:pt x="893" y="388"/>
                    <a:pt x="884" y="383"/>
                    <a:pt x="877" y="378"/>
                  </a:cubicBezTo>
                  <a:cubicBezTo>
                    <a:pt x="856" y="389"/>
                    <a:pt x="856" y="389"/>
                    <a:pt x="856" y="389"/>
                  </a:cubicBezTo>
                  <a:cubicBezTo>
                    <a:pt x="854" y="388"/>
                    <a:pt x="854" y="388"/>
                    <a:pt x="854" y="388"/>
                  </a:cubicBezTo>
                  <a:cubicBezTo>
                    <a:pt x="854" y="388"/>
                    <a:pt x="842" y="384"/>
                    <a:pt x="830" y="364"/>
                  </a:cubicBezTo>
                  <a:cubicBezTo>
                    <a:pt x="822" y="350"/>
                    <a:pt x="815" y="345"/>
                    <a:pt x="807" y="340"/>
                  </a:cubicBezTo>
                  <a:cubicBezTo>
                    <a:pt x="805" y="339"/>
                    <a:pt x="803" y="337"/>
                    <a:pt x="801" y="336"/>
                  </a:cubicBezTo>
                  <a:cubicBezTo>
                    <a:pt x="794" y="330"/>
                    <a:pt x="783" y="336"/>
                    <a:pt x="783" y="336"/>
                  </a:cubicBezTo>
                  <a:cubicBezTo>
                    <a:pt x="782" y="337"/>
                    <a:pt x="782" y="337"/>
                    <a:pt x="782" y="337"/>
                  </a:cubicBezTo>
                  <a:cubicBezTo>
                    <a:pt x="734" y="321"/>
                    <a:pt x="734" y="321"/>
                    <a:pt x="734" y="321"/>
                  </a:cubicBezTo>
                  <a:cubicBezTo>
                    <a:pt x="729" y="318"/>
                    <a:pt x="703" y="301"/>
                    <a:pt x="703" y="288"/>
                  </a:cubicBezTo>
                  <a:cubicBezTo>
                    <a:pt x="701" y="286"/>
                    <a:pt x="686" y="287"/>
                    <a:pt x="673" y="292"/>
                  </a:cubicBezTo>
                  <a:cubicBezTo>
                    <a:pt x="670" y="293"/>
                    <a:pt x="670" y="293"/>
                    <a:pt x="670" y="293"/>
                  </a:cubicBezTo>
                  <a:cubicBezTo>
                    <a:pt x="668" y="290"/>
                    <a:pt x="668" y="290"/>
                    <a:pt x="668" y="290"/>
                  </a:cubicBezTo>
                  <a:cubicBezTo>
                    <a:pt x="667" y="289"/>
                    <a:pt x="651" y="262"/>
                    <a:pt x="646" y="251"/>
                  </a:cubicBezTo>
                  <a:cubicBezTo>
                    <a:pt x="644" y="248"/>
                    <a:pt x="636" y="250"/>
                    <a:pt x="630" y="252"/>
                  </a:cubicBezTo>
                  <a:cubicBezTo>
                    <a:pt x="621" y="254"/>
                    <a:pt x="611" y="257"/>
                    <a:pt x="604" y="252"/>
                  </a:cubicBezTo>
                  <a:cubicBezTo>
                    <a:pt x="593" y="244"/>
                    <a:pt x="590" y="224"/>
                    <a:pt x="590" y="220"/>
                  </a:cubicBezTo>
                  <a:cubicBezTo>
                    <a:pt x="576" y="191"/>
                    <a:pt x="576" y="191"/>
                    <a:pt x="576" y="191"/>
                  </a:cubicBezTo>
                  <a:cubicBezTo>
                    <a:pt x="588" y="168"/>
                    <a:pt x="588" y="168"/>
                    <a:pt x="588" y="168"/>
                  </a:cubicBezTo>
                  <a:cubicBezTo>
                    <a:pt x="576" y="160"/>
                    <a:pt x="576" y="160"/>
                    <a:pt x="576" y="160"/>
                  </a:cubicBezTo>
                  <a:cubicBezTo>
                    <a:pt x="576" y="132"/>
                    <a:pt x="576" y="132"/>
                    <a:pt x="576" y="132"/>
                  </a:cubicBezTo>
                  <a:cubicBezTo>
                    <a:pt x="577" y="131"/>
                    <a:pt x="577" y="131"/>
                    <a:pt x="577" y="131"/>
                  </a:cubicBezTo>
                  <a:cubicBezTo>
                    <a:pt x="577" y="131"/>
                    <a:pt x="588" y="113"/>
                    <a:pt x="592" y="107"/>
                  </a:cubicBezTo>
                  <a:cubicBezTo>
                    <a:pt x="594" y="104"/>
                    <a:pt x="598" y="94"/>
                    <a:pt x="601" y="85"/>
                  </a:cubicBezTo>
                  <a:cubicBezTo>
                    <a:pt x="598" y="85"/>
                    <a:pt x="598" y="85"/>
                    <a:pt x="598" y="85"/>
                  </a:cubicBezTo>
                  <a:cubicBezTo>
                    <a:pt x="564" y="57"/>
                    <a:pt x="564" y="57"/>
                    <a:pt x="564" y="57"/>
                  </a:cubicBezTo>
                  <a:cubicBezTo>
                    <a:pt x="509" y="48"/>
                    <a:pt x="509" y="48"/>
                    <a:pt x="509" y="48"/>
                  </a:cubicBezTo>
                  <a:cubicBezTo>
                    <a:pt x="505" y="48"/>
                    <a:pt x="443" y="46"/>
                    <a:pt x="437" y="46"/>
                  </a:cubicBezTo>
                  <a:cubicBezTo>
                    <a:pt x="434" y="46"/>
                    <a:pt x="417" y="52"/>
                    <a:pt x="401" y="57"/>
                  </a:cubicBezTo>
                  <a:cubicBezTo>
                    <a:pt x="401" y="58"/>
                    <a:pt x="401" y="58"/>
                    <a:pt x="401" y="58"/>
                  </a:cubicBezTo>
                  <a:cubicBezTo>
                    <a:pt x="327" y="58"/>
                    <a:pt x="327" y="58"/>
                    <a:pt x="327" y="58"/>
                  </a:cubicBezTo>
                  <a:cubicBezTo>
                    <a:pt x="326" y="57"/>
                    <a:pt x="326" y="57"/>
                    <a:pt x="326" y="57"/>
                  </a:cubicBezTo>
                  <a:cubicBezTo>
                    <a:pt x="325" y="57"/>
                    <a:pt x="285" y="43"/>
                    <a:pt x="274" y="17"/>
                  </a:cubicBezTo>
                  <a:cubicBezTo>
                    <a:pt x="266" y="0"/>
                    <a:pt x="220" y="13"/>
                    <a:pt x="204" y="19"/>
                  </a:cubicBezTo>
                  <a:cubicBezTo>
                    <a:pt x="203" y="20"/>
                    <a:pt x="203" y="20"/>
                    <a:pt x="203" y="20"/>
                  </a:cubicBezTo>
                  <a:cubicBezTo>
                    <a:pt x="161" y="6"/>
                    <a:pt x="161" y="6"/>
                    <a:pt x="161" y="6"/>
                  </a:cubicBezTo>
                  <a:cubicBezTo>
                    <a:pt x="123" y="34"/>
                    <a:pt x="123" y="34"/>
                    <a:pt x="123" y="34"/>
                  </a:cubicBezTo>
                  <a:cubicBezTo>
                    <a:pt x="58" y="34"/>
                    <a:pt x="58" y="34"/>
                    <a:pt x="58" y="34"/>
                  </a:cubicBezTo>
                  <a:cubicBezTo>
                    <a:pt x="58" y="30"/>
                    <a:pt x="58" y="30"/>
                    <a:pt x="58" y="30"/>
                  </a:cubicBezTo>
                  <a:cubicBezTo>
                    <a:pt x="51" y="54"/>
                    <a:pt x="51" y="54"/>
                    <a:pt x="51" y="54"/>
                  </a:cubicBezTo>
                  <a:cubicBezTo>
                    <a:pt x="51" y="54"/>
                    <a:pt x="43" y="66"/>
                    <a:pt x="43" y="72"/>
                  </a:cubicBezTo>
                  <a:cubicBezTo>
                    <a:pt x="43" y="77"/>
                    <a:pt x="47" y="95"/>
                    <a:pt x="47" y="95"/>
                  </a:cubicBezTo>
                  <a:cubicBezTo>
                    <a:pt x="51" y="103"/>
                    <a:pt x="51" y="103"/>
                    <a:pt x="51" y="103"/>
                  </a:cubicBezTo>
                  <a:cubicBezTo>
                    <a:pt x="51" y="103"/>
                    <a:pt x="47" y="129"/>
                    <a:pt x="47" y="133"/>
                  </a:cubicBezTo>
                  <a:cubicBezTo>
                    <a:pt x="47" y="137"/>
                    <a:pt x="31" y="147"/>
                    <a:pt x="31" y="147"/>
                  </a:cubicBezTo>
                  <a:cubicBezTo>
                    <a:pt x="24" y="133"/>
                    <a:pt x="24" y="133"/>
                    <a:pt x="24" y="133"/>
                  </a:cubicBezTo>
                  <a:cubicBezTo>
                    <a:pt x="11" y="130"/>
                    <a:pt x="11" y="130"/>
                    <a:pt x="11" y="130"/>
                  </a:cubicBezTo>
                  <a:cubicBezTo>
                    <a:pt x="1" y="155"/>
                    <a:pt x="1" y="155"/>
                    <a:pt x="1" y="155"/>
                  </a:cubicBezTo>
                  <a:cubicBezTo>
                    <a:pt x="5" y="168"/>
                    <a:pt x="5" y="168"/>
                    <a:pt x="5" y="168"/>
                  </a:cubicBezTo>
                  <a:cubicBezTo>
                    <a:pt x="5" y="168"/>
                    <a:pt x="0" y="175"/>
                    <a:pt x="4" y="199"/>
                  </a:cubicBezTo>
                  <a:cubicBezTo>
                    <a:pt x="8" y="222"/>
                    <a:pt x="19" y="238"/>
                    <a:pt x="24" y="238"/>
                  </a:cubicBezTo>
                  <a:cubicBezTo>
                    <a:pt x="28" y="238"/>
                    <a:pt x="49" y="249"/>
                    <a:pt x="49" y="249"/>
                  </a:cubicBezTo>
                  <a:cubicBezTo>
                    <a:pt x="49" y="249"/>
                    <a:pt x="56" y="277"/>
                    <a:pt x="60" y="279"/>
                  </a:cubicBezTo>
                  <a:cubicBezTo>
                    <a:pt x="64" y="282"/>
                    <a:pt x="78" y="298"/>
                    <a:pt x="78" y="298"/>
                  </a:cubicBezTo>
                  <a:cubicBezTo>
                    <a:pt x="100" y="316"/>
                    <a:pt x="100" y="316"/>
                    <a:pt x="100" y="316"/>
                  </a:cubicBezTo>
                  <a:cubicBezTo>
                    <a:pt x="128" y="310"/>
                    <a:pt x="128" y="310"/>
                    <a:pt x="128" y="310"/>
                  </a:cubicBezTo>
                  <a:cubicBezTo>
                    <a:pt x="128" y="310"/>
                    <a:pt x="146" y="335"/>
                    <a:pt x="150" y="341"/>
                  </a:cubicBezTo>
                  <a:cubicBezTo>
                    <a:pt x="155" y="346"/>
                    <a:pt x="170" y="366"/>
                    <a:pt x="178" y="372"/>
                  </a:cubicBezTo>
                  <a:cubicBezTo>
                    <a:pt x="187" y="377"/>
                    <a:pt x="209" y="402"/>
                    <a:pt x="209" y="402"/>
                  </a:cubicBezTo>
                  <a:cubicBezTo>
                    <a:pt x="224" y="408"/>
                    <a:pt x="224" y="408"/>
                    <a:pt x="224" y="408"/>
                  </a:cubicBezTo>
                  <a:cubicBezTo>
                    <a:pt x="224" y="408"/>
                    <a:pt x="233" y="431"/>
                    <a:pt x="240" y="440"/>
                  </a:cubicBezTo>
                  <a:cubicBezTo>
                    <a:pt x="247" y="448"/>
                    <a:pt x="268" y="457"/>
                    <a:pt x="272" y="458"/>
                  </a:cubicBezTo>
                  <a:cubicBezTo>
                    <a:pt x="276" y="459"/>
                    <a:pt x="291" y="490"/>
                    <a:pt x="298" y="496"/>
                  </a:cubicBezTo>
                  <a:cubicBezTo>
                    <a:pt x="305" y="501"/>
                    <a:pt x="316" y="510"/>
                    <a:pt x="322" y="510"/>
                  </a:cubicBezTo>
                  <a:cubicBezTo>
                    <a:pt x="328" y="510"/>
                    <a:pt x="333" y="504"/>
                    <a:pt x="346" y="510"/>
                  </a:cubicBezTo>
                  <a:cubicBezTo>
                    <a:pt x="358" y="515"/>
                    <a:pt x="397" y="532"/>
                    <a:pt x="397" y="532"/>
                  </a:cubicBezTo>
                  <a:cubicBezTo>
                    <a:pt x="397" y="532"/>
                    <a:pt x="424" y="533"/>
                    <a:pt x="428" y="533"/>
                  </a:cubicBezTo>
                  <a:cubicBezTo>
                    <a:pt x="432" y="533"/>
                    <a:pt x="447" y="533"/>
                    <a:pt x="447" y="533"/>
                  </a:cubicBezTo>
                  <a:cubicBezTo>
                    <a:pt x="446" y="560"/>
                    <a:pt x="446" y="560"/>
                    <a:pt x="446" y="560"/>
                  </a:cubicBezTo>
                  <a:cubicBezTo>
                    <a:pt x="454" y="588"/>
                    <a:pt x="454" y="588"/>
                    <a:pt x="454" y="588"/>
                  </a:cubicBezTo>
                  <a:cubicBezTo>
                    <a:pt x="473" y="583"/>
                    <a:pt x="473" y="583"/>
                    <a:pt x="473" y="583"/>
                  </a:cubicBezTo>
                  <a:cubicBezTo>
                    <a:pt x="475" y="558"/>
                    <a:pt x="475" y="558"/>
                    <a:pt x="475" y="558"/>
                  </a:cubicBezTo>
                  <a:cubicBezTo>
                    <a:pt x="510" y="540"/>
                    <a:pt x="510" y="540"/>
                    <a:pt x="510" y="540"/>
                  </a:cubicBezTo>
                  <a:cubicBezTo>
                    <a:pt x="540" y="551"/>
                    <a:pt x="540" y="551"/>
                    <a:pt x="540" y="551"/>
                  </a:cubicBezTo>
                  <a:cubicBezTo>
                    <a:pt x="569" y="572"/>
                    <a:pt x="569" y="572"/>
                    <a:pt x="569" y="572"/>
                  </a:cubicBezTo>
                  <a:cubicBezTo>
                    <a:pt x="586" y="572"/>
                    <a:pt x="586" y="572"/>
                    <a:pt x="586" y="572"/>
                  </a:cubicBezTo>
                  <a:cubicBezTo>
                    <a:pt x="599" y="599"/>
                    <a:pt x="599" y="599"/>
                    <a:pt x="599" y="599"/>
                  </a:cubicBezTo>
                  <a:cubicBezTo>
                    <a:pt x="604" y="616"/>
                    <a:pt x="604" y="616"/>
                    <a:pt x="604" y="616"/>
                  </a:cubicBezTo>
                  <a:cubicBezTo>
                    <a:pt x="615" y="641"/>
                    <a:pt x="615" y="641"/>
                    <a:pt x="615" y="641"/>
                  </a:cubicBezTo>
                  <a:cubicBezTo>
                    <a:pt x="654" y="650"/>
                    <a:pt x="654" y="650"/>
                    <a:pt x="654" y="650"/>
                  </a:cubicBezTo>
                  <a:cubicBezTo>
                    <a:pt x="654" y="650"/>
                    <a:pt x="698" y="655"/>
                    <a:pt x="703" y="653"/>
                  </a:cubicBezTo>
                  <a:cubicBezTo>
                    <a:pt x="707" y="652"/>
                    <a:pt x="722" y="618"/>
                    <a:pt x="753" y="618"/>
                  </a:cubicBezTo>
                  <a:cubicBezTo>
                    <a:pt x="784" y="618"/>
                    <a:pt x="797" y="604"/>
                    <a:pt x="803" y="602"/>
                  </a:cubicBezTo>
                  <a:cubicBezTo>
                    <a:pt x="809" y="599"/>
                    <a:pt x="832" y="588"/>
                    <a:pt x="860" y="607"/>
                  </a:cubicBezTo>
                  <a:cubicBezTo>
                    <a:pt x="888" y="627"/>
                    <a:pt x="887" y="632"/>
                    <a:pt x="896" y="627"/>
                  </a:cubicBezTo>
                  <a:cubicBezTo>
                    <a:pt x="906" y="621"/>
                    <a:pt x="909" y="606"/>
                    <a:pt x="913" y="599"/>
                  </a:cubicBezTo>
                  <a:cubicBezTo>
                    <a:pt x="917" y="592"/>
                    <a:pt x="926" y="588"/>
                    <a:pt x="926" y="588"/>
                  </a:cubicBezTo>
                  <a:cubicBezTo>
                    <a:pt x="931" y="604"/>
                    <a:pt x="931" y="604"/>
                    <a:pt x="931" y="604"/>
                  </a:cubicBezTo>
                  <a:cubicBezTo>
                    <a:pt x="944" y="609"/>
                    <a:pt x="944" y="609"/>
                    <a:pt x="944" y="609"/>
                  </a:cubicBezTo>
                  <a:cubicBezTo>
                    <a:pt x="944" y="605"/>
                    <a:pt x="944" y="605"/>
                    <a:pt x="944" y="605"/>
                  </a:cubicBezTo>
                  <a:lnTo>
                    <a:pt x="972" y="6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sp>
        <p:nvSpPr>
          <p:cNvPr id="27" name="Rectangle 46"/>
          <p:cNvSpPr/>
          <p:nvPr/>
        </p:nvSpPr>
        <p:spPr>
          <a:xfrm>
            <a:off x="1162050" y="5096745"/>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8" name="Rectangle 48"/>
          <p:cNvSpPr/>
          <p:nvPr/>
        </p:nvSpPr>
        <p:spPr>
          <a:xfrm>
            <a:off x="2859437" y="5107971"/>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29" name="Rectangle 50"/>
          <p:cNvSpPr/>
          <p:nvPr/>
        </p:nvSpPr>
        <p:spPr>
          <a:xfrm>
            <a:off x="1162050" y="5538610"/>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0" name="Rectangle 52"/>
          <p:cNvSpPr/>
          <p:nvPr/>
        </p:nvSpPr>
        <p:spPr>
          <a:xfrm>
            <a:off x="2859437" y="5538610"/>
            <a:ext cx="206337" cy="206337"/>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a:cs typeface="+mn-ea"/>
              <a:sym typeface="+mn-lt"/>
            </a:endParaRPr>
          </a:p>
        </p:txBody>
      </p:sp>
      <p:sp>
        <p:nvSpPr>
          <p:cNvPr id="31" name="Freeform 43"/>
          <p:cNvSpPr/>
          <p:nvPr/>
        </p:nvSpPr>
        <p:spPr>
          <a:xfrm rot="20280238">
            <a:off x="6456257" y="2262187"/>
            <a:ext cx="380054" cy="387986"/>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rgbClr val="2A566D"/>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solidFill>
                <a:schemeClr val="tx1">
                  <a:lumMod val="85000"/>
                  <a:lumOff val="15000"/>
                </a:schemeClr>
              </a:solidFill>
              <a:cs typeface="+mn-ea"/>
              <a:sym typeface="+mn-lt"/>
            </a:endParaRPr>
          </a:p>
        </p:txBody>
      </p:sp>
      <p:sp>
        <p:nvSpPr>
          <p:cNvPr id="32" name="TextBox 5"/>
          <p:cNvSpPr txBox="1"/>
          <p:nvPr/>
        </p:nvSpPr>
        <p:spPr>
          <a:xfrm>
            <a:off x="7079164" y="2217494"/>
            <a:ext cx="3176724" cy="338554"/>
          </a:xfrm>
          <a:prstGeom prst="rect">
            <a:avLst/>
          </a:prstGeom>
          <a:noFill/>
        </p:spPr>
        <p:txBody>
          <a:bodyPr wrap="none" rtlCol="0">
            <a:noAutofit/>
          </a:bodyPr>
          <a:lstStyle/>
          <a:p>
            <a:pPr defTabSz="1828165"/>
            <a:r>
              <a:rPr lang="zh-CN" altLang="en-US" sz="1600" b="1" dirty="0">
                <a:solidFill>
                  <a:schemeClr val="tx1">
                    <a:lumMod val="85000"/>
                    <a:lumOff val="15000"/>
                  </a:schemeClr>
                </a:solidFill>
                <a:cs typeface="+mn-ea"/>
                <a:sym typeface="+mn-lt"/>
              </a:rPr>
              <a:t>点击输入标题内容</a:t>
            </a:r>
            <a:endParaRPr lang="zh-CN" altLang="en-US" sz="1600" b="1" dirty="0">
              <a:solidFill>
                <a:schemeClr val="tx1">
                  <a:lumMod val="85000"/>
                  <a:lumOff val="15000"/>
                </a:schemeClr>
              </a:solidFill>
              <a:cs typeface="+mn-ea"/>
              <a:sym typeface="+mn-lt"/>
            </a:endParaRPr>
          </a:p>
        </p:txBody>
      </p:sp>
      <p:sp>
        <p:nvSpPr>
          <p:cNvPr id="33" name="TextBox 103"/>
          <p:cNvSpPr txBox="1"/>
          <p:nvPr/>
        </p:nvSpPr>
        <p:spPr>
          <a:xfrm>
            <a:off x="7079164" y="2834204"/>
            <a:ext cx="3950786" cy="2462213"/>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单击编辑您要的内容，建议您在展示时采用微软雅黑字体单击使用微软雅黑单击编辑您要的内容建议您在展示时采用微软雅黑字体单击使用微软雅黑</a:t>
            </a:r>
            <a:endParaRPr lang="en-US" altLang="zh-CN" sz="1400" dirty="0">
              <a:solidFill>
                <a:schemeClr val="tx1">
                  <a:lumMod val="85000"/>
                  <a:lumOff val="15000"/>
                </a:schemeClr>
              </a:solidFill>
              <a:cs typeface="+mn-ea"/>
              <a:sym typeface="+mn-lt"/>
            </a:endParaRPr>
          </a:p>
          <a:p>
            <a:pPr defTabSz="1828165"/>
            <a:r>
              <a:rPr lang="zh-CN" altLang="en-US" sz="1400" dirty="0">
                <a:solidFill>
                  <a:schemeClr val="tx1">
                    <a:lumMod val="85000"/>
                    <a:lumOff val="15000"/>
                  </a:schemeClr>
                </a:solidFill>
                <a:cs typeface="+mn-ea"/>
                <a:sym typeface="+mn-lt"/>
              </a:rPr>
              <a:t>单击编辑您要的内容，建议您在展示时采用微软雅黑字体单击使用微软雅黑单击编辑您要的内容</a:t>
            </a:r>
            <a:endParaRPr lang="en-US" altLang="zh-CN" sz="1400" dirty="0">
              <a:solidFill>
                <a:schemeClr val="tx1">
                  <a:lumMod val="85000"/>
                  <a:lumOff val="15000"/>
                </a:schemeClr>
              </a:solidFill>
              <a:cs typeface="+mn-ea"/>
              <a:sym typeface="+mn-lt"/>
            </a:endParaRPr>
          </a:p>
        </p:txBody>
      </p:sp>
      <p:sp>
        <p:nvSpPr>
          <p:cNvPr id="34" name="文本框 33"/>
          <p:cNvSpPr txBox="1"/>
          <p:nvPr/>
        </p:nvSpPr>
        <p:spPr>
          <a:xfrm>
            <a:off x="1472370"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5" name="文本框 34"/>
          <p:cNvSpPr txBox="1"/>
          <p:nvPr/>
        </p:nvSpPr>
        <p:spPr>
          <a:xfrm>
            <a:off x="1472370"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6" name="文本框 35"/>
          <p:cNvSpPr txBox="1"/>
          <p:nvPr/>
        </p:nvSpPr>
        <p:spPr>
          <a:xfrm>
            <a:off x="3199499" y="5081576"/>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sp>
        <p:nvSpPr>
          <p:cNvPr id="37" name="文本框 36"/>
          <p:cNvSpPr txBox="1"/>
          <p:nvPr/>
        </p:nvSpPr>
        <p:spPr>
          <a:xfrm>
            <a:off x="3199499" y="5487889"/>
            <a:ext cx="918747" cy="307777"/>
          </a:xfrm>
          <a:prstGeom prst="rect">
            <a:avLst/>
          </a:prstGeom>
          <a:noFill/>
        </p:spPr>
        <p:txBody>
          <a:bodyPr wrap="square" rtlCol="0">
            <a:spAutoFit/>
          </a:bodyPr>
          <a:lstStyle/>
          <a:p>
            <a:pPr defTabSz="1828165"/>
            <a:r>
              <a:rPr lang="zh-CN" altLang="en-US" sz="1400" dirty="0">
                <a:solidFill>
                  <a:schemeClr val="tx1">
                    <a:lumMod val="85000"/>
                    <a:lumOff val="15000"/>
                  </a:schemeClr>
                </a:solidFill>
                <a:cs typeface="+mn-ea"/>
                <a:sym typeface="+mn-lt"/>
              </a:rPr>
              <a:t>点击编辑</a:t>
            </a:r>
            <a:endParaRPr lang="zh-CN" altLang="en-US" sz="1400" dirty="0">
              <a:solidFill>
                <a:schemeClr val="tx1">
                  <a:lumMod val="85000"/>
                  <a:lumOff val="15000"/>
                </a:schemeClr>
              </a:solidFill>
              <a:cs typeface="+mn-ea"/>
              <a:sym typeface="+mn-lt"/>
            </a:endParaRPr>
          </a:p>
        </p:txBody>
      </p:sp>
      <p:grpSp>
        <p:nvGrpSpPr>
          <p:cNvPr id="38" name="组合 37"/>
          <p:cNvGrpSpPr/>
          <p:nvPr/>
        </p:nvGrpSpPr>
        <p:grpSpPr>
          <a:xfrm>
            <a:off x="339352" y="289054"/>
            <a:ext cx="6112248" cy="504259"/>
            <a:chOff x="339352" y="289054"/>
            <a:chExt cx="6112248" cy="504259"/>
          </a:xfrm>
        </p:grpSpPr>
        <p:sp>
          <p:nvSpPr>
            <p:cNvPr id="39" name="矩形 38"/>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Shape 1301"/>
          <p:cNvSpPr>
            <a:spLocks noChangeArrowheads="1"/>
          </p:cNvSpPr>
          <p:nvPr/>
        </p:nvSpPr>
        <p:spPr bwMode="auto">
          <a:xfrm>
            <a:off x="5056188" y="2760028"/>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eaLnBrk="1" hangingPunct="1"/>
            <a:r>
              <a:rPr lang="en-US" altLang="zh-CN" sz="2400" dirty="0">
                <a:cs typeface="+mn-ea"/>
                <a:sym typeface="+mn-lt"/>
              </a:rPr>
              <a:t>Six Steps</a:t>
            </a:r>
            <a:endParaRPr lang="en-US" altLang="zh-CN" sz="2400" dirty="0">
              <a:cs typeface="+mn-ea"/>
              <a:sym typeface="+mn-lt"/>
            </a:endParaRPr>
          </a:p>
          <a:p>
            <a:pPr algn="ctr" eaLnBrk="1" hangingPunct="1"/>
            <a:r>
              <a:rPr lang="en-US" altLang="zh-CN" sz="2400" dirty="0">
                <a:cs typeface="+mn-ea"/>
                <a:sym typeface="+mn-lt"/>
              </a:rPr>
              <a:t>Process</a:t>
            </a:r>
            <a:endParaRPr lang="zh-CN" altLang="zh-CN" sz="2400" dirty="0">
              <a:cs typeface="+mn-ea"/>
              <a:sym typeface="+mn-lt"/>
            </a:endParaRPr>
          </a:p>
        </p:txBody>
      </p:sp>
      <p:sp>
        <p:nvSpPr>
          <p:cNvPr id="4" name="Shape 1302"/>
          <p:cNvSpPr/>
          <p:nvPr/>
        </p:nvSpPr>
        <p:spPr bwMode="auto">
          <a:xfrm>
            <a:off x="6580188"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a:solidFill>
                  <a:schemeClr val="bg1"/>
                </a:solidFill>
                <a:latin typeface="+mn-lt"/>
                <a:ea typeface="+mn-ea"/>
                <a:cs typeface="+mn-ea"/>
                <a:sym typeface="+mn-lt"/>
              </a:rPr>
              <a:t>0</a:t>
            </a:r>
            <a:r>
              <a:rPr lang="zh-CN" altLang="zh-CN" sz="2400" b="1">
                <a:solidFill>
                  <a:schemeClr val="bg1"/>
                </a:solidFill>
                <a:latin typeface="+mn-lt"/>
                <a:ea typeface="+mn-ea"/>
                <a:cs typeface="+mn-ea"/>
                <a:sym typeface="+mn-lt"/>
              </a:rPr>
              <a:t>2</a:t>
            </a:r>
            <a:endParaRPr lang="zh-CN" altLang="zh-CN" sz="2400" b="1">
              <a:solidFill>
                <a:schemeClr val="bg1"/>
              </a:solidFill>
              <a:latin typeface="+mn-lt"/>
              <a:ea typeface="+mn-ea"/>
              <a:cs typeface="+mn-ea"/>
              <a:sym typeface="+mn-lt"/>
            </a:endParaRPr>
          </a:p>
        </p:txBody>
      </p:sp>
      <p:grpSp>
        <p:nvGrpSpPr>
          <p:cNvPr id="5" name="Group 1311"/>
          <p:cNvGrpSpPr/>
          <p:nvPr/>
        </p:nvGrpSpPr>
        <p:grpSpPr bwMode="auto">
          <a:xfrm>
            <a:off x="4260852" y="1862138"/>
            <a:ext cx="3686175" cy="3860800"/>
            <a:chOff x="0" y="0"/>
            <a:chExt cx="6699936" cy="7019889"/>
          </a:xfrm>
        </p:grpSpPr>
        <p:sp>
          <p:nvSpPr>
            <p:cNvPr id="6" name="Shape 1305"/>
            <p:cNvSpPr/>
            <p:nvPr/>
          </p:nvSpPr>
          <p:spPr>
            <a:xfrm>
              <a:off x="2746916" y="0"/>
              <a:ext cx="1220530" cy="5484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7" name="Shape 1306"/>
            <p:cNvSpPr/>
            <p:nvPr/>
          </p:nvSpPr>
          <p:spPr>
            <a:xfrm rot="7172730">
              <a:off x="5764839" y="5207197"/>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8" name="Shape 1307"/>
            <p:cNvSpPr/>
            <p:nvPr/>
          </p:nvSpPr>
          <p:spPr>
            <a:xfrm rot="3600000">
              <a:off x="5759068" y="1749209"/>
              <a:ext cx="1220975" cy="5482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9" name="Shape 1308"/>
            <p:cNvSpPr/>
            <p:nvPr/>
          </p:nvSpPr>
          <p:spPr>
            <a:xfrm rot="10800000">
              <a:off x="2729604" y="6965045"/>
              <a:ext cx="1223416" cy="5484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0" name="Shape 1309"/>
            <p:cNvSpPr/>
            <p:nvPr/>
          </p:nvSpPr>
          <p:spPr>
            <a:xfrm rot="18000000">
              <a:off x="-274337" y="1734776"/>
              <a:ext cx="1223862" cy="5193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sp>
          <p:nvSpPr>
            <p:cNvPr id="11" name="Shape 1310"/>
            <p:cNvSpPr/>
            <p:nvPr/>
          </p:nvSpPr>
          <p:spPr>
            <a:xfrm rot="14400000">
              <a:off x="-280109" y="5215856"/>
              <a:ext cx="1220977" cy="54824"/>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noFill/>
            <a:ln w="38100" cap="flat">
              <a:solidFill>
                <a:schemeClr val="bg1">
                  <a:lumMod val="65000"/>
                </a:schemeClr>
              </a:solidFill>
              <a:prstDash val="solid"/>
              <a:miter lim="400000"/>
              <a:tailEnd type="triangle" w="med" len="med"/>
            </a:ln>
            <a:effectLst/>
          </p:spPr>
          <p:txBody>
            <a:bodyPr lIns="0" tIns="0" rIns="0" bIns="0" anchor="ctr"/>
            <a:lstStyle/>
            <a:p>
              <a:pPr algn="ctr" defTabSz="292100">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400">
                <a:solidFill>
                  <a:schemeClr val="bg1"/>
                </a:solidFill>
                <a:cs typeface="+mn-ea"/>
                <a:sym typeface="+mn-lt"/>
              </a:endParaRPr>
            </a:p>
          </p:txBody>
        </p:sp>
      </p:grpSp>
      <p:sp>
        <p:nvSpPr>
          <p:cNvPr id="12" name="Shape 1312"/>
          <p:cNvSpPr/>
          <p:nvPr/>
        </p:nvSpPr>
        <p:spPr bwMode="auto">
          <a:xfrm>
            <a:off x="7535863" y="3305176"/>
            <a:ext cx="952500"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3</a:t>
            </a:r>
            <a:endParaRPr lang="zh-CN" altLang="zh-CN" sz="2400" b="1">
              <a:solidFill>
                <a:schemeClr val="bg1"/>
              </a:solidFill>
              <a:cs typeface="+mn-ea"/>
              <a:sym typeface="+mn-lt"/>
            </a:endParaRPr>
          </a:p>
        </p:txBody>
      </p:sp>
      <p:sp>
        <p:nvSpPr>
          <p:cNvPr id="13" name="Shape 1315"/>
          <p:cNvSpPr/>
          <p:nvPr/>
        </p:nvSpPr>
        <p:spPr bwMode="auto">
          <a:xfrm>
            <a:off x="3721101" y="3305176"/>
            <a:ext cx="950912"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6</a:t>
            </a:r>
            <a:endParaRPr lang="zh-CN" altLang="zh-CN" sz="2400" b="1" dirty="0">
              <a:solidFill>
                <a:schemeClr val="bg1"/>
              </a:solidFill>
              <a:cs typeface="+mn-ea"/>
              <a:sym typeface="+mn-lt"/>
            </a:endParaRPr>
          </a:p>
        </p:txBody>
      </p:sp>
      <p:sp>
        <p:nvSpPr>
          <p:cNvPr id="14" name="Shape 1318"/>
          <p:cNvSpPr/>
          <p:nvPr/>
        </p:nvSpPr>
        <p:spPr bwMode="auto">
          <a:xfrm>
            <a:off x="4673601" y="1660525"/>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400" b="1" dirty="0">
                <a:solidFill>
                  <a:schemeClr val="bg1"/>
                </a:solidFill>
                <a:latin typeface="+mn-lt"/>
                <a:ea typeface="+mn-ea"/>
                <a:cs typeface="+mn-ea"/>
                <a:sym typeface="+mn-lt"/>
              </a:rPr>
              <a:t>01</a:t>
            </a:r>
            <a:endParaRPr lang="zh-CN" altLang="zh-CN" sz="2400" b="1" dirty="0">
              <a:solidFill>
                <a:schemeClr val="bg1"/>
              </a:solidFill>
              <a:latin typeface="+mn-lt"/>
              <a:ea typeface="+mn-ea"/>
              <a:cs typeface="+mn-ea"/>
              <a:sym typeface="+mn-lt"/>
            </a:endParaRPr>
          </a:p>
        </p:txBody>
      </p:sp>
      <p:sp>
        <p:nvSpPr>
          <p:cNvPr id="15" name="Shape 1321"/>
          <p:cNvSpPr/>
          <p:nvPr/>
        </p:nvSpPr>
        <p:spPr bwMode="auto">
          <a:xfrm>
            <a:off x="4673601"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p>
            <a:pPr algn="ctr" defTabSz="584200"/>
            <a:r>
              <a:rPr lang="en-US" altLang="zh-CN" sz="2400" b="1" dirty="0">
                <a:solidFill>
                  <a:schemeClr val="bg1"/>
                </a:solidFill>
                <a:cs typeface="+mn-ea"/>
                <a:sym typeface="+mn-lt"/>
              </a:rPr>
              <a:t>0</a:t>
            </a:r>
            <a:r>
              <a:rPr lang="zh-CN" altLang="zh-CN" sz="2400" b="1" dirty="0">
                <a:solidFill>
                  <a:schemeClr val="bg1"/>
                </a:solidFill>
                <a:cs typeface="+mn-ea"/>
                <a:sym typeface="+mn-lt"/>
              </a:rPr>
              <a:t>5</a:t>
            </a:r>
            <a:endParaRPr lang="zh-CN" altLang="zh-CN" sz="2400" b="1" dirty="0">
              <a:solidFill>
                <a:schemeClr val="bg1"/>
              </a:solidFill>
              <a:cs typeface="+mn-ea"/>
              <a:sym typeface="+mn-lt"/>
            </a:endParaRPr>
          </a:p>
        </p:txBody>
      </p:sp>
      <p:sp>
        <p:nvSpPr>
          <p:cNvPr id="16" name="Shape 1324"/>
          <p:cNvSpPr/>
          <p:nvPr/>
        </p:nvSpPr>
        <p:spPr bwMode="auto">
          <a:xfrm>
            <a:off x="6581776" y="4957763"/>
            <a:ext cx="952500" cy="95250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584200"/>
            <a:r>
              <a:rPr lang="en-US" altLang="zh-CN" sz="2400" b="1">
                <a:solidFill>
                  <a:schemeClr val="bg1"/>
                </a:solidFill>
                <a:cs typeface="+mn-ea"/>
                <a:sym typeface="+mn-lt"/>
              </a:rPr>
              <a:t>0</a:t>
            </a:r>
            <a:r>
              <a:rPr lang="zh-CN" altLang="zh-CN" sz="2400" b="1">
                <a:solidFill>
                  <a:schemeClr val="bg1"/>
                </a:solidFill>
                <a:cs typeface="+mn-ea"/>
                <a:sym typeface="+mn-lt"/>
              </a:rPr>
              <a:t>4</a:t>
            </a:r>
            <a:endParaRPr lang="zh-CN" altLang="zh-CN" sz="2400" b="1">
              <a:solidFill>
                <a:schemeClr val="bg1"/>
              </a:solidFill>
              <a:cs typeface="+mn-ea"/>
              <a:sym typeface="+mn-lt"/>
            </a:endParaRPr>
          </a:p>
        </p:txBody>
      </p:sp>
      <p:sp>
        <p:nvSpPr>
          <p:cNvPr id="17" name="Subtitle 2"/>
          <p:cNvSpPr txBox="1"/>
          <p:nvPr/>
        </p:nvSpPr>
        <p:spPr bwMode="auto">
          <a:xfrm>
            <a:off x="7708902" y="200183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18" name="TextBox 46"/>
          <p:cNvSpPr txBox="1">
            <a:spLocks noChangeArrowheads="1"/>
          </p:cNvSpPr>
          <p:nvPr/>
        </p:nvSpPr>
        <p:spPr bwMode="auto">
          <a:xfrm>
            <a:off x="7713663" y="1665288"/>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endParaRPr lang="zh-CN" altLang="en-US" sz="1600" b="1" dirty="0">
              <a:solidFill>
                <a:schemeClr val="tx1">
                  <a:lumMod val="85000"/>
                  <a:lumOff val="15000"/>
                </a:schemeClr>
              </a:solidFill>
              <a:latin typeface="+mn-lt"/>
              <a:ea typeface="+mn-ea"/>
              <a:cs typeface="+mn-ea"/>
              <a:sym typeface="+mn-lt"/>
            </a:endParaRPr>
          </a:p>
        </p:txBody>
      </p:sp>
      <p:sp>
        <p:nvSpPr>
          <p:cNvPr id="19" name="Subtitle 2"/>
          <p:cNvSpPr txBox="1"/>
          <p:nvPr/>
        </p:nvSpPr>
        <p:spPr bwMode="auto">
          <a:xfrm>
            <a:off x="8599489" y="3671889"/>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0" name="TextBox 46"/>
          <p:cNvSpPr txBox="1">
            <a:spLocks noChangeArrowheads="1"/>
          </p:cNvSpPr>
          <p:nvPr/>
        </p:nvSpPr>
        <p:spPr bwMode="auto">
          <a:xfrm>
            <a:off x="8604251" y="3335338"/>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1" name="Subtitle 2"/>
          <p:cNvSpPr txBox="1"/>
          <p:nvPr/>
        </p:nvSpPr>
        <p:spPr bwMode="auto">
          <a:xfrm>
            <a:off x="7680327"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2" name="TextBox 46"/>
          <p:cNvSpPr txBox="1">
            <a:spLocks noChangeArrowheads="1"/>
          </p:cNvSpPr>
          <p:nvPr/>
        </p:nvSpPr>
        <p:spPr bwMode="auto">
          <a:xfrm>
            <a:off x="7685088" y="509111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3" name="Subtitle 2"/>
          <p:cNvSpPr txBox="1"/>
          <p:nvPr/>
        </p:nvSpPr>
        <p:spPr bwMode="auto">
          <a:xfrm>
            <a:off x="1365252" y="1892300"/>
            <a:ext cx="312737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dirty="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dirty="0">
              <a:solidFill>
                <a:schemeClr val="tx1">
                  <a:lumMod val="85000"/>
                  <a:lumOff val="15000"/>
                </a:schemeClr>
              </a:solidFill>
              <a:latin typeface="+mn-lt"/>
              <a:ea typeface="+mn-ea"/>
              <a:cs typeface="+mn-ea"/>
              <a:sym typeface="+mn-lt"/>
            </a:endParaRPr>
          </a:p>
        </p:txBody>
      </p:sp>
      <p:sp>
        <p:nvSpPr>
          <p:cNvPr id="24" name="TextBox 46"/>
          <p:cNvSpPr txBox="1">
            <a:spLocks noChangeArrowheads="1"/>
          </p:cNvSpPr>
          <p:nvPr/>
        </p:nvSpPr>
        <p:spPr bwMode="auto">
          <a:xfrm>
            <a:off x="2151063" y="1555750"/>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dirty="0">
                <a:solidFill>
                  <a:schemeClr val="tx1">
                    <a:lumMod val="85000"/>
                    <a:lumOff val="15000"/>
                  </a:schemeClr>
                </a:solidFill>
                <a:latin typeface="+mn-lt"/>
                <a:ea typeface="+mn-ea"/>
                <a:cs typeface="+mn-ea"/>
                <a:sym typeface="+mn-lt"/>
              </a:rPr>
              <a:t>单击此处编辑</a:t>
            </a:r>
            <a:endParaRPr lang="zh-CN" altLang="en-US" sz="1600" b="1" dirty="0">
              <a:solidFill>
                <a:schemeClr val="tx1">
                  <a:lumMod val="85000"/>
                  <a:lumOff val="15000"/>
                </a:schemeClr>
              </a:solidFill>
              <a:latin typeface="+mn-lt"/>
              <a:ea typeface="+mn-ea"/>
              <a:cs typeface="+mn-ea"/>
              <a:sym typeface="+mn-lt"/>
            </a:endParaRPr>
          </a:p>
        </p:txBody>
      </p:sp>
      <p:sp>
        <p:nvSpPr>
          <p:cNvPr id="25" name="Subtitle 2"/>
          <p:cNvSpPr txBox="1"/>
          <p:nvPr/>
        </p:nvSpPr>
        <p:spPr bwMode="auto">
          <a:xfrm>
            <a:off x="463552" y="3732214"/>
            <a:ext cx="3127375"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6" name="TextBox 46"/>
          <p:cNvSpPr txBox="1">
            <a:spLocks noChangeArrowheads="1"/>
          </p:cNvSpPr>
          <p:nvPr/>
        </p:nvSpPr>
        <p:spPr bwMode="auto">
          <a:xfrm>
            <a:off x="1249363" y="339566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sp>
        <p:nvSpPr>
          <p:cNvPr id="27" name="Subtitle 2"/>
          <p:cNvSpPr txBox="1"/>
          <p:nvPr/>
        </p:nvSpPr>
        <p:spPr bwMode="auto">
          <a:xfrm>
            <a:off x="1365252" y="5427664"/>
            <a:ext cx="31273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lnSpc>
                <a:spcPts val="1700"/>
              </a:lnSpc>
            </a:pPr>
            <a:r>
              <a:rPr lang="zh-CN" altLang="en-US" sz="1400">
                <a:solidFill>
                  <a:schemeClr val="tx1">
                    <a:lumMod val="85000"/>
                    <a:lumOff val="15000"/>
                  </a:schemeClr>
                </a:solidFill>
                <a:latin typeface="+mn-lt"/>
                <a:ea typeface="+mn-ea"/>
                <a:cs typeface="+mn-ea"/>
                <a:sym typeface="+mn-lt"/>
              </a:rPr>
              <a:t>单击此处编辑您要的内容，建议您在展示时采用微软雅黑字体</a:t>
            </a:r>
            <a:endParaRPr lang="zh-CN" altLang="en-US" sz="1400">
              <a:solidFill>
                <a:schemeClr val="tx1">
                  <a:lumMod val="85000"/>
                  <a:lumOff val="15000"/>
                </a:schemeClr>
              </a:solidFill>
              <a:latin typeface="+mn-lt"/>
              <a:ea typeface="+mn-ea"/>
              <a:cs typeface="+mn-ea"/>
              <a:sym typeface="+mn-lt"/>
            </a:endParaRPr>
          </a:p>
        </p:txBody>
      </p:sp>
      <p:sp>
        <p:nvSpPr>
          <p:cNvPr id="28" name="TextBox 46"/>
          <p:cNvSpPr txBox="1">
            <a:spLocks noChangeArrowheads="1"/>
          </p:cNvSpPr>
          <p:nvPr/>
        </p:nvSpPr>
        <p:spPr bwMode="auto">
          <a:xfrm>
            <a:off x="2151063" y="5091113"/>
            <a:ext cx="2330450"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eaLnBrk="1" hangingPunct="1">
              <a:lnSpc>
                <a:spcPct val="110000"/>
              </a:lnSpc>
            </a:pPr>
            <a:r>
              <a:rPr lang="zh-CN" altLang="en-US" sz="1600" b="1">
                <a:solidFill>
                  <a:schemeClr val="tx1">
                    <a:lumMod val="85000"/>
                    <a:lumOff val="15000"/>
                  </a:schemeClr>
                </a:solidFill>
                <a:latin typeface="+mn-lt"/>
                <a:ea typeface="+mn-ea"/>
                <a:cs typeface="+mn-ea"/>
                <a:sym typeface="+mn-lt"/>
              </a:rPr>
              <a:t>单击此处编辑</a:t>
            </a:r>
            <a:endParaRPr lang="zh-CN" altLang="en-US" sz="1600" b="1">
              <a:solidFill>
                <a:schemeClr val="tx1">
                  <a:lumMod val="85000"/>
                  <a:lumOff val="15000"/>
                </a:schemeClr>
              </a:solidFill>
              <a:latin typeface="+mn-lt"/>
              <a:ea typeface="+mn-ea"/>
              <a:cs typeface="+mn-ea"/>
              <a:sym typeface="+mn-lt"/>
            </a:endParaRPr>
          </a:p>
        </p:txBody>
      </p:sp>
      <p:grpSp>
        <p:nvGrpSpPr>
          <p:cNvPr id="29" name="组合 28"/>
          <p:cNvGrpSpPr/>
          <p:nvPr/>
        </p:nvGrpSpPr>
        <p:grpSpPr>
          <a:xfrm>
            <a:off x="339352" y="289054"/>
            <a:ext cx="6112248" cy="504259"/>
            <a:chOff x="339352" y="289054"/>
            <a:chExt cx="6112248" cy="504259"/>
          </a:xfrm>
        </p:grpSpPr>
        <p:sp>
          <p:nvSpPr>
            <p:cNvPr id="30" name="矩形 29"/>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研究过程及方法</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0" y="-15215"/>
            <a:ext cx="12204379" cy="6864367"/>
          </a:xfrm>
          <a:prstGeom prst="rect">
            <a:avLst/>
          </a:prstGeom>
          <a:solidFill>
            <a:srgbClr val="D95181"/>
          </a:solidFill>
        </p:spPr>
      </p:pic>
      <p:pic>
        <p:nvPicPr>
          <p:cNvPr id="83" name="图片 82"/>
          <p:cNvPicPr>
            <a:picLocks noChangeAspect="1"/>
          </p:cNvPicPr>
          <p:nvPr/>
        </p:nvPicPr>
        <p:blipFill>
          <a:blip r:embed="rId2" cstate="print"/>
          <a:stretch>
            <a:fillRect/>
          </a:stretch>
        </p:blipFill>
        <p:spPr>
          <a:xfrm>
            <a:off x="-6953764" y="-3610924"/>
            <a:ext cx="6109701" cy="6091242"/>
          </a:xfrm>
          <a:prstGeom prst="rect">
            <a:avLst/>
          </a:prstGeom>
        </p:spPr>
      </p:pic>
      <p:sp>
        <p:nvSpPr>
          <p:cNvPr id="385" name="文本框 384"/>
          <p:cNvSpPr txBox="1"/>
          <p:nvPr/>
        </p:nvSpPr>
        <p:spPr>
          <a:xfrm>
            <a:off x="830783" y="4762947"/>
            <a:ext cx="4868845" cy="461665"/>
          </a:xfrm>
          <a:prstGeom prst="rect">
            <a:avLst/>
          </a:prstGeom>
          <a:noFill/>
        </p:spPr>
        <p:txBody>
          <a:bodyPr wrap="square" rtlCol="0">
            <a:spAutoFit/>
          </a:bodyPr>
          <a:lstStyle/>
          <a:p>
            <a:pPr algn="ctr"/>
            <a:r>
              <a:rPr lang="en-US" altLang="zh-CN" sz="2400" b="1" spc="300" dirty="0">
                <a:solidFill>
                  <a:schemeClr val="tx1">
                    <a:lumMod val="85000"/>
                    <a:lumOff val="15000"/>
                  </a:schemeClr>
                </a:solidFill>
                <a:latin typeface="微软雅黑" panose="020B0503020204020204" pitchFamily="34" charset="-122"/>
                <a:ea typeface="微软雅黑" panose="020B0503020204020204" pitchFamily="34" charset="-122"/>
              </a:rPr>
              <a:t>04.</a:t>
            </a:r>
            <a:r>
              <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rPr>
              <a:t>研究结论</a:t>
            </a:r>
            <a:endParaRPr lang="zh-CN" altLang="en-US" sz="2400" b="1" spc="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1" name="Group 1"/>
          <p:cNvGrpSpPr/>
          <p:nvPr/>
        </p:nvGrpSpPr>
        <p:grpSpPr>
          <a:xfrm>
            <a:off x="1274901" y="1731245"/>
            <a:ext cx="3728664" cy="2520851"/>
            <a:chOff x="6127570" y="4273028"/>
            <a:chExt cx="11017371" cy="7448550"/>
          </a:xfrm>
        </p:grpSpPr>
        <p:grpSp>
          <p:nvGrpSpPr>
            <p:cNvPr id="22" name="Group 242"/>
            <p:cNvGrpSpPr/>
            <p:nvPr/>
          </p:nvGrpSpPr>
          <p:grpSpPr>
            <a:xfrm>
              <a:off x="6127570" y="6596806"/>
              <a:ext cx="2781541" cy="1309694"/>
              <a:chOff x="8670925" y="2651125"/>
              <a:chExt cx="1416050" cy="666750"/>
            </a:xfrm>
          </p:grpSpPr>
          <p:sp>
            <p:nvSpPr>
              <p:cNvPr id="151" name="Freeform 266"/>
              <p:cNvSpPr/>
              <p:nvPr/>
            </p:nvSpPr>
            <p:spPr bwMode="auto">
              <a:xfrm>
                <a:off x="8670925" y="2651125"/>
                <a:ext cx="1108075" cy="666750"/>
              </a:xfrm>
              <a:custGeom>
                <a:avLst/>
                <a:gdLst>
                  <a:gd name="T0" fmla="*/ 698 w 698"/>
                  <a:gd name="T1" fmla="*/ 276 h 420"/>
                  <a:gd name="T2" fmla="*/ 694 w 698"/>
                  <a:gd name="T3" fmla="*/ 246 h 420"/>
                  <a:gd name="T4" fmla="*/ 686 w 698"/>
                  <a:gd name="T5" fmla="*/ 220 h 420"/>
                  <a:gd name="T6" fmla="*/ 674 w 698"/>
                  <a:gd name="T7" fmla="*/ 196 h 420"/>
                  <a:gd name="T8" fmla="*/ 656 w 698"/>
                  <a:gd name="T9" fmla="*/ 174 h 420"/>
                  <a:gd name="T10" fmla="*/ 634 w 698"/>
                  <a:gd name="T11" fmla="*/ 156 h 420"/>
                  <a:gd name="T12" fmla="*/ 610 w 698"/>
                  <a:gd name="T13" fmla="*/ 144 h 420"/>
                  <a:gd name="T14" fmla="*/ 582 w 698"/>
                  <a:gd name="T15" fmla="*/ 134 h 420"/>
                  <a:gd name="T16" fmla="*/ 554 w 698"/>
                  <a:gd name="T17" fmla="*/ 132 h 420"/>
                  <a:gd name="T18" fmla="*/ 530 w 698"/>
                  <a:gd name="T19" fmla="*/ 134 h 420"/>
                  <a:gd name="T20" fmla="*/ 508 w 698"/>
                  <a:gd name="T21" fmla="*/ 140 h 420"/>
                  <a:gd name="T22" fmla="*/ 500 w 698"/>
                  <a:gd name="T23" fmla="*/ 110 h 420"/>
                  <a:gd name="T24" fmla="*/ 488 w 698"/>
                  <a:gd name="T25" fmla="*/ 84 h 420"/>
                  <a:gd name="T26" fmla="*/ 470 w 698"/>
                  <a:gd name="T27" fmla="*/ 60 h 420"/>
                  <a:gd name="T28" fmla="*/ 448 w 698"/>
                  <a:gd name="T29" fmla="*/ 40 h 420"/>
                  <a:gd name="T30" fmla="*/ 424 w 698"/>
                  <a:gd name="T31" fmla="*/ 22 h 420"/>
                  <a:gd name="T32" fmla="*/ 398 w 698"/>
                  <a:gd name="T33" fmla="*/ 10 h 420"/>
                  <a:gd name="T34" fmla="*/ 368 w 698"/>
                  <a:gd name="T35" fmla="*/ 2 h 420"/>
                  <a:gd name="T36" fmla="*/ 338 w 698"/>
                  <a:gd name="T37" fmla="*/ 0 h 420"/>
                  <a:gd name="T38" fmla="*/ 320 w 698"/>
                  <a:gd name="T39" fmla="*/ 0 h 420"/>
                  <a:gd name="T40" fmla="*/ 286 w 698"/>
                  <a:gd name="T41" fmla="*/ 8 h 420"/>
                  <a:gd name="T42" fmla="*/ 254 w 698"/>
                  <a:gd name="T43" fmla="*/ 20 h 420"/>
                  <a:gd name="T44" fmla="*/ 226 w 698"/>
                  <a:gd name="T45" fmla="*/ 40 h 420"/>
                  <a:gd name="T46" fmla="*/ 202 w 698"/>
                  <a:gd name="T47" fmla="*/ 64 h 420"/>
                  <a:gd name="T48" fmla="*/ 184 w 698"/>
                  <a:gd name="T49" fmla="*/ 90 h 420"/>
                  <a:gd name="T50" fmla="*/ 170 w 698"/>
                  <a:gd name="T51" fmla="*/ 122 h 420"/>
                  <a:gd name="T52" fmla="*/ 164 w 698"/>
                  <a:gd name="T53" fmla="*/ 156 h 420"/>
                  <a:gd name="T54" fmla="*/ 162 w 698"/>
                  <a:gd name="T55" fmla="*/ 174 h 420"/>
                  <a:gd name="T56" fmla="*/ 162 w 698"/>
                  <a:gd name="T57" fmla="*/ 180 h 420"/>
                  <a:gd name="T58" fmla="*/ 124 w 698"/>
                  <a:gd name="T59" fmla="*/ 172 h 420"/>
                  <a:gd name="T60" fmla="*/ 112 w 698"/>
                  <a:gd name="T61" fmla="*/ 174 h 420"/>
                  <a:gd name="T62" fmla="*/ 88 w 698"/>
                  <a:gd name="T63" fmla="*/ 178 h 420"/>
                  <a:gd name="T64" fmla="*/ 54 w 698"/>
                  <a:gd name="T65" fmla="*/ 194 h 420"/>
                  <a:gd name="T66" fmla="*/ 22 w 698"/>
                  <a:gd name="T67" fmla="*/ 228 h 420"/>
                  <a:gd name="T68" fmla="*/ 6 w 698"/>
                  <a:gd name="T69" fmla="*/ 260 h 420"/>
                  <a:gd name="T70" fmla="*/ 2 w 698"/>
                  <a:gd name="T71" fmla="*/ 284 h 420"/>
                  <a:gd name="T72" fmla="*/ 0 w 698"/>
                  <a:gd name="T73" fmla="*/ 296 h 420"/>
                  <a:gd name="T74" fmla="*/ 2 w 698"/>
                  <a:gd name="T75" fmla="*/ 322 h 420"/>
                  <a:gd name="T76" fmla="*/ 10 w 698"/>
                  <a:gd name="T77" fmla="*/ 344 h 420"/>
                  <a:gd name="T78" fmla="*/ 36 w 698"/>
                  <a:gd name="T79" fmla="*/ 384 h 420"/>
                  <a:gd name="T80" fmla="*/ 76 w 698"/>
                  <a:gd name="T81" fmla="*/ 410 h 420"/>
                  <a:gd name="T82" fmla="*/ 98 w 698"/>
                  <a:gd name="T83" fmla="*/ 418 h 420"/>
                  <a:gd name="T84" fmla="*/ 124 w 698"/>
                  <a:gd name="T85" fmla="*/ 420 h 420"/>
                  <a:gd name="T86" fmla="*/ 574 w 698"/>
                  <a:gd name="T87" fmla="*/ 418 h 420"/>
                  <a:gd name="T88" fmla="*/ 600 w 698"/>
                  <a:gd name="T89" fmla="*/ 412 h 420"/>
                  <a:gd name="T90" fmla="*/ 644 w 698"/>
                  <a:gd name="T91" fmla="*/ 388 h 420"/>
                  <a:gd name="T92" fmla="*/ 678 w 698"/>
                  <a:gd name="T93" fmla="*/ 350 h 420"/>
                  <a:gd name="T94" fmla="*/ 696 w 698"/>
                  <a:gd name="T95" fmla="*/ 302 h 420"/>
                  <a:gd name="T96" fmla="*/ 698 w 698"/>
                  <a:gd name="T97" fmla="*/ 27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8" h="420">
                    <a:moveTo>
                      <a:pt x="698" y="276"/>
                    </a:moveTo>
                    <a:lnTo>
                      <a:pt x="698" y="276"/>
                    </a:lnTo>
                    <a:lnTo>
                      <a:pt x="698" y="262"/>
                    </a:lnTo>
                    <a:lnTo>
                      <a:pt x="694" y="246"/>
                    </a:lnTo>
                    <a:lnTo>
                      <a:pt x="692" y="232"/>
                    </a:lnTo>
                    <a:lnTo>
                      <a:pt x="686" y="220"/>
                    </a:lnTo>
                    <a:lnTo>
                      <a:pt x="680" y="208"/>
                    </a:lnTo>
                    <a:lnTo>
                      <a:pt x="674" y="196"/>
                    </a:lnTo>
                    <a:lnTo>
                      <a:pt x="664" y="184"/>
                    </a:lnTo>
                    <a:lnTo>
                      <a:pt x="656" y="174"/>
                    </a:lnTo>
                    <a:lnTo>
                      <a:pt x="646" y="164"/>
                    </a:lnTo>
                    <a:lnTo>
                      <a:pt x="634" y="156"/>
                    </a:lnTo>
                    <a:lnTo>
                      <a:pt x="622" y="150"/>
                    </a:lnTo>
                    <a:lnTo>
                      <a:pt x="610" y="144"/>
                    </a:lnTo>
                    <a:lnTo>
                      <a:pt x="596" y="138"/>
                    </a:lnTo>
                    <a:lnTo>
                      <a:pt x="582" y="134"/>
                    </a:lnTo>
                    <a:lnTo>
                      <a:pt x="568" y="132"/>
                    </a:lnTo>
                    <a:lnTo>
                      <a:pt x="554" y="132"/>
                    </a:lnTo>
                    <a:lnTo>
                      <a:pt x="554" y="132"/>
                    </a:lnTo>
                    <a:lnTo>
                      <a:pt x="530" y="134"/>
                    </a:lnTo>
                    <a:lnTo>
                      <a:pt x="508" y="140"/>
                    </a:lnTo>
                    <a:lnTo>
                      <a:pt x="508" y="140"/>
                    </a:lnTo>
                    <a:lnTo>
                      <a:pt x="506" y="124"/>
                    </a:lnTo>
                    <a:lnTo>
                      <a:pt x="500" y="110"/>
                    </a:lnTo>
                    <a:lnTo>
                      <a:pt x="494" y="96"/>
                    </a:lnTo>
                    <a:lnTo>
                      <a:pt x="488" y="84"/>
                    </a:lnTo>
                    <a:lnTo>
                      <a:pt x="478" y="72"/>
                    </a:lnTo>
                    <a:lnTo>
                      <a:pt x="470" y="60"/>
                    </a:lnTo>
                    <a:lnTo>
                      <a:pt x="460" y="50"/>
                    </a:lnTo>
                    <a:lnTo>
                      <a:pt x="448" y="40"/>
                    </a:lnTo>
                    <a:lnTo>
                      <a:pt x="436" y="30"/>
                    </a:lnTo>
                    <a:lnTo>
                      <a:pt x="424" y="22"/>
                    </a:lnTo>
                    <a:lnTo>
                      <a:pt x="412" y="16"/>
                    </a:lnTo>
                    <a:lnTo>
                      <a:pt x="398" y="10"/>
                    </a:lnTo>
                    <a:lnTo>
                      <a:pt x="384" y="6"/>
                    </a:lnTo>
                    <a:lnTo>
                      <a:pt x="368" y="2"/>
                    </a:lnTo>
                    <a:lnTo>
                      <a:pt x="352" y="0"/>
                    </a:lnTo>
                    <a:lnTo>
                      <a:pt x="338" y="0"/>
                    </a:lnTo>
                    <a:lnTo>
                      <a:pt x="338" y="0"/>
                    </a:lnTo>
                    <a:lnTo>
                      <a:pt x="320" y="0"/>
                    </a:lnTo>
                    <a:lnTo>
                      <a:pt x="302" y="2"/>
                    </a:lnTo>
                    <a:lnTo>
                      <a:pt x="286" y="8"/>
                    </a:lnTo>
                    <a:lnTo>
                      <a:pt x="270" y="14"/>
                    </a:lnTo>
                    <a:lnTo>
                      <a:pt x="254" y="20"/>
                    </a:lnTo>
                    <a:lnTo>
                      <a:pt x="240" y="30"/>
                    </a:lnTo>
                    <a:lnTo>
                      <a:pt x="226" y="40"/>
                    </a:lnTo>
                    <a:lnTo>
                      <a:pt x="214" y="50"/>
                    </a:lnTo>
                    <a:lnTo>
                      <a:pt x="202" y="64"/>
                    </a:lnTo>
                    <a:lnTo>
                      <a:pt x="192" y="76"/>
                    </a:lnTo>
                    <a:lnTo>
                      <a:pt x="184" y="90"/>
                    </a:lnTo>
                    <a:lnTo>
                      <a:pt x="176" y="106"/>
                    </a:lnTo>
                    <a:lnTo>
                      <a:pt x="170" y="122"/>
                    </a:lnTo>
                    <a:lnTo>
                      <a:pt x="166" y="140"/>
                    </a:lnTo>
                    <a:lnTo>
                      <a:pt x="164" y="156"/>
                    </a:lnTo>
                    <a:lnTo>
                      <a:pt x="162" y="174"/>
                    </a:lnTo>
                    <a:lnTo>
                      <a:pt x="162" y="174"/>
                    </a:lnTo>
                    <a:lnTo>
                      <a:pt x="162" y="180"/>
                    </a:lnTo>
                    <a:lnTo>
                      <a:pt x="162" y="180"/>
                    </a:lnTo>
                    <a:lnTo>
                      <a:pt x="144" y="174"/>
                    </a:lnTo>
                    <a:lnTo>
                      <a:pt x="124" y="172"/>
                    </a:lnTo>
                    <a:lnTo>
                      <a:pt x="124" y="172"/>
                    </a:lnTo>
                    <a:lnTo>
                      <a:pt x="112" y="174"/>
                    </a:lnTo>
                    <a:lnTo>
                      <a:pt x="98" y="176"/>
                    </a:lnTo>
                    <a:lnTo>
                      <a:pt x="88" y="178"/>
                    </a:lnTo>
                    <a:lnTo>
                      <a:pt x="76" y="182"/>
                    </a:lnTo>
                    <a:lnTo>
                      <a:pt x="54" y="194"/>
                    </a:lnTo>
                    <a:lnTo>
                      <a:pt x="36" y="208"/>
                    </a:lnTo>
                    <a:lnTo>
                      <a:pt x="22" y="228"/>
                    </a:lnTo>
                    <a:lnTo>
                      <a:pt x="10" y="248"/>
                    </a:lnTo>
                    <a:lnTo>
                      <a:pt x="6" y="260"/>
                    </a:lnTo>
                    <a:lnTo>
                      <a:pt x="2" y="272"/>
                    </a:lnTo>
                    <a:lnTo>
                      <a:pt x="2" y="284"/>
                    </a:lnTo>
                    <a:lnTo>
                      <a:pt x="0" y="296"/>
                    </a:lnTo>
                    <a:lnTo>
                      <a:pt x="0" y="296"/>
                    </a:lnTo>
                    <a:lnTo>
                      <a:pt x="2" y="308"/>
                    </a:lnTo>
                    <a:lnTo>
                      <a:pt x="2" y="322"/>
                    </a:lnTo>
                    <a:lnTo>
                      <a:pt x="6" y="332"/>
                    </a:lnTo>
                    <a:lnTo>
                      <a:pt x="10" y="344"/>
                    </a:lnTo>
                    <a:lnTo>
                      <a:pt x="22" y="366"/>
                    </a:lnTo>
                    <a:lnTo>
                      <a:pt x="36" y="384"/>
                    </a:lnTo>
                    <a:lnTo>
                      <a:pt x="54" y="398"/>
                    </a:lnTo>
                    <a:lnTo>
                      <a:pt x="76" y="410"/>
                    </a:lnTo>
                    <a:lnTo>
                      <a:pt x="88" y="414"/>
                    </a:lnTo>
                    <a:lnTo>
                      <a:pt x="98" y="418"/>
                    </a:lnTo>
                    <a:lnTo>
                      <a:pt x="112" y="420"/>
                    </a:lnTo>
                    <a:lnTo>
                      <a:pt x="124" y="420"/>
                    </a:lnTo>
                    <a:lnTo>
                      <a:pt x="574" y="420"/>
                    </a:lnTo>
                    <a:lnTo>
                      <a:pt x="574" y="418"/>
                    </a:lnTo>
                    <a:lnTo>
                      <a:pt x="574" y="418"/>
                    </a:lnTo>
                    <a:lnTo>
                      <a:pt x="600" y="412"/>
                    </a:lnTo>
                    <a:lnTo>
                      <a:pt x="624" y="402"/>
                    </a:lnTo>
                    <a:lnTo>
                      <a:pt x="644" y="388"/>
                    </a:lnTo>
                    <a:lnTo>
                      <a:pt x="662" y="370"/>
                    </a:lnTo>
                    <a:lnTo>
                      <a:pt x="678" y="350"/>
                    </a:lnTo>
                    <a:lnTo>
                      <a:pt x="688" y="328"/>
                    </a:lnTo>
                    <a:lnTo>
                      <a:pt x="696" y="302"/>
                    </a:lnTo>
                    <a:lnTo>
                      <a:pt x="698" y="290"/>
                    </a:lnTo>
                    <a:lnTo>
                      <a:pt x="698" y="276"/>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52" name="Freeform 269"/>
              <p:cNvSpPr/>
              <p:nvPr/>
            </p:nvSpPr>
            <p:spPr bwMode="auto">
              <a:xfrm>
                <a:off x="9293225" y="2692400"/>
                <a:ext cx="793750" cy="476250"/>
              </a:xfrm>
              <a:custGeom>
                <a:avLst/>
                <a:gdLst>
                  <a:gd name="T0" fmla="*/ 500 w 500"/>
                  <a:gd name="T1" fmla="*/ 196 h 300"/>
                  <a:gd name="T2" fmla="*/ 492 w 500"/>
                  <a:gd name="T3" fmla="*/ 156 h 300"/>
                  <a:gd name="T4" fmla="*/ 470 w 500"/>
                  <a:gd name="T5" fmla="*/ 124 h 300"/>
                  <a:gd name="T6" fmla="*/ 436 w 500"/>
                  <a:gd name="T7" fmla="*/ 102 h 300"/>
                  <a:gd name="T8" fmla="*/ 396 w 500"/>
                  <a:gd name="T9" fmla="*/ 94 h 300"/>
                  <a:gd name="T10" fmla="*/ 380 w 500"/>
                  <a:gd name="T11" fmla="*/ 96 h 300"/>
                  <a:gd name="T12" fmla="*/ 364 w 500"/>
                  <a:gd name="T13" fmla="*/ 100 h 300"/>
                  <a:gd name="T14" fmla="*/ 348 w 500"/>
                  <a:gd name="T15" fmla="*/ 60 h 300"/>
                  <a:gd name="T16" fmla="*/ 322 w 500"/>
                  <a:gd name="T17" fmla="*/ 28 h 300"/>
                  <a:gd name="T18" fmla="*/ 284 w 500"/>
                  <a:gd name="T19" fmla="*/ 6 h 300"/>
                  <a:gd name="T20" fmla="*/ 242 w 500"/>
                  <a:gd name="T21" fmla="*/ 0 h 300"/>
                  <a:gd name="T22" fmla="*/ 228 w 500"/>
                  <a:gd name="T23" fmla="*/ 0 h 300"/>
                  <a:gd name="T24" fmla="*/ 204 w 500"/>
                  <a:gd name="T25" fmla="*/ 6 h 300"/>
                  <a:gd name="T26" fmla="*/ 172 w 500"/>
                  <a:gd name="T27" fmla="*/ 20 h 300"/>
                  <a:gd name="T28" fmla="*/ 138 w 500"/>
                  <a:gd name="T29" fmla="*/ 54 h 300"/>
                  <a:gd name="T30" fmla="*/ 122 w 500"/>
                  <a:gd name="T31" fmla="*/ 88 h 300"/>
                  <a:gd name="T32" fmla="*/ 118 w 500"/>
                  <a:gd name="T33" fmla="*/ 112 h 300"/>
                  <a:gd name="T34" fmla="*/ 116 w 500"/>
                  <a:gd name="T35" fmla="*/ 124 h 300"/>
                  <a:gd name="T36" fmla="*/ 116 w 500"/>
                  <a:gd name="T37" fmla="*/ 128 h 300"/>
                  <a:gd name="T38" fmla="*/ 90 w 500"/>
                  <a:gd name="T39" fmla="*/ 124 h 300"/>
                  <a:gd name="T40" fmla="*/ 72 w 500"/>
                  <a:gd name="T41" fmla="*/ 126 h 300"/>
                  <a:gd name="T42" fmla="*/ 40 w 500"/>
                  <a:gd name="T43" fmla="*/ 138 h 300"/>
                  <a:gd name="T44" fmla="*/ 16 w 500"/>
                  <a:gd name="T45" fmla="*/ 162 h 300"/>
                  <a:gd name="T46" fmla="*/ 2 w 500"/>
                  <a:gd name="T47" fmla="*/ 194 h 300"/>
                  <a:gd name="T48" fmla="*/ 0 w 500"/>
                  <a:gd name="T49" fmla="*/ 212 h 300"/>
                  <a:gd name="T50" fmla="*/ 8 w 500"/>
                  <a:gd name="T51" fmla="*/ 246 h 300"/>
                  <a:gd name="T52" fmla="*/ 26 w 500"/>
                  <a:gd name="T53" fmla="*/ 274 h 300"/>
                  <a:gd name="T54" fmla="*/ 54 w 500"/>
                  <a:gd name="T55" fmla="*/ 292 h 300"/>
                  <a:gd name="T56" fmla="*/ 90 w 500"/>
                  <a:gd name="T57" fmla="*/ 300 h 300"/>
                  <a:gd name="T58" fmla="*/ 412 w 500"/>
                  <a:gd name="T59" fmla="*/ 298 h 300"/>
                  <a:gd name="T60" fmla="*/ 430 w 500"/>
                  <a:gd name="T61" fmla="*/ 294 h 300"/>
                  <a:gd name="T62" fmla="*/ 460 w 500"/>
                  <a:gd name="T63" fmla="*/ 276 h 300"/>
                  <a:gd name="T64" fmla="*/ 484 w 500"/>
                  <a:gd name="T65" fmla="*/ 250 h 300"/>
                  <a:gd name="T66" fmla="*/ 498 w 500"/>
                  <a:gd name="T67" fmla="*/ 216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0" h="300">
                    <a:moveTo>
                      <a:pt x="500" y="196"/>
                    </a:moveTo>
                    <a:lnTo>
                      <a:pt x="500" y="196"/>
                    </a:lnTo>
                    <a:lnTo>
                      <a:pt x="498" y="176"/>
                    </a:lnTo>
                    <a:lnTo>
                      <a:pt x="492" y="156"/>
                    </a:lnTo>
                    <a:lnTo>
                      <a:pt x="482" y="140"/>
                    </a:lnTo>
                    <a:lnTo>
                      <a:pt x="470" y="124"/>
                    </a:lnTo>
                    <a:lnTo>
                      <a:pt x="454" y="112"/>
                    </a:lnTo>
                    <a:lnTo>
                      <a:pt x="436" y="102"/>
                    </a:lnTo>
                    <a:lnTo>
                      <a:pt x="418" y="96"/>
                    </a:lnTo>
                    <a:lnTo>
                      <a:pt x="396" y="94"/>
                    </a:lnTo>
                    <a:lnTo>
                      <a:pt x="396" y="94"/>
                    </a:lnTo>
                    <a:lnTo>
                      <a:pt x="380" y="96"/>
                    </a:lnTo>
                    <a:lnTo>
                      <a:pt x="364" y="100"/>
                    </a:lnTo>
                    <a:lnTo>
                      <a:pt x="364" y="100"/>
                    </a:lnTo>
                    <a:lnTo>
                      <a:pt x="358" y="78"/>
                    </a:lnTo>
                    <a:lnTo>
                      <a:pt x="348" y="60"/>
                    </a:lnTo>
                    <a:lnTo>
                      <a:pt x="336" y="42"/>
                    </a:lnTo>
                    <a:lnTo>
                      <a:pt x="322" y="28"/>
                    </a:lnTo>
                    <a:lnTo>
                      <a:pt x="304" y="16"/>
                    </a:lnTo>
                    <a:lnTo>
                      <a:pt x="284" y="6"/>
                    </a:lnTo>
                    <a:lnTo>
                      <a:pt x="264" y="2"/>
                    </a:lnTo>
                    <a:lnTo>
                      <a:pt x="242" y="0"/>
                    </a:lnTo>
                    <a:lnTo>
                      <a:pt x="242" y="0"/>
                    </a:lnTo>
                    <a:lnTo>
                      <a:pt x="228" y="0"/>
                    </a:lnTo>
                    <a:lnTo>
                      <a:pt x="216" y="2"/>
                    </a:lnTo>
                    <a:lnTo>
                      <a:pt x="204" y="6"/>
                    </a:lnTo>
                    <a:lnTo>
                      <a:pt x="192" y="10"/>
                    </a:lnTo>
                    <a:lnTo>
                      <a:pt x="172" y="20"/>
                    </a:lnTo>
                    <a:lnTo>
                      <a:pt x="154" y="36"/>
                    </a:lnTo>
                    <a:lnTo>
                      <a:pt x="138" y="54"/>
                    </a:lnTo>
                    <a:lnTo>
                      <a:pt x="126" y="76"/>
                    </a:lnTo>
                    <a:lnTo>
                      <a:pt x="122" y="88"/>
                    </a:lnTo>
                    <a:lnTo>
                      <a:pt x="118" y="100"/>
                    </a:lnTo>
                    <a:lnTo>
                      <a:pt x="118" y="112"/>
                    </a:lnTo>
                    <a:lnTo>
                      <a:pt x="116" y="124"/>
                    </a:lnTo>
                    <a:lnTo>
                      <a:pt x="116" y="124"/>
                    </a:lnTo>
                    <a:lnTo>
                      <a:pt x="116" y="128"/>
                    </a:lnTo>
                    <a:lnTo>
                      <a:pt x="116" y="128"/>
                    </a:lnTo>
                    <a:lnTo>
                      <a:pt x="104" y="124"/>
                    </a:lnTo>
                    <a:lnTo>
                      <a:pt x="90" y="124"/>
                    </a:lnTo>
                    <a:lnTo>
                      <a:pt x="90" y="124"/>
                    </a:lnTo>
                    <a:lnTo>
                      <a:pt x="72" y="126"/>
                    </a:lnTo>
                    <a:lnTo>
                      <a:pt x="54" y="130"/>
                    </a:lnTo>
                    <a:lnTo>
                      <a:pt x="40" y="138"/>
                    </a:lnTo>
                    <a:lnTo>
                      <a:pt x="26" y="150"/>
                    </a:lnTo>
                    <a:lnTo>
                      <a:pt x="16" y="162"/>
                    </a:lnTo>
                    <a:lnTo>
                      <a:pt x="8" y="178"/>
                    </a:lnTo>
                    <a:lnTo>
                      <a:pt x="2" y="194"/>
                    </a:lnTo>
                    <a:lnTo>
                      <a:pt x="0" y="212"/>
                    </a:lnTo>
                    <a:lnTo>
                      <a:pt x="0" y="212"/>
                    </a:lnTo>
                    <a:lnTo>
                      <a:pt x="2" y="230"/>
                    </a:lnTo>
                    <a:lnTo>
                      <a:pt x="8" y="246"/>
                    </a:lnTo>
                    <a:lnTo>
                      <a:pt x="16" y="260"/>
                    </a:lnTo>
                    <a:lnTo>
                      <a:pt x="26" y="274"/>
                    </a:lnTo>
                    <a:lnTo>
                      <a:pt x="40" y="284"/>
                    </a:lnTo>
                    <a:lnTo>
                      <a:pt x="54" y="292"/>
                    </a:lnTo>
                    <a:lnTo>
                      <a:pt x="72" y="298"/>
                    </a:lnTo>
                    <a:lnTo>
                      <a:pt x="90" y="300"/>
                    </a:lnTo>
                    <a:lnTo>
                      <a:pt x="412" y="300"/>
                    </a:lnTo>
                    <a:lnTo>
                      <a:pt x="412" y="298"/>
                    </a:lnTo>
                    <a:lnTo>
                      <a:pt x="412" y="298"/>
                    </a:lnTo>
                    <a:lnTo>
                      <a:pt x="430" y="294"/>
                    </a:lnTo>
                    <a:lnTo>
                      <a:pt x="446" y="286"/>
                    </a:lnTo>
                    <a:lnTo>
                      <a:pt x="460" y="276"/>
                    </a:lnTo>
                    <a:lnTo>
                      <a:pt x="474" y="264"/>
                    </a:lnTo>
                    <a:lnTo>
                      <a:pt x="484" y="250"/>
                    </a:lnTo>
                    <a:lnTo>
                      <a:pt x="492" y="234"/>
                    </a:lnTo>
                    <a:lnTo>
                      <a:pt x="498" y="216"/>
                    </a:lnTo>
                    <a:lnTo>
                      <a:pt x="500" y="196"/>
                    </a:lnTo>
                    <a:close/>
                  </a:path>
                </a:pathLst>
              </a:custGeom>
              <a:solidFill>
                <a:srgbClr val="FAAF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grpSp>
        <p:grpSp>
          <p:nvGrpSpPr>
            <p:cNvPr id="23" name="Group 140"/>
            <p:cNvGrpSpPr/>
            <p:nvPr/>
          </p:nvGrpSpPr>
          <p:grpSpPr>
            <a:xfrm>
              <a:off x="9726785" y="5813539"/>
              <a:ext cx="5225703" cy="4341353"/>
              <a:chOff x="5435662" y="3797350"/>
              <a:chExt cx="4344885" cy="3609597"/>
            </a:xfrm>
          </p:grpSpPr>
          <p:sp>
            <p:nvSpPr>
              <p:cNvPr id="125" name="Freeform 589"/>
              <p:cNvSpPr/>
              <p:nvPr/>
            </p:nvSpPr>
            <p:spPr bwMode="auto">
              <a:xfrm>
                <a:off x="6973083" y="6751872"/>
                <a:ext cx="1270043" cy="561493"/>
              </a:xfrm>
              <a:custGeom>
                <a:avLst/>
                <a:gdLst>
                  <a:gd name="T0" fmla="*/ 20 w 190"/>
                  <a:gd name="T1" fmla="*/ 0 h 84"/>
                  <a:gd name="T2" fmla="*/ 20 w 190"/>
                  <a:gd name="T3" fmla="*/ 0 h 84"/>
                  <a:gd name="T4" fmla="*/ 0 w 190"/>
                  <a:gd name="T5" fmla="*/ 84 h 84"/>
                  <a:gd name="T6" fmla="*/ 0 w 190"/>
                  <a:gd name="T7" fmla="*/ 84 h 84"/>
                  <a:gd name="T8" fmla="*/ 190 w 190"/>
                  <a:gd name="T9" fmla="*/ 84 h 84"/>
                  <a:gd name="T10" fmla="*/ 190 w 190"/>
                  <a:gd name="T11" fmla="*/ 84 h 84"/>
                  <a:gd name="T12" fmla="*/ 170 w 190"/>
                  <a:gd name="T13" fmla="*/ 0 h 84"/>
                  <a:gd name="T14" fmla="*/ 170 w 190"/>
                  <a:gd name="T15" fmla="*/ 0 h 84"/>
                  <a:gd name="T16" fmla="*/ 20 w 190"/>
                  <a:gd name="T17" fmla="*/ 0 h 84"/>
                  <a:gd name="T18" fmla="*/ 20 w 190"/>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 h="84">
                    <a:moveTo>
                      <a:pt x="20" y="0"/>
                    </a:moveTo>
                    <a:lnTo>
                      <a:pt x="20" y="0"/>
                    </a:lnTo>
                    <a:lnTo>
                      <a:pt x="0" y="84"/>
                    </a:lnTo>
                    <a:lnTo>
                      <a:pt x="0" y="84"/>
                    </a:lnTo>
                    <a:lnTo>
                      <a:pt x="190" y="84"/>
                    </a:lnTo>
                    <a:lnTo>
                      <a:pt x="190" y="84"/>
                    </a:lnTo>
                    <a:lnTo>
                      <a:pt x="170" y="0"/>
                    </a:lnTo>
                    <a:lnTo>
                      <a:pt x="170" y="0"/>
                    </a:lnTo>
                    <a:lnTo>
                      <a:pt x="20" y="0"/>
                    </a:lnTo>
                    <a:lnTo>
                      <a:pt x="20" y="0"/>
                    </a:lnTo>
                    <a:close/>
                  </a:path>
                </a:pathLst>
              </a:custGeom>
              <a:solidFill>
                <a:srgbClr val="9392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26" name="Freeform 590"/>
              <p:cNvSpPr/>
              <p:nvPr/>
            </p:nvSpPr>
            <p:spPr bwMode="auto">
              <a:xfrm>
                <a:off x="7601421" y="6751871"/>
                <a:ext cx="641706" cy="561494"/>
              </a:xfrm>
              <a:custGeom>
                <a:avLst/>
                <a:gdLst>
                  <a:gd name="T0" fmla="*/ 0 w 96"/>
                  <a:gd name="T1" fmla="*/ 84 h 84"/>
                  <a:gd name="T2" fmla="*/ 0 w 96"/>
                  <a:gd name="T3" fmla="*/ 84 h 84"/>
                  <a:gd name="T4" fmla="*/ 96 w 96"/>
                  <a:gd name="T5" fmla="*/ 84 h 84"/>
                  <a:gd name="T6" fmla="*/ 96 w 96"/>
                  <a:gd name="T7" fmla="*/ 84 h 84"/>
                  <a:gd name="T8" fmla="*/ 76 w 96"/>
                  <a:gd name="T9" fmla="*/ 0 h 84"/>
                  <a:gd name="T10" fmla="*/ 76 w 96"/>
                  <a:gd name="T11" fmla="*/ 0 h 84"/>
                  <a:gd name="T12" fmla="*/ 0 w 96"/>
                  <a:gd name="T13" fmla="*/ 0 h 84"/>
                  <a:gd name="T14" fmla="*/ 0 w 96"/>
                  <a:gd name="T15" fmla="*/ 8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84">
                    <a:moveTo>
                      <a:pt x="0" y="84"/>
                    </a:moveTo>
                    <a:lnTo>
                      <a:pt x="0" y="84"/>
                    </a:lnTo>
                    <a:lnTo>
                      <a:pt x="96" y="84"/>
                    </a:lnTo>
                    <a:lnTo>
                      <a:pt x="96" y="84"/>
                    </a:lnTo>
                    <a:lnTo>
                      <a:pt x="76" y="0"/>
                    </a:lnTo>
                    <a:lnTo>
                      <a:pt x="76" y="0"/>
                    </a:lnTo>
                    <a:lnTo>
                      <a:pt x="0" y="0"/>
                    </a:lnTo>
                    <a:lnTo>
                      <a:pt x="0" y="84"/>
                    </a:lnTo>
                    <a:close/>
                  </a:path>
                </a:pathLst>
              </a:custGeom>
              <a:solidFill>
                <a:srgbClr val="96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27" name="Freeform 591"/>
              <p:cNvSpPr/>
              <p:nvPr/>
            </p:nvSpPr>
            <p:spPr bwMode="auto">
              <a:xfrm>
                <a:off x="6826025" y="7299996"/>
                <a:ext cx="1564159" cy="106951"/>
              </a:xfrm>
              <a:custGeom>
                <a:avLst/>
                <a:gdLst>
                  <a:gd name="T0" fmla="*/ 224 w 234"/>
                  <a:gd name="T1" fmla="*/ 0 h 16"/>
                  <a:gd name="T2" fmla="*/ 10 w 234"/>
                  <a:gd name="T3" fmla="*/ 0 h 16"/>
                  <a:gd name="T4" fmla="*/ 10 w 234"/>
                  <a:gd name="T5" fmla="*/ 0 h 16"/>
                  <a:gd name="T6" fmla="*/ 6 w 234"/>
                  <a:gd name="T7" fmla="*/ 0 h 16"/>
                  <a:gd name="T8" fmla="*/ 2 w 234"/>
                  <a:gd name="T9" fmla="*/ 4 h 16"/>
                  <a:gd name="T10" fmla="*/ 0 w 234"/>
                  <a:gd name="T11" fmla="*/ 8 h 16"/>
                  <a:gd name="T12" fmla="*/ 0 w 234"/>
                  <a:gd name="T13" fmla="*/ 12 h 16"/>
                  <a:gd name="T14" fmla="*/ 0 w 234"/>
                  <a:gd name="T15" fmla="*/ 16 h 16"/>
                  <a:gd name="T16" fmla="*/ 234 w 234"/>
                  <a:gd name="T17" fmla="*/ 16 h 16"/>
                  <a:gd name="T18" fmla="*/ 234 w 234"/>
                  <a:gd name="T19" fmla="*/ 12 h 16"/>
                  <a:gd name="T20" fmla="*/ 234 w 234"/>
                  <a:gd name="T21" fmla="*/ 12 h 16"/>
                  <a:gd name="T22" fmla="*/ 234 w 234"/>
                  <a:gd name="T23" fmla="*/ 8 h 16"/>
                  <a:gd name="T24" fmla="*/ 232 w 234"/>
                  <a:gd name="T25" fmla="*/ 4 h 16"/>
                  <a:gd name="T26" fmla="*/ 228 w 234"/>
                  <a:gd name="T27" fmla="*/ 0 h 16"/>
                  <a:gd name="T28" fmla="*/ 224 w 234"/>
                  <a:gd name="T29" fmla="*/ 0 h 16"/>
                  <a:gd name="T30" fmla="*/ 224 w 234"/>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16">
                    <a:moveTo>
                      <a:pt x="224" y="0"/>
                    </a:moveTo>
                    <a:lnTo>
                      <a:pt x="10" y="0"/>
                    </a:lnTo>
                    <a:lnTo>
                      <a:pt x="10" y="0"/>
                    </a:lnTo>
                    <a:lnTo>
                      <a:pt x="6" y="0"/>
                    </a:lnTo>
                    <a:lnTo>
                      <a:pt x="2" y="4"/>
                    </a:lnTo>
                    <a:lnTo>
                      <a:pt x="0" y="8"/>
                    </a:lnTo>
                    <a:lnTo>
                      <a:pt x="0" y="12"/>
                    </a:lnTo>
                    <a:lnTo>
                      <a:pt x="0" y="16"/>
                    </a:lnTo>
                    <a:lnTo>
                      <a:pt x="234" y="16"/>
                    </a:lnTo>
                    <a:lnTo>
                      <a:pt x="234" y="12"/>
                    </a:lnTo>
                    <a:lnTo>
                      <a:pt x="234" y="12"/>
                    </a:lnTo>
                    <a:lnTo>
                      <a:pt x="234" y="8"/>
                    </a:lnTo>
                    <a:lnTo>
                      <a:pt x="232" y="4"/>
                    </a:lnTo>
                    <a:lnTo>
                      <a:pt x="228" y="0"/>
                    </a:lnTo>
                    <a:lnTo>
                      <a:pt x="224" y="0"/>
                    </a:lnTo>
                    <a:lnTo>
                      <a:pt x="22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29" name="Freeform 593"/>
              <p:cNvSpPr/>
              <p:nvPr/>
            </p:nvSpPr>
            <p:spPr bwMode="auto">
              <a:xfrm>
                <a:off x="5435662" y="3797350"/>
                <a:ext cx="4344885" cy="2727251"/>
              </a:xfrm>
              <a:custGeom>
                <a:avLst/>
                <a:gdLst>
                  <a:gd name="T0" fmla="*/ 650 w 650"/>
                  <a:gd name="T1" fmla="*/ 408 h 408"/>
                  <a:gd name="T2" fmla="*/ 650 w 650"/>
                  <a:gd name="T3" fmla="*/ 16 h 408"/>
                  <a:gd name="T4" fmla="*/ 650 w 650"/>
                  <a:gd name="T5" fmla="*/ 16 h 408"/>
                  <a:gd name="T6" fmla="*/ 648 w 650"/>
                  <a:gd name="T7" fmla="*/ 10 h 408"/>
                  <a:gd name="T8" fmla="*/ 644 w 650"/>
                  <a:gd name="T9" fmla="*/ 6 h 408"/>
                  <a:gd name="T10" fmla="*/ 640 w 650"/>
                  <a:gd name="T11" fmla="*/ 2 h 408"/>
                  <a:gd name="T12" fmla="*/ 634 w 650"/>
                  <a:gd name="T13" fmla="*/ 0 h 408"/>
                  <a:gd name="T14" fmla="*/ 16 w 650"/>
                  <a:gd name="T15" fmla="*/ 0 h 408"/>
                  <a:gd name="T16" fmla="*/ 16 w 650"/>
                  <a:gd name="T17" fmla="*/ 0 h 408"/>
                  <a:gd name="T18" fmla="*/ 10 w 650"/>
                  <a:gd name="T19" fmla="*/ 2 h 408"/>
                  <a:gd name="T20" fmla="*/ 6 w 650"/>
                  <a:gd name="T21" fmla="*/ 6 h 408"/>
                  <a:gd name="T22" fmla="*/ 2 w 650"/>
                  <a:gd name="T23" fmla="*/ 10 h 408"/>
                  <a:gd name="T24" fmla="*/ 0 w 650"/>
                  <a:gd name="T25" fmla="*/ 16 h 408"/>
                  <a:gd name="T26" fmla="*/ 0 w 650"/>
                  <a:gd name="T27" fmla="*/ 408 h 408"/>
                  <a:gd name="T28" fmla="*/ 650 w 650"/>
                  <a:gd name="T29" fmla="*/ 40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408">
                    <a:moveTo>
                      <a:pt x="650" y="408"/>
                    </a:moveTo>
                    <a:lnTo>
                      <a:pt x="650" y="16"/>
                    </a:lnTo>
                    <a:lnTo>
                      <a:pt x="650" y="16"/>
                    </a:lnTo>
                    <a:lnTo>
                      <a:pt x="648" y="10"/>
                    </a:lnTo>
                    <a:lnTo>
                      <a:pt x="644" y="6"/>
                    </a:lnTo>
                    <a:lnTo>
                      <a:pt x="640" y="2"/>
                    </a:lnTo>
                    <a:lnTo>
                      <a:pt x="634" y="0"/>
                    </a:lnTo>
                    <a:lnTo>
                      <a:pt x="16" y="0"/>
                    </a:lnTo>
                    <a:lnTo>
                      <a:pt x="16" y="0"/>
                    </a:lnTo>
                    <a:lnTo>
                      <a:pt x="10" y="2"/>
                    </a:lnTo>
                    <a:lnTo>
                      <a:pt x="6" y="6"/>
                    </a:lnTo>
                    <a:lnTo>
                      <a:pt x="2" y="10"/>
                    </a:lnTo>
                    <a:lnTo>
                      <a:pt x="0" y="16"/>
                    </a:lnTo>
                    <a:lnTo>
                      <a:pt x="0" y="408"/>
                    </a:lnTo>
                    <a:lnTo>
                      <a:pt x="650" y="408"/>
                    </a:lnTo>
                    <a:close/>
                  </a:path>
                </a:pathLst>
              </a:custGeom>
              <a:solidFill>
                <a:srgbClr val="0F30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30" name="Rectangle 594"/>
              <p:cNvSpPr>
                <a:spLocks noChangeArrowheads="1"/>
              </p:cNvSpPr>
              <p:nvPr/>
            </p:nvSpPr>
            <p:spPr bwMode="auto">
              <a:xfrm>
                <a:off x="5622826" y="3971145"/>
                <a:ext cx="3970556" cy="23796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31" name="Rectangle 595"/>
              <p:cNvSpPr>
                <a:spLocks noChangeArrowheads="1"/>
              </p:cNvSpPr>
              <p:nvPr/>
            </p:nvSpPr>
            <p:spPr bwMode="auto">
              <a:xfrm>
                <a:off x="6023893" y="4385581"/>
                <a:ext cx="775395"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32" name="Rectangle 596"/>
              <p:cNvSpPr>
                <a:spLocks noChangeArrowheads="1"/>
              </p:cNvSpPr>
              <p:nvPr/>
            </p:nvSpPr>
            <p:spPr bwMode="auto">
              <a:xfrm>
                <a:off x="8630823" y="4385581"/>
                <a:ext cx="494648"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33" name="Rectangle 597"/>
              <p:cNvSpPr>
                <a:spLocks noChangeArrowheads="1"/>
              </p:cNvSpPr>
              <p:nvPr/>
            </p:nvSpPr>
            <p:spPr bwMode="auto">
              <a:xfrm>
                <a:off x="8015855" y="4385581"/>
                <a:ext cx="494648"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34" name="Rectangle 598"/>
              <p:cNvSpPr>
                <a:spLocks noChangeArrowheads="1"/>
              </p:cNvSpPr>
              <p:nvPr/>
            </p:nvSpPr>
            <p:spPr bwMode="auto">
              <a:xfrm>
                <a:off x="7400887" y="4385581"/>
                <a:ext cx="481280"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35" name="Rectangle 599"/>
              <p:cNvSpPr>
                <a:spLocks noChangeArrowheads="1"/>
              </p:cNvSpPr>
              <p:nvPr/>
            </p:nvSpPr>
            <p:spPr bwMode="auto">
              <a:xfrm>
                <a:off x="6023893" y="4693065"/>
                <a:ext cx="1390363" cy="137699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36" name="Freeform 600"/>
              <p:cNvSpPr>
                <a:spLocks noEditPoints="1"/>
              </p:cNvSpPr>
              <p:nvPr/>
            </p:nvSpPr>
            <p:spPr bwMode="auto">
              <a:xfrm>
                <a:off x="5997155" y="4679696"/>
                <a:ext cx="1443839" cy="1417101"/>
              </a:xfrm>
              <a:custGeom>
                <a:avLst/>
                <a:gdLst>
                  <a:gd name="T0" fmla="*/ 216 w 216"/>
                  <a:gd name="T1" fmla="*/ 212 h 212"/>
                  <a:gd name="T2" fmla="*/ 0 w 216"/>
                  <a:gd name="T3" fmla="*/ 212 h 212"/>
                  <a:gd name="T4" fmla="*/ 0 w 216"/>
                  <a:gd name="T5" fmla="*/ 0 h 212"/>
                  <a:gd name="T6" fmla="*/ 216 w 216"/>
                  <a:gd name="T7" fmla="*/ 0 h 212"/>
                  <a:gd name="T8" fmla="*/ 216 w 216"/>
                  <a:gd name="T9" fmla="*/ 212 h 212"/>
                  <a:gd name="T10" fmla="*/ 216 w 216"/>
                  <a:gd name="T11" fmla="*/ 212 h 212"/>
                  <a:gd name="T12" fmla="*/ 6 w 216"/>
                  <a:gd name="T13" fmla="*/ 206 h 212"/>
                  <a:gd name="T14" fmla="*/ 210 w 216"/>
                  <a:gd name="T15" fmla="*/ 206 h 212"/>
                  <a:gd name="T16" fmla="*/ 210 w 216"/>
                  <a:gd name="T17" fmla="*/ 4 h 212"/>
                  <a:gd name="T18" fmla="*/ 6 w 216"/>
                  <a:gd name="T19" fmla="*/ 4 h 212"/>
                  <a:gd name="T20" fmla="*/ 6 w 216"/>
                  <a:gd name="T21" fmla="*/ 206 h 212"/>
                  <a:gd name="T22" fmla="*/ 6 w 216"/>
                  <a:gd name="T23"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212">
                    <a:moveTo>
                      <a:pt x="216" y="212"/>
                    </a:moveTo>
                    <a:lnTo>
                      <a:pt x="0" y="212"/>
                    </a:lnTo>
                    <a:lnTo>
                      <a:pt x="0" y="0"/>
                    </a:lnTo>
                    <a:lnTo>
                      <a:pt x="216" y="0"/>
                    </a:lnTo>
                    <a:lnTo>
                      <a:pt x="216" y="212"/>
                    </a:lnTo>
                    <a:lnTo>
                      <a:pt x="216" y="212"/>
                    </a:lnTo>
                    <a:close/>
                    <a:moveTo>
                      <a:pt x="6" y="206"/>
                    </a:moveTo>
                    <a:lnTo>
                      <a:pt x="210" y="206"/>
                    </a:lnTo>
                    <a:lnTo>
                      <a:pt x="210" y="4"/>
                    </a:lnTo>
                    <a:lnTo>
                      <a:pt x="6" y="4"/>
                    </a:lnTo>
                    <a:lnTo>
                      <a:pt x="6" y="206"/>
                    </a:lnTo>
                    <a:lnTo>
                      <a:pt x="6" y="206"/>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37" name="Freeform 601"/>
              <p:cNvSpPr>
                <a:spLocks noEditPoints="1"/>
              </p:cNvSpPr>
              <p:nvPr/>
            </p:nvSpPr>
            <p:spPr bwMode="auto">
              <a:xfrm>
                <a:off x="5997155" y="4679696"/>
                <a:ext cx="1443839" cy="1417101"/>
              </a:xfrm>
              <a:custGeom>
                <a:avLst/>
                <a:gdLst>
                  <a:gd name="T0" fmla="*/ 212 w 216"/>
                  <a:gd name="T1" fmla="*/ 212 h 212"/>
                  <a:gd name="T2" fmla="*/ 4 w 216"/>
                  <a:gd name="T3" fmla="*/ 212 h 212"/>
                  <a:gd name="T4" fmla="*/ 4 w 216"/>
                  <a:gd name="T5" fmla="*/ 212 h 212"/>
                  <a:gd name="T6" fmla="*/ 0 w 216"/>
                  <a:gd name="T7" fmla="*/ 210 h 212"/>
                  <a:gd name="T8" fmla="*/ 0 w 216"/>
                  <a:gd name="T9" fmla="*/ 210 h 212"/>
                  <a:gd name="T10" fmla="*/ 2 w 216"/>
                  <a:gd name="T11" fmla="*/ 208 h 212"/>
                  <a:gd name="T12" fmla="*/ 210 w 216"/>
                  <a:gd name="T13" fmla="*/ 0 h 212"/>
                  <a:gd name="T14" fmla="*/ 210 w 216"/>
                  <a:gd name="T15" fmla="*/ 0 h 212"/>
                  <a:gd name="T16" fmla="*/ 214 w 216"/>
                  <a:gd name="T17" fmla="*/ 0 h 212"/>
                  <a:gd name="T18" fmla="*/ 214 w 216"/>
                  <a:gd name="T19" fmla="*/ 0 h 212"/>
                  <a:gd name="T20" fmla="*/ 216 w 216"/>
                  <a:gd name="T21" fmla="*/ 2 h 212"/>
                  <a:gd name="T22" fmla="*/ 216 w 216"/>
                  <a:gd name="T23" fmla="*/ 208 h 212"/>
                  <a:gd name="T24" fmla="*/ 216 w 216"/>
                  <a:gd name="T25" fmla="*/ 208 h 212"/>
                  <a:gd name="T26" fmla="*/ 214 w 216"/>
                  <a:gd name="T27" fmla="*/ 210 h 212"/>
                  <a:gd name="T28" fmla="*/ 212 w 216"/>
                  <a:gd name="T29" fmla="*/ 212 h 212"/>
                  <a:gd name="T30" fmla="*/ 212 w 216"/>
                  <a:gd name="T31" fmla="*/ 212 h 212"/>
                  <a:gd name="T32" fmla="*/ 10 w 216"/>
                  <a:gd name="T33" fmla="*/ 206 h 212"/>
                  <a:gd name="T34" fmla="*/ 210 w 216"/>
                  <a:gd name="T35" fmla="*/ 206 h 212"/>
                  <a:gd name="T36" fmla="*/ 210 w 216"/>
                  <a:gd name="T37" fmla="*/ 8 h 212"/>
                  <a:gd name="T38" fmla="*/ 10 w 216"/>
                  <a:gd name="T39" fmla="*/ 206 h 212"/>
                  <a:gd name="T40" fmla="*/ 10 w 216"/>
                  <a:gd name="T41"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12">
                    <a:moveTo>
                      <a:pt x="212" y="212"/>
                    </a:moveTo>
                    <a:lnTo>
                      <a:pt x="4" y="212"/>
                    </a:lnTo>
                    <a:lnTo>
                      <a:pt x="4" y="212"/>
                    </a:lnTo>
                    <a:lnTo>
                      <a:pt x="0" y="210"/>
                    </a:lnTo>
                    <a:lnTo>
                      <a:pt x="0" y="210"/>
                    </a:lnTo>
                    <a:lnTo>
                      <a:pt x="2" y="208"/>
                    </a:lnTo>
                    <a:lnTo>
                      <a:pt x="210" y="0"/>
                    </a:lnTo>
                    <a:lnTo>
                      <a:pt x="210" y="0"/>
                    </a:lnTo>
                    <a:lnTo>
                      <a:pt x="214" y="0"/>
                    </a:lnTo>
                    <a:lnTo>
                      <a:pt x="214" y="0"/>
                    </a:lnTo>
                    <a:lnTo>
                      <a:pt x="216" y="2"/>
                    </a:lnTo>
                    <a:lnTo>
                      <a:pt x="216" y="208"/>
                    </a:lnTo>
                    <a:lnTo>
                      <a:pt x="216" y="208"/>
                    </a:lnTo>
                    <a:lnTo>
                      <a:pt x="214" y="210"/>
                    </a:lnTo>
                    <a:lnTo>
                      <a:pt x="212" y="212"/>
                    </a:lnTo>
                    <a:lnTo>
                      <a:pt x="212" y="212"/>
                    </a:lnTo>
                    <a:close/>
                    <a:moveTo>
                      <a:pt x="10" y="206"/>
                    </a:moveTo>
                    <a:lnTo>
                      <a:pt x="210" y="206"/>
                    </a:lnTo>
                    <a:lnTo>
                      <a:pt x="210" y="8"/>
                    </a:lnTo>
                    <a:lnTo>
                      <a:pt x="10" y="206"/>
                    </a:lnTo>
                    <a:lnTo>
                      <a:pt x="10" y="206"/>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38" name="Freeform 602"/>
              <p:cNvSpPr>
                <a:spLocks noEditPoints="1"/>
              </p:cNvSpPr>
              <p:nvPr/>
            </p:nvSpPr>
            <p:spPr bwMode="auto">
              <a:xfrm>
                <a:off x="5997155" y="4679696"/>
                <a:ext cx="1443839" cy="1417101"/>
              </a:xfrm>
              <a:custGeom>
                <a:avLst/>
                <a:gdLst>
                  <a:gd name="T0" fmla="*/ 212 w 216"/>
                  <a:gd name="T1" fmla="*/ 212 h 212"/>
                  <a:gd name="T2" fmla="*/ 4 w 216"/>
                  <a:gd name="T3" fmla="*/ 212 h 212"/>
                  <a:gd name="T4" fmla="*/ 4 w 216"/>
                  <a:gd name="T5" fmla="*/ 212 h 212"/>
                  <a:gd name="T6" fmla="*/ 2 w 216"/>
                  <a:gd name="T7" fmla="*/ 210 h 212"/>
                  <a:gd name="T8" fmla="*/ 0 w 216"/>
                  <a:gd name="T9" fmla="*/ 208 h 212"/>
                  <a:gd name="T10" fmla="*/ 0 w 216"/>
                  <a:gd name="T11" fmla="*/ 2 h 212"/>
                  <a:gd name="T12" fmla="*/ 0 w 216"/>
                  <a:gd name="T13" fmla="*/ 2 h 212"/>
                  <a:gd name="T14" fmla="*/ 2 w 216"/>
                  <a:gd name="T15" fmla="*/ 0 h 212"/>
                  <a:gd name="T16" fmla="*/ 2 w 216"/>
                  <a:gd name="T17" fmla="*/ 0 h 212"/>
                  <a:gd name="T18" fmla="*/ 6 w 216"/>
                  <a:gd name="T19" fmla="*/ 0 h 212"/>
                  <a:gd name="T20" fmla="*/ 214 w 216"/>
                  <a:gd name="T21" fmla="*/ 208 h 212"/>
                  <a:gd name="T22" fmla="*/ 214 w 216"/>
                  <a:gd name="T23" fmla="*/ 208 h 212"/>
                  <a:gd name="T24" fmla="*/ 216 w 216"/>
                  <a:gd name="T25" fmla="*/ 210 h 212"/>
                  <a:gd name="T26" fmla="*/ 216 w 216"/>
                  <a:gd name="T27" fmla="*/ 210 h 212"/>
                  <a:gd name="T28" fmla="*/ 212 w 216"/>
                  <a:gd name="T29" fmla="*/ 212 h 212"/>
                  <a:gd name="T30" fmla="*/ 212 w 216"/>
                  <a:gd name="T31" fmla="*/ 212 h 212"/>
                  <a:gd name="T32" fmla="*/ 6 w 216"/>
                  <a:gd name="T33" fmla="*/ 206 h 212"/>
                  <a:gd name="T34" fmla="*/ 206 w 216"/>
                  <a:gd name="T35" fmla="*/ 206 h 212"/>
                  <a:gd name="T36" fmla="*/ 6 w 216"/>
                  <a:gd name="T37" fmla="*/ 8 h 212"/>
                  <a:gd name="T38" fmla="*/ 6 w 216"/>
                  <a:gd name="T39" fmla="*/ 206 h 212"/>
                  <a:gd name="T40" fmla="*/ 6 w 216"/>
                  <a:gd name="T41"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12">
                    <a:moveTo>
                      <a:pt x="212" y="212"/>
                    </a:moveTo>
                    <a:lnTo>
                      <a:pt x="4" y="212"/>
                    </a:lnTo>
                    <a:lnTo>
                      <a:pt x="4" y="212"/>
                    </a:lnTo>
                    <a:lnTo>
                      <a:pt x="2" y="210"/>
                    </a:lnTo>
                    <a:lnTo>
                      <a:pt x="0" y="208"/>
                    </a:lnTo>
                    <a:lnTo>
                      <a:pt x="0" y="2"/>
                    </a:lnTo>
                    <a:lnTo>
                      <a:pt x="0" y="2"/>
                    </a:lnTo>
                    <a:lnTo>
                      <a:pt x="2" y="0"/>
                    </a:lnTo>
                    <a:lnTo>
                      <a:pt x="2" y="0"/>
                    </a:lnTo>
                    <a:lnTo>
                      <a:pt x="6" y="0"/>
                    </a:lnTo>
                    <a:lnTo>
                      <a:pt x="214" y="208"/>
                    </a:lnTo>
                    <a:lnTo>
                      <a:pt x="214" y="208"/>
                    </a:lnTo>
                    <a:lnTo>
                      <a:pt x="216" y="210"/>
                    </a:lnTo>
                    <a:lnTo>
                      <a:pt x="216" y="210"/>
                    </a:lnTo>
                    <a:lnTo>
                      <a:pt x="212" y="212"/>
                    </a:lnTo>
                    <a:lnTo>
                      <a:pt x="212" y="212"/>
                    </a:lnTo>
                    <a:close/>
                    <a:moveTo>
                      <a:pt x="6" y="206"/>
                    </a:moveTo>
                    <a:lnTo>
                      <a:pt x="206" y="206"/>
                    </a:lnTo>
                    <a:lnTo>
                      <a:pt x="6" y="8"/>
                    </a:lnTo>
                    <a:lnTo>
                      <a:pt x="6" y="206"/>
                    </a:lnTo>
                    <a:lnTo>
                      <a:pt x="6" y="206"/>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39" name="Rectangle 603"/>
              <p:cNvSpPr>
                <a:spLocks noChangeArrowheads="1"/>
              </p:cNvSpPr>
              <p:nvPr/>
            </p:nvSpPr>
            <p:spPr bwMode="auto">
              <a:xfrm>
                <a:off x="7628158" y="4719803"/>
                <a:ext cx="828870" cy="93582"/>
              </a:xfrm>
              <a:prstGeom prst="rect">
                <a:avLst/>
              </a:prstGeom>
              <a:solidFill>
                <a:srgbClr val="F263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0" name="Rectangle 604"/>
              <p:cNvSpPr>
                <a:spLocks noChangeArrowheads="1"/>
              </p:cNvSpPr>
              <p:nvPr/>
            </p:nvSpPr>
            <p:spPr bwMode="auto">
              <a:xfrm>
                <a:off x="7628158" y="4973811"/>
                <a:ext cx="1497314"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1" name="Rectangle 605"/>
              <p:cNvSpPr>
                <a:spLocks noChangeArrowheads="1"/>
              </p:cNvSpPr>
              <p:nvPr/>
            </p:nvSpPr>
            <p:spPr bwMode="auto">
              <a:xfrm>
                <a:off x="7628158" y="5174344"/>
                <a:ext cx="1270043" cy="53476"/>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2" name="Rectangle 606"/>
              <p:cNvSpPr>
                <a:spLocks noChangeArrowheads="1"/>
              </p:cNvSpPr>
              <p:nvPr/>
            </p:nvSpPr>
            <p:spPr bwMode="auto">
              <a:xfrm>
                <a:off x="7628158" y="5361509"/>
                <a:ext cx="1403732"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3" name="Rectangle 608"/>
              <p:cNvSpPr>
                <a:spLocks noChangeArrowheads="1"/>
              </p:cNvSpPr>
              <p:nvPr/>
            </p:nvSpPr>
            <p:spPr bwMode="auto">
              <a:xfrm>
                <a:off x="7628158" y="5548673"/>
                <a:ext cx="1096248" cy="66844"/>
              </a:xfrm>
              <a:prstGeom prst="rect">
                <a:avLst/>
              </a:prstGeom>
              <a:solidFill>
                <a:srgbClr val="A7DA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4" name="Rectangle 609"/>
              <p:cNvSpPr>
                <a:spLocks noChangeArrowheads="1"/>
              </p:cNvSpPr>
              <p:nvPr/>
            </p:nvSpPr>
            <p:spPr bwMode="auto">
              <a:xfrm>
                <a:off x="7628158" y="5802682"/>
                <a:ext cx="481280" cy="173795"/>
              </a:xfrm>
              <a:prstGeom prst="rect">
                <a:avLst/>
              </a:prstGeom>
              <a:solidFill>
                <a:srgbClr val="F263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5" name="Rectangle 610"/>
              <p:cNvSpPr>
                <a:spLocks noChangeArrowheads="1"/>
              </p:cNvSpPr>
              <p:nvPr/>
            </p:nvSpPr>
            <p:spPr bwMode="auto">
              <a:xfrm>
                <a:off x="7708371" y="5856157"/>
                <a:ext cx="320853" cy="668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sp>
            <p:nvSpPr>
              <p:cNvPr id="146" name="Freeform 611"/>
              <p:cNvSpPr/>
              <p:nvPr/>
            </p:nvSpPr>
            <p:spPr bwMode="auto">
              <a:xfrm>
                <a:off x="5823359" y="3997883"/>
                <a:ext cx="3569490" cy="254009"/>
              </a:xfrm>
              <a:custGeom>
                <a:avLst/>
                <a:gdLst>
                  <a:gd name="T0" fmla="*/ 518 w 534"/>
                  <a:gd name="T1" fmla="*/ 0 h 38"/>
                  <a:gd name="T2" fmla="*/ 16 w 534"/>
                  <a:gd name="T3" fmla="*/ 0 h 38"/>
                  <a:gd name="T4" fmla="*/ 16 w 534"/>
                  <a:gd name="T5" fmla="*/ 0 h 38"/>
                  <a:gd name="T6" fmla="*/ 10 w 534"/>
                  <a:gd name="T7" fmla="*/ 0 h 38"/>
                  <a:gd name="T8" fmla="*/ 6 w 534"/>
                  <a:gd name="T9" fmla="*/ 4 h 38"/>
                  <a:gd name="T10" fmla="*/ 2 w 534"/>
                  <a:gd name="T11" fmla="*/ 8 h 38"/>
                  <a:gd name="T12" fmla="*/ 0 w 534"/>
                  <a:gd name="T13" fmla="*/ 12 h 38"/>
                  <a:gd name="T14" fmla="*/ 0 w 534"/>
                  <a:gd name="T15" fmla="*/ 38 h 38"/>
                  <a:gd name="T16" fmla="*/ 534 w 534"/>
                  <a:gd name="T17" fmla="*/ 38 h 38"/>
                  <a:gd name="T18" fmla="*/ 534 w 534"/>
                  <a:gd name="T19" fmla="*/ 12 h 38"/>
                  <a:gd name="T20" fmla="*/ 534 w 534"/>
                  <a:gd name="T21" fmla="*/ 12 h 38"/>
                  <a:gd name="T22" fmla="*/ 532 w 534"/>
                  <a:gd name="T23" fmla="*/ 8 h 38"/>
                  <a:gd name="T24" fmla="*/ 528 w 534"/>
                  <a:gd name="T25" fmla="*/ 4 h 38"/>
                  <a:gd name="T26" fmla="*/ 524 w 534"/>
                  <a:gd name="T27" fmla="*/ 0 h 38"/>
                  <a:gd name="T28" fmla="*/ 518 w 534"/>
                  <a:gd name="T29" fmla="*/ 0 h 38"/>
                  <a:gd name="T30" fmla="*/ 518 w 534"/>
                  <a:gd name="T3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4" h="38">
                    <a:moveTo>
                      <a:pt x="518" y="0"/>
                    </a:moveTo>
                    <a:lnTo>
                      <a:pt x="16" y="0"/>
                    </a:lnTo>
                    <a:lnTo>
                      <a:pt x="16" y="0"/>
                    </a:lnTo>
                    <a:lnTo>
                      <a:pt x="10" y="0"/>
                    </a:lnTo>
                    <a:lnTo>
                      <a:pt x="6" y="4"/>
                    </a:lnTo>
                    <a:lnTo>
                      <a:pt x="2" y="8"/>
                    </a:lnTo>
                    <a:lnTo>
                      <a:pt x="0" y="12"/>
                    </a:lnTo>
                    <a:lnTo>
                      <a:pt x="0" y="38"/>
                    </a:lnTo>
                    <a:lnTo>
                      <a:pt x="534" y="38"/>
                    </a:lnTo>
                    <a:lnTo>
                      <a:pt x="534" y="12"/>
                    </a:lnTo>
                    <a:lnTo>
                      <a:pt x="534" y="12"/>
                    </a:lnTo>
                    <a:lnTo>
                      <a:pt x="532" y="8"/>
                    </a:lnTo>
                    <a:lnTo>
                      <a:pt x="528" y="4"/>
                    </a:lnTo>
                    <a:lnTo>
                      <a:pt x="524" y="0"/>
                    </a:lnTo>
                    <a:lnTo>
                      <a:pt x="518" y="0"/>
                    </a:lnTo>
                    <a:lnTo>
                      <a:pt x="518" y="0"/>
                    </a:lnTo>
                    <a:close/>
                  </a:path>
                </a:pathLst>
              </a:custGeom>
              <a:solidFill>
                <a:srgbClr val="A7DA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47" name="Freeform 612"/>
              <p:cNvSpPr/>
              <p:nvPr/>
            </p:nvSpPr>
            <p:spPr bwMode="auto">
              <a:xfrm>
                <a:off x="5916942" y="4078096"/>
                <a:ext cx="120320" cy="93582"/>
              </a:xfrm>
              <a:custGeom>
                <a:avLst/>
                <a:gdLst>
                  <a:gd name="T0" fmla="*/ 18 w 18"/>
                  <a:gd name="T1" fmla="*/ 8 h 14"/>
                  <a:gd name="T2" fmla="*/ 18 w 18"/>
                  <a:gd name="T3" fmla="*/ 8 h 14"/>
                  <a:gd name="T4" fmla="*/ 18 w 18"/>
                  <a:gd name="T5" fmla="*/ 10 h 14"/>
                  <a:gd name="T6" fmla="*/ 16 w 18"/>
                  <a:gd name="T7" fmla="*/ 12 h 14"/>
                  <a:gd name="T8" fmla="*/ 12 w 18"/>
                  <a:gd name="T9" fmla="*/ 14 h 14"/>
                  <a:gd name="T10" fmla="*/ 10 w 18"/>
                  <a:gd name="T11" fmla="*/ 14 h 14"/>
                  <a:gd name="T12" fmla="*/ 10 w 18"/>
                  <a:gd name="T13" fmla="*/ 14 h 14"/>
                  <a:gd name="T14" fmla="*/ 6 w 18"/>
                  <a:gd name="T15" fmla="*/ 14 h 14"/>
                  <a:gd name="T16" fmla="*/ 4 w 18"/>
                  <a:gd name="T17" fmla="*/ 12 h 14"/>
                  <a:gd name="T18" fmla="*/ 2 w 18"/>
                  <a:gd name="T19" fmla="*/ 10 h 14"/>
                  <a:gd name="T20" fmla="*/ 0 w 18"/>
                  <a:gd name="T21" fmla="*/ 8 h 14"/>
                  <a:gd name="T22" fmla="*/ 0 w 18"/>
                  <a:gd name="T23" fmla="*/ 8 h 14"/>
                  <a:gd name="T24" fmla="*/ 2 w 18"/>
                  <a:gd name="T25" fmla="*/ 4 h 14"/>
                  <a:gd name="T26" fmla="*/ 4 w 18"/>
                  <a:gd name="T27" fmla="*/ 2 h 14"/>
                  <a:gd name="T28" fmla="*/ 6 w 18"/>
                  <a:gd name="T29" fmla="*/ 0 h 14"/>
                  <a:gd name="T30" fmla="*/ 10 w 18"/>
                  <a:gd name="T31" fmla="*/ 0 h 14"/>
                  <a:gd name="T32" fmla="*/ 10 w 18"/>
                  <a:gd name="T33" fmla="*/ 0 h 14"/>
                  <a:gd name="T34" fmla="*/ 12 w 18"/>
                  <a:gd name="T35" fmla="*/ 0 h 14"/>
                  <a:gd name="T36" fmla="*/ 16 w 18"/>
                  <a:gd name="T37" fmla="*/ 2 h 14"/>
                  <a:gd name="T38" fmla="*/ 18 w 18"/>
                  <a:gd name="T39" fmla="*/ 4 h 14"/>
                  <a:gd name="T40" fmla="*/ 18 w 18"/>
                  <a:gd name="T41" fmla="*/ 8 h 14"/>
                  <a:gd name="T42" fmla="*/ 18 w 18"/>
                  <a:gd name="T4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4">
                    <a:moveTo>
                      <a:pt x="18" y="8"/>
                    </a:moveTo>
                    <a:lnTo>
                      <a:pt x="18" y="8"/>
                    </a:lnTo>
                    <a:lnTo>
                      <a:pt x="18" y="10"/>
                    </a:lnTo>
                    <a:lnTo>
                      <a:pt x="16" y="12"/>
                    </a:lnTo>
                    <a:lnTo>
                      <a:pt x="12" y="14"/>
                    </a:lnTo>
                    <a:lnTo>
                      <a:pt x="10" y="14"/>
                    </a:lnTo>
                    <a:lnTo>
                      <a:pt x="10" y="14"/>
                    </a:lnTo>
                    <a:lnTo>
                      <a:pt x="6" y="14"/>
                    </a:lnTo>
                    <a:lnTo>
                      <a:pt x="4" y="12"/>
                    </a:lnTo>
                    <a:lnTo>
                      <a:pt x="2" y="10"/>
                    </a:lnTo>
                    <a:lnTo>
                      <a:pt x="0" y="8"/>
                    </a:lnTo>
                    <a:lnTo>
                      <a:pt x="0" y="8"/>
                    </a:lnTo>
                    <a:lnTo>
                      <a:pt x="2" y="4"/>
                    </a:lnTo>
                    <a:lnTo>
                      <a:pt x="4" y="2"/>
                    </a:lnTo>
                    <a:lnTo>
                      <a:pt x="6" y="0"/>
                    </a:lnTo>
                    <a:lnTo>
                      <a:pt x="10" y="0"/>
                    </a:lnTo>
                    <a:lnTo>
                      <a:pt x="10" y="0"/>
                    </a:lnTo>
                    <a:lnTo>
                      <a:pt x="12" y="0"/>
                    </a:lnTo>
                    <a:lnTo>
                      <a:pt x="16" y="2"/>
                    </a:lnTo>
                    <a:lnTo>
                      <a:pt x="18" y="4"/>
                    </a:lnTo>
                    <a:lnTo>
                      <a:pt x="18" y="8"/>
                    </a:lnTo>
                    <a:lnTo>
                      <a:pt x="1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48" name="Freeform 613"/>
              <p:cNvSpPr/>
              <p:nvPr/>
            </p:nvSpPr>
            <p:spPr bwMode="auto">
              <a:xfrm>
                <a:off x="6077368" y="4078096"/>
                <a:ext cx="120320" cy="93582"/>
              </a:xfrm>
              <a:custGeom>
                <a:avLst/>
                <a:gdLst>
                  <a:gd name="T0" fmla="*/ 18 w 18"/>
                  <a:gd name="T1" fmla="*/ 8 h 14"/>
                  <a:gd name="T2" fmla="*/ 18 w 18"/>
                  <a:gd name="T3" fmla="*/ 8 h 14"/>
                  <a:gd name="T4" fmla="*/ 16 w 18"/>
                  <a:gd name="T5" fmla="*/ 10 h 14"/>
                  <a:gd name="T6" fmla="*/ 16 w 18"/>
                  <a:gd name="T7" fmla="*/ 12 h 14"/>
                  <a:gd name="T8" fmla="*/ 12 w 18"/>
                  <a:gd name="T9" fmla="*/ 14 h 14"/>
                  <a:gd name="T10" fmla="*/ 10 w 18"/>
                  <a:gd name="T11" fmla="*/ 14 h 14"/>
                  <a:gd name="T12" fmla="*/ 10 w 18"/>
                  <a:gd name="T13" fmla="*/ 14 h 14"/>
                  <a:gd name="T14" fmla="*/ 6 w 18"/>
                  <a:gd name="T15" fmla="*/ 14 h 14"/>
                  <a:gd name="T16" fmla="*/ 4 w 18"/>
                  <a:gd name="T17" fmla="*/ 12 h 14"/>
                  <a:gd name="T18" fmla="*/ 2 w 18"/>
                  <a:gd name="T19" fmla="*/ 10 h 14"/>
                  <a:gd name="T20" fmla="*/ 0 w 18"/>
                  <a:gd name="T21" fmla="*/ 8 h 14"/>
                  <a:gd name="T22" fmla="*/ 0 w 18"/>
                  <a:gd name="T23" fmla="*/ 8 h 14"/>
                  <a:gd name="T24" fmla="*/ 2 w 18"/>
                  <a:gd name="T25" fmla="*/ 4 h 14"/>
                  <a:gd name="T26" fmla="*/ 4 w 18"/>
                  <a:gd name="T27" fmla="*/ 2 h 14"/>
                  <a:gd name="T28" fmla="*/ 6 w 18"/>
                  <a:gd name="T29" fmla="*/ 0 h 14"/>
                  <a:gd name="T30" fmla="*/ 10 w 18"/>
                  <a:gd name="T31" fmla="*/ 0 h 14"/>
                  <a:gd name="T32" fmla="*/ 10 w 18"/>
                  <a:gd name="T33" fmla="*/ 0 h 14"/>
                  <a:gd name="T34" fmla="*/ 12 w 18"/>
                  <a:gd name="T35" fmla="*/ 0 h 14"/>
                  <a:gd name="T36" fmla="*/ 16 w 18"/>
                  <a:gd name="T37" fmla="*/ 2 h 14"/>
                  <a:gd name="T38" fmla="*/ 16 w 18"/>
                  <a:gd name="T39" fmla="*/ 4 h 14"/>
                  <a:gd name="T40" fmla="*/ 18 w 18"/>
                  <a:gd name="T41" fmla="*/ 8 h 14"/>
                  <a:gd name="T42" fmla="*/ 18 w 18"/>
                  <a:gd name="T4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4">
                    <a:moveTo>
                      <a:pt x="18" y="8"/>
                    </a:moveTo>
                    <a:lnTo>
                      <a:pt x="18" y="8"/>
                    </a:lnTo>
                    <a:lnTo>
                      <a:pt x="16" y="10"/>
                    </a:lnTo>
                    <a:lnTo>
                      <a:pt x="16" y="12"/>
                    </a:lnTo>
                    <a:lnTo>
                      <a:pt x="12" y="14"/>
                    </a:lnTo>
                    <a:lnTo>
                      <a:pt x="10" y="14"/>
                    </a:lnTo>
                    <a:lnTo>
                      <a:pt x="10" y="14"/>
                    </a:lnTo>
                    <a:lnTo>
                      <a:pt x="6" y="14"/>
                    </a:lnTo>
                    <a:lnTo>
                      <a:pt x="4" y="12"/>
                    </a:lnTo>
                    <a:lnTo>
                      <a:pt x="2" y="10"/>
                    </a:lnTo>
                    <a:lnTo>
                      <a:pt x="0" y="8"/>
                    </a:lnTo>
                    <a:lnTo>
                      <a:pt x="0" y="8"/>
                    </a:lnTo>
                    <a:lnTo>
                      <a:pt x="2" y="4"/>
                    </a:lnTo>
                    <a:lnTo>
                      <a:pt x="4" y="2"/>
                    </a:lnTo>
                    <a:lnTo>
                      <a:pt x="6" y="0"/>
                    </a:lnTo>
                    <a:lnTo>
                      <a:pt x="10" y="0"/>
                    </a:lnTo>
                    <a:lnTo>
                      <a:pt x="10" y="0"/>
                    </a:lnTo>
                    <a:lnTo>
                      <a:pt x="12" y="0"/>
                    </a:lnTo>
                    <a:lnTo>
                      <a:pt x="16" y="2"/>
                    </a:lnTo>
                    <a:lnTo>
                      <a:pt x="16" y="4"/>
                    </a:lnTo>
                    <a:lnTo>
                      <a:pt x="18" y="8"/>
                    </a:lnTo>
                    <a:lnTo>
                      <a:pt x="1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49" name="Freeform 614"/>
              <p:cNvSpPr/>
              <p:nvPr/>
            </p:nvSpPr>
            <p:spPr bwMode="auto">
              <a:xfrm>
                <a:off x="6237795" y="4078096"/>
                <a:ext cx="120320" cy="93582"/>
              </a:xfrm>
              <a:custGeom>
                <a:avLst/>
                <a:gdLst>
                  <a:gd name="T0" fmla="*/ 18 w 18"/>
                  <a:gd name="T1" fmla="*/ 8 h 14"/>
                  <a:gd name="T2" fmla="*/ 18 w 18"/>
                  <a:gd name="T3" fmla="*/ 8 h 14"/>
                  <a:gd name="T4" fmla="*/ 16 w 18"/>
                  <a:gd name="T5" fmla="*/ 10 h 14"/>
                  <a:gd name="T6" fmla="*/ 14 w 18"/>
                  <a:gd name="T7" fmla="*/ 12 h 14"/>
                  <a:gd name="T8" fmla="*/ 12 w 18"/>
                  <a:gd name="T9" fmla="*/ 14 h 14"/>
                  <a:gd name="T10" fmla="*/ 8 w 18"/>
                  <a:gd name="T11" fmla="*/ 14 h 14"/>
                  <a:gd name="T12" fmla="*/ 8 w 18"/>
                  <a:gd name="T13" fmla="*/ 14 h 14"/>
                  <a:gd name="T14" fmla="*/ 6 w 18"/>
                  <a:gd name="T15" fmla="*/ 14 h 14"/>
                  <a:gd name="T16" fmla="*/ 2 w 18"/>
                  <a:gd name="T17" fmla="*/ 12 h 14"/>
                  <a:gd name="T18" fmla="*/ 0 w 18"/>
                  <a:gd name="T19" fmla="*/ 10 h 14"/>
                  <a:gd name="T20" fmla="*/ 0 w 18"/>
                  <a:gd name="T21" fmla="*/ 8 h 14"/>
                  <a:gd name="T22" fmla="*/ 0 w 18"/>
                  <a:gd name="T23" fmla="*/ 8 h 14"/>
                  <a:gd name="T24" fmla="*/ 0 w 18"/>
                  <a:gd name="T25" fmla="*/ 4 h 14"/>
                  <a:gd name="T26" fmla="*/ 2 w 18"/>
                  <a:gd name="T27" fmla="*/ 2 h 14"/>
                  <a:gd name="T28" fmla="*/ 6 w 18"/>
                  <a:gd name="T29" fmla="*/ 0 h 14"/>
                  <a:gd name="T30" fmla="*/ 8 w 18"/>
                  <a:gd name="T31" fmla="*/ 0 h 14"/>
                  <a:gd name="T32" fmla="*/ 8 w 18"/>
                  <a:gd name="T33" fmla="*/ 0 h 14"/>
                  <a:gd name="T34" fmla="*/ 12 w 18"/>
                  <a:gd name="T35" fmla="*/ 0 h 14"/>
                  <a:gd name="T36" fmla="*/ 14 w 18"/>
                  <a:gd name="T37" fmla="*/ 2 h 14"/>
                  <a:gd name="T38" fmla="*/ 16 w 18"/>
                  <a:gd name="T39" fmla="*/ 4 h 14"/>
                  <a:gd name="T40" fmla="*/ 18 w 18"/>
                  <a:gd name="T41" fmla="*/ 8 h 14"/>
                  <a:gd name="T42" fmla="*/ 18 w 18"/>
                  <a:gd name="T4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4">
                    <a:moveTo>
                      <a:pt x="18" y="8"/>
                    </a:moveTo>
                    <a:lnTo>
                      <a:pt x="18" y="8"/>
                    </a:lnTo>
                    <a:lnTo>
                      <a:pt x="16" y="10"/>
                    </a:lnTo>
                    <a:lnTo>
                      <a:pt x="14" y="12"/>
                    </a:lnTo>
                    <a:lnTo>
                      <a:pt x="12" y="14"/>
                    </a:lnTo>
                    <a:lnTo>
                      <a:pt x="8" y="14"/>
                    </a:lnTo>
                    <a:lnTo>
                      <a:pt x="8" y="14"/>
                    </a:lnTo>
                    <a:lnTo>
                      <a:pt x="6" y="14"/>
                    </a:lnTo>
                    <a:lnTo>
                      <a:pt x="2" y="12"/>
                    </a:lnTo>
                    <a:lnTo>
                      <a:pt x="0" y="10"/>
                    </a:lnTo>
                    <a:lnTo>
                      <a:pt x="0" y="8"/>
                    </a:lnTo>
                    <a:lnTo>
                      <a:pt x="0" y="8"/>
                    </a:lnTo>
                    <a:lnTo>
                      <a:pt x="0" y="4"/>
                    </a:lnTo>
                    <a:lnTo>
                      <a:pt x="2" y="2"/>
                    </a:lnTo>
                    <a:lnTo>
                      <a:pt x="6" y="0"/>
                    </a:lnTo>
                    <a:lnTo>
                      <a:pt x="8" y="0"/>
                    </a:lnTo>
                    <a:lnTo>
                      <a:pt x="8" y="0"/>
                    </a:lnTo>
                    <a:lnTo>
                      <a:pt x="12" y="0"/>
                    </a:lnTo>
                    <a:lnTo>
                      <a:pt x="14" y="2"/>
                    </a:lnTo>
                    <a:lnTo>
                      <a:pt x="16" y="4"/>
                    </a:lnTo>
                    <a:lnTo>
                      <a:pt x="18" y="8"/>
                    </a:lnTo>
                    <a:lnTo>
                      <a:pt x="1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50" name="Rectangle 615"/>
              <p:cNvSpPr>
                <a:spLocks noChangeArrowheads="1"/>
              </p:cNvSpPr>
              <p:nvPr/>
            </p:nvSpPr>
            <p:spPr bwMode="auto">
              <a:xfrm>
                <a:off x="6505172" y="4078096"/>
                <a:ext cx="2740620" cy="935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AU"/>
              </a:p>
            </p:txBody>
          </p:sp>
        </p:grpSp>
        <p:grpSp>
          <p:nvGrpSpPr>
            <p:cNvPr id="24" name="Group 237"/>
            <p:cNvGrpSpPr/>
            <p:nvPr/>
          </p:nvGrpSpPr>
          <p:grpSpPr>
            <a:xfrm>
              <a:off x="7775516" y="6263753"/>
              <a:ext cx="9369425" cy="5457825"/>
              <a:chOff x="7648575" y="4943475"/>
              <a:chExt cx="9369425" cy="5457825"/>
            </a:xfrm>
          </p:grpSpPr>
          <p:sp>
            <p:nvSpPr>
              <p:cNvPr id="121" name="Freeform 44"/>
              <p:cNvSpPr/>
              <p:nvPr/>
            </p:nvSpPr>
            <p:spPr bwMode="auto">
              <a:xfrm>
                <a:off x="7648575" y="4943475"/>
                <a:ext cx="9369425" cy="5457825"/>
              </a:xfrm>
              <a:custGeom>
                <a:avLst/>
                <a:gdLst>
                  <a:gd name="T0" fmla="*/ 136 w 5902"/>
                  <a:gd name="T1" fmla="*/ 578 h 3438"/>
                  <a:gd name="T2" fmla="*/ 272 w 5902"/>
                  <a:gd name="T3" fmla="*/ 1394 h 3438"/>
                  <a:gd name="T4" fmla="*/ 580 w 5902"/>
                  <a:gd name="T5" fmla="*/ 1856 h 3438"/>
                  <a:gd name="T6" fmla="*/ 1082 w 5902"/>
                  <a:gd name="T7" fmla="*/ 2016 h 3438"/>
                  <a:gd name="T8" fmla="*/ 1264 w 5902"/>
                  <a:gd name="T9" fmla="*/ 2000 h 3438"/>
                  <a:gd name="T10" fmla="*/ 1508 w 5902"/>
                  <a:gd name="T11" fmla="*/ 1894 h 3438"/>
                  <a:gd name="T12" fmla="*/ 1686 w 5902"/>
                  <a:gd name="T13" fmla="*/ 1572 h 3438"/>
                  <a:gd name="T14" fmla="*/ 1752 w 5902"/>
                  <a:gd name="T15" fmla="*/ 754 h 3438"/>
                  <a:gd name="T16" fmla="*/ 1864 w 5902"/>
                  <a:gd name="T17" fmla="*/ 506 h 3438"/>
                  <a:gd name="T18" fmla="*/ 2004 w 5902"/>
                  <a:gd name="T19" fmla="*/ 424 h 3438"/>
                  <a:gd name="T20" fmla="*/ 2148 w 5902"/>
                  <a:gd name="T21" fmla="*/ 406 h 3438"/>
                  <a:gd name="T22" fmla="*/ 2284 w 5902"/>
                  <a:gd name="T23" fmla="*/ 438 h 3438"/>
                  <a:gd name="T24" fmla="*/ 2434 w 5902"/>
                  <a:gd name="T25" fmla="*/ 574 h 3438"/>
                  <a:gd name="T26" fmla="*/ 2584 w 5902"/>
                  <a:gd name="T27" fmla="*/ 1146 h 3438"/>
                  <a:gd name="T28" fmla="*/ 2686 w 5902"/>
                  <a:gd name="T29" fmla="*/ 2146 h 3438"/>
                  <a:gd name="T30" fmla="*/ 2874 w 5902"/>
                  <a:gd name="T31" fmla="*/ 2594 h 3438"/>
                  <a:gd name="T32" fmla="*/ 3188 w 5902"/>
                  <a:gd name="T33" fmla="*/ 2760 h 3438"/>
                  <a:gd name="T34" fmla="*/ 3408 w 5902"/>
                  <a:gd name="T35" fmla="*/ 2752 h 3438"/>
                  <a:gd name="T36" fmla="*/ 3682 w 5902"/>
                  <a:gd name="T37" fmla="*/ 2592 h 3438"/>
                  <a:gd name="T38" fmla="*/ 3818 w 5902"/>
                  <a:gd name="T39" fmla="*/ 2180 h 3438"/>
                  <a:gd name="T40" fmla="*/ 3888 w 5902"/>
                  <a:gd name="T41" fmla="*/ 1342 h 3438"/>
                  <a:gd name="T42" fmla="*/ 4082 w 5902"/>
                  <a:gd name="T43" fmla="*/ 1042 h 3438"/>
                  <a:gd name="T44" fmla="*/ 4306 w 5902"/>
                  <a:gd name="T45" fmla="*/ 988 h 3438"/>
                  <a:gd name="T46" fmla="*/ 4492 w 5902"/>
                  <a:gd name="T47" fmla="*/ 1028 h 3438"/>
                  <a:gd name="T48" fmla="*/ 4718 w 5902"/>
                  <a:gd name="T49" fmla="*/ 1312 h 3438"/>
                  <a:gd name="T50" fmla="*/ 4894 w 5902"/>
                  <a:gd name="T51" fmla="*/ 2250 h 3438"/>
                  <a:gd name="T52" fmla="*/ 5094 w 5902"/>
                  <a:gd name="T53" fmla="*/ 2956 h 3438"/>
                  <a:gd name="T54" fmla="*/ 5362 w 5902"/>
                  <a:gd name="T55" fmla="*/ 3282 h 3438"/>
                  <a:gd name="T56" fmla="*/ 5628 w 5902"/>
                  <a:gd name="T57" fmla="*/ 3404 h 3438"/>
                  <a:gd name="T58" fmla="*/ 5864 w 5902"/>
                  <a:gd name="T59" fmla="*/ 3436 h 3438"/>
                  <a:gd name="T60" fmla="*/ 5672 w 5902"/>
                  <a:gd name="T61" fmla="*/ 3416 h 3438"/>
                  <a:gd name="T62" fmla="*/ 5470 w 5902"/>
                  <a:gd name="T63" fmla="*/ 3352 h 3438"/>
                  <a:gd name="T64" fmla="*/ 5172 w 5902"/>
                  <a:gd name="T65" fmla="*/ 3104 h 3438"/>
                  <a:gd name="T66" fmla="*/ 4966 w 5902"/>
                  <a:gd name="T67" fmla="*/ 2658 h 3438"/>
                  <a:gd name="T68" fmla="*/ 4762 w 5902"/>
                  <a:gd name="T69" fmla="*/ 1562 h 3438"/>
                  <a:gd name="T70" fmla="*/ 4578 w 5902"/>
                  <a:gd name="T71" fmla="*/ 1132 h 3438"/>
                  <a:gd name="T72" fmla="*/ 4356 w 5902"/>
                  <a:gd name="T73" fmla="*/ 1024 h 3438"/>
                  <a:gd name="T74" fmla="*/ 4208 w 5902"/>
                  <a:gd name="T75" fmla="*/ 1032 h 3438"/>
                  <a:gd name="T76" fmla="*/ 3972 w 5902"/>
                  <a:gd name="T77" fmla="*/ 1222 h 3438"/>
                  <a:gd name="T78" fmla="*/ 3888 w 5902"/>
                  <a:gd name="T79" fmla="*/ 1742 h 3438"/>
                  <a:gd name="T80" fmla="*/ 3800 w 5902"/>
                  <a:gd name="T81" fmla="*/ 2486 h 3438"/>
                  <a:gd name="T82" fmla="*/ 3498 w 5902"/>
                  <a:gd name="T83" fmla="*/ 2788 h 3438"/>
                  <a:gd name="T84" fmla="*/ 3260 w 5902"/>
                  <a:gd name="T85" fmla="*/ 2824 h 3438"/>
                  <a:gd name="T86" fmla="*/ 2950 w 5902"/>
                  <a:gd name="T87" fmla="*/ 2742 h 3438"/>
                  <a:gd name="T88" fmla="*/ 2686 w 5902"/>
                  <a:gd name="T89" fmla="*/ 2390 h 3438"/>
                  <a:gd name="T90" fmla="*/ 2560 w 5902"/>
                  <a:gd name="T91" fmla="*/ 1772 h 3438"/>
                  <a:gd name="T92" fmla="*/ 2422 w 5902"/>
                  <a:gd name="T93" fmla="*/ 748 h 3438"/>
                  <a:gd name="T94" fmla="*/ 2224 w 5902"/>
                  <a:gd name="T95" fmla="*/ 510 h 3438"/>
                  <a:gd name="T96" fmla="*/ 2128 w 5902"/>
                  <a:gd name="T97" fmla="*/ 496 h 3438"/>
                  <a:gd name="T98" fmla="*/ 1986 w 5902"/>
                  <a:gd name="T99" fmla="*/ 528 h 3438"/>
                  <a:gd name="T100" fmla="*/ 1898 w 5902"/>
                  <a:gd name="T101" fmla="*/ 614 h 3438"/>
                  <a:gd name="T102" fmla="*/ 1824 w 5902"/>
                  <a:gd name="T103" fmla="*/ 1162 h 3438"/>
                  <a:gd name="T104" fmla="*/ 1716 w 5902"/>
                  <a:gd name="T105" fmla="*/ 1802 h 3438"/>
                  <a:gd name="T106" fmla="*/ 1452 w 5902"/>
                  <a:gd name="T107" fmla="*/ 2056 h 3438"/>
                  <a:gd name="T108" fmla="*/ 1184 w 5902"/>
                  <a:gd name="T109" fmla="*/ 2124 h 3438"/>
                  <a:gd name="T110" fmla="*/ 790 w 5902"/>
                  <a:gd name="T111" fmla="*/ 2094 h 3438"/>
                  <a:gd name="T112" fmla="*/ 338 w 5902"/>
                  <a:gd name="T113" fmla="*/ 1778 h 3438"/>
                  <a:gd name="T114" fmla="*/ 94 w 5902"/>
                  <a:gd name="T115" fmla="*/ 1244 h 3438"/>
                  <a:gd name="T116" fmla="*/ 0 w 5902"/>
                  <a:gd name="T117" fmla="*/ 334 h 3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02" h="3438">
                    <a:moveTo>
                      <a:pt x="160" y="16"/>
                    </a:moveTo>
                    <a:lnTo>
                      <a:pt x="160" y="16"/>
                    </a:lnTo>
                    <a:lnTo>
                      <a:pt x="158" y="26"/>
                    </a:lnTo>
                    <a:lnTo>
                      <a:pt x="158" y="26"/>
                    </a:lnTo>
                    <a:lnTo>
                      <a:pt x="156" y="54"/>
                    </a:lnTo>
                    <a:lnTo>
                      <a:pt x="156" y="54"/>
                    </a:lnTo>
                    <a:lnTo>
                      <a:pt x="146" y="162"/>
                    </a:lnTo>
                    <a:lnTo>
                      <a:pt x="146" y="162"/>
                    </a:lnTo>
                    <a:lnTo>
                      <a:pt x="140" y="242"/>
                    </a:lnTo>
                    <a:lnTo>
                      <a:pt x="136" y="338"/>
                    </a:lnTo>
                    <a:lnTo>
                      <a:pt x="134" y="450"/>
                    </a:lnTo>
                    <a:lnTo>
                      <a:pt x="136" y="578"/>
                    </a:lnTo>
                    <a:lnTo>
                      <a:pt x="136" y="578"/>
                    </a:lnTo>
                    <a:lnTo>
                      <a:pt x="138" y="646"/>
                    </a:lnTo>
                    <a:lnTo>
                      <a:pt x="142" y="718"/>
                    </a:lnTo>
                    <a:lnTo>
                      <a:pt x="148" y="794"/>
                    </a:lnTo>
                    <a:lnTo>
                      <a:pt x="156" y="872"/>
                    </a:lnTo>
                    <a:lnTo>
                      <a:pt x="156" y="872"/>
                    </a:lnTo>
                    <a:lnTo>
                      <a:pt x="166" y="954"/>
                    </a:lnTo>
                    <a:lnTo>
                      <a:pt x="180" y="1038"/>
                    </a:lnTo>
                    <a:lnTo>
                      <a:pt x="196" y="1124"/>
                    </a:lnTo>
                    <a:lnTo>
                      <a:pt x="216" y="1212"/>
                    </a:lnTo>
                    <a:lnTo>
                      <a:pt x="216" y="1212"/>
                    </a:lnTo>
                    <a:lnTo>
                      <a:pt x="242" y="1302"/>
                    </a:lnTo>
                    <a:lnTo>
                      <a:pt x="256" y="1348"/>
                    </a:lnTo>
                    <a:lnTo>
                      <a:pt x="272" y="1394"/>
                    </a:lnTo>
                    <a:lnTo>
                      <a:pt x="290" y="1440"/>
                    </a:lnTo>
                    <a:lnTo>
                      <a:pt x="308" y="1486"/>
                    </a:lnTo>
                    <a:lnTo>
                      <a:pt x="330" y="1530"/>
                    </a:lnTo>
                    <a:lnTo>
                      <a:pt x="352" y="1576"/>
                    </a:lnTo>
                    <a:lnTo>
                      <a:pt x="352" y="1576"/>
                    </a:lnTo>
                    <a:lnTo>
                      <a:pt x="378" y="1620"/>
                    </a:lnTo>
                    <a:lnTo>
                      <a:pt x="406" y="1662"/>
                    </a:lnTo>
                    <a:lnTo>
                      <a:pt x="434" y="1704"/>
                    </a:lnTo>
                    <a:lnTo>
                      <a:pt x="468" y="1746"/>
                    </a:lnTo>
                    <a:lnTo>
                      <a:pt x="468" y="1746"/>
                    </a:lnTo>
                    <a:lnTo>
                      <a:pt x="502" y="1784"/>
                    </a:lnTo>
                    <a:lnTo>
                      <a:pt x="540" y="1822"/>
                    </a:lnTo>
                    <a:lnTo>
                      <a:pt x="580" y="1856"/>
                    </a:lnTo>
                    <a:lnTo>
                      <a:pt x="624" y="1888"/>
                    </a:lnTo>
                    <a:lnTo>
                      <a:pt x="624" y="1888"/>
                    </a:lnTo>
                    <a:lnTo>
                      <a:pt x="670" y="1916"/>
                    </a:lnTo>
                    <a:lnTo>
                      <a:pt x="718" y="1942"/>
                    </a:lnTo>
                    <a:lnTo>
                      <a:pt x="770" y="1964"/>
                    </a:lnTo>
                    <a:lnTo>
                      <a:pt x="822" y="1982"/>
                    </a:lnTo>
                    <a:lnTo>
                      <a:pt x="822" y="1982"/>
                    </a:lnTo>
                    <a:lnTo>
                      <a:pt x="878" y="1996"/>
                    </a:lnTo>
                    <a:lnTo>
                      <a:pt x="934" y="2006"/>
                    </a:lnTo>
                    <a:lnTo>
                      <a:pt x="992" y="2012"/>
                    </a:lnTo>
                    <a:lnTo>
                      <a:pt x="1052" y="2016"/>
                    </a:lnTo>
                    <a:lnTo>
                      <a:pt x="1066" y="2016"/>
                    </a:lnTo>
                    <a:lnTo>
                      <a:pt x="1082" y="2016"/>
                    </a:lnTo>
                    <a:lnTo>
                      <a:pt x="1082" y="2016"/>
                    </a:lnTo>
                    <a:lnTo>
                      <a:pt x="1114" y="2016"/>
                    </a:lnTo>
                    <a:lnTo>
                      <a:pt x="1122" y="2016"/>
                    </a:lnTo>
                    <a:lnTo>
                      <a:pt x="1128" y="2014"/>
                    </a:lnTo>
                    <a:lnTo>
                      <a:pt x="1144" y="2014"/>
                    </a:lnTo>
                    <a:lnTo>
                      <a:pt x="1144" y="2014"/>
                    </a:lnTo>
                    <a:lnTo>
                      <a:pt x="1174" y="2012"/>
                    </a:lnTo>
                    <a:lnTo>
                      <a:pt x="1174" y="2012"/>
                    </a:lnTo>
                    <a:lnTo>
                      <a:pt x="1204" y="2008"/>
                    </a:lnTo>
                    <a:lnTo>
                      <a:pt x="1218" y="2008"/>
                    </a:lnTo>
                    <a:lnTo>
                      <a:pt x="1234" y="2004"/>
                    </a:lnTo>
                    <a:lnTo>
                      <a:pt x="1234" y="2004"/>
                    </a:lnTo>
                    <a:lnTo>
                      <a:pt x="1264" y="2000"/>
                    </a:lnTo>
                    <a:lnTo>
                      <a:pt x="1264" y="2000"/>
                    </a:lnTo>
                    <a:lnTo>
                      <a:pt x="1292" y="1994"/>
                    </a:lnTo>
                    <a:lnTo>
                      <a:pt x="1292" y="1994"/>
                    </a:lnTo>
                    <a:lnTo>
                      <a:pt x="1322" y="1986"/>
                    </a:lnTo>
                    <a:lnTo>
                      <a:pt x="1350" y="1978"/>
                    </a:lnTo>
                    <a:lnTo>
                      <a:pt x="1380" y="1968"/>
                    </a:lnTo>
                    <a:lnTo>
                      <a:pt x="1406" y="1956"/>
                    </a:lnTo>
                    <a:lnTo>
                      <a:pt x="1406" y="1956"/>
                    </a:lnTo>
                    <a:lnTo>
                      <a:pt x="1434" y="1942"/>
                    </a:lnTo>
                    <a:lnTo>
                      <a:pt x="1460" y="1928"/>
                    </a:lnTo>
                    <a:lnTo>
                      <a:pt x="1484" y="1912"/>
                    </a:lnTo>
                    <a:lnTo>
                      <a:pt x="1508" y="1894"/>
                    </a:lnTo>
                    <a:lnTo>
                      <a:pt x="1508" y="1894"/>
                    </a:lnTo>
                    <a:lnTo>
                      <a:pt x="1530" y="1874"/>
                    </a:lnTo>
                    <a:lnTo>
                      <a:pt x="1552" y="1854"/>
                    </a:lnTo>
                    <a:lnTo>
                      <a:pt x="1572" y="1830"/>
                    </a:lnTo>
                    <a:lnTo>
                      <a:pt x="1590" y="1806"/>
                    </a:lnTo>
                    <a:lnTo>
                      <a:pt x="1606" y="1780"/>
                    </a:lnTo>
                    <a:lnTo>
                      <a:pt x="1622" y="1754"/>
                    </a:lnTo>
                    <a:lnTo>
                      <a:pt x="1636" y="1726"/>
                    </a:lnTo>
                    <a:lnTo>
                      <a:pt x="1648" y="1696"/>
                    </a:lnTo>
                    <a:lnTo>
                      <a:pt x="1648" y="1696"/>
                    </a:lnTo>
                    <a:lnTo>
                      <a:pt x="1660" y="1666"/>
                    </a:lnTo>
                    <a:lnTo>
                      <a:pt x="1670" y="1636"/>
                    </a:lnTo>
                    <a:lnTo>
                      <a:pt x="1678" y="1604"/>
                    </a:lnTo>
                    <a:lnTo>
                      <a:pt x="1686" y="1572"/>
                    </a:lnTo>
                    <a:lnTo>
                      <a:pt x="1698" y="1508"/>
                    </a:lnTo>
                    <a:lnTo>
                      <a:pt x="1708" y="1440"/>
                    </a:lnTo>
                    <a:lnTo>
                      <a:pt x="1708" y="1440"/>
                    </a:lnTo>
                    <a:lnTo>
                      <a:pt x="1714" y="1372"/>
                    </a:lnTo>
                    <a:lnTo>
                      <a:pt x="1720" y="1302"/>
                    </a:lnTo>
                    <a:lnTo>
                      <a:pt x="1724" y="1160"/>
                    </a:lnTo>
                    <a:lnTo>
                      <a:pt x="1724" y="1160"/>
                    </a:lnTo>
                    <a:lnTo>
                      <a:pt x="1728" y="1016"/>
                    </a:lnTo>
                    <a:lnTo>
                      <a:pt x="1732" y="942"/>
                    </a:lnTo>
                    <a:lnTo>
                      <a:pt x="1738" y="868"/>
                    </a:lnTo>
                    <a:lnTo>
                      <a:pt x="1738" y="868"/>
                    </a:lnTo>
                    <a:lnTo>
                      <a:pt x="1746" y="792"/>
                    </a:lnTo>
                    <a:lnTo>
                      <a:pt x="1752" y="754"/>
                    </a:lnTo>
                    <a:lnTo>
                      <a:pt x="1760" y="716"/>
                    </a:lnTo>
                    <a:lnTo>
                      <a:pt x="1760" y="716"/>
                    </a:lnTo>
                    <a:lnTo>
                      <a:pt x="1770" y="678"/>
                    </a:lnTo>
                    <a:lnTo>
                      <a:pt x="1784" y="640"/>
                    </a:lnTo>
                    <a:lnTo>
                      <a:pt x="1798" y="602"/>
                    </a:lnTo>
                    <a:lnTo>
                      <a:pt x="1818" y="566"/>
                    </a:lnTo>
                    <a:lnTo>
                      <a:pt x="1818" y="566"/>
                    </a:lnTo>
                    <a:lnTo>
                      <a:pt x="1830" y="548"/>
                    </a:lnTo>
                    <a:lnTo>
                      <a:pt x="1842" y="530"/>
                    </a:lnTo>
                    <a:lnTo>
                      <a:pt x="1842" y="530"/>
                    </a:lnTo>
                    <a:lnTo>
                      <a:pt x="1856" y="514"/>
                    </a:lnTo>
                    <a:lnTo>
                      <a:pt x="1856" y="514"/>
                    </a:lnTo>
                    <a:lnTo>
                      <a:pt x="1864" y="506"/>
                    </a:lnTo>
                    <a:lnTo>
                      <a:pt x="1872" y="498"/>
                    </a:lnTo>
                    <a:lnTo>
                      <a:pt x="1872" y="498"/>
                    </a:lnTo>
                    <a:lnTo>
                      <a:pt x="1888" y="484"/>
                    </a:lnTo>
                    <a:lnTo>
                      <a:pt x="1906" y="470"/>
                    </a:lnTo>
                    <a:lnTo>
                      <a:pt x="1906" y="470"/>
                    </a:lnTo>
                    <a:lnTo>
                      <a:pt x="1924" y="458"/>
                    </a:lnTo>
                    <a:lnTo>
                      <a:pt x="1934" y="452"/>
                    </a:lnTo>
                    <a:lnTo>
                      <a:pt x="1934" y="452"/>
                    </a:lnTo>
                    <a:lnTo>
                      <a:pt x="1944" y="446"/>
                    </a:lnTo>
                    <a:lnTo>
                      <a:pt x="1962" y="438"/>
                    </a:lnTo>
                    <a:lnTo>
                      <a:pt x="1984" y="430"/>
                    </a:lnTo>
                    <a:lnTo>
                      <a:pt x="1994" y="426"/>
                    </a:lnTo>
                    <a:lnTo>
                      <a:pt x="2004" y="424"/>
                    </a:lnTo>
                    <a:lnTo>
                      <a:pt x="2024" y="418"/>
                    </a:lnTo>
                    <a:lnTo>
                      <a:pt x="2024" y="418"/>
                    </a:lnTo>
                    <a:lnTo>
                      <a:pt x="2044" y="414"/>
                    </a:lnTo>
                    <a:lnTo>
                      <a:pt x="2044" y="414"/>
                    </a:lnTo>
                    <a:lnTo>
                      <a:pt x="2066" y="410"/>
                    </a:lnTo>
                    <a:lnTo>
                      <a:pt x="2086" y="408"/>
                    </a:lnTo>
                    <a:lnTo>
                      <a:pt x="2096" y="408"/>
                    </a:lnTo>
                    <a:lnTo>
                      <a:pt x="2106" y="406"/>
                    </a:lnTo>
                    <a:lnTo>
                      <a:pt x="2128" y="406"/>
                    </a:lnTo>
                    <a:lnTo>
                      <a:pt x="2132" y="406"/>
                    </a:lnTo>
                    <a:lnTo>
                      <a:pt x="2132" y="406"/>
                    </a:lnTo>
                    <a:lnTo>
                      <a:pt x="2140" y="406"/>
                    </a:lnTo>
                    <a:lnTo>
                      <a:pt x="2148" y="406"/>
                    </a:lnTo>
                    <a:lnTo>
                      <a:pt x="2168" y="408"/>
                    </a:lnTo>
                    <a:lnTo>
                      <a:pt x="2172" y="408"/>
                    </a:lnTo>
                    <a:lnTo>
                      <a:pt x="2178" y="408"/>
                    </a:lnTo>
                    <a:lnTo>
                      <a:pt x="2190" y="410"/>
                    </a:lnTo>
                    <a:lnTo>
                      <a:pt x="2212" y="414"/>
                    </a:lnTo>
                    <a:lnTo>
                      <a:pt x="2212" y="414"/>
                    </a:lnTo>
                    <a:lnTo>
                      <a:pt x="2232" y="420"/>
                    </a:lnTo>
                    <a:lnTo>
                      <a:pt x="2244" y="422"/>
                    </a:lnTo>
                    <a:lnTo>
                      <a:pt x="2248" y="424"/>
                    </a:lnTo>
                    <a:lnTo>
                      <a:pt x="2254" y="426"/>
                    </a:lnTo>
                    <a:lnTo>
                      <a:pt x="2274" y="434"/>
                    </a:lnTo>
                    <a:lnTo>
                      <a:pt x="2274" y="434"/>
                    </a:lnTo>
                    <a:lnTo>
                      <a:pt x="2284" y="438"/>
                    </a:lnTo>
                    <a:lnTo>
                      <a:pt x="2294" y="444"/>
                    </a:lnTo>
                    <a:lnTo>
                      <a:pt x="2314" y="454"/>
                    </a:lnTo>
                    <a:lnTo>
                      <a:pt x="2314" y="454"/>
                    </a:lnTo>
                    <a:lnTo>
                      <a:pt x="2332" y="466"/>
                    </a:lnTo>
                    <a:lnTo>
                      <a:pt x="2332" y="466"/>
                    </a:lnTo>
                    <a:lnTo>
                      <a:pt x="2348" y="478"/>
                    </a:lnTo>
                    <a:lnTo>
                      <a:pt x="2348" y="478"/>
                    </a:lnTo>
                    <a:lnTo>
                      <a:pt x="2366" y="492"/>
                    </a:lnTo>
                    <a:lnTo>
                      <a:pt x="2380" y="508"/>
                    </a:lnTo>
                    <a:lnTo>
                      <a:pt x="2396" y="524"/>
                    </a:lnTo>
                    <a:lnTo>
                      <a:pt x="2408" y="540"/>
                    </a:lnTo>
                    <a:lnTo>
                      <a:pt x="2408" y="540"/>
                    </a:lnTo>
                    <a:lnTo>
                      <a:pt x="2434" y="574"/>
                    </a:lnTo>
                    <a:lnTo>
                      <a:pt x="2454" y="610"/>
                    </a:lnTo>
                    <a:lnTo>
                      <a:pt x="2472" y="646"/>
                    </a:lnTo>
                    <a:lnTo>
                      <a:pt x="2488" y="684"/>
                    </a:lnTo>
                    <a:lnTo>
                      <a:pt x="2488" y="684"/>
                    </a:lnTo>
                    <a:lnTo>
                      <a:pt x="2502" y="722"/>
                    </a:lnTo>
                    <a:lnTo>
                      <a:pt x="2514" y="760"/>
                    </a:lnTo>
                    <a:lnTo>
                      <a:pt x="2526" y="798"/>
                    </a:lnTo>
                    <a:lnTo>
                      <a:pt x="2534" y="836"/>
                    </a:lnTo>
                    <a:lnTo>
                      <a:pt x="2534" y="836"/>
                    </a:lnTo>
                    <a:lnTo>
                      <a:pt x="2550" y="912"/>
                    </a:lnTo>
                    <a:lnTo>
                      <a:pt x="2564" y="990"/>
                    </a:lnTo>
                    <a:lnTo>
                      <a:pt x="2574" y="1068"/>
                    </a:lnTo>
                    <a:lnTo>
                      <a:pt x="2584" y="1146"/>
                    </a:lnTo>
                    <a:lnTo>
                      <a:pt x="2584" y="1146"/>
                    </a:lnTo>
                    <a:lnTo>
                      <a:pt x="2598" y="1300"/>
                    </a:lnTo>
                    <a:lnTo>
                      <a:pt x="2608" y="1456"/>
                    </a:lnTo>
                    <a:lnTo>
                      <a:pt x="2608" y="1456"/>
                    </a:lnTo>
                    <a:lnTo>
                      <a:pt x="2620" y="1610"/>
                    </a:lnTo>
                    <a:lnTo>
                      <a:pt x="2632" y="1764"/>
                    </a:lnTo>
                    <a:lnTo>
                      <a:pt x="2640" y="1842"/>
                    </a:lnTo>
                    <a:lnTo>
                      <a:pt x="2650" y="1918"/>
                    </a:lnTo>
                    <a:lnTo>
                      <a:pt x="2660" y="1994"/>
                    </a:lnTo>
                    <a:lnTo>
                      <a:pt x="2672" y="2070"/>
                    </a:lnTo>
                    <a:lnTo>
                      <a:pt x="2672" y="2070"/>
                    </a:lnTo>
                    <a:lnTo>
                      <a:pt x="2686" y="2146"/>
                    </a:lnTo>
                    <a:lnTo>
                      <a:pt x="2686" y="2146"/>
                    </a:lnTo>
                    <a:lnTo>
                      <a:pt x="2704" y="2220"/>
                    </a:lnTo>
                    <a:lnTo>
                      <a:pt x="2704" y="2220"/>
                    </a:lnTo>
                    <a:lnTo>
                      <a:pt x="2724" y="2294"/>
                    </a:lnTo>
                    <a:lnTo>
                      <a:pt x="2736" y="2330"/>
                    </a:lnTo>
                    <a:lnTo>
                      <a:pt x="2748" y="2366"/>
                    </a:lnTo>
                    <a:lnTo>
                      <a:pt x="2748" y="2366"/>
                    </a:lnTo>
                    <a:lnTo>
                      <a:pt x="2762" y="2402"/>
                    </a:lnTo>
                    <a:lnTo>
                      <a:pt x="2776" y="2436"/>
                    </a:lnTo>
                    <a:lnTo>
                      <a:pt x="2794" y="2470"/>
                    </a:lnTo>
                    <a:lnTo>
                      <a:pt x="2810" y="2502"/>
                    </a:lnTo>
                    <a:lnTo>
                      <a:pt x="2830" y="2534"/>
                    </a:lnTo>
                    <a:lnTo>
                      <a:pt x="2852" y="2564"/>
                    </a:lnTo>
                    <a:lnTo>
                      <a:pt x="2874" y="2594"/>
                    </a:lnTo>
                    <a:lnTo>
                      <a:pt x="2898" y="2620"/>
                    </a:lnTo>
                    <a:lnTo>
                      <a:pt x="2898" y="2620"/>
                    </a:lnTo>
                    <a:lnTo>
                      <a:pt x="2924" y="2646"/>
                    </a:lnTo>
                    <a:lnTo>
                      <a:pt x="2952" y="2670"/>
                    </a:lnTo>
                    <a:lnTo>
                      <a:pt x="2982" y="2690"/>
                    </a:lnTo>
                    <a:lnTo>
                      <a:pt x="3014" y="2708"/>
                    </a:lnTo>
                    <a:lnTo>
                      <a:pt x="3014" y="2708"/>
                    </a:lnTo>
                    <a:lnTo>
                      <a:pt x="3046" y="2724"/>
                    </a:lnTo>
                    <a:lnTo>
                      <a:pt x="3080" y="2736"/>
                    </a:lnTo>
                    <a:lnTo>
                      <a:pt x="3116" y="2746"/>
                    </a:lnTo>
                    <a:lnTo>
                      <a:pt x="3152" y="2754"/>
                    </a:lnTo>
                    <a:lnTo>
                      <a:pt x="3170" y="2758"/>
                    </a:lnTo>
                    <a:lnTo>
                      <a:pt x="3188" y="2760"/>
                    </a:lnTo>
                    <a:lnTo>
                      <a:pt x="3206" y="2762"/>
                    </a:lnTo>
                    <a:lnTo>
                      <a:pt x="3214" y="2762"/>
                    </a:lnTo>
                    <a:lnTo>
                      <a:pt x="3224" y="2764"/>
                    </a:lnTo>
                    <a:lnTo>
                      <a:pt x="3260" y="2764"/>
                    </a:lnTo>
                    <a:lnTo>
                      <a:pt x="3298" y="2764"/>
                    </a:lnTo>
                    <a:lnTo>
                      <a:pt x="3298" y="2764"/>
                    </a:lnTo>
                    <a:lnTo>
                      <a:pt x="3318" y="2764"/>
                    </a:lnTo>
                    <a:lnTo>
                      <a:pt x="3336" y="2762"/>
                    </a:lnTo>
                    <a:lnTo>
                      <a:pt x="3354" y="2760"/>
                    </a:lnTo>
                    <a:lnTo>
                      <a:pt x="3372" y="2758"/>
                    </a:lnTo>
                    <a:lnTo>
                      <a:pt x="3372" y="2758"/>
                    </a:lnTo>
                    <a:lnTo>
                      <a:pt x="3390" y="2756"/>
                    </a:lnTo>
                    <a:lnTo>
                      <a:pt x="3408" y="2752"/>
                    </a:lnTo>
                    <a:lnTo>
                      <a:pt x="3426" y="2748"/>
                    </a:lnTo>
                    <a:lnTo>
                      <a:pt x="3426" y="2748"/>
                    </a:lnTo>
                    <a:lnTo>
                      <a:pt x="3444" y="2744"/>
                    </a:lnTo>
                    <a:lnTo>
                      <a:pt x="3444" y="2744"/>
                    </a:lnTo>
                    <a:lnTo>
                      <a:pt x="3480" y="2734"/>
                    </a:lnTo>
                    <a:lnTo>
                      <a:pt x="3512" y="2722"/>
                    </a:lnTo>
                    <a:lnTo>
                      <a:pt x="3546" y="2706"/>
                    </a:lnTo>
                    <a:lnTo>
                      <a:pt x="3576" y="2688"/>
                    </a:lnTo>
                    <a:lnTo>
                      <a:pt x="3576" y="2688"/>
                    </a:lnTo>
                    <a:lnTo>
                      <a:pt x="3606" y="2668"/>
                    </a:lnTo>
                    <a:lnTo>
                      <a:pt x="3632" y="2644"/>
                    </a:lnTo>
                    <a:lnTo>
                      <a:pt x="3658" y="2620"/>
                    </a:lnTo>
                    <a:lnTo>
                      <a:pt x="3682" y="2592"/>
                    </a:lnTo>
                    <a:lnTo>
                      <a:pt x="3682" y="2592"/>
                    </a:lnTo>
                    <a:lnTo>
                      <a:pt x="3702" y="2562"/>
                    </a:lnTo>
                    <a:lnTo>
                      <a:pt x="3720" y="2532"/>
                    </a:lnTo>
                    <a:lnTo>
                      <a:pt x="3738" y="2500"/>
                    </a:lnTo>
                    <a:lnTo>
                      <a:pt x="3752" y="2466"/>
                    </a:lnTo>
                    <a:lnTo>
                      <a:pt x="3752" y="2466"/>
                    </a:lnTo>
                    <a:lnTo>
                      <a:pt x="3764" y="2432"/>
                    </a:lnTo>
                    <a:lnTo>
                      <a:pt x="3776" y="2398"/>
                    </a:lnTo>
                    <a:lnTo>
                      <a:pt x="3786" y="2362"/>
                    </a:lnTo>
                    <a:lnTo>
                      <a:pt x="3794" y="2326"/>
                    </a:lnTo>
                    <a:lnTo>
                      <a:pt x="3794" y="2326"/>
                    </a:lnTo>
                    <a:lnTo>
                      <a:pt x="3808" y="2254"/>
                    </a:lnTo>
                    <a:lnTo>
                      <a:pt x="3818" y="2180"/>
                    </a:lnTo>
                    <a:lnTo>
                      <a:pt x="3826" y="2108"/>
                    </a:lnTo>
                    <a:lnTo>
                      <a:pt x="3830" y="2034"/>
                    </a:lnTo>
                    <a:lnTo>
                      <a:pt x="3830" y="2034"/>
                    </a:lnTo>
                    <a:lnTo>
                      <a:pt x="3838" y="1886"/>
                    </a:lnTo>
                    <a:lnTo>
                      <a:pt x="3844" y="1740"/>
                    </a:lnTo>
                    <a:lnTo>
                      <a:pt x="3844" y="1740"/>
                    </a:lnTo>
                    <a:lnTo>
                      <a:pt x="3846" y="1666"/>
                    </a:lnTo>
                    <a:lnTo>
                      <a:pt x="3852" y="1594"/>
                    </a:lnTo>
                    <a:lnTo>
                      <a:pt x="3858" y="1522"/>
                    </a:lnTo>
                    <a:lnTo>
                      <a:pt x="3866" y="1448"/>
                    </a:lnTo>
                    <a:lnTo>
                      <a:pt x="3866" y="1448"/>
                    </a:lnTo>
                    <a:lnTo>
                      <a:pt x="3880" y="1378"/>
                    </a:lnTo>
                    <a:lnTo>
                      <a:pt x="3888" y="1342"/>
                    </a:lnTo>
                    <a:lnTo>
                      <a:pt x="3898" y="1306"/>
                    </a:lnTo>
                    <a:lnTo>
                      <a:pt x="3898" y="1306"/>
                    </a:lnTo>
                    <a:lnTo>
                      <a:pt x="3908" y="1272"/>
                    </a:lnTo>
                    <a:lnTo>
                      <a:pt x="3922" y="1238"/>
                    </a:lnTo>
                    <a:lnTo>
                      <a:pt x="3936" y="1204"/>
                    </a:lnTo>
                    <a:lnTo>
                      <a:pt x="3954" y="1172"/>
                    </a:lnTo>
                    <a:lnTo>
                      <a:pt x="3954" y="1172"/>
                    </a:lnTo>
                    <a:lnTo>
                      <a:pt x="3974" y="1142"/>
                    </a:lnTo>
                    <a:lnTo>
                      <a:pt x="3998" y="1112"/>
                    </a:lnTo>
                    <a:lnTo>
                      <a:pt x="4022" y="1086"/>
                    </a:lnTo>
                    <a:lnTo>
                      <a:pt x="4052" y="1062"/>
                    </a:lnTo>
                    <a:lnTo>
                      <a:pt x="4052" y="1062"/>
                    </a:lnTo>
                    <a:lnTo>
                      <a:pt x="4082" y="1042"/>
                    </a:lnTo>
                    <a:lnTo>
                      <a:pt x="4114" y="1026"/>
                    </a:lnTo>
                    <a:lnTo>
                      <a:pt x="4148" y="1012"/>
                    </a:lnTo>
                    <a:lnTo>
                      <a:pt x="4182" y="1002"/>
                    </a:lnTo>
                    <a:lnTo>
                      <a:pt x="4182" y="1002"/>
                    </a:lnTo>
                    <a:lnTo>
                      <a:pt x="4200" y="998"/>
                    </a:lnTo>
                    <a:lnTo>
                      <a:pt x="4218" y="996"/>
                    </a:lnTo>
                    <a:lnTo>
                      <a:pt x="4218" y="996"/>
                    </a:lnTo>
                    <a:lnTo>
                      <a:pt x="4234" y="992"/>
                    </a:lnTo>
                    <a:lnTo>
                      <a:pt x="4252" y="990"/>
                    </a:lnTo>
                    <a:lnTo>
                      <a:pt x="4270" y="988"/>
                    </a:lnTo>
                    <a:lnTo>
                      <a:pt x="4270" y="988"/>
                    </a:lnTo>
                    <a:lnTo>
                      <a:pt x="4288" y="988"/>
                    </a:lnTo>
                    <a:lnTo>
                      <a:pt x="4306" y="988"/>
                    </a:lnTo>
                    <a:lnTo>
                      <a:pt x="4314" y="988"/>
                    </a:lnTo>
                    <a:lnTo>
                      <a:pt x="4322" y="988"/>
                    </a:lnTo>
                    <a:lnTo>
                      <a:pt x="4322" y="988"/>
                    </a:lnTo>
                    <a:lnTo>
                      <a:pt x="4356" y="990"/>
                    </a:lnTo>
                    <a:lnTo>
                      <a:pt x="4356" y="990"/>
                    </a:lnTo>
                    <a:lnTo>
                      <a:pt x="4392" y="994"/>
                    </a:lnTo>
                    <a:lnTo>
                      <a:pt x="4392" y="994"/>
                    </a:lnTo>
                    <a:lnTo>
                      <a:pt x="4426" y="1002"/>
                    </a:lnTo>
                    <a:lnTo>
                      <a:pt x="4426" y="1002"/>
                    </a:lnTo>
                    <a:lnTo>
                      <a:pt x="4444" y="1008"/>
                    </a:lnTo>
                    <a:lnTo>
                      <a:pt x="4460" y="1014"/>
                    </a:lnTo>
                    <a:lnTo>
                      <a:pt x="4460" y="1014"/>
                    </a:lnTo>
                    <a:lnTo>
                      <a:pt x="4492" y="1028"/>
                    </a:lnTo>
                    <a:lnTo>
                      <a:pt x="4522" y="1044"/>
                    </a:lnTo>
                    <a:lnTo>
                      <a:pt x="4550" y="1064"/>
                    </a:lnTo>
                    <a:lnTo>
                      <a:pt x="4578" y="1088"/>
                    </a:lnTo>
                    <a:lnTo>
                      <a:pt x="4578" y="1088"/>
                    </a:lnTo>
                    <a:lnTo>
                      <a:pt x="4602" y="1112"/>
                    </a:lnTo>
                    <a:lnTo>
                      <a:pt x="4622" y="1138"/>
                    </a:lnTo>
                    <a:lnTo>
                      <a:pt x="4642" y="1164"/>
                    </a:lnTo>
                    <a:lnTo>
                      <a:pt x="4660" y="1194"/>
                    </a:lnTo>
                    <a:lnTo>
                      <a:pt x="4660" y="1194"/>
                    </a:lnTo>
                    <a:lnTo>
                      <a:pt x="4678" y="1222"/>
                    </a:lnTo>
                    <a:lnTo>
                      <a:pt x="4692" y="1252"/>
                    </a:lnTo>
                    <a:lnTo>
                      <a:pt x="4718" y="1312"/>
                    </a:lnTo>
                    <a:lnTo>
                      <a:pt x="4718" y="1312"/>
                    </a:lnTo>
                    <a:lnTo>
                      <a:pt x="4740" y="1372"/>
                    </a:lnTo>
                    <a:lnTo>
                      <a:pt x="4758" y="1434"/>
                    </a:lnTo>
                    <a:lnTo>
                      <a:pt x="4758" y="1434"/>
                    </a:lnTo>
                    <a:lnTo>
                      <a:pt x="4774" y="1494"/>
                    </a:lnTo>
                    <a:lnTo>
                      <a:pt x="4786" y="1556"/>
                    </a:lnTo>
                    <a:lnTo>
                      <a:pt x="4800" y="1616"/>
                    </a:lnTo>
                    <a:lnTo>
                      <a:pt x="4810" y="1678"/>
                    </a:lnTo>
                    <a:lnTo>
                      <a:pt x="4810" y="1678"/>
                    </a:lnTo>
                    <a:lnTo>
                      <a:pt x="4830" y="1796"/>
                    </a:lnTo>
                    <a:lnTo>
                      <a:pt x="4846" y="1914"/>
                    </a:lnTo>
                    <a:lnTo>
                      <a:pt x="4846" y="1914"/>
                    </a:lnTo>
                    <a:lnTo>
                      <a:pt x="4878" y="2140"/>
                    </a:lnTo>
                    <a:lnTo>
                      <a:pt x="4894" y="2250"/>
                    </a:lnTo>
                    <a:lnTo>
                      <a:pt x="4912" y="2356"/>
                    </a:lnTo>
                    <a:lnTo>
                      <a:pt x="4912" y="2356"/>
                    </a:lnTo>
                    <a:lnTo>
                      <a:pt x="4932" y="2458"/>
                    </a:lnTo>
                    <a:lnTo>
                      <a:pt x="4954" y="2558"/>
                    </a:lnTo>
                    <a:lnTo>
                      <a:pt x="4978" y="2654"/>
                    </a:lnTo>
                    <a:lnTo>
                      <a:pt x="5008" y="2746"/>
                    </a:lnTo>
                    <a:lnTo>
                      <a:pt x="5008" y="2746"/>
                    </a:lnTo>
                    <a:lnTo>
                      <a:pt x="5022" y="2790"/>
                    </a:lnTo>
                    <a:lnTo>
                      <a:pt x="5038" y="2834"/>
                    </a:lnTo>
                    <a:lnTo>
                      <a:pt x="5056" y="2876"/>
                    </a:lnTo>
                    <a:lnTo>
                      <a:pt x="5074" y="2916"/>
                    </a:lnTo>
                    <a:lnTo>
                      <a:pt x="5074" y="2916"/>
                    </a:lnTo>
                    <a:lnTo>
                      <a:pt x="5094" y="2956"/>
                    </a:lnTo>
                    <a:lnTo>
                      <a:pt x="5114" y="2994"/>
                    </a:lnTo>
                    <a:lnTo>
                      <a:pt x="5134" y="3030"/>
                    </a:lnTo>
                    <a:lnTo>
                      <a:pt x="5158" y="3066"/>
                    </a:lnTo>
                    <a:lnTo>
                      <a:pt x="5158" y="3066"/>
                    </a:lnTo>
                    <a:lnTo>
                      <a:pt x="5180" y="3098"/>
                    </a:lnTo>
                    <a:lnTo>
                      <a:pt x="5204" y="3130"/>
                    </a:lnTo>
                    <a:lnTo>
                      <a:pt x="5230" y="3160"/>
                    </a:lnTo>
                    <a:lnTo>
                      <a:pt x="5254" y="3188"/>
                    </a:lnTo>
                    <a:lnTo>
                      <a:pt x="5254" y="3188"/>
                    </a:lnTo>
                    <a:lnTo>
                      <a:pt x="5280" y="3214"/>
                    </a:lnTo>
                    <a:lnTo>
                      <a:pt x="5308" y="3238"/>
                    </a:lnTo>
                    <a:lnTo>
                      <a:pt x="5336" y="3260"/>
                    </a:lnTo>
                    <a:lnTo>
                      <a:pt x="5362" y="3282"/>
                    </a:lnTo>
                    <a:lnTo>
                      <a:pt x="5362" y="3282"/>
                    </a:lnTo>
                    <a:lnTo>
                      <a:pt x="5390" y="3300"/>
                    </a:lnTo>
                    <a:lnTo>
                      <a:pt x="5418" y="3318"/>
                    </a:lnTo>
                    <a:lnTo>
                      <a:pt x="5446" y="3332"/>
                    </a:lnTo>
                    <a:lnTo>
                      <a:pt x="5472" y="3346"/>
                    </a:lnTo>
                    <a:lnTo>
                      <a:pt x="5526" y="3370"/>
                    </a:lnTo>
                    <a:lnTo>
                      <a:pt x="5578" y="3390"/>
                    </a:lnTo>
                    <a:lnTo>
                      <a:pt x="5578" y="3390"/>
                    </a:lnTo>
                    <a:lnTo>
                      <a:pt x="5590" y="3394"/>
                    </a:lnTo>
                    <a:lnTo>
                      <a:pt x="5590" y="3394"/>
                    </a:lnTo>
                    <a:lnTo>
                      <a:pt x="5604" y="3396"/>
                    </a:lnTo>
                    <a:lnTo>
                      <a:pt x="5604" y="3396"/>
                    </a:lnTo>
                    <a:lnTo>
                      <a:pt x="5628" y="3404"/>
                    </a:lnTo>
                    <a:lnTo>
                      <a:pt x="5628" y="3404"/>
                    </a:lnTo>
                    <a:lnTo>
                      <a:pt x="5650" y="3410"/>
                    </a:lnTo>
                    <a:lnTo>
                      <a:pt x="5650" y="3410"/>
                    </a:lnTo>
                    <a:lnTo>
                      <a:pt x="5672" y="3414"/>
                    </a:lnTo>
                    <a:lnTo>
                      <a:pt x="5672" y="3414"/>
                    </a:lnTo>
                    <a:lnTo>
                      <a:pt x="5694" y="3418"/>
                    </a:lnTo>
                    <a:lnTo>
                      <a:pt x="5694" y="3418"/>
                    </a:lnTo>
                    <a:lnTo>
                      <a:pt x="5714" y="3422"/>
                    </a:lnTo>
                    <a:lnTo>
                      <a:pt x="5714" y="3422"/>
                    </a:lnTo>
                    <a:lnTo>
                      <a:pt x="5754" y="3428"/>
                    </a:lnTo>
                    <a:lnTo>
                      <a:pt x="5754" y="3428"/>
                    </a:lnTo>
                    <a:lnTo>
                      <a:pt x="5818" y="3434"/>
                    </a:lnTo>
                    <a:lnTo>
                      <a:pt x="5864" y="3436"/>
                    </a:lnTo>
                    <a:lnTo>
                      <a:pt x="5864" y="3436"/>
                    </a:lnTo>
                    <a:lnTo>
                      <a:pt x="5902" y="3438"/>
                    </a:lnTo>
                    <a:lnTo>
                      <a:pt x="5902" y="3438"/>
                    </a:lnTo>
                    <a:lnTo>
                      <a:pt x="5864" y="3436"/>
                    </a:lnTo>
                    <a:lnTo>
                      <a:pt x="5864" y="3436"/>
                    </a:lnTo>
                    <a:lnTo>
                      <a:pt x="5818" y="3434"/>
                    </a:lnTo>
                    <a:lnTo>
                      <a:pt x="5752" y="3428"/>
                    </a:lnTo>
                    <a:lnTo>
                      <a:pt x="5752" y="3428"/>
                    </a:lnTo>
                    <a:lnTo>
                      <a:pt x="5714" y="3424"/>
                    </a:lnTo>
                    <a:lnTo>
                      <a:pt x="5714" y="3424"/>
                    </a:lnTo>
                    <a:lnTo>
                      <a:pt x="5694" y="3420"/>
                    </a:lnTo>
                    <a:lnTo>
                      <a:pt x="5694" y="3420"/>
                    </a:lnTo>
                    <a:lnTo>
                      <a:pt x="5672" y="3416"/>
                    </a:lnTo>
                    <a:lnTo>
                      <a:pt x="5672" y="3416"/>
                    </a:lnTo>
                    <a:lnTo>
                      <a:pt x="5650" y="3412"/>
                    </a:lnTo>
                    <a:lnTo>
                      <a:pt x="5650" y="3412"/>
                    </a:lnTo>
                    <a:lnTo>
                      <a:pt x="5626" y="3406"/>
                    </a:lnTo>
                    <a:lnTo>
                      <a:pt x="5626" y="3406"/>
                    </a:lnTo>
                    <a:lnTo>
                      <a:pt x="5602" y="3400"/>
                    </a:lnTo>
                    <a:lnTo>
                      <a:pt x="5602" y="3400"/>
                    </a:lnTo>
                    <a:lnTo>
                      <a:pt x="5590" y="3396"/>
                    </a:lnTo>
                    <a:lnTo>
                      <a:pt x="5590" y="3396"/>
                    </a:lnTo>
                    <a:lnTo>
                      <a:pt x="5578" y="3392"/>
                    </a:lnTo>
                    <a:lnTo>
                      <a:pt x="5578" y="3392"/>
                    </a:lnTo>
                    <a:lnTo>
                      <a:pt x="5526" y="3374"/>
                    </a:lnTo>
                    <a:lnTo>
                      <a:pt x="5470" y="3352"/>
                    </a:lnTo>
                    <a:lnTo>
                      <a:pt x="5444" y="3338"/>
                    </a:lnTo>
                    <a:lnTo>
                      <a:pt x="5416" y="3322"/>
                    </a:lnTo>
                    <a:lnTo>
                      <a:pt x="5388" y="3304"/>
                    </a:lnTo>
                    <a:lnTo>
                      <a:pt x="5360" y="3286"/>
                    </a:lnTo>
                    <a:lnTo>
                      <a:pt x="5360" y="3286"/>
                    </a:lnTo>
                    <a:lnTo>
                      <a:pt x="5332" y="3266"/>
                    </a:lnTo>
                    <a:lnTo>
                      <a:pt x="5304" y="3244"/>
                    </a:lnTo>
                    <a:lnTo>
                      <a:pt x="5276" y="3220"/>
                    </a:lnTo>
                    <a:lnTo>
                      <a:pt x="5250" y="3192"/>
                    </a:lnTo>
                    <a:lnTo>
                      <a:pt x="5250" y="3192"/>
                    </a:lnTo>
                    <a:lnTo>
                      <a:pt x="5224" y="3166"/>
                    </a:lnTo>
                    <a:lnTo>
                      <a:pt x="5198" y="3136"/>
                    </a:lnTo>
                    <a:lnTo>
                      <a:pt x="5172" y="3104"/>
                    </a:lnTo>
                    <a:lnTo>
                      <a:pt x="5150" y="3070"/>
                    </a:lnTo>
                    <a:lnTo>
                      <a:pt x="5150" y="3070"/>
                    </a:lnTo>
                    <a:lnTo>
                      <a:pt x="5126" y="3036"/>
                    </a:lnTo>
                    <a:lnTo>
                      <a:pt x="5104" y="2998"/>
                    </a:lnTo>
                    <a:lnTo>
                      <a:pt x="5084" y="2960"/>
                    </a:lnTo>
                    <a:lnTo>
                      <a:pt x="5064" y="2922"/>
                    </a:lnTo>
                    <a:lnTo>
                      <a:pt x="5064" y="2922"/>
                    </a:lnTo>
                    <a:lnTo>
                      <a:pt x="5046" y="2880"/>
                    </a:lnTo>
                    <a:lnTo>
                      <a:pt x="5028" y="2838"/>
                    </a:lnTo>
                    <a:lnTo>
                      <a:pt x="5010" y="2796"/>
                    </a:lnTo>
                    <a:lnTo>
                      <a:pt x="4994" y="2750"/>
                    </a:lnTo>
                    <a:lnTo>
                      <a:pt x="4994" y="2750"/>
                    </a:lnTo>
                    <a:lnTo>
                      <a:pt x="4966" y="2658"/>
                    </a:lnTo>
                    <a:lnTo>
                      <a:pt x="4940" y="2562"/>
                    </a:lnTo>
                    <a:lnTo>
                      <a:pt x="4916" y="2462"/>
                    </a:lnTo>
                    <a:lnTo>
                      <a:pt x="4896" y="2358"/>
                    </a:lnTo>
                    <a:lnTo>
                      <a:pt x="4896" y="2358"/>
                    </a:lnTo>
                    <a:lnTo>
                      <a:pt x="4876" y="2252"/>
                    </a:lnTo>
                    <a:lnTo>
                      <a:pt x="4858" y="2142"/>
                    </a:lnTo>
                    <a:lnTo>
                      <a:pt x="4824" y="1916"/>
                    </a:lnTo>
                    <a:lnTo>
                      <a:pt x="4824" y="1916"/>
                    </a:lnTo>
                    <a:lnTo>
                      <a:pt x="4806" y="1800"/>
                    </a:lnTo>
                    <a:lnTo>
                      <a:pt x="4786" y="1682"/>
                    </a:lnTo>
                    <a:lnTo>
                      <a:pt x="4786" y="1682"/>
                    </a:lnTo>
                    <a:lnTo>
                      <a:pt x="4774" y="1622"/>
                    </a:lnTo>
                    <a:lnTo>
                      <a:pt x="4762" y="1562"/>
                    </a:lnTo>
                    <a:lnTo>
                      <a:pt x="4748" y="1502"/>
                    </a:lnTo>
                    <a:lnTo>
                      <a:pt x="4732" y="1442"/>
                    </a:lnTo>
                    <a:lnTo>
                      <a:pt x="4732" y="1442"/>
                    </a:lnTo>
                    <a:lnTo>
                      <a:pt x="4712" y="1382"/>
                    </a:lnTo>
                    <a:lnTo>
                      <a:pt x="4692" y="1322"/>
                    </a:lnTo>
                    <a:lnTo>
                      <a:pt x="4692" y="1322"/>
                    </a:lnTo>
                    <a:lnTo>
                      <a:pt x="4666" y="1264"/>
                    </a:lnTo>
                    <a:lnTo>
                      <a:pt x="4652" y="1236"/>
                    </a:lnTo>
                    <a:lnTo>
                      <a:pt x="4636" y="1208"/>
                    </a:lnTo>
                    <a:lnTo>
                      <a:pt x="4636" y="1208"/>
                    </a:lnTo>
                    <a:lnTo>
                      <a:pt x="4618" y="1182"/>
                    </a:lnTo>
                    <a:lnTo>
                      <a:pt x="4600" y="1156"/>
                    </a:lnTo>
                    <a:lnTo>
                      <a:pt x="4578" y="1132"/>
                    </a:lnTo>
                    <a:lnTo>
                      <a:pt x="4556" y="1110"/>
                    </a:lnTo>
                    <a:lnTo>
                      <a:pt x="4556" y="1110"/>
                    </a:lnTo>
                    <a:lnTo>
                      <a:pt x="4532" y="1090"/>
                    </a:lnTo>
                    <a:lnTo>
                      <a:pt x="4506" y="1072"/>
                    </a:lnTo>
                    <a:lnTo>
                      <a:pt x="4478" y="1056"/>
                    </a:lnTo>
                    <a:lnTo>
                      <a:pt x="4448" y="1044"/>
                    </a:lnTo>
                    <a:lnTo>
                      <a:pt x="4434" y="1038"/>
                    </a:lnTo>
                    <a:lnTo>
                      <a:pt x="4434" y="1038"/>
                    </a:lnTo>
                    <a:lnTo>
                      <a:pt x="4418" y="1034"/>
                    </a:lnTo>
                    <a:lnTo>
                      <a:pt x="4418" y="1034"/>
                    </a:lnTo>
                    <a:lnTo>
                      <a:pt x="4386" y="1028"/>
                    </a:lnTo>
                    <a:lnTo>
                      <a:pt x="4386" y="1028"/>
                    </a:lnTo>
                    <a:lnTo>
                      <a:pt x="4356" y="1024"/>
                    </a:lnTo>
                    <a:lnTo>
                      <a:pt x="4356" y="1024"/>
                    </a:lnTo>
                    <a:lnTo>
                      <a:pt x="4322" y="1022"/>
                    </a:lnTo>
                    <a:lnTo>
                      <a:pt x="4314" y="1022"/>
                    </a:lnTo>
                    <a:lnTo>
                      <a:pt x="4306" y="1022"/>
                    </a:lnTo>
                    <a:lnTo>
                      <a:pt x="4288" y="1022"/>
                    </a:lnTo>
                    <a:lnTo>
                      <a:pt x="4288" y="1022"/>
                    </a:lnTo>
                    <a:lnTo>
                      <a:pt x="4272" y="1024"/>
                    </a:lnTo>
                    <a:lnTo>
                      <a:pt x="4256" y="1026"/>
                    </a:lnTo>
                    <a:lnTo>
                      <a:pt x="4240" y="1026"/>
                    </a:lnTo>
                    <a:lnTo>
                      <a:pt x="4240" y="1026"/>
                    </a:lnTo>
                    <a:lnTo>
                      <a:pt x="4224" y="1030"/>
                    </a:lnTo>
                    <a:lnTo>
                      <a:pt x="4208" y="1032"/>
                    </a:lnTo>
                    <a:lnTo>
                      <a:pt x="4208" y="1032"/>
                    </a:lnTo>
                    <a:lnTo>
                      <a:pt x="4192" y="1036"/>
                    </a:lnTo>
                    <a:lnTo>
                      <a:pt x="4192" y="1036"/>
                    </a:lnTo>
                    <a:lnTo>
                      <a:pt x="4160" y="1046"/>
                    </a:lnTo>
                    <a:lnTo>
                      <a:pt x="4130" y="1058"/>
                    </a:lnTo>
                    <a:lnTo>
                      <a:pt x="4100" y="1074"/>
                    </a:lnTo>
                    <a:lnTo>
                      <a:pt x="4074" y="1092"/>
                    </a:lnTo>
                    <a:lnTo>
                      <a:pt x="4074" y="1092"/>
                    </a:lnTo>
                    <a:lnTo>
                      <a:pt x="4048" y="1114"/>
                    </a:lnTo>
                    <a:lnTo>
                      <a:pt x="4026" y="1138"/>
                    </a:lnTo>
                    <a:lnTo>
                      <a:pt x="4006" y="1164"/>
                    </a:lnTo>
                    <a:lnTo>
                      <a:pt x="3988" y="1192"/>
                    </a:lnTo>
                    <a:lnTo>
                      <a:pt x="3988" y="1192"/>
                    </a:lnTo>
                    <a:lnTo>
                      <a:pt x="3972" y="1222"/>
                    </a:lnTo>
                    <a:lnTo>
                      <a:pt x="3958" y="1252"/>
                    </a:lnTo>
                    <a:lnTo>
                      <a:pt x="3946" y="1284"/>
                    </a:lnTo>
                    <a:lnTo>
                      <a:pt x="3936" y="1318"/>
                    </a:lnTo>
                    <a:lnTo>
                      <a:pt x="3936" y="1318"/>
                    </a:lnTo>
                    <a:lnTo>
                      <a:pt x="3926" y="1352"/>
                    </a:lnTo>
                    <a:lnTo>
                      <a:pt x="3920" y="1386"/>
                    </a:lnTo>
                    <a:lnTo>
                      <a:pt x="3908" y="1454"/>
                    </a:lnTo>
                    <a:lnTo>
                      <a:pt x="3908" y="1454"/>
                    </a:lnTo>
                    <a:lnTo>
                      <a:pt x="3900" y="1526"/>
                    </a:lnTo>
                    <a:lnTo>
                      <a:pt x="3894" y="1596"/>
                    </a:lnTo>
                    <a:lnTo>
                      <a:pt x="3890" y="1668"/>
                    </a:lnTo>
                    <a:lnTo>
                      <a:pt x="3888" y="1742"/>
                    </a:lnTo>
                    <a:lnTo>
                      <a:pt x="3888" y="1742"/>
                    </a:lnTo>
                    <a:lnTo>
                      <a:pt x="3884" y="1888"/>
                    </a:lnTo>
                    <a:lnTo>
                      <a:pt x="3878" y="2036"/>
                    </a:lnTo>
                    <a:lnTo>
                      <a:pt x="3878" y="2036"/>
                    </a:lnTo>
                    <a:lnTo>
                      <a:pt x="3874" y="2112"/>
                    </a:lnTo>
                    <a:lnTo>
                      <a:pt x="3866" y="2186"/>
                    </a:lnTo>
                    <a:lnTo>
                      <a:pt x="3856" y="2262"/>
                    </a:lnTo>
                    <a:lnTo>
                      <a:pt x="3844" y="2338"/>
                    </a:lnTo>
                    <a:lnTo>
                      <a:pt x="3844" y="2338"/>
                    </a:lnTo>
                    <a:lnTo>
                      <a:pt x="3834" y="2374"/>
                    </a:lnTo>
                    <a:lnTo>
                      <a:pt x="3826" y="2412"/>
                    </a:lnTo>
                    <a:lnTo>
                      <a:pt x="3814" y="2450"/>
                    </a:lnTo>
                    <a:lnTo>
                      <a:pt x="3800" y="2486"/>
                    </a:lnTo>
                    <a:lnTo>
                      <a:pt x="3800" y="2486"/>
                    </a:lnTo>
                    <a:lnTo>
                      <a:pt x="3784" y="2522"/>
                    </a:lnTo>
                    <a:lnTo>
                      <a:pt x="3768" y="2558"/>
                    </a:lnTo>
                    <a:lnTo>
                      <a:pt x="3746" y="2592"/>
                    </a:lnTo>
                    <a:lnTo>
                      <a:pt x="3724" y="2624"/>
                    </a:lnTo>
                    <a:lnTo>
                      <a:pt x="3724" y="2624"/>
                    </a:lnTo>
                    <a:lnTo>
                      <a:pt x="3698" y="2656"/>
                    </a:lnTo>
                    <a:lnTo>
                      <a:pt x="3670" y="2684"/>
                    </a:lnTo>
                    <a:lnTo>
                      <a:pt x="3640" y="2712"/>
                    </a:lnTo>
                    <a:lnTo>
                      <a:pt x="3606" y="2736"/>
                    </a:lnTo>
                    <a:lnTo>
                      <a:pt x="3606" y="2736"/>
                    </a:lnTo>
                    <a:lnTo>
                      <a:pt x="3572" y="2756"/>
                    </a:lnTo>
                    <a:lnTo>
                      <a:pt x="3534" y="2774"/>
                    </a:lnTo>
                    <a:lnTo>
                      <a:pt x="3498" y="2788"/>
                    </a:lnTo>
                    <a:lnTo>
                      <a:pt x="3458" y="2800"/>
                    </a:lnTo>
                    <a:lnTo>
                      <a:pt x="3458" y="2800"/>
                    </a:lnTo>
                    <a:lnTo>
                      <a:pt x="3440" y="2804"/>
                    </a:lnTo>
                    <a:lnTo>
                      <a:pt x="3420" y="2808"/>
                    </a:lnTo>
                    <a:lnTo>
                      <a:pt x="3420" y="2808"/>
                    </a:lnTo>
                    <a:lnTo>
                      <a:pt x="3400" y="2812"/>
                    </a:lnTo>
                    <a:lnTo>
                      <a:pt x="3380" y="2816"/>
                    </a:lnTo>
                    <a:lnTo>
                      <a:pt x="3360" y="2818"/>
                    </a:lnTo>
                    <a:lnTo>
                      <a:pt x="3340" y="2820"/>
                    </a:lnTo>
                    <a:lnTo>
                      <a:pt x="3340" y="2820"/>
                    </a:lnTo>
                    <a:lnTo>
                      <a:pt x="3320" y="2822"/>
                    </a:lnTo>
                    <a:lnTo>
                      <a:pt x="3300" y="2822"/>
                    </a:lnTo>
                    <a:lnTo>
                      <a:pt x="3260" y="2824"/>
                    </a:lnTo>
                    <a:lnTo>
                      <a:pt x="3220" y="2822"/>
                    </a:lnTo>
                    <a:lnTo>
                      <a:pt x="3210" y="2822"/>
                    </a:lnTo>
                    <a:lnTo>
                      <a:pt x="3200" y="2822"/>
                    </a:lnTo>
                    <a:lnTo>
                      <a:pt x="3180" y="2820"/>
                    </a:lnTo>
                    <a:lnTo>
                      <a:pt x="3160" y="2818"/>
                    </a:lnTo>
                    <a:lnTo>
                      <a:pt x="3140" y="2814"/>
                    </a:lnTo>
                    <a:lnTo>
                      <a:pt x="3140" y="2814"/>
                    </a:lnTo>
                    <a:lnTo>
                      <a:pt x="3100" y="2806"/>
                    </a:lnTo>
                    <a:lnTo>
                      <a:pt x="3062" y="2794"/>
                    </a:lnTo>
                    <a:lnTo>
                      <a:pt x="3022" y="2780"/>
                    </a:lnTo>
                    <a:lnTo>
                      <a:pt x="2986" y="2762"/>
                    </a:lnTo>
                    <a:lnTo>
                      <a:pt x="2986" y="2762"/>
                    </a:lnTo>
                    <a:lnTo>
                      <a:pt x="2950" y="2742"/>
                    </a:lnTo>
                    <a:lnTo>
                      <a:pt x="2916" y="2720"/>
                    </a:lnTo>
                    <a:lnTo>
                      <a:pt x="2882" y="2694"/>
                    </a:lnTo>
                    <a:lnTo>
                      <a:pt x="2852" y="2666"/>
                    </a:lnTo>
                    <a:lnTo>
                      <a:pt x="2852" y="2666"/>
                    </a:lnTo>
                    <a:lnTo>
                      <a:pt x="2826" y="2636"/>
                    </a:lnTo>
                    <a:lnTo>
                      <a:pt x="2800" y="2604"/>
                    </a:lnTo>
                    <a:lnTo>
                      <a:pt x="2776" y="2570"/>
                    </a:lnTo>
                    <a:lnTo>
                      <a:pt x="2754" y="2536"/>
                    </a:lnTo>
                    <a:lnTo>
                      <a:pt x="2754" y="2536"/>
                    </a:lnTo>
                    <a:lnTo>
                      <a:pt x="2734" y="2500"/>
                    </a:lnTo>
                    <a:lnTo>
                      <a:pt x="2716" y="2464"/>
                    </a:lnTo>
                    <a:lnTo>
                      <a:pt x="2700" y="2428"/>
                    </a:lnTo>
                    <a:lnTo>
                      <a:pt x="2686" y="2390"/>
                    </a:lnTo>
                    <a:lnTo>
                      <a:pt x="2686" y="2390"/>
                    </a:lnTo>
                    <a:lnTo>
                      <a:pt x="2672" y="2352"/>
                    </a:lnTo>
                    <a:lnTo>
                      <a:pt x="2660" y="2314"/>
                    </a:lnTo>
                    <a:lnTo>
                      <a:pt x="2638" y="2238"/>
                    </a:lnTo>
                    <a:lnTo>
                      <a:pt x="2638" y="2238"/>
                    </a:lnTo>
                    <a:lnTo>
                      <a:pt x="2618" y="2160"/>
                    </a:lnTo>
                    <a:lnTo>
                      <a:pt x="2618" y="2160"/>
                    </a:lnTo>
                    <a:lnTo>
                      <a:pt x="2602" y="2084"/>
                    </a:lnTo>
                    <a:lnTo>
                      <a:pt x="2602" y="2084"/>
                    </a:lnTo>
                    <a:lnTo>
                      <a:pt x="2590" y="2006"/>
                    </a:lnTo>
                    <a:lnTo>
                      <a:pt x="2578" y="1928"/>
                    </a:lnTo>
                    <a:lnTo>
                      <a:pt x="2568" y="1850"/>
                    </a:lnTo>
                    <a:lnTo>
                      <a:pt x="2560" y="1772"/>
                    </a:lnTo>
                    <a:lnTo>
                      <a:pt x="2546" y="1616"/>
                    </a:lnTo>
                    <a:lnTo>
                      <a:pt x="2532" y="1462"/>
                    </a:lnTo>
                    <a:lnTo>
                      <a:pt x="2532" y="1462"/>
                    </a:lnTo>
                    <a:lnTo>
                      <a:pt x="2518" y="1306"/>
                    </a:lnTo>
                    <a:lnTo>
                      <a:pt x="2504" y="1154"/>
                    </a:lnTo>
                    <a:lnTo>
                      <a:pt x="2504" y="1154"/>
                    </a:lnTo>
                    <a:lnTo>
                      <a:pt x="2494" y="1078"/>
                    </a:lnTo>
                    <a:lnTo>
                      <a:pt x="2482" y="1002"/>
                    </a:lnTo>
                    <a:lnTo>
                      <a:pt x="2470" y="928"/>
                    </a:lnTo>
                    <a:lnTo>
                      <a:pt x="2454" y="856"/>
                    </a:lnTo>
                    <a:lnTo>
                      <a:pt x="2454" y="856"/>
                    </a:lnTo>
                    <a:lnTo>
                      <a:pt x="2434" y="784"/>
                    </a:lnTo>
                    <a:lnTo>
                      <a:pt x="2422" y="748"/>
                    </a:lnTo>
                    <a:lnTo>
                      <a:pt x="2410" y="716"/>
                    </a:lnTo>
                    <a:lnTo>
                      <a:pt x="2410" y="716"/>
                    </a:lnTo>
                    <a:lnTo>
                      <a:pt x="2396" y="682"/>
                    </a:lnTo>
                    <a:lnTo>
                      <a:pt x="2380" y="650"/>
                    </a:lnTo>
                    <a:lnTo>
                      <a:pt x="2362" y="622"/>
                    </a:lnTo>
                    <a:lnTo>
                      <a:pt x="2342" y="594"/>
                    </a:lnTo>
                    <a:lnTo>
                      <a:pt x="2342" y="594"/>
                    </a:lnTo>
                    <a:lnTo>
                      <a:pt x="2318" y="568"/>
                    </a:lnTo>
                    <a:lnTo>
                      <a:pt x="2294" y="548"/>
                    </a:lnTo>
                    <a:lnTo>
                      <a:pt x="2268" y="528"/>
                    </a:lnTo>
                    <a:lnTo>
                      <a:pt x="2254" y="522"/>
                    </a:lnTo>
                    <a:lnTo>
                      <a:pt x="2240" y="516"/>
                    </a:lnTo>
                    <a:lnTo>
                      <a:pt x="2224" y="510"/>
                    </a:lnTo>
                    <a:lnTo>
                      <a:pt x="2222" y="508"/>
                    </a:lnTo>
                    <a:lnTo>
                      <a:pt x="2218" y="506"/>
                    </a:lnTo>
                    <a:lnTo>
                      <a:pt x="2210" y="506"/>
                    </a:lnTo>
                    <a:lnTo>
                      <a:pt x="2194" y="502"/>
                    </a:lnTo>
                    <a:lnTo>
                      <a:pt x="2180" y="498"/>
                    </a:lnTo>
                    <a:lnTo>
                      <a:pt x="2172" y="498"/>
                    </a:lnTo>
                    <a:lnTo>
                      <a:pt x="2168" y="498"/>
                    </a:lnTo>
                    <a:lnTo>
                      <a:pt x="2164" y="496"/>
                    </a:lnTo>
                    <a:lnTo>
                      <a:pt x="2144" y="496"/>
                    </a:lnTo>
                    <a:lnTo>
                      <a:pt x="2134" y="496"/>
                    </a:lnTo>
                    <a:lnTo>
                      <a:pt x="2134" y="496"/>
                    </a:lnTo>
                    <a:lnTo>
                      <a:pt x="2132" y="496"/>
                    </a:lnTo>
                    <a:lnTo>
                      <a:pt x="2128" y="496"/>
                    </a:lnTo>
                    <a:lnTo>
                      <a:pt x="2112" y="496"/>
                    </a:lnTo>
                    <a:lnTo>
                      <a:pt x="2102" y="496"/>
                    </a:lnTo>
                    <a:lnTo>
                      <a:pt x="2094" y="498"/>
                    </a:lnTo>
                    <a:lnTo>
                      <a:pt x="2078" y="500"/>
                    </a:lnTo>
                    <a:lnTo>
                      <a:pt x="2078" y="500"/>
                    </a:lnTo>
                    <a:lnTo>
                      <a:pt x="2062" y="502"/>
                    </a:lnTo>
                    <a:lnTo>
                      <a:pt x="2062" y="502"/>
                    </a:lnTo>
                    <a:lnTo>
                      <a:pt x="2044" y="506"/>
                    </a:lnTo>
                    <a:lnTo>
                      <a:pt x="2030" y="510"/>
                    </a:lnTo>
                    <a:lnTo>
                      <a:pt x="2022" y="512"/>
                    </a:lnTo>
                    <a:lnTo>
                      <a:pt x="2014" y="516"/>
                    </a:lnTo>
                    <a:lnTo>
                      <a:pt x="2000" y="520"/>
                    </a:lnTo>
                    <a:lnTo>
                      <a:pt x="1986" y="528"/>
                    </a:lnTo>
                    <a:lnTo>
                      <a:pt x="1986" y="528"/>
                    </a:lnTo>
                    <a:lnTo>
                      <a:pt x="1960" y="544"/>
                    </a:lnTo>
                    <a:lnTo>
                      <a:pt x="1948" y="554"/>
                    </a:lnTo>
                    <a:lnTo>
                      <a:pt x="1936" y="564"/>
                    </a:lnTo>
                    <a:lnTo>
                      <a:pt x="1930" y="570"/>
                    </a:lnTo>
                    <a:lnTo>
                      <a:pt x="1930" y="570"/>
                    </a:lnTo>
                    <a:lnTo>
                      <a:pt x="1926" y="576"/>
                    </a:lnTo>
                    <a:lnTo>
                      <a:pt x="1926" y="576"/>
                    </a:lnTo>
                    <a:lnTo>
                      <a:pt x="1916" y="586"/>
                    </a:lnTo>
                    <a:lnTo>
                      <a:pt x="1916" y="586"/>
                    </a:lnTo>
                    <a:lnTo>
                      <a:pt x="1906" y="600"/>
                    </a:lnTo>
                    <a:lnTo>
                      <a:pt x="1898" y="614"/>
                    </a:lnTo>
                    <a:lnTo>
                      <a:pt x="1898" y="614"/>
                    </a:lnTo>
                    <a:lnTo>
                      <a:pt x="1884" y="642"/>
                    </a:lnTo>
                    <a:lnTo>
                      <a:pt x="1872" y="672"/>
                    </a:lnTo>
                    <a:lnTo>
                      <a:pt x="1860" y="704"/>
                    </a:lnTo>
                    <a:lnTo>
                      <a:pt x="1852" y="738"/>
                    </a:lnTo>
                    <a:lnTo>
                      <a:pt x="1852" y="738"/>
                    </a:lnTo>
                    <a:lnTo>
                      <a:pt x="1846" y="772"/>
                    </a:lnTo>
                    <a:lnTo>
                      <a:pt x="1840" y="806"/>
                    </a:lnTo>
                    <a:lnTo>
                      <a:pt x="1834" y="876"/>
                    </a:lnTo>
                    <a:lnTo>
                      <a:pt x="1834" y="876"/>
                    </a:lnTo>
                    <a:lnTo>
                      <a:pt x="1828" y="948"/>
                    </a:lnTo>
                    <a:lnTo>
                      <a:pt x="1826" y="1020"/>
                    </a:lnTo>
                    <a:lnTo>
                      <a:pt x="1824" y="1162"/>
                    </a:lnTo>
                    <a:lnTo>
                      <a:pt x="1824" y="1162"/>
                    </a:lnTo>
                    <a:lnTo>
                      <a:pt x="1820" y="1306"/>
                    </a:lnTo>
                    <a:lnTo>
                      <a:pt x="1816" y="1380"/>
                    </a:lnTo>
                    <a:lnTo>
                      <a:pt x="1810" y="1452"/>
                    </a:lnTo>
                    <a:lnTo>
                      <a:pt x="1810" y="1452"/>
                    </a:lnTo>
                    <a:lnTo>
                      <a:pt x="1800" y="1524"/>
                    </a:lnTo>
                    <a:lnTo>
                      <a:pt x="1788" y="1594"/>
                    </a:lnTo>
                    <a:lnTo>
                      <a:pt x="1780" y="1630"/>
                    </a:lnTo>
                    <a:lnTo>
                      <a:pt x="1770" y="1666"/>
                    </a:lnTo>
                    <a:lnTo>
                      <a:pt x="1758" y="1700"/>
                    </a:lnTo>
                    <a:lnTo>
                      <a:pt x="1746" y="1736"/>
                    </a:lnTo>
                    <a:lnTo>
                      <a:pt x="1746" y="1736"/>
                    </a:lnTo>
                    <a:lnTo>
                      <a:pt x="1732" y="1770"/>
                    </a:lnTo>
                    <a:lnTo>
                      <a:pt x="1716" y="1802"/>
                    </a:lnTo>
                    <a:lnTo>
                      <a:pt x="1698" y="1836"/>
                    </a:lnTo>
                    <a:lnTo>
                      <a:pt x="1678" y="1866"/>
                    </a:lnTo>
                    <a:lnTo>
                      <a:pt x="1678" y="1866"/>
                    </a:lnTo>
                    <a:lnTo>
                      <a:pt x="1654" y="1898"/>
                    </a:lnTo>
                    <a:lnTo>
                      <a:pt x="1630" y="1926"/>
                    </a:lnTo>
                    <a:lnTo>
                      <a:pt x="1604" y="1952"/>
                    </a:lnTo>
                    <a:lnTo>
                      <a:pt x="1576" y="1978"/>
                    </a:lnTo>
                    <a:lnTo>
                      <a:pt x="1576" y="1978"/>
                    </a:lnTo>
                    <a:lnTo>
                      <a:pt x="1548" y="2000"/>
                    </a:lnTo>
                    <a:lnTo>
                      <a:pt x="1516" y="2020"/>
                    </a:lnTo>
                    <a:lnTo>
                      <a:pt x="1484" y="2038"/>
                    </a:lnTo>
                    <a:lnTo>
                      <a:pt x="1452" y="2056"/>
                    </a:lnTo>
                    <a:lnTo>
                      <a:pt x="1452" y="2056"/>
                    </a:lnTo>
                    <a:lnTo>
                      <a:pt x="1420" y="2070"/>
                    </a:lnTo>
                    <a:lnTo>
                      <a:pt x="1386" y="2082"/>
                    </a:lnTo>
                    <a:lnTo>
                      <a:pt x="1352" y="2092"/>
                    </a:lnTo>
                    <a:lnTo>
                      <a:pt x="1318" y="2102"/>
                    </a:lnTo>
                    <a:lnTo>
                      <a:pt x="1318" y="2102"/>
                    </a:lnTo>
                    <a:lnTo>
                      <a:pt x="1284" y="2108"/>
                    </a:lnTo>
                    <a:lnTo>
                      <a:pt x="1284" y="2108"/>
                    </a:lnTo>
                    <a:lnTo>
                      <a:pt x="1250" y="2114"/>
                    </a:lnTo>
                    <a:lnTo>
                      <a:pt x="1234" y="2118"/>
                    </a:lnTo>
                    <a:lnTo>
                      <a:pt x="1216" y="2120"/>
                    </a:lnTo>
                    <a:lnTo>
                      <a:pt x="1216" y="2120"/>
                    </a:lnTo>
                    <a:lnTo>
                      <a:pt x="1184" y="2124"/>
                    </a:lnTo>
                    <a:lnTo>
                      <a:pt x="1184" y="2124"/>
                    </a:lnTo>
                    <a:lnTo>
                      <a:pt x="1150" y="2126"/>
                    </a:lnTo>
                    <a:lnTo>
                      <a:pt x="1150" y="2126"/>
                    </a:lnTo>
                    <a:lnTo>
                      <a:pt x="1116" y="2128"/>
                    </a:lnTo>
                    <a:lnTo>
                      <a:pt x="1116" y="2128"/>
                    </a:lnTo>
                    <a:lnTo>
                      <a:pt x="1084" y="2128"/>
                    </a:lnTo>
                    <a:lnTo>
                      <a:pt x="1068" y="2130"/>
                    </a:lnTo>
                    <a:lnTo>
                      <a:pt x="1050" y="2128"/>
                    </a:lnTo>
                    <a:lnTo>
                      <a:pt x="1050" y="2128"/>
                    </a:lnTo>
                    <a:lnTo>
                      <a:pt x="984" y="2126"/>
                    </a:lnTo>
                    <a:lnTo>
                      <a:pt x="918" y="2120"/>
                    </a:lnTo>
                    <a:lnTo>
                      <a:pt x="854" y="2108"/>
                    </a:lnTo>
                    <a:lnTo>
                      <a:pt x="790" y="2094"/>
                    </a:lnTo>
                    <a:lnTo>
                      <a:pt x="790" y="2094"/>
                    </a:lnTo>
                    <a:lnTo>
                      <a:pt x="760" y="2084"/>
                    </a:lnTo>
                    <a:lnTo>
                      <a:pt x="728" y="2074"/>
                    </a:lnTo>
                    <a:lnTo>
                      <a:pt x="698" y="2062"/>
                    </a:lnTo>
                    <a:lnTo>
                      <a:pt x="670" y="2048"/>
                    </a:lnTo>
                    <a:lnTo>
                      <a:pt x="612" y="2020"/>
                    </a:lnTo>
                    <a:lnTo>
                      <a:pt x="558" y="1986"/>
                    </a:lnTo>
                    <a:lnTo>
                      <a:pt x="558" y="1986"/>
                    </a:lnTo>
                    <a:lnTo>
                      <a:pt x="508" y="1950"/>
                    </a:lnTo>
                    <a:lnTo>
                      <a:pt x="460" y="1910"/>
                    </a:lnTo>
                    <a:lnTo>
                      <a:pt x="416" y="1868"/>
                    </a:lnTo>
                    <a:lnTo>
                      <a:pt x="374" y="1824"/>
                    </a:lnTo>
                    <a:lnTo>
                      <a:pt x="374" y="1824"/>
                    </a:lnTo>
                    <a:lnTo>
                      <a:pt x="338" y="1778"/>
                    </a:lnTo>
                    <a:lnTo>
                      <a:pt x="304" y="1732"/>
                    </a:lnTo>
                    <a:lnTo>
                      <a:pt x="272" y="1682"/>
                    </a:lnTo>
                    <a:lnTo>
                      <a:pt x="244" y="1634"/>
                    </a:lnTo>
                    <a:lnTo>
                      <a:pt x="244" y="1634"/>
                    </a:lnTo>
                    <a:lnTo>
                      <a:pt x="218" y="1586"/>
                    </a:lnTo>
                    <a:lnTo>
                      <a:pt x="194" y="1536"/>
                    </a:lnTo>
                    <a:lnTo>
                      <a:pt x="174" y="1486"/>
                    </a:lnTo>
                    <a:lnTo>
                      <a:pt x="154" y="1438"/>
                    </a:lnTo>
                    <a:lnTo>
                      <a:pt x="154" y="1438"/>
                    </a:lnTo>
                    <a:lnTo>
                      <a:pt x="136" y="1388"/>
                    </a:lnTo>
                    <a:lnTo>
                      <a:pt x="120" y="1340"/>
                    </a:lnTo>
                    <a:lnTo>
                      <a:pt x="106" y="1292"/>
                    </a:lnTo>
                    <a:lnTo>
                      <a:pt x="94" y="1244"/>
                    </a:lnTo>
                    <a:lnTo>
                      <a:pt x="94" y="1244"/>
                    </a:lnTo>
                    <a:lnTo>
                      <a:pt x="70" y="1152"/>
                    </a:lnTo>
                    <a:lnTo>
                      <a:pt x="52" y="1060"/>
                    </a:lnTo>
                    <a:lnTo>
                      <a:pt x="38" y="972"/>
                    </a:lnTo>
                    <a:lnTo>
                      <a:pt x="26" y="888"/>
                    </a:lnTo>
                    <a:lnTo>
                      <a:pt x="26" y="888"/>
                    </a:lnTo>
                    <a:lnTo>
                      <a:pt x="18" y="806"/>
                    </a:lnTo>
                    <a:lnTo>
                      <a:pt x="10" y="728"/>
                    </a:lnTo>
                    <a:lnTo>
                      <a:pt x="6" y="652"/>
                    </a:lnTo>
                    <a:lnTo>
                      <a:pt x="2" y="582"/>
                    </a:lnTo>
                    <a:lnTo>
                      <a:pt x="2" y="582"/>
                    </a:lnTo>
                    <a:lnTo>
                      <a:pt x="0" y="450"/>
                    </a:lnTo>
                    <a:lnTo>
                      <a:pt x="0" y="334"/>
                    </a:lnTo>
                    <a:lnTo>
                      <a:pt x="2" y="236"/>
                    </a:lnTo>
                    <a:lnTo>
                      <a:pt x="6" y="152"/>
                    </a:lnTo>
                    <a:lnTo>
                      <a:pt x="6" y="152"/>
                    </a:lnTo>
                    <a:lnTo>
                      <a:pt x="16" y="40"/>
                    </a:lnTo>
                    <a:lnTo>
                      <a:pt x="16" y="40"/>
                    </a:lnTo>
                    <a:lnTo>
                      <a:pt x="18" y="10"/>
                    </a:lnTo>
                    <a:lnTo>
                      <a:pt x="18" y="10"/>
                    </a:lnTo>
                    <a:lnTo>
                      <a:pt x="20" y="0"/>
                    </a:lnTo>
                    <a:lnTo>
                      <a:pt x="160" y="16"/>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22" name="Freeform 46"/>
              <p:cNvSpPr/>
              <p:nvPr/>
            </p:nvSpPr>
            <p:spPr bwMode="auto">
              <a:xfrm>
                <a:off x="7696200" y="4949825"/>
                <a:ext cx="9321800" cy="5451475"/>
              </a:xfrm>
              <a:custGeom>
                <a:avLst/>
                <a:gdLst>
                  <a:gd name="T0" fmla="*/ 76 w 5872"/>
                  <a:gd name="T1" fmla="*/ 574 h 3434"/>
                  <a:gd name="T2" fmla="*/ 184 w 5872"/>
                  <a:gd name="T3" fmla="*/ 1308 h 3434"/>
                  <a:gd name="T4" fmla="*/ 416 w 5872"/>
                  <a:gd name="T5" fmla="*/ 1760 h 3434"/>
                  <a:gd name="T6" fmla="*/ 900 w 5872"/>
                  <a:gd name="T7" fmla="*/ 2028 h 3434"/>
                  <a:gd name="T8" fmla="*/ 1176 w 5872"/>
                  <a:gd name="T9" fmla="*/ 2030 h 3434"/>
                  <a:gd name="T10" fmla="*/ 1388 w 5872"/>
                  <a:gd name="T11" fmla="*/ 1974 h 3434"/>
                  <a:gd name="T12" fmla="*/ 1614 w 5872"/>
                  <a:gd name="T13" fmla="*/ 1762 h 3434"/>
                  <a:gd name="T14" fmla="*/ 1712 w 5872"/>
                  <a:gd name="T15" fmla="*/ 1300 h 3434"/>
                  <a:gd name="T16" fmla="*/ 1774 w 5872"/>
                  <a:gd name="T17" fmla="*/ 644 h 3434"/>
                  <a:gd name="T18" fmla="*/ 1872 w 5872"/>
                  <a:gd name="T19" fmla="*/ 496 h 3434"/>
                  <a:gd name="T20" fmla="*/ 2000 w 5872"/>
                  <a:gd name="T21" fmla="*/ 434 h 3434"/>
                  <a:gd name="T22" fmla="*/ 2136 w 5872"/>
                  <a:gd name="T23" fmla="*/ 424 h 3434"/>
                  <a:gd name="T24" fmla="*/ 2254 w 5872"/>
                  <a:gd name="T25" fmla="*/ 458 h 3434"/>
                  <a:gd name="T26" fmla="*/ 2440 w 5872"/>
                  <a:gd name="T27" fmla="*/ 686 h 3434"/>
                  <a:gd name="T28" fmla="*/ 2560 w 5872"/>
                  <a:gd name="T29" fmla="*/ 1452 h 3434"/>
                  <a:gd name="T30" fmla="*/ 2658 w 5872"/>
                  <a:gd name="T31" fmla="*/ 2220 h 3434"/>
                  <a:gd name="T32" fmla="*/ 2858 w 5872"/>
                  <a:gd name="T33" fmla="*/ 2628 h 3434"/>
                  <a:gd name="T34" fmla="*/ 3156 w 5872"/>
                  <a:gd name="T35" fmla="*/ 2770 h 3434"/>
                  <a:gd name="T36" fmla="*/ 3362 w 5872"/>
                  <a:gd name="T37" fmla="*/ 2764 h 3434"/>
                  <a:gd name="T38" fmla="*/ 3612 w 5872"/>
                  <a:gd name="T39" fmla="*/ 2650 h 3434"/>
                  <a:gd name="T40" fmla="*/ 3776 w 5872"/>
                  <a:gd name="T41" fmla="*/ 2324 h 3434"/>
                  <a:gd name="T42" fmla="*/ 3838 w 5872"/>
                  <a:gd name="T43" fmla="*/ 1518 h 3434"/>
                  <a:gd name="T44" fmla="*/ 3952 w 5872"/>
                  <a:gd name="T45" fmla="*/ 1142 h 3434"/>
                  <a:gd name="T46" fmla="*/ 4258 w 5872"/>
                  <a:gd name="T47" fmla="*/ 992 h 3434"/>
                  <a:gd name="T48" fmla="*/ 4458 w 5872"/>
                  <a:gd name="T49" fmla="*/ 1030 h 3434"/>
                  <a:gd name="T50" fmla="*/ 4682 w 5872"/>
                  <a:gd name="T51" fmla="*/ 1310 h 3434"/>
                  <a:gd name="T52" fmla="*/ 4810 w 5872"/>
                  <a:gd name="T53" fmla="*/ 1910 h 3434"/>
                  <a:gd name="T54" fmla="*/ 5024 w 5872"/>
                  <a:gd name="T55" fmla="*/ 2874 h 3434"/>
                  <a:gd name="T56" fmla="*/ 5224 w 5872"/>
                  <a:gd name="T57" fmla="*/ 3184 h 3434"/>
                  <a:gd name="T58" fmla="*/ 5548 w 5872"/>
                  <a:gd name="T59" fmla="*/ 3386 h 3434"/>
                  <a:gd name="T60" fmla="*/ 5664 w 5872"/>
                  <a:gd name="T61" fmla="*/ 3414 h 3434"/>
                  <a:gd name="T62" fmla="*/ 5788 w 5872"/>
                  <a:gd name="T63" fmla="*/ 3430 h 3434"/>
                  <a:gd name="T64" fmla="*/ 5596 w 5872"/>
                  <a:gd name="T65" fmla="*/ 3402 h 3434"/>
                  <a:gd name="T66" fmla="*/ 5330 w 5872"/>
                  <a:gd name="T67" fmla="*/ 3282 h 3434"/>
                  <a:gd name="T68" fmla="*/ 5098 w 5872"/>
                  <a:gd name="T69" fmla="*/ 3030 h 3434"/>
                  <a:gd name="T70" fmla="*/ 4890 w 5872"/>
                  <a:gd name="T71" fmla="*/ 2458 h 3434"/>
                  <a:gd name="T72" fmla="*/ 4724 w 5872"/>
                  <a:gd name="T73" fmla="*/ 1496 h 3434"/>
                  <a:gd name="T74" fmla="*/ 4554 w 5872"/>
                  <a:gd name="T75" fmla="*/ 1124 h 3434"/>
                  <a:gd name="T76" fmla="*/ 4358 w 5872"/>
                  <a:gd name="T77" fmla="*/ 1016 h 3434"/>
                  <a:gd name="T78" fmla="*/ 4066 w 5872"/>
                  <a:gd name="T79" fmla="*/ 1062 h 3434"/>
                  <a:gd name="T80" fmla="*/ 3896 w 5872"/>
                  <a:gd name="T81" fmla="*/ 1312 h 3434"/>
                  <a:gd name="T82" fmla="*/ 3836 w 5872"/>
                  <a:gd name="T83" fmla="*/ 2032 h 3434"/>
                  <a:gd name="T84" fmla="*/ 3726 w 5872"/>
                  <a:gd name="T85" fmla="*/ 2548 h 3434"/>
                  <a:gd name="T86" fmla="*/ 3426 w 5872"/>
                  <a:gd name="T87" fmla="*/ 2782 h 3434"/>
                  <a:gd name="T88" fmla="*/ 3112 w 5872"/>
                  <a:gd name="T89" fmla="*/ 2796 h 3434"/>
                  <a:gd name="T90" fmla="*/ 2806 w 5872"/>
                  <a:gd name="T91" fmla="*/ 2622 h 3434"/>
                  <a:gd name="T92" fmla="*/ 2622 w 5872"/>
                  <a:gd name="T93" fmla="*/ 2230 h 3434"/>
                  <a:gd name="T94" fmla="*/ 2520 w 5872"/>
                  <a:gd name="T95" fmla="*/ 1456 h 3434"/>
                  <a:gd name="T96" fmla="*/ 2398 w 5872"/>
                  <a:gd name="T97" fmla="*/ 704 h 3434"/>
                  <a:gd name="T98" fmla="*/ 2218 w 5872"/>
                  <a:gd name="T99" fmla="*/ 492 h 3434"/>
                  <a:gd name="T100" fmla="*/ 2106 w 5872"/>
                  <a:gd name="T101" fmla="*/ 470 h 3434"/>
                  <a:gd name="T102" fmla="*/ 1994 w 5872"/>
                  <a:gd name="T103" fmla="*/ 486 h 3434"/>
                  <a:gd name="T104" fmla="*/ 1880 w 5872"/>
                  <a:gd name="T105" fmla="*/ 556 h 3434"/>
                  <a:gd name="T106" fmla="*/ 1788 w 5872"/>
                  <a:gd name="T107" fmla="*/ 798 h 3434"/>
                  <a:gd name="T108" fmla="*/ 1734 w 5872"/>
                  <a:gd name="T109" fmla="*/ 1586 h 3434"/>
                  <a:gd name="T110" fmla="*/ 1582 w 5872"/>
                  <a:gd name="T111" fmla="*/ 1904 h 3434"/>
                  <a:gd name="T112" fmla="*/ 1282 w 5872"/>
                  <a:gd name="T113" fmla="*/ 2072 h 3434"/>
                  <a:gd name="T114" fmla="*/ 1086 w 5872"/>
                  <a:gd name="T115" fmla="*/ 2098 h 3434"/>
                  <a:gd name="T116" fmla="*/ 708 w 5872"/>
                  <a:gd name="T117" fmla="*/ 2044 h 3434"/>
                  <a:gd name="T118" fmla="*/ 268 w 5872"/>
                  <a:gd name="T119" fmla="*/ 1664 h 3434"/>
                  <a:gd name="T120" fmla="*/ 92 w 5872"/>
                  <a:gd name="T121" fmla="*/ 1234 h 3434"/>
                  <a:gd name="T122" fmla="*/ 2 w 5872"/>
                  <a:gd name="T123" fmla="*/ 332 h 3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72" h="3434">
                    <a:moveTo>
                      <a:pt x="96" y="8"/>
                    </a:moveTo>
                    <a:lnTo>
                      <a:pt x="96" y="8"/>
                    </a:lnTo>
                    <a:lnTo>
                      <a:pt x="96" y="18"/>
                    </a:lnTo>
                    <a:lnTo>
                      <a:pt x="96" y="18"/>
                    </a:lnTo>
                    <a:lnTo>
                      <a:pt x="92" y="46"/>
                    </a:lnTo>
                    <a:lnTo>
                      <a:pt x="92" y="46"/>
                    </a:lnTo>
                    <a:lnTo>
                      <a:pt x="84" y="156"/>
                    </a:lnTo>
                    <a:lnTo>
                      <a:pt x="84" y="156"/>
                    </a:lnTo>
                    <a:lnTo>
                      <a:pt x="78" y="236"/>
                    </a:lnTo>
                    <a:lnTo>
                      <a:pt x="74" y="334"/>
                    </a:lnTo>
                    <a:lnTo>
                      <a:pt x="74" y="446"/>
                    </a:lnTo>
                    <a:lnTo>
                      <a:pt x="76" y="574"/>
                    </a:lnTo>
                    <a:lnTo>
                      <a:pt x="76" y="574"/>
                    </a:lnTo>
                    <a:lnTo>
                      <a:pt x="78" y="644"/>
                    </a:lnTo>
                    <a:lnTo>
                      <a:pt x="82" y="716"/>
                    </a:lnTo>
                    <a:lnTo>
                      <a:pt x="88" y="792"/>
                    </a:lnTo>
                    <a:lnTo>
                      <a:pt x="96" y="872"/>
                    </a:lnTo>
                    <a:lnTo>
                      <a:pt x="96" y="872"/>
                    </a:lnTo>
                    <a:lnTo>
                      <a:pt x="106" y="954"/>
                    </a:lnTo>
                    <a:lnTo>
                      <a:pt x="120" y="1038"/>
                    </a:lnTo>
                    <a:lnTo>
                      <a:pt x="136" y="1126"/>
                    </a:lnTo>
                    <a:lnTo>
                      <a:pt x="158" y="1216"/>
                    </a:lnTo>
                    <a:lnTo>
                      <a:pt x="158" y="1216"/>
                    </a:lnTo>
                    <a:lnTo>
                      <a:pt x="184" y="1308"/>
                    </a:lnTo>
                    <a:lnTo>
                      <a:pt x="198" y="1354"/>
                    </a:lnTo>
                    <a:lnTo>
                      <a:pt x="214" y="1400"/>
                    </a:lnTo>
                    <a:lnTo>
                      <a:pt x="232" y="1446"/>
                    </a:lnTo>
                    <a:lnTo>
                      <a:pt x="252" y="1492"/>
                    </a:lnTo>
                    <a:lnTo>
                      <a:pt x="274" y="1540"/>
                    </a:lnTo>
                    <a:lnTo>
                      <a:pt x="298" y="1584"/>
                    </a:lnTo>
                    <a:lnTo>
                      <a:pt x="298" y="1584"/>
                    </a:lnTo>
                    <a:lnTo>
                      <a:pt x="324" y="1630"/>
                    </a:lnTo>
                    <a:lnTo>
                      <a:pt x="352" y="1674"/>
                    </a:lnTo>
                    <a:lnTo>
                      <a:pt x="382" y="1718"/>
                    </a:lnTo>
                    <a:lnTo>
                      <a:pt x="416" y="1760"/>
                    </a:lnTo>
                    <a:lnTo>
                      <a:pt x="416" y="1760"/>
                    </a:lnTo>
                    <a:lnTo>
                      <a:pt x="452" y="1800"/>
                    </a:lnTo>
                    <a:lnTo>
                      <a:pt x="492" y="1838"/>
                    </a:lnTo>
                    <a:lnTo>
                      <a:pt x="534" y="1874"/>
                    </a:lnTo>
                    <a:lnTo>
                      <a:pt x="578" y="1908"/>
                    </a:lnTo>
                    <a:lnTo>
                      <a:pt x="578" y="1908"/>
                    </a:lnTo>
                    <a:lnTo>
                      <a:pt x="626" y="1936"/>
                    </a:lnTo>
                    <a:lnTo>
                      <a:pt x="678" y="1962"/>
                    </a:lnTo>
                    <a:lnTo>
                      <a:pt x="730" y="1986"/>
                    </a:lnTo>
                    <a:lnTo>
                      <a:pt x="786" y="2004"/>
                    </a:lnTo>
                    <a:lnTo>
                      <a:pt x="786" y="2004"/>
                    </a:lnTo>
                    <a:lnTo>
                      <a:pt x="842" y="2018"/>
                    </a:lnTo>
                    <a:lnTo>
                      <a:pt x="900" y="2028"/>
                    </a:lnTo>
                    <a:lnTo>
                      <a:pt x="960" y="2036"/>
                    </a:lnTo>
                    <a:lnTo>
                      <a:pt x="1022" y="2038"/>
                    </a:lnTo>
                    <a:lnTo>
                      <a:pt x="1036" y="2038"/>
                    </a:lnTo>
                    <a:lnTo>
                      <a:pt x="1052" y="2038"/>
                    </a:lnTo>
                    <a:lnTo>
                      <a:pt x="1052" y="2038"/>
                    </a:lnTo>
                    <a:lnTo>
                      <a:pt x="1084" y="2038"/>
                    </a:lnTo>
                    <a:lnTo>
                      <a:pt x="1084" y="2038"/>
                    </a:lnTo>
                    <a:lnTo>
                      <a:pt x="1114" y="2036"/>
                    </a:lnTo>
                    <a:lnTo>
                      <a:pt x="1114" y="2036"/>
                    </a:lnTo>
                    <a:lnTo>
                      <a:pt x="1146" y="2034"/>
                    </a:lnTo>
                    <a:lnTo>
                      <a:pt x="1146" y="2034"/>
                    </a:lnTo>
                    <a:lnTo>
                      <a:pt x="1176" y="2030"/>
                    </a:lnTo>
                    <a:lnTo>
                      <a:pt x="1192" y="2028"/>
                    </a:lnTo>
                    <a:lnTo>
                      <a:pt x="1208" y="2026"/>
                    </a:lnTo>
                    <a:lnTo>
                      <a:pt x="1208" y="2026"/>
                    </a:lnTo>
                    <a:lnTo>
                      <a:pt x="1238" y="2022"/>
                    </a:lnTo>
                    <a:lnTo>
                      <a:pt x="1238" y="2022"/>
                    </a:lnTo>
                    <a:lnTo>
                      <a:pt x="1268" y="2014"/>
                    </a:lnTo>
                    <a:lnTo>
                      <a:pt x="1268" y="2014"/>
                    </a:lnTo>
                    <a:lnTo>
                      <a:pt x="1300" y="2006"/>
                    </a:lnTo>
                    <a:lnTo>
                      <a:pt x="1330" y="1998"/>
                    </a:lnTo>
                    <a:lnTo>
                      <a:pt x="1358" y="1988"/>
                    </a:lnTo>
                    <a:lnTo>
                      <a:pt x="1388" y="1974"/>
                    </a:lnTo>
                    <a:lnTo>
                      <a:pt x="1388" y="1974"/>
                    </a:lnTo>
                    <a:lnTo>
                      <a:pt x="1416" y="1962"/>
                    </a:lnTo>
                    <a:lnTo>
                      <a:pt x="1442" y="1946"/>
                    </a:lnTo>
                    <a:lnTo>
                      <a:pt x="1468" y="1928"/>
                    </a:lnTo>
                    <a:lnTo>
                      <a:pt x="1494" y="1910"/>
                    </a:lnTo>
                    <a:lnTo>
                      <a:pt x="1494" y="1910"/>
                    </a:lnTo>
                    <a:lnTo>
                      <a:pt x="1518" y="1888"/>
                    </a:lnTo>
                    <a:lnTo>
                      <a:pt x="1540" y="1866"/>
                    </a:lnTo>
                    <a:lnTo>
                      <a:pt x="1560" y="1842"/>
                    </a:lnTo>
                    <a:lnTo>
                      <a:pt x="1580" y="1816"/>
                    </a:lnTo>
                    <a:lnTo>
                      <a:pt x="1580" y="1816"/>
                    </a:lnTo>
                    <a:lnTo>
                      <a:pt x="1598" y="1790"/>
                    </a:lnTo>
                    <a:lnTo>
                      <a:pt x="1614" y="1762"/>
                    </a:lnTo>
                    <a:lnTo>
                      <a:pt x="1628" y="1732"/>
                    </a:lnTo>
                    <a:lnTo>
                      <a:pt x="1642" y="1702"/>
                    </a:lnTo>
                    <a:lnTo>
                      <a:pt x="1642" y="1702"/>
                    </a:lnTo>
                    <a:lnTo>
                      <a:pt x="1652" y="1670"/>
                    </a:lnTo>
                    <a:lnTo>
                      <a:pt x="1662" y="1638"/>
                    </a:lnTo>
                    <a:lnTo>
                      <a:pt x="1672" y="1606"/>
                    </a:lnTo>
                    <a:lnTo>
                      <a:pt x="1680" y="1574"/>
                    </a:lnTo>
                    <a:lnTo>
                      <a:pt x="1692" y="1506"/>
                    </a:lnTo>
                    <a:lnTo>
                      <a:pt x="1702" y="1438"/>
                    </a:lnTo>
                    <a:lnTo>
                      <a:pt x="1702" y="1438"/>
                    </a:lnTo>
                    <a:lnTo>
                      <a:pt x="1708" y="1370"/>
                    </a:lnTo>
                    <a:lnTo>
                      <a:pt x="1712" y="1300"/>
                    </a:lnTo>
                    <a:lnTo>
                      <a:pt x="1718" y="1158"/>
                    </a:lnTo>
                    <a:lnTo>
                      <a:pt x="1718" y="1158"/>
                    </a:lnTo>
                    <a:lnTo>
                      <a:pt x="1722" y="1012"/>
                    </a:lnTo>
                    <a:lnTo>
                      <a:pt x="1724" y="940"/>
                    </a:lnTo>
                    <a:lnTo>
                      <a:pt x="1730" y="866"/>
                    </a:lnTo>
                    <a:lnTo>
                      <a:pt x="1730" y="866"/>
                    </a:lnTo>
                    <a:lnTo>
                      <a:pt x="1738" y="792"/>
                    </a:lnTo>
                    <a:lnTo>
                      <a:pt x="1744" y="754"/>
                    </a:lnTo>
                    <a:lnTo>
                      <a:pt x="1752" y="718"/>
                    </a:lnTo>
                    <a:lnTo>
                      <a:pt x="1752" y="718"/>
                    </a:lnTo>
                    <a:lnTo>
                      <a:pt x="1762" y="680"/>
                    </a:lnTo>
                    <a:lnTo>
                      <a:pt x="1774" y="644"/>
                    </a:lnTo>
                    <a:lnTo>
                      <a:pt x="1788" y="608"/>
                    </a:lnTo>
                    <a:lnTo>
                      <a:pt x="1808" y="572"/>
                    </a:lnTo>
                    <a:lnTo>
                      <a:pt x="1808" y="572"/>
                    </a:lnTo>
                    <a:lnTo>
                      <a:pt x="1818" y="556"/>
                    </a:lnTo>
                    <a:lnTo>
                      <a:pt x="1830" y="540"/>
                    </a:lnTo>
                    <a:lnTo>
                      <a:pt x="1830" y="540"/>
                    </a:lnTo>
                    <a:lnTo>
                      <a:pt x="1844" y="524"/>
                    </a:lnTo>
                    <a:lnTo>
                      <a:pt x="1844" y="524"/>
                    </a:lnTo>
                    <a:lnTo>
                      <a:pt x="1850" y="516"/>
                    </a:lnTo>
                    <a:lnTo>
                      <a:pt x="1858" y="510"/>
                    </a:lnTo>
                    <a:lnTo>
                      <a:pt x="1858" y="510"/>
                    </a:lnTo>
                    <a:lnTo>
                      <a:pt x="1872" y="496"/>
                    </a:lnTo>
                    <a:lnTo>
                      <a:pt x="1888" y="484"/>
                    </a:lnTo>
                    <a:lnTo>
                      <a:pt x="1888" y="484"/>
                    </a:lnTo>
                    <a:lnTo>
                      <a:pt x="1906" y="472"/>
                    </a:lnTo>
                    <a:lnTo>
                      <a:pt x="1914" y="466"/>
                    </a:lnTo>
                    <a:lnTo>
                      <a:pt x="1914" y="466"/>
                    </a:lnTo>
                    <a:lnTo>
                      <a:pt x="1924" y="462"/>
                    </a:lnTo>
                    <a:lnTo>
                      <a:pt x="1942" y="452"/>
                    </a:lnTo>
                    <a:lnTo>
                      <a:pt x="1960" y="446"/>
                    </a:lnTo>
                    <a:lnTo>
                      <a:pt x="1970" y="442"/>
                    </a:lnTo>
                    <a:lnTo>
                      <a:pt x="1980" y="440"/>
                    </a:lnTo>
                    <a:lnTo>
                      <a:pt x="2000" y="434"/>
                    </a:lnTo>
                    <a:lnTo>
                      <a:pt x="2000" y="434"/>
                    </a:lnTo>
                    <a:lnTo>
                      <a:pt x="2018" y="430"/>
                    </a:lnTo>
                    <a:lnTo>
                      <a:pt x="2018" y="430"/>
                    </a:lnTo>
                    <a:lnTo>
                      <a:pt x="2038" y="428"/>
                    </a:lnTo>
                    <a:lnTo>
                      <a:pt x="2058" y="426"/>
                    </a:lnTo>
                    <a:lnTo>
                      <a:pt x="2068" y="424"/>
                    </a:lnTo>
                    <a:lnTo>
                      <a:pt x="2078" y="424"/>
                    </a:lnTo>
                    <a:lnTo>
                      <a:pt x="2098" y="424"/>
                    </a:lnTo>
                    <a:lnTo>
                      <a:pt x="2102" y="424"/>
                    </a:lnTo>
                    <a:lnTo>
                      <a:pt x="2102" y="424"/>
                    </a:lnTo>
                    <a:lnTo>
                      <a:pt x="2108" y="424"/>
                    </a:lnTo>
                    <a:lnTo>
                      <a:pt x="2118" y="424"/>
                    </a:lnTo>
                    <a:lnTo>
                      <a:pt x="2136" y="424"/>
                    </a:lnTo>
                    <a:lnTo>
                      <a:pt x="2142" y="424"/>
                    </a:lnTo>
                    <a:lnTo>
                      <a:pt x="2146" y="426"/>
                    </a:lnTo>
                    <a:lnTo>
                      <a:pt x="2156" y="428"/>
                    </a:lnTo>
                    <a:lnTo>
                      <a:pt x="2178" y="430"/>
                    </a:lnTo>
                    <a:lnTo>
                      <a:pt x="2178" y="430"/>
                    </a:lnTo>
                    <a:lnTo>
                      <a:pt x="2198" y="436"/>
                    </a:lnTo>
                    <a:lnTo>
                      <a:pt x="2208" y="438"/>
                    </a:lnTo>
                    <a:lnTo>
                      <a:pt x="2212" y="440"/>
                    </a:lnTo>
                    <a:lnTo>
                      <a:pt x="2216" y="442"/>
                    </a:lnTo>
                    <a:lnTo>
                      <a:pt x="2236" y="448"/>
                    </a:lnTo>
                    <a:lnTo>
                      <a:pt x="2236" y="448"/>
                    </a:lnTo>
                    <a:lnTo>
                      <a:pt x="2254" y="458"/>
                    </a:lnTo>
                    <a:lnTo>
                      <a:pt x="2272" y="468"/>
                    </a:lnTo>
                    <a:lnTo>
                      <a:pt x="2290" y="478"/>
                    </a:lnTo>
                    <a:lnTo>
                      <a:pt x="2306" y="490"/>
                    </a:lnTo>
                    <a:lnTo>
                      <a:pt x="2322" y="504"/>
                    </a:lnTo>
                    <a:lnTo>
                      <a:pt x="2336" y="518"/>
                    </a:lnTo>
                    <a:lnTo>
                      <a:pt x="2362" y="548"/>
                    </a:lnTo>
                    <a:lnTo>
                      <a:pt x="2362" y="548"/>
                    </a:lnTo>
                    <a:lnTo>
                      <a:pt x="2386" y="580"/>
                    </a:lnTo>
                    <a:lnTo>
                      <a:pt x="2406" y="616"/>
                    </a:lnTo>
                    <a:lnTo>
                      <a:pt x="2424" y="650"/>
                    </a:lnTo>
                    <a:lnTo>
                      <a:pt x="2440" y="686"/>
                    </a:lnTo>
                    <a:lnTo>
                      <a:pt x="2440" y="686"/>
                    </a:lnTo>
                    <a:lnTo>
                      <a:pt x="2454" y="724"/>
                    </a:lnTo>
                    <a:lnTo>
                      <a:pt x="2466" y="760"/>
                    </a:lnTo>
                    <a:lnTo>
                      <a:pt x="2476" y="798"/>
                    </a:lnTo>
                    <a:lnTo>
                      <a:pt x="2486" y="836"/>
                    </a:lnTo>
                    <a:lnTo>
                      <a:pt x="2486" y="836"/>
                    </a:lnTo>
                    <a:lnTo>
                      <a:pt x="2502" y="912"/>
                    </a:lnTo>
                    <a:lnTo>
                      <a:pt x="2514" y="990"/>
                    </a:lnTo>
                    <a:lnTo>
                      <a:pt x="2526" y="1066"/>
                    </a:lnTo>
                    <a:lnTo>
                      <a:pt x="2534" y="1144"/>
                    </a:lnTo>
                    <a:lnTo>
                      <a:pt x="2534" y="1144"/>
                    </a:lnTo>
                    <a:lnTo>
                      <a:pt x="2548" y="1298"/>
                    </a:lnTo>
                    <a:lnTo>
                      <a:pt x="2560" y="1452"/>
                    </a:lnTo>
                    <a:lnTo>
                      <a:pt x="2560" y="1452"/>
                    </a:lnTo>
                    <a:lnTo>
                      <a:pt x="2572" y="1608"/>
                    </a:lnTo>
                    <a:lnTo>
                      <a:pt x="2586" y="1762"/>
                    </a:lnTo>
                    <a:lnTo>
                      <a:pt x="2594" y="1840"/>
                    </a:lnTo>
                    <a:lnTo>
                      <a:pt x="2602" y="1916"/>
                    </a:lnTo>
                    <a:lnTo>
                      <a:pt x="2614" y="1994"/>
                    </a:lnTo>
                    <a:lnTo>
                      <a:pt x="2626" y="2070"/>
                    </a:lnTo>
                    <a:lnTo>
                      <a:pt x="2626" y="2070"/>
                    </a:lnTo>
                    <a:lnTo>
                      <a:pt x="2640" y="2146"/>
                    </a:lnTo>
                    <a:lnTo>
                      <a:pt x="2640" y="2146"/>
                    </a:lnTo>
                    <a:lnTo>
                      <a:pt x="2658" y="2220"/>
                    </a:lnTo>
                    <a:lnTo>
                      <a:pt x="2658" y="2220"/>
                    </a:lnTo>
                    <a:lnTo>
                      <a:pt x="2678" y="2296"/>
                    </a:lnTo>
                    <a:lnTo>
                      <a:pt x="2690" y="2332"/>
                    </a:lnTo>
                    <a:lnTo>
                      <a:pt x="2704" y="2368"/>
                    </a:lnTo>
                    <a:lnTo>
                      <a:pt x="2704" y="2368"/>
                    </a:lnTo>
                    <a:lnTo>
                      <a:pt x="2718" y="2404"/>
                    </a:lnTo>
                    <a:lnTo>
                      <a:pt x="2732" y="2438"/>
                    </a:lnTo>
                    <a:lnTo>
                      <a:pt x="2750" y="2472"/>
                    </a:lnTo>
                    <a:lnTo>
                      <a:pt x="2768" y="2506"/>
                    </a:lnTo>
                    <a:lnTo>
                      <a:pt x="2788" y="2538"/>
                    </a:lnTo>
                    <a:lnTo>
                      <a:pt x="2810" y="2570"/>
                    </a:lnTo>
                    <a:lnTo>
                      <a:pt x="2832" y="2600"/>
                    </a:lnTo>
                    <a:lnTo>
                      <a:pt x="2858" y="2628"/>
                    </a:lnTo>
                    <a:lnTo>
                      <a:pt x="2858" y="2628"/>
                    </a:lnTo>
                    <a:lnTo>
                      <a:pt x="2884" y="2654"/>
                    </a:lnTo>
                    <a:lnTo>
                      <a:pt x="2914" y="2676"/>
                    </a:lnTo>
                    <a:lnTo>
                      <a:pt x="2944" y="2698"/>
                    </a:lnTo>
                    <a:lnTo>
                      <a:pt x="2978" y="2716"/>
                    </a:lnTo>
                    <a:lnTo>
                      <a:pt x="2978" y="2716"/>
                    </a:lnTo>
                    <a:lnTo>
                      <a:pt x="3010" y="2732"/>
                    </a:lnTo>
                    <a:lnTo>
                      <a:pt x="3046" y="2746"/>
                    </a:lnTo>
                    <a:lnTo>
                      <a:pt x="3082" y="2756"/>
                    </a:lnTo>
                    <a:lnTo>
                      <a:pt x="3118" y="2764"/>
                    </a:lnTo>
                    <a:lnTo>
                      <a:pt x="3138" y="2768"/>
                    </a:lnTo>
                    <a:lnTo>
                      <a:pt x="3156" y="2770"/>
                    </a:lnTo>
                    <a:lnTo>
                      <a:pt x="3174" y="2772"/>
                    </a:lnTo>
                    <a:lnTo>
                      <a:pt x="3184" y="2772"/>
                    </a:lnTo>
                    <a:lnTo>
                      <a:pt x="3194" y="2774"/>
                    </a:lnTo>
                    <a:lnTo>
                      <a:pt x="3230" y="2774"/>
                    </a:lnTo>
                    <a:lnTo>
                      <a:pt x="3270" y="2774"/>
                    </a:lnTo>
                    <a:lnTo>
                      <a:pt x="3270" y="2774"/>
                    </a:lnTo>
                    <a:lnTo>
                      <a:pt x="3288" y="2772"/>
                    </a:lnTo>
                    <a:lnTo>
                      <a:pt x="3306" y="2772"/>
                    </a:lnTo>
                    <a:lnTo>
                      <a:pt x="3326" y="2770"/>
                    </a:lnTo>
                    <a:lnTo>
                      <a:pt x="3344" y="2768"/>
                    </a:lnTo>
                    <a:lnTo>
                      <a:pt x="3344" y="2768"/>
                    </a:lnTo>
                    <a:lnTo>
                      <a:pt x="3362" y="2764"/>
                    </a:lnTo>
                    <a:lnTo>
                      <a:pt x="3380" y="2762"/>
                    </a:lnTo>
                    <a:lnTo>
                      <a:pt x="3400" y="2758"/>
                    </a:lnTo>
                    <a:lnTo>
                      <a:pt x="3400" y="2758"/>
                    </a:lnTo>
                    <a:lnTo>
                      <a:pt x="3418" y="2754"/>
                    </a:lnTo>
                    <a:lnTo>
                      <a:pt x="3418" y="2754"/>
                    </a:lnTo>
                    <a:lnTo>
                      <a:pt x="3454" y="2742"/>
                    </a:lnTo>
                    <a:lnTo>
                      <a:pt x="3488" y="2730"/>
                    </a:lnTo>
                    <a:lnTo>
                      <a:pt x="3522" y="2714"/>
                    </a:lnTo>
                    <a:lnTo>
                      <a:pt x="3554" y="2696"/>
                    </a:lnTo>
                    <a:lnTo>
                      <a:pt x="3554" y="2696"/>
                    </a:lnTo>
                    <a:lnTo>
                      <a:pt x="3584" y="2674"/>
                    </a:lnTo>
                    <a:lnTo>
                      <a:pt x="3612" y="2650"/>
                    </a:lnTo>
                    <a:lnTo>
                      <a:pt x="3638" y="2624"/>
                    </a:lnTo>
                    <a:lnTo>
                      <a:pt x="3662" y="2596"/>
                    </a:lnTo>
                    <a:lnTo>
                      <a:pt x="3662" y="2596"/>
                    </a:lnTo>
                    <a:lnTo>
                      <a:pt x="3682" y="2566"/>
                    </a:lnTo>
                    <a:lnTo>
                      <a:pt x="3702" y="2534"/>
                    </a:lnTo>
                    <a:lnTo>
                      <a:pt x="3718" y="2502"/>
                    </a:lnTo>
                    <a:lnTo>
                      <a:pt x="3732" y="2468"/>
                    </a:lnTo>
                    <a:lnTo>
                      <a:pt x="3732" y="2468"/>
                    </a:lnTo>
                    <a:lnTo>
                      <a:pt x="3746" y="2432"/>
                    </a:lnTo>
                    <a:lnTo>
                      <a:pt x="3758" y="2396"/>
                    </a:lnTo>
                    <a:lnTo>
                      <a:pt x="3766" y="2362"/>
                    </a:lnTo>
                    <a:lnTo>
                      <a:pt x="3776" y="2324"/>
                    </a:lnTo>
                    <a:lnTo>
                      <a:pt x="3776" y="2324"/>
                    </a:lnTo>
                    <a:lnTo>
                      <a:pt x="3790" y="2252"/>
                    </a:lnTo>
                    <a:lnTo>
                      <a:pt x="3800" y="2178"/>
                    </a:lnTo>
                    <a:lnTo>
                      <a:pt x="3806" y="2104"/>
                    </a:lnTo>
                    <a:lnTo>
                      <a:pt x="3812" y="2030"/>
                    </a:lnTo>
                    <a:lnTo>
                      <a:pt x="3812" y="2030"/>
                    </a:lnTo>
                    <a:lnTo>
                      <a:pt x="3818" y="1884"/>
                    </a:lnTo>
                    <a:lnTo>
                      <a:pt x="3824" y="1736"/>
                    </a:lnTo>
                    <a:lnTo>
                      <a:pt x="3824" y="1736"/>
                    </a:lnTo>
                    <a:lnTo>
                      <a:pt x="3826" y="1664"/>
                    </a:lnTo>
                    <a:lnTo>
                      <a:pt x="3832" y="1590"/>
                    </a:lnTo>
                    <a:lnTo>
                      <a:pt x="3838" y="1518"/>
                    </a:lnTo>
                    <a:lnTo>
                      <a:pt x="3846" y="1446"/>
                    </a:lnTo>
                    <a:lnTo>
                      <a:pt x="3846" y="1446"/>
                    </a:lnTo>
                    <a:lnTo>
                      <a:pt x="3858" y="1376"/>
                    </a:lnTo>
                    <a:lnTo>
                      <a:pt x="3866" y="1340"/>
                    </a:lnTo>
                    <a:lnTo>
                      <a:pt x="3876" y="1306"/>
                    </a:lnTo>
                    <a:lnTo>
                      <a:pt x="3876" y="1306"/>
                    </a:lnTo>
                    <a:lnTo>
                      <a:pt x="3888" y="1270"/>
                    </a:lnTo>
                    <a:lnTo>
                      <a:pt x="3900" y="1238"/>
                    </a:lnTo>
                    <a:lnTo>
                      <a:pt x="3914" y="1204"/>
                    </a:lnTo>
                    <a:lnTo>
                      <a:pt x="3932" y="1172"/>
                    </a:lnTo>
                    <a:lnTo>
                      <a:pt x="3932" y="1172"/>
                    </a:lnTo>
                    <a:lnTo>
                      <a:pt x="3952" y="1142"/>
                    </a:lnTo>
                    <a:lnTo>
                      <a:pt x="3974" y="1114"/>
                    </a:lnTo>
                    <a:lnTo>
                      <a:pt x="3998" y="1088"/>
                    </a:lnTo>
                    <a:lnTo>
                      <a:pt x="4026" y="1066"/>
                    </a:lnTo>
                    <a:lnTo>
                      <a:pt x="4026" y="1066"/>
                    </a:lnTo>
                    <a:lnTo>
                      <a:pt x="4056" y="1046"/>
                    </a:lnTo>
                    <a:lnTo>
                      <a:pt x="4088" y="1030"/>
                    </a:lnTo>
                    <a:lnTo>
                      <a:pt x="4120" y="1016"/>
                    </a:lnTo>
                    <a:lnTo>
                      <a:pt x="4154" y="1006"/>
                    </a:lnTo>
                    <a:lnTo>
                      <a:pt x="4154" y="1006"/>
                    </a:lnTo>
                    <a:lnTo>
                      <a:pt x="4188" y="1000"/>
                    </a:lnTo>
                    <a:lnTo>
                      <a:pt x="4224" y="994"/>
                    </a:lnTo>
                    <a:lnTo>
                      <a:pt x="4258" y="992"/>
                    </a:lnTo>
                    <a:lnTo>
                      <a:pt x="4292" y="992"/>
                    </a:lnTo>
                    <a:lnTo>
                      <a:pt x="4292" y="992"/>
                    </a:lnTo>
                    <a:lnTo>
                      <a:pt x="4326" y="994"/>
                    </a:lnTo>
                    <a:lnTo>
                      <a:pt x="4326" y="994"/>
                    </a:lnTo>
                    <a:lnTo>
                      <a:pt x="4362" y="998"/>
                    </a:lnTo>
                    <a:lnTo>
                      <a:pt x="4362" y="998"/>
                    </a:lnTo>
                    <a:lnTo>
                      <a:pt x="4394" y="1006"/>
                    </a:lnTo>
                    <a:lnTo>
                      <a:pt x="4394" y="1006"/>
                    </a:lnTo>
                    <a:lnTo>
                      <a:pt x="4412" y="1012"/>
                    </a:lnTo>
                    <a:lnTo>
                      <a:pt x="4428" y="1016"/>
                    </a:lnTo>
                    <a:lnTo>
                      <a:pt x="4428" y="1016"/>
                    </a:lnTo>
                    <a:lnTo>
                      <a:pt x="4458" y="1030"/>
                    </a:lnTo>
                    <a:lnTo>
                      <a:pt x="4488" y="1048"/>
                    </a:lnTo>
                    <a:lnTo>
                      <a:pt x="4516" y="1066"/>
                    </a:lnTo>
                    <a:lnTo>
                      <a:pt x="4542" y="1088"/>
                    </a:lnTo>
                    <a:lnTo>
                      <a:pt x="4542" y="1088"/>
                    </a:lnTo>
                    <a:lnTo>
                      <a:pt x="4566" y="1112"/>
                    </a:lnTo>
                    <a:lnTo>
                      <a:pt x="4588" y="1138"/>
                    </a:lnTo>
                    <a:lnTo>
                      <a:pt x="4608" y="1164"/>
                    </a:lnTo>
                    <a:lnTo>
                      <a:pt x="4624" y="1192"/>
                    </a:lnTo>
                    <a:lnTo>
                      <a:pt x="4624" y="1192"/>
                    </a:lnTo>
                    <a:lnTo>
                      <a:pt x="4642" y="1222"/>
                    </a:lnTo>
                    <a:lnTo>
                      <a:pt x="4656" y="1250"/>
                    </a:lnTo>
                    <a:lnTo>
                      <a:pt x="4682" y="1310"/>
                    </a:lnTo>
                    <a:lnTo>
                      <a:pt x="4682" y="1310"/>
                    </a:lnTo>
                    <a:lnTo>
                      <a:pt x="4704" y="1370"/>
                    </a:lnTo>
                    <a:lnTo>
                      <a:pt x="4722" y="1432"/>
                    </a:lnTo>
                    <a:lnTo>
                      <a:pt x="4722" y="1432"/>
                    </a:lnTo>
                    <a:lnTo>
                      <a:pt x="4738" y="1492"/>
                    </a:lnTo>
                    <a:lnTo>
                      <a:pt x="4752" y="1554"/>
                    </a:lnTo>
                    <a:lnTo>
                      <a:pt x="4764" y="1614"/>
                    </a:lnTo>
                    <a:lnTo>
                      <a:pt x="4774" y="1674"/>
                    </a:lnTo>
                    <a:lnTo>
                      <a:pt x="4774" y="1674"/>
                    </a:lnTo>
                    <a:lnTo>
                      <a:pt x="4794" y="1794"/>
                    </a:lnTo>
                    <a:lnTo>
                      <a:pt x="4810" y="1910"/>
                    </a:lnTo>
                    <a:lnTo>
                      <a:pt x="4810" y="1910"/>
                    </a:lnTo>
                    <a:lnTo>
                      <a:pt x="4844" y="2136"/>
                    </a:lnTo>
                    <a:lnTo>
                      <a:pt x="4860" y="2246"/>
                    </a:lnTo>
                    <a:lnTo>
                      <a:pt x="4878" y="2352"/>
                    </a:lnTo>
                    <a:lnTo>
                      <a:pt x="4878" y="2352"/>
                    </a:lnTo>
                    <a:lnTo>
                      <a:pt x="4898" y="2456"/>
                    </a:lnTo>
                    <a:lnTo>
                      <a:pt x="4920" y="2556"/>
                    </a:lnTo>
                    <a:lnTo>
                      <a:pt x="4946" y="2652"/>
                    </a:lnTo>
                    <a:lnTo>
                      <a:pt x="4974" y="2744"/>
                    </a:lnTo>
                    <a:lnTo>
                      <a:pt x="4974" y="2744"/>
                    </a:lnTo>
                    <a:lnTo>
                      <a:pt x="4990" y="2788"/>
                    </a:lnTo>
                    <a:lnTo>
                      <a:pt x="5006" y="2832"/>
                    </a:lnTo>
                    <a:lnTo>
                      <a:pt x="5024" y="2874"/>
                    </a:lnTo>
                    <a:lnTo>
                      <a:pt x="5042" y="2914"/>
                    </a:lnTo>
                    <a:lnTo>
                      <a:pt x="5042" y="2914"/>
                    </a:lnTo>
                    <a:lnTo>
                      <a:pt x="5062" y="2954"/>
                    </a:lnTo>
                    <a:lnTo>
                      <a:pt x="5082" y="2992"/>
                    </a:lnTo>
                    <a:lnTo>
                      <a:pt x="5102" y="3028"/>
                    </a:lnTo>
                    <a:lnTo>
                      <a:pt x="5126" y="3062"/>
                    </a:lnTo>
                    <a:lnTo>
                      <a:pt x="5126" y="3062"/>
                    </a:lnTo>
                    <a:lnTo>
                      <a:pt x="5148" y="3096"/>
                    </a:lnTo>
                    <a:lnTo>
                      <a:pt x="5172" y="3128"/>
                    </a:lnTo>
                    <a:lnTo>
                      <a:pt x="5198" y="3156"/>
                    </a:lnTo>
                    <a:lnTo>
                      <a:pt x="5224" y="3184"/>
                    </a:lnTo>
                    <a:lnTo>
                      <a:pt x="5224" y="3184"/>
                    </a:lnTo>
                    <a:lnTo>
                      <a:pt x="5250" y="3212"/>
                    </a:lnTo>
                    <a:lnTo>
                      <a:pt x="5276" y="3236"/>
                    </a:lnTo>
                    <a:lnTo>
                      <a:pt x="5304" y="3258"/>
                    </a:lnTo>
                    <a:lnTo>
                      <a:pt x="5332" y="3278"/>
                    </a:lnTo>
                    <a:lnTo>
                      <a:pt x="5332" y="3278"/>
                    </a:lnTo>
                    <a:lnTo>
                      <a:pt x="5360" y="3298"/>
                    </a:lnTo>
                    <a:lnTo>
                      <a:pt x="5388" y="3314"/>
                    </a:lnTo>
                    <a:lnTo>
                      <a:pt x="5416" y="3330"/>
                    </a:lnTo>
                    <a:lnTo>
                      <a:pt x="5442" y="3344"/>
                    </a:lnTo>
                    <a:lnTo>
                      <a:pt x="5496" y="3368"/>
                    </a:lnTo>
                    <a:lnTo>
                      <a:pt x="5548" y="3386"/>
                    </a:lnTo>
                    <a:lnTo>
                      <a:pt x="5548" y="3386"/>
                    </a:lnTo>
                    <a:lnTo>
                      <a:pt x="5560" y="3390"/>
                    </a:lnTo>
                    <a:lnTo>
                      <a:pt x="5560" y="3390"/>
                    </a:lnTo>
                    <a:lnTo>
                      <a:pt x="5572" y="3394"/>
                    </a:lnTo>
                    <a:lnTo>
                      <a:pt x="5572" y="3394"/>
                    </a:lnTo>
                    <a:lnTo>
                      <a:pt x="5596" y="3400"/>
                    </a:lnTo>
                    <a:lnTo>
                      <a:pt x="5596" y="3400"/>
                    </a:lnTo>
                    <a:lnTo>
                      <a:pt x="5620" y="3406"/>
                    </a:lnTo>
                    <a:lnTo>
                      <a:pt x="5620" y="3406"/>
                    </a:lnTo>
                    <a:lnTo>
                      <a:pt x="5642" y="3410"/>
                    </a:lnTo>
                    <a:lnTo>
                      <a:pt x="5642" y="3410"/>
                    </a:lnTo>
                    <a:lnTo>
                      <a:pt x="5664" y="3414"/>
                    </a:lnTo>
                    <a:lnTo>
                      <a:pt x="5664" y="3414"/>
                    </a:lnTo>
                    <a:lnTo>
                      <a:pt x="5684" y="3418"/>
                    </a:lnTo>
                    <a:lnTo>
                      <a:pt x="5684" y="3418"/>
                    </a:lnTo>
                    <a:lnTo>
                      <a:pt x="5722" y="3424"/>
                    </a:lnTo>
                    <a:lnTo>
                      <a:pt x="5722" y="3424"/>
                    </a:lnTo>
                    <a:lnTo>
                      <a:pt x="5788" y="3430"/>
                    </a:lnTo>
                    <a:lnTo>
                      <a:pt x="5834" y="3432"/>
                    </a:lnTo>
                    <a:lnTo>
                      <a:pt x="5834" y="3432"/>
                    </a:lnTo>
                    <a:lnTo>
                      <a:pt x="5872" y="3434"/>
                    </a:lnTo>
                    <a:lnTo>
                      <a:pt x="5872" y="3434"/>
                    </a:lnTo>
                    <a:lnTo>
                      <a:pt x="5834" y="3432"/>
                    </a:lnTo>
                    <a:lnTo>
                      <a:pt x="5834" y="3432"/>
                    </a:lnTo>
                    <a:lnTo>
                      <a:pt x="5788" y="3430"/>
                    </a:lnTo>
                    <a:lnTo>
                      <a:pt x="5722" y="3424"/>
                    </a:lnTo>
                    <a:lnTo>
                      <a:pt x="5722" y="3424"/>
                    </a:lnTo>
                    <a:lnTo>
                      <a:pt x="5684" y="3420"/>
                    </a:lnTo>
                    <a:lnTo>
                      <a:pt x="5684" y="3420"/>
                    </a:lnTo>
                    <a:lnTo>
                      <a:pt x="5664" y="3416"/>
                    </a:lnTo>
                    <a:lnTo>
                      <a:pt x="5664" y="3416"/>
                    </a:lnTo>
                    <a:lnTo>
                      <a:pt x="5642" y="3412"/>
                    </a:lnTo>
                    <a:lnTo>
                      <a:pt x="5642" y="3412"/>
                    </a:lnTo>
                    <a:lnTo>
                      <a:pt x="5620" y="3408"/>
                    </a:lnTo>
                    <a:lnTo>
                      <a:pt x="5620" y="3408"/>
                    </a:lnTo>
                    <a:lnTo>
                      <a:pt x="5596" y="3402"/>
                    </a:lnTo>
                    <a:lnTo>
                      <a:pt x="5596" y="3402"/>
                    </a:lnTo>
                    <a:lnTo>
                      <a:pt x="5572" y="3396"/>
                    </a:lnTo>
                    <a:lnTo>
                      <a:pt x="5572" y="3396"/>
                    </a:lnTo>
                    <a:lnTo>
                      <a:pt x="5560" y="3392"/>
                    </a:lnTo>
                    <a:lnTo>
                      <a:pt x="5560" y="3392"/>
                    </a:lnTo>
                    <a:lnTo>
                      <a:pt x="5548" y="3388"/>
                    </a:lnTo>
                    <a:lnTo>
                      <a:pt x="5548" y="3388"/>
                    </a:lnTo>
                    <a:lnTo>
                      <a:pt x="5496" y="3370"/>
                    </a:lnTo>
                    <a:lnTo>
                      <a:pt x="5442" y="3346"/>
                    </a:lnTo>
                    <a:lnTo>
                      <a:pt x="5414" y="3332"/>
                    </a:lnTo>
                    <a:lnTo>
                      <a:pt x="5386" y="3316"/>
                    </a:lnTo>
                    <a:lnTo>
                      <a:pt x="5358" y="3300"/>
                    </a:lnTo>
                    <a:lnTo>
                      <a:pt x="5330" y="3282"/>
                    </a:lnTo>
                    <a:lnTo>
                      <a:pt x="5330" y="3282"/>
                    </a:lnTo>
                    <a:lnTo>
                      <a:pt x="5302" y="3260"/>
                    </a:lnTo>
                    <a:lnTo>
                      <a:pt x="5274" y="3238"/>
                    </a:lnTo>
                    <a:lnTo>
                      <a:pt x="5248" y="3214"/>
                    </a:lnTo>
                    <a:lnTo>
                      <a:pt x="5220" y="3188"/>
                    </a:lnTo>
                    <a:lnTo>
                      <a:pt x="5220" y="3188"/>
                    </a:lnTo>
                    <a:lnTo>
                      <a:pt x="5194" y="3160"/>
                    </a:lnTo>
                    <a:lnTo>
                      <a:pt x="5170" y="3130"/>
                    </a:lnTo>
                    <a:lnTo>
                      <a:pt x="5144" y="3098"/>
                    </a:lnTo>
                    <a:lnTo>
                      <a:pt x="5122" y="3066"/>
                    </a:lnTo>
                    <a:lnTo>
                      <a:pt x="5122" y="3066"/>
                    </a:lnTo>
                    <a:lnTo>
                      <a:pt x="5098" y="3030"/>
                    </a:lnTo>
                    <a:lnTo>
                      <a:pt x="5076" y="2994"/>
                    </a:lnTo>
                    <a:lnTo>
                      <a:pt x="5056" y="2956"/>
                    </a:lnTo>
                    <a:lnTo>
                      <a:pt x="5036" y="2916"/>
                    </a:lnTo>
                    <a:lnTo>
                      <a:pt x="5036" y="2916"/>
                    </a:lnTo>
                    <a:lnTo>
                      <a:pt x="5018" y="2876"/>
                    </a:lnTo>
                    <a:lnTo>
                      <a:pt x="5000" y="2834"/>
                    </a:lnTo>
                    <a:lnTo>
                      <a:pt x="4984" y="2790"/>
                    </a:lnTo>
                    <a:lnTo>
                      <a:pt x="4968" y="2746"/>
                    </a:lnTo>
                    <a:lnTo>
                      <a:pt x="4968" y="2746"/>
                    </a:lnTo>
                    <a:lnTo>
                      <a:pt x="4938" y="2654"/>
                    </a:lnTo>
                    <a:lnTo>
                      <a:pt x="4912" y="2558"/>
                    </a:lnTo>
                    <a:lnTo>
                      <a:pt x="4890" y="2458"/>
                    </a:lnTo>
                    <a:lnTo>
                      <a:pt x="4870" y="2354"/>
                    </a:lnTo>
                    <a:lnTo>
                      <a:pt x="4870" y="2354"/>
                    </a:lnTo>
                    <a:lnTo>
                      <a:pt x="4850" y="2248"/>
                    </a:lnTo>
                    <a:lnTo>
                      <a:pt x="4832" y="2138"/>
                    </a:lnTo>
                    <a:lnTo>
                      <a:pt x="4800" y="1912"/>
                    </a:lnTo>
                    <a:lnTo>
                      <a:pt x="4800" y="1912"/>
                    </a:lnTo>
                    <a:lnTo>
                      <a:pt x="4782" y="1796"/>
                    </a:lnTo>
                    <a:lnTo>
                      <a:pt x="4762" y="1676"/>
                    </a:lnTo>
                    <a:lnTo>
                      <a:pt x="4762" y="1676"/>
                    </a:lnTo>
                    <a:lnTo>
                      <a:pt x="4750" y="1616"/>
                    </a:lnTo>
                    <a:lnTo>
                      <a:pt x="4738" y="1556"/>
                    </a:lnTo>
                    <a:lnTo>
                      <a:pt x="4724" y="1496"/>
                    </a:lnTo>
                    <a:lnTo>
                      <a:pt x="4708" y="1436"/>
                    </a:lnTo>
                    <a:lnTo>
                      <a:pt x="4708" y="1436"/>
                    </a:lnTo>
                    <a:lnTo>
                      <a:pt x="4690" y="1376"/>
                    </a:lnTo>
                    <a:lnTo>
                      <a:pt x="4668" y="1316"/>
                    </a:lnTo>
                    <a:lnTo>
                      <a:pt x="4668" y="1316"/>
                    </a:lnTo>
                    <a:lnTo>
                      <a:pt x="4642" y="1258"/>
                    </a:lnTo>
                    <a:lnTo>
                      <a:pt x="4628" y="1228"/>
                    </a:lnTo>
                    <a:lnTo>
                      <a:pt x="4612" y="1200"/>
                    </a:lnTo>
                    <a:lnTo>
                      <a:pt x="4612" y="1200"/>
                    </a:lnTo>
                    <a:lnTo>
                      <a:pt x="4594" y="1174"/>
                    </a:lnTo>
                    <a:lnTo>
                      <a:pt x="4574" y="1148"/>
                    </a:lnTo>
                    <a:lnTo>
                      <a:pt x="4554" y="1124"/>
                    </a:lnTo>
                    <a:lnTo>
                      <a:pt x="4530" y="1100"/>
                    </a:lnTo>
                    <a:lnTo>
                      <a:pt x="4530" y="1100"/>
                    </a:lnTo>
                    <a:lnTo>
                      <a:pt x="4506" y="1080"/>
                    </a:lnTo>
                    <a:lnTo>
                      <a:pt x="4480" y="1062"/>
                    </a:lnTo>
                    <a:lnTo>
                      <a:pt x="4452" y="1046"/>
                    </a:lnTo>
                    <a:lnTo>
                      <a:pt x="4422" y="1034"/>
                    </a:lnTo>
                    <a:lnTo>
                      <a:pt x="4406" y="1028"/>
                    </a:lnTo>
                    <a:lnTo>
                      <a:pt x="4406" y="1028"/>
                    </a:lnTo>
                    <a:lnTo>
                      <a:pt x="4390" y="1024"/>
                    </a:lnTo>
                    <a:lnTo>
                      <a:pt x="4390" y="1024"/>
                    </a:lnTo>
                    <a:lnTo>
                      <a:pt x="4358" y="1016"/>
                    </a:lnTo>
                    <a:lnTo>
                      <a:pt x="4358" y="1016"/>
                    </a:lnTo>
                    <a:lnTo>
                      <a:pt x="4326" y="1012"/>
                    </a:lnTo>
                    <a:lnTo>
                      <a:pt x="4326" y="1012"/>
                    </a:lnTo>
                    <a:lnTo>
                      <a:pt x="4292" y="1010"/>
                    </a:lnTo>
                    <a:lnTo>
                      <a:pt x="4292" y="1010"/>
                    </a:lnTo>
                    <a:lnTo>
                      <a:pt x="4258" y="1010"/>
                    </a:lnTo>
                    <a:lnTo>
                      <a:pt x="4226" y="1014"/>
                    </a:lnTo>
                    <a:lnTo>
                      <a:pt x="4192" y="1018"/>
                    </a:lnTo>
                    <a:lnTo>
                      <a:pt x="4160" y="1024"/>
                    </a:lnTo>
                    <a:lnTo>
                      <a:pt x="4160" y="1024"/>
                    </a:lnTo>
                    <a:lnTo>
                      <a:pt x="4126" y="1034"/>
                    </a:lnTo>
                    <a:lnTo>
                      <a:pt x="4096" y="1046"/>
                    </a:lnTo>
                    <a:lnTo>
                      <a:pt x="4066" y="1062"/>
                    </a:lnTo>
                    <a:lnTo>
                      <a:pt x="4038" y="1082"/>
                    </a:lnTo>
                    <a:lnTo>
                      <a:pt x="4038" y="1082"/>
                    </a:lnTo>
                    <a:lnTo>
                      <a:pt x="4012" y="1102"/>
                    </a:lnTo>
                    <a:lnTo>
                      <a:pt x="3988" y="1128"/>
                    </a:lnTo>
                    <a:lnTo>
                      <a:pt x="3968" y="1154"/>
                    </a:lnTo>
                    <a:lnTo>
                      <a:pt x="3950" y="1184"/>
                    </a:lnTo>
                    <a:lnTo>
                      <a:pt x="3950" y="1184"/>
                    </a:lnTo>
                    <a:lnTo>
                      <a:pt x="3934" y="1214"/>
                    </a:lnTo>
                    <a:lnTo>
                      <a:pt x="3920" y="1246"/>
                    </a:lnTo>
                    <a:lnTo>
                      <a:pt x="3908" y="1278"/>
                    </a:lnTo>
                    <a:lnTo>
                      <a:pt x="3896" y="1312"/>
                    </a:lnTo>
                    <a:lnTo>
                      <a:pt x="3896" y="1312"/>
                    </a:lnTo>
                    <a:lnTo>
                      <a:pt x="3888" y="1346"/>
                    </a:lnTo>
                    <a:lnTo>
                      <a:pt x="3880" y="1380"/>
                    </a:lnTo>
                    <a:lnTo>
                      <a:pt x="3868" y="1450"/>
                    </a:lnTo>
                    <a:lnTo>
                      <a:pt x="3868" y="1450"/>
                    </a:lnTo>
                    <a:lnTo>
                      <a:pt x="3860" y="1520"/>
                    </a:lnTo>
                    <a:lnTo>
                      <a:pt x="3854" y="1592"/>
                    </a:lnTo>
                    <a:lnTo>
                      <a:pt x="3850" y="1664"/>
                    </a:lnTo>
                    <a:lnTo>
                      <a:pt x="3848" y="1738"/>
                    </a:lnTo>
                    <a:lnTo>
                      <a:pt x="3848" y="1738"/>
                    </a:lnTo>
                    <a:lnTo>
                      <a:pt x="3842" y="1884"/>
                    </a:lnTo>
                    <a:lnTo>
                      <a:pt x="3836" y="2032"/>
                    </a:lnTo>
                    <a:lnTo>
                      <a:pt x="3836" y="2032"/>
                    </a:lnTo>
                    <a:lnTo>
                      <a:pt x="3832" y="2106"/>
                    </a:lnTo>
                    <a:lnTo>
                      <a:pt x="3826" y="2182"/>
                    </a:lnTo>
                    <a:lnTo>
                      <a:pt x="3816" y="2256"/>
                    </a:lnTo>
                    <a:lnTo>
                      <a:pt x="3802" y="2330"/>
                    </a:lnTo>
                    <a:lnTo>
                      <a:pt x="3802" y="2330"/>
                    </a:lnTo>
                    <a:lnTo>
                      <a:pt x="3794" y="2368"/>
                    </a:lnTo>
                    <a:lnTo>
                      <a:pt x="3784" y="2404"/>
                    </a:lnTo>
                    <a:lnTo>
                      <a:pt x="3772" y="2442"/>
                    </a:lnTo>
                    <a:lnTo>
                      <a:pt x="3758" y="2478"/>
                    </a:lnTo>
                    <a:lnTo>
                      <a:pt x="3758" y="2478"/>
                    </a:lnTo>
                    <a:lnTo>
                      <a:pt x="3744" y="2512"/>
                    </a:lnTo>
                    <a:lnTo>
                      <a:pt x="3726" y="2548"/>
                    </a:lnTo>
                    <a:lnTo>
                      <a:pt x="3706" y="2582"/>
                    </a:lnTo>
                    <a:lnTo>
                      <a:pt x="3684" y="2614"/>
                    </a:lnTo>
                    <a:lnTo>
                      <a:pt x="3684" y="2614"/>
                    </a:lnTo>
                    <a:lnTo>
                      <a:pt x="3660" y="2644"/>
                    </a:lnTo>
                    <a:lnTo>
                      <a:pt x="3632" y="2672"/>
                    </a:lnTo>
                    <a:lnTo>
                      <a:pt x="3602" y="2698"/>
                    </a:lnTo>
                    <a:lnTo>
                      <a:pt x="3570" y="2720"/>
                    </a:lnTo>
                    <a:lnTo>
                      <a:pt x="3570" y="2720"/>
                    </a:lnTo>
                    <a:lnTo>
                      <a:pt x="3536" y="2740"/>
                    </a:lnTo>
                    <a:lnTo>
                      <a:pt x="3500" y="2758"/>
                    </a:lnTo>
                    <a:lnTo>
                      <a:pt x="3462" y="2772"/>
                    </a:lnTo>
                    <a:lnTo>
                      <a:pt x="3426" y="2782"/>
                    </a:lnTo>
                    <a:lnTo>
                      <a:pt x="3426" y="2782"/>
                    </a:lnTo>
                    <a:lnTo>
                      <a:pt x="3386" y="2792"/>
                    </a:lnTo>
                    <a:lnTo>
                      <a:pt x="3348" y="2798"/>
                    </a:lnTo>
                    <a:lnTo>
                      <a:pt x="3310" y="2802"/>
                    </a:lnTo>
                    <a:lnTo>
                      <a:pt x="3270" y="2806"/>
                    </a:lnTo>
                    <a:lnTo>
                      <a:pt x="3230" y="2806"/>
                    </a:lnTo>
                    <a:lnTo>
                      <a:pt x="3192" y="2804"/>
                    </a:lnTo>
                    <a:lnTo>
                      <a:pt x="3182" y="2804"/>
                    </a:lnTo>
                    <a:lnTo>
                      <a:pt x="3172" y="2804"/>
                    </a:lnTo>
                    <a:lnTo>
                      <a:pt x="3152" y="2802"/>
                    </a:lnTo>
                    <a:lnTo>
                      <a:pt x="3132" y="2800"/>
                    </a:lnTo>
                    <a:lnTo>
                      <a:pt x="3112" y="2796"/>
                    </a:lnTo>
                    <a:lnTo>
                      <a:pt x="3112" y="2796"/>
                    </a:lnTo>
                    <a:lnTo>
                      <a:pt x="3074" y="2788"/>
                    </a:lnTo>
                    <a:lnTo>
                      <a:pt x="3036" y="2776"/>
                    </a:lnTo>
                    <a:lnTo>
                      <a:pt x="2998" y="2762"/>
                    </a:lnTo>
                    <a:lnTo>
                      <a:pt x="2962" y="2746"/>
                    </a:lnTo>
                    <a:lnTo>
                      <a:pt x="2962" y="2746"/>
                    </a:lnTo>
                    <a:lnTo>
                      <a:pt x="2926" y="2726"/>
                    </a:lnTo>
                    <a:lnTo>
                      <a:pt x="2894" y="2704"/>
                    </a:lnTo>
                    <a:lnTo>
                      <a:pt x="2862" y="2678"/>
                    </a:lnTo>
                    <a:lnTo>
                      <a:pt x="2834" y="2650"/>
                    </a:lnTo>
                    <a:lnTo>
                      <a:pt x="2834" y="2650"/>
                    </a:lnTo>
                    <a:lnTo>
                      <a:pt x="2806" y="2622"/>
                    </a:lnTo>
                    <a:lnTo>
                      <a:pt x="2782" y="2590"/>
                    </a:lnTo>
                    <a:lnTo>
                      <a:pt x="2758" y="2558"/>
                    </a:lnTo>
                    <a:lnTo>
                      <a:pt x="2738" y="2524"/>
                    </a:lnTo>
                    <a:lnTo>
                      <a:pt x="2738" y="2524"/>
                    </a:lnTo>
                    <a:lnTo>
                      <a:pt x="2718" y="2488"/>
                    </a:lnTo>
                    <a:lnTo>
                      <a:pt x="2700" y="2454"/>
                    </a:lnTo>
                    <a:lnTo>
                      <a:pt x="2684" y="2418"/>
                    </a:lnTo>
                    <a:lnTo>
                      <a:pt x="2670" y="2380"/>
                    </a:lnTo>
                    <a:lnTo>
                      <a:pt x="2670" y="2380"/>
                    </a:lnTo>
                    <a:lnTo>
                      <a:pt x="2656" y="2344"/>
                    </a:lnTo>
                    <a:lnTo>
                      <a:pt x="2644" y="2306"/>
                    </a:lnTo>
                    <a:lnTo>
                      <a:pt x="2622" y="2230"/>
                    </a:lnTo>
                    <a:lnTo>
                      <a:pt x="2622" y="2230"/>
                    </a:lnTo>
                    <a:lnTo>
                      <a:pt x="2604" y="2154"/>
                    </a:lnTo>
                    <a:lnTo>
                      <a:pt x="2604" y="2154"/>
                    </a:lnTo>
                    <a:lnTo>
                      <a:pt x="2590" y="2076"/>
                    </a:lnTo>
                    <a:lnTo>
                      <a:pt x="2590" y="2076"/>
                    </a:lnTo>
                    <a:lnTo>
                      <a:pt x="2576" y="2000"/>
                    </a:lnTo>
                    <a:lnTo>
                      <a:pt x="2564" y="1922"/>
                    </a:lnTo>
                    <a:lnTo>
                      <a:pt x="2556" y="1844"/>
                    </a:lnTo>
                    <a:lnTo>
                      <a:pt x="2546" y="1766"/>
                    </a:lnTo>
                    <a:lnTo>
                      <a:pt x="2532" y="1610"/>
                    </a:lnTo>
                    <a:lnTo>
                      <a:pt x="2520" y="1456"/>
                    </a:lnTo>
                    <a:lnTo>
                      <a:pt x="2520" y="1456"/>
                    </a:lnTo>
                    <a:lnTo>
                      <a:pt x="2508" y="1302"/>
                    </a:lnTo>
                    <a:lnTo>
                      <a:pt x="2492" y="1148"/>
                    </a:lnTo>
                    <a:lnTo>
                      <a:pt x="2492" y="1148"/>
                    </a:lnTo>
                    <a:lnTo>
                      <a:pt x="2482" y="1072"/>
                    </a:lnTo>
                    <a:lnTo>
                      <a:pt x="2472" y="996"/>
                    </a:lnTo>
                    <a:lnTo>
                      <a:pt x="2458" y="920"/>
                    </a:lnTo>
                    <a:lnTo>
                      <a:pt x="2442" y="846"/>
                    </a:lnTo>
                    <a:lnTo>
                      <a:pt x="2442" y="846"/>
                    </a:lnTo>
                    <a:lnTo>
                      <a:pt x="2434" y="810"/>
                    </a:lnTo>
                    <a:lnTo>
                      <a:pt x="2422" y="774"/>
                    </a:lnTo>
                    <a:lnTo>
                      <a:pt x="2412" y="738"/>
                    </a:lnTo>
                    <a:lnTo>
                      <a:pt x="2398" y="704"/>
                    </a:lnTo>
                    <a:lnTo>
                      <a:pt x="2398" y="704"/>
                    </a:lnTo>
                    <a:lnTo>
                      <a:pt x="2384" y="670"/>
                    </a:lnTo>
                    <a:lnTo>
                      <a:pt x="2366" y="638"/>
                    </a:lnTo>
                    <a:lnTo>
                      <a:pt x="2348" y="606"/>
                    </a:lnTo>
                    <a:lnTo>
                      <a:pt x="2326" y="578"/>
                    </a:lnTo>
                    <a:lnTo>
                      <a:pt x="2326" y="578"/>
                    </a:lnTo>
                    <a:lnTo>
                      <a:pt x="2304" y="550"/>
                    </a:lnTo>
                    <a:lnTo>
                      <a:pt x="2278" y="528"/>
                    </a:lnTo>
                    <a:lnTo>
                      <a:pt x="2264" y="516"/>
                    </a:lnTo>
                    <a:lnTo>
                      <a:pt x="2248" y="508"/>
                    </a:lnTo>
                    <a:lnTo>
                      <a:pt x="2234" y="500"/>
                    </a:lnTo>
                    <a:lnTo>
                      <a:pt x="2218" y="492"/>
                    </a:lnTo>
                    <a:lnTo>
                      <a:pt x="2202" y="486"/>
                    </a:lnTo>
                    <a:lnTo>
                      <a:pt x="2198" y="484"/>
                    </a:lnTo>
                    <a:lnTo>
                      <a:pt x="2194" y="484"/>
                    </a:lnTo>
                    <a:lnTo>
                      <a:pt x="2184" y="482"/>
                    </a:lnTo>
                    <a:lnTo>
                      <a:pt x="2184" y="482"/>
                    </a:lnTo>
                    <a:lnTo>
                      <a:pt x="2168" y="476"/>
                    </a:lnTo>
                    <a:lnTo>
                      <a:pt x="2152" y="474"/>
                    </a:lnTo>
                    <a:lnTo>
                      <a:pt x="2144" y="474"/>
                    </a:lnTo>
                    <a:lnTo>
                      <a:pt x="2138" y="472"/>
                    </a:lnTo>
                    <a:lnTo>
                      <a:pt x="2134" y="472"/>
                    </a:lnTo>
                    <a:lnTo>
                      <a:pt x="2116" y="472"/>
                    </a:lnTo>
                    <a:lnTo>
                      <a:pt x="2106" y="470"/>
                    </a:lnTo>
                    <a:lnTo>
                      <a:pt x="2106" y="470"/>
                    </a:lnTo>
                    <a:lnTo>
                      <a:pt x="2102" y="470"/>
                    </a:lnTo>
                    <a:lnTo>
                      <a:pt x="2098" y="472"/>
                    </a:lnTo>
                    <a:lnTo>
                      <a:pt x="2080" y="472"/>
                    </a:lnTo>
                    <a:lnTo>
                      <a:pt x="2072" y="472"/>
                    </a:lnTo>
                    <a:lnTo>
                      <a:pt x="2062" y="472"/>
                    </a:lnTo>
                    <a:lnTo>
                      <a:pt x="2044" y="474"/>
                    </a:lnTo>
                    <a:lnTo>
                      <a:pt x="2044" y="474"/>
                    </a:lnTo>
                    <a:lnTo>
                      <a:pt x="2028" y="478"/>
                    </a:lnTo>
                    <a:lnTo>
                      <a:pt x="2028" y="478"/>
                    </a:lnTo>
                    <a:lnTo>
                      <a:pt x="2010" y="482"/>
                    </a:lnTo>
                    <a:lnTo>
                      <a:pt x="1994" y="486"/>
                    </a:lnTo>
                    <a:lnTo>
                      <a:pt x="1986" y="488"/>
                    </a:lnTo>
                    <a:lnTo>
                      <a:pt x="1978" y="492"/>
                    </a:lnTo>
                    <a:lnTo>
                      <a:pt x="1960" y="498"/>
                    </a:lnTo>
                    <a:lnTo>
                      <a:pt x="1946" y="506"/>
                    </a:lnTo>
                    <a:lnTo>
                      <a:pt x="1946" y="506"/>
                    </a:lnTo>
                    <a:lnTo>
                      <a:pt x="1918" y="522"/>
                    </a:lnTo>
                    <a:lnTo>
                      <a:pt x="1904" y="534"/>
                    </a:lnTo>
                    <a:lnTo>
                      <a:pt x="1892" y="544"/>
                    </a:lnTo>
                    <a:lnTo>
                      <a:pt x="1886" y="550"/>
                    </a:lnTo>
                    <a:lnTo>
                      <a:pt x="1886" y="550"/>
                    </a:lnTo>
                    <a:lnTo>
                      <a:pt x="1880" y="556"/>
                    </a:lnTo>
                    <a:lnTo>
                      <a:pt x="1880" y="556"/>
                    </a:lnTo>
                    <a:lnTo>
                      <a:pt x="1868" y="570"/>
                    </a:lnTo>
                    <a:lnTo>
                      <a:pt x="1868" y="570"/>
                    </a:lnTo>
                    <a:lnTo>
                      <a:pt x="1858" y="584"/>
                    </a:lnTo>
                    <a:lnTo>
                      <a:pt x="1850" y="598"/>
                    </a:lnTo>
                    <a:lnTo>
                      <a:pt x="1850" y="598"/>
                    </a:lnTo>
                    <a:lnTo>
                      <a:pt x="1834" y="628"/>
                    </a:lnTo>
                    <a:lnTo>
                      <a:pt x="1820" y="660"/>
                    </a:lnTo>
                    <a:lnTo>
                      <a:pt x="1810" y="694"/>
                    </a:lnTo>
                    <a:lnTo>
                      <a:pt x="1802" y="728"/>
                    </a:lnTo>
                    <a:lnTo>
                      <a:pt x="1802" y="728"/>
                    </a:lnTo>
                    <a:lnTo>
                      <a:pt x="1794" y="764"/>
                    </a:lnTo>
                    <a:lnTo>
                      <a:pt x="1788" y="798"/>
                    </a:lnTo>
                    <a:lnTo>
                      <a:pt x="1780" y="870"/>
                    </a:lnTo>
                    <a:lnTo>
                      <a:pt x="1780" y="870"/>
                    </a:lnTo>
                    <a:lnTo>
                      <a:pt x="1776" y="942"/>
                    </a:lnTo>
                    <a:lnTo>
                      <a:pt x="1774" y="1014"/>
                    </a:lnTo>
                    <a:lnTo>
                      <a:pt x="1770" y="1158"/>
                    </a:lnTo>
                    <a:lnTo>
                      <a:pt x="1770" y="1158"/>
                    </a:lnTo>
                    <a:lnTo>
                      <a:pt x="1766" y="1302"/>
                    </a:lnTo>
                    <a:lnTo>
                      <a:pt x="1762" y="1374"/>
                    </a:lnTo>
                    <a:lnTo>
                      <a:pt x="1756" y="1444"/>
                    </a:lnTo>
                    <a:lnTo>
                      <a:pt x="1756" y="1444"/>
                    </a:lnTo>
                    <a:lnTo>
                      <a:pt x="1746" y="1516"/>
                    </a:lnTo>
                    <a:lnTo>
                      <a:pt x="1734" y="1586"/>
                    </a:lnTo>
                    <a:lnTo>
                      <a:pt x="1726" y="1620"/>
                    </a:lnTo>
                    <a:lnTo>
                      <a:pt x="1716" y="1654"/>
                    </a:lnTo>
                    <a:lnTo>
                      <a:pt x="1706" y="1688"/>
                    </a:lnTo>
                    <a:lnTo>
                      <a:pt x="1694" y="1722"/>
                    </a:lnTo>
                    <a:lnTo>
                      <a:pt x="1694" y="1722"/>
                    </a:lnTo>
                    <a:lnTo>
                      <a:pt x="1680" y="1756"/>
                    </a:lnTo>
                    <a:lnTo>
                      <a:pt x="1664" y="1788"/>
                    </a:lnTo>
                    <a:lnTo>
                      <a:pt x="1646" y="1818"/>
                    </a:lnTo>
                    <a:lnTo>
                      <a:pt x="1626" y="1848"/>
                    </a:lnTo>
                    <a:lnTo>
                      <a:pt x="1626" y="1848"/>
                    </a:lnTo>
                    <a:lnTo>
                      <a:pt x="1606" y="1878"/>
                    </a:lnTo>
                    <a:lnTo>
                      <a:pt x="1582" y="1904"/>
                    </a:lnTo>
                    <a:lnTo>
                      <a:pt x="1558" y="1930"/>
                    </a:lnTo>
                    <a:lnTo>
                      <a:pt x="1530" y="1954"/>
                    </a:lnTo>
                    <a:lnTo>
                      <a:pt x="1530" y="1954"/>
                    </a:lnTo>
                    <a:lnTo>
                      <a:pt x="1502" y="1976"/>
                    </a:lnTo>
                    <a:lnTo>
                      <a:pt x="1474" y="1994"/>
                    </a:lnTo>
                    <a:lnTo>
                      <a:pt x="1442" y="2012"/>
                    </a:lnTo>
                    <a:lnTo>
                      <a:pt x="1412" y="2028"/>
                    </a:lnTo>
                    <a:lnTo>
                      <a:pt x="1412" y="2028"/>
                    </a:lnTo>
                    <a:lnTo>
                      <a:pt x="1380" y="2042"/>
                    </a:lnTo>
                    <a:lnTo>
                      <a:pt x="1348" y="2054"/>
                    </a:lnTo>
                    <a:lnTo>
                      <a:pt x="1316" y="2064"/>
                    </a:lnTo>
                    <a:lnTo>
                      <a:pt x="1282" y="2072"/>
                    </a:lnTo>
                    <a:lnTo>
                      <a:pt x="1282" y="2072"/>
                    </a:lnTo>
                    <a:lnTo>
                      <a:pt x="1250" y="2080"/>
                    </a:lnTo>
                    <a:lnTo>
                      <a:pt x="1250" y="2080"/>
                    </a:lnTo>
                    <a:lnTo>
                      <a:pt x="1216" y="2086"/>
                    </a:lnTo>
                    <a:lnTo>
                      <a:pt x="1200" y="2088"/>
                    </a:lnTo>
                    <a:lnTo>
                      <a:pt x="1184" y="2090"/>
                    </a:lnTo>
                    <a:lnTo>
                      <a:pt x="1184" y="2090"/>
                    </a:lnTo>
                    <a:lnTo>
                      <a:pt x="1150" y="2094"/>
                    </a:lnTo>
                    <a:lnTo>
                      <a:pt x="1150" y="2094"/>
                    </a:lnTo>
                    <a:lnTo>
                      <a:pt x="1118" y="2096"/>
                    </a:lnTo>
                    <a:lnTo>
                      <a:pt x="1118" y="2096"/>
                    </a:lnTo>
                    <a:lnTo>
                      <a:pt x="1086" y="2098"/>
                    </a:lnTo>
                    <a:lnTo>
                      <a:pt x="1086" y="2098"/>
                    </a:lnTo>
                    <a:lnTo>
                      <a:pt x="1054" y="2098"/>
                    </a:lnTo>
                    <a:lnTo>
                      <a:pt x="1038" y="2098"/>
                    </a:lnTo>
                    <a:lnTo>
                      <a:pt x="1020" y="2098"/>
                    </a:lnTo>
                    <a:lnTo>
                      <a:pt x="1020" y="2098"/>
                    </a:lnTo>
                    <a:lnTo>
                      <a:pt x="956" y="2096"/>
                    </a:lnTo>
                    <a:lnTo>
                      <a:pt x="892" y="2090"/>
                    </a:lnTo>
                    <a:lnTo>
                      <a:pt x="830" y="2078"/>
                    </a:lnTo>
                    <a:lnTo>
                      <a:pt x="768" y="2064"/>
                    </a:lnTo>
                    <a:lnTo>
                      <a:pt x="768" y="2064"/>
                    </a:lnTo>
                    <a:lnTo>
                      <a:pt x="738" y="2054"/>
                    </a:lnTo>
                    <a:lnTo>
                      <a:pt x="708" y="2044"/>
                    </a:lnTo>
                    <a:lnTo>
                      <a:pt x="650" y="2020"/>
                    </a:lnTo>
                    <a:lnTo>
                      <a:pt x="596" y="1992"/>
                    </a:lnTo>
                    <a:lnTo>
                      <a:pt x="544" y="1960"/>
                    </a:lnTo>
                    <a:lnTo>
                      <a:pt x="544" y="1960"/>
                    </a:lnTo>
                    <a:lnTo>
                      <a:pt x="494" y="1924"/>
                    </a:lnTo>
                    <a:lnTo>
                      <a:pt x="448" y="1886"/>
                    </a:lnTo>
                    <a:lnTo>
                      <a:pt x="406" y="1844"/>
                    </a:lnTo>
                    <a:lnTo>
                      <a:pt x="366" y="1802"/>
                    </a:lnTo>
                    <a:lnTo>
                      <a:pt x="366" y="1802"/>
                    </a:lnTo>
                    <a:lnTo>
                      <a:pt x="330" y="1758"/>
                    </a:lnTo>
                    <a:lnTo>
                      <a:pt x="298" y="1712"/>
                    </a:lnTo>
                    <a:lnTo>
                      <a:pt x="268" y="1664"/>
                    </a:lnTo>
                    <a:lnTo>
                      <a:pt x="240" y="1616"/>
                    </a:lnTo>
                    <a:lnTo>
                      <a:pt x="240" y="1616"/>
                    </a:lnTo>
                    <a:lnTo>
                      <a:pt x="214" y="1568"/>
                    </a:lnTo>
                    <a:lnTo>
                      <a:pt x="192" y="1520"/>
                    </a:lnTo>
                    <a:lnTo>
                      <a:pt x="170" y="1472"/>
                    </a:lnTo>
                    <a:lnTo>
                      <a:pt x="152" y="1424"/>
                    </a:lnTo>
                    <a:lnTo>
                      <a:pt x="152" y="1424"/>
                    </a:lnTo>
                    <a:lnTo>
                      <a:pt x="134" y="1376"/>
                    </a:lnTo>
                    <a:lnTo>
                      <a:pt x="118" y="1328"/>
                    </a:lnTo>
                    <a:lnTo>
                      <a:pt x="104" y="1280"/>
                    </a:lnTo>
                    <a:lnTo>
                      <a:pt x="92" y="1234"/>
                    </a:lnTo>
                    <a:lnTo>
                      <a:pt x="92" y="1234"/>
                    </a:lnTo>
                    <a:lnTo>
                      <a:pt x="70" y="1140"/>
                    </a:lnTo>
                    <a:lnTo>
                      <a:pt x="52" y="1050"/>
                    </a:lnTo>
                    <a:lnTo>
                      <a:pt x="38" y="964"/>
                    </a:lnTo>
                    <a:lnTo>
                      <a:pt x="26" y="880"/>
                    </a:lnTo>
                    <a:lnTo>
                      <a:pt x="26" y="880"/>
                    </a:lnTo>
                    <a:lnTo>
                      <a:pt x="18" y="798"/>
                    </a:lnTo>
                    <a:lnTo>
                      <a:pt x="12" y="722"/>
                    </a:lnTo>
                    <a:lnTo>
                      <a:pt x="6" y="648"/>
                    </a:lnTo>
                    <a:lnTo>
                      <a:pt x="4" y="576"/>
                    </a:lnTo>
                    <a:lnTo>
                      <a:pt x="4" y="576"/>
                    </a:lnTo>
                    <a:lnTo>
                      <a:pt x="0" y="446"/>
                    </a:lnTo>
                    <a:lnTo>
                      <a:pt x="2" y="332"/>
                    </a:lnTo>
                    <a:lnTo>
                      <a:pt x="4" y="232"/>
                    </a:lnTo>
                    <a:lnTo>
                      <a:pt x="10" y="150"/>
                    </a:lnTo>
                    <a:lnTo>
                      <a:pt x="10" y="150"/>
                    </a:lnTo>
                    <a:lnTo>
                      <a:pt x="18" y="38"/>
                    </a:lnTo>
                    <a:lnTo>
                      <a:pt x="18" y="38"/>
                    </a:lnTo>
                    <a:lnTo>
                      <a:pt x="22" y="10"/>
                    </a:lnTo>
                    <a:lnTo>
                      <a:pt x="22" y="10"/>
                    </a:lnTo>
                    <a:lnTo>
                      <a:pt x="22" y="0"/>
                    </a:lnTo>
                    <a:lnTo>
                      <a:pt x="96" y="8"/>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grpSp>
        <p:grpSp>
          <p:nvGrpSpPr>
            <p:cNvPr id="25" name="Group 143"/>
            <p:cNvGrpSpPr/>
            <p:nvPr/>
          </p:nvGrpSpPr>
          <p:grpSpPr>
            <a:xfrm>
              <a:off x="7486591" y="4273028"/>
              <a:ext cx="873125" cy="2292350"/>
              <a:chOff x="7359650" y="2952750"/>
              <a:chExt cx="873125" cy="2292350"/>
            </a:xfrm>
          </p:grpSpPr>
          <p:sp>
            <p:nvSpPr>
              <p:cNvPr id="30" name="Freeform 50"/>
              <p:cNvSpPr/>
              <p:nvPr/>
            </p:nvSpPr>
            <p:spPr bwMode="auto">
              <a:xfrm>
                <a:off x="7667625" y="2968625"/>
                <a:ext cx="358775" cy="485775"/>
              </a:xfrm>
              <a:custGeom>
                <a:avLst/>
                <a:gdLst>
                  <a:gd name="T0" fmla="*/ 226 w 226"/>
                  <a:gd name="T1" fmla="*/ 306 h 306"/>
                  <a:gd name="T2" fmla="*/ 126 w 226"/>
                  <a:gd name="T3" fmla="*/ 0 h 306"/>
                  <a:gd name="T4" fmla="*/ 0 w 226"/>
                  <a:gd name="T5" fmla="*/ 296 h 306"/>
                  <a:gd name="T6" fmla="*/ 226 w 226"/>
                  <a:gd name="T7" fmla="*/ 306 h 306"/>
                </a:gdLst>
                <a:ahLst/>
                <a:cxnLst>
                  <a:cxn ang="0">
                    <a:pos x="T0" y="T1"/>
                  </a:cxn>
                  <a:cxn ang="0">
                    <a:pos x="T2" y="T3"/>
                  </a:cxn>
                  <a:cxn ang="0">
                    <a:pos x="T4" y="T5"/>
                  </a:cxn>
                  <a:cxn ang="0">
                    <a:pos x="T6" y="T7"/>
                  </a:cxn>
                </a:cxnLst>
                <a:rect l="0" t="0" r="r" b="b"/>
                <a:pathLst>
                  <a:path w="226" h="306">
                    <a:moveTo>
                      <a:pt x="226" y="306"/>
                    </a:moveTo>
                    <a:lnTo>
                      <a:pt x="126" y="0"/>
                    </a:lnTo>
                    <a:lnTo>
                      <a:pt x="0" y="296"/>
                    </a:lnTo>
                    <a:lnTo>
                      <a:pt x="226" y="306"/>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1" name="Freeform 51"/>
              <p:cNvSpPr/>
              <p:nvPr/>
            </p:nvSpPr>
            <p:spPr bwMode="auto">
              <a:xfrm>
                <a:off x="7546975" y="3454400"/>
                <a:ext cx="552450" cy="1282700"/>
              </a:xfrm>
              <a:custGeom>
                <a:avLst/>
                <a:gdLst>
                  <a:gd name="T0" fmla="*/ 94 w 348"/>
                  <a:gd name="T1" fmla="*/ 0 h 808"/>
                  <a:gd name="T2" fmla="*/ 188 w 348"/>
                  <a:gd name="T3" fmla="*/ 4 h 808"/>
                  <a:gd name="T4" fmla="*/ 284 w 348"/>
                  <a:gd name="T5" fmla="*/ 8 h 808"/>
                  <a:gd name="T6" fmla="*/ 284 w 348"/>
                  <a:gd name="T7" fmla="*/ 8 h 808"/>
                  <a:gd name="T8" fmla="*/ 286 w 348"/>
                  <a:gd name="T9" fmla="*/ 12 h 808"/>
                  <a:gd name="T10" fmla="*/ 294 w 348"/>
                  <a:gd name="T11" fmla="*/ 24 h 808"/>
                  <a:gd name="T12" fmla="*/ 306 w 348"/>
                  <a:gd name="T13" fmla="*/ 46 h 808"/>
                  <a:gd name="T14" fmla="*/ 320 w 348"/>
                  <a:gd name="T15" fmla="*/ 76 h 808"/>
                  <a:gd name="T16" fmla="*/ 326 w 348"/>
                  <a:gd name="T17" fmla="*/ 96 h 808"/>
                  <a:gd name="T18" fmla="*/ 332 w 348"/>
                  <a:gd name="T19" fmla="*/ 120 h 808"/>
                  <a:gd name="T20" fmla="*/ 338 w 348"/>
                  <a:gd name="T21" fmla="*/ 146 h 808"/>
                  <a:gd name="T22" fmla="*/ 342 w 348"/>
                  <a:gd name="T23" fmla="*/ 176 h 808"/>
                  <a:gd name="T24" fmla="*/ 346 w 348"/>
                  <a:gd name="T25" fmla="*/ 208 h 808"/>
                  <a:gd name="T26" fmla="*/ 348 w 348"/>
                  <a:gd name="T27" fmla="*/ 244 h 808"/>
                  <a:gd name="T28" fmla="*/ 348 w 348"/>
                  <a:gd name="T29" fmla="*/ 286 h 808"/>
                  <a:gd name="T30" fmla="*/ 348 w 348"/>
                  <a:gd name="T31" fmla="*/ 328 h 808"/>
                  <a:gd name="T32" fmla="*/ 348 w 348"/>
                  <a:gd name="T33" fmla="*/ 328 h 808"/>
                  <a:gd name="T34" fmla="*/ 346 w 348"/>
                  <a:gd name="T35" fmla="*/ 374 h 808"/>
                  <a:gd name="T36" fmla="*/ 340 w 348"/>
                  <a:gd name="T37" fmla="*/ 420 h 808"/>
                  <a:gd name="T38" fmla="*/ 330 w 348"/>
                  <a:gd name="T39" fmla="*/ 506 h 808"/>
                  <a:gd name="T40" fmla="*/ 316 w 348"/>
                  <a:gd name="T41" fmla="*/ 588 h 808"/>
                  <a:gd name="T42" fmla="*/ 300 w 348"/>
                  <a:gd name="T43" fmla="*/ 660 h 808"/>
                  <a:gd name="T44" fmla="*/ 286 w 348"/>
                  <a:gd name="T45" fmla="*/ 722 h 808"/>
                  <a:gd name="T46" fmla="*/ 272 w 348"/>
                  <a:gd name="T47" fmla="*/ 768 h 808"/>
                  <a:gd name="T48" fmla="*/ 260 w 348"/>
                  <a:gd name="T49" fmla="*/ 808 h 808"/>
                  <a:gd name="T50" fmla="*/ 154 w 348"/>
                  <a:gd name="T51" fmla="*/ 804 h 808"/>
                  <a:gd name="T52" fmla="*/ 46 w 348"/>
                  <a:gd name="T53" fmla="*/ 798 h 808"/>
                  <a:gd name="T54" fmla="*/ 46 w 348"/>
                  <a:gd name="T55" fmla="*/ 798 h 808"/>
                  <a:gd name="T56" fmla="*/ 38 w 348"/>
                  <a:gd name="T57" fmla="*/ 758 h 808"/>
                  <a:gd name="T58" fmla="*/ 28 w 348"/>
                  <a:gd name="T59" fmla="*/ 710 h 808"/>
                  <a:gd name="T60" fmla="*/ 20 w 348"/>
                  <a:gd name="T61" fmla="*/ 648 h 808"/>
                  <a:gd name="T62" fmla="*/ 10 w 348"/>
                  <a:gd name="T63" fmla="*/ 574 h 808"/>
                  <a:gd name="T64" fmla="*/ 4 w 348"/>
                  <a:gd name="T65" fmla="*/ 492 h 808"/>
                  <a:gd name="T66" fmla="*/ 0 w 348"/>
                  <a:gd name="T67" fmla="*/ 404 h 808"/>
                  <a:gd name="T68" fmla="*/ 0 w 348"/>
                  <a:gd name="T69" fmla="*/ 360 h 808"/>
                  <a:gd name="T70" fmla="*/ 2 w 348"/>
                  <a:gd name="T71" fmla="*/ 314 h 808"/>
                  <a:gd name="T72" fmla="*/ 2 w 348"/>
                  <a:gd name="T73" fmla="*/ 314 h 808"/>
                  <a:gd name="T74" fmla="*/ 4 w 348"/>
                  <a:gd name="T75" fmla="*/ 270 h 808"/>
                  <a:gd name="T76" fmla="*/ 8 w 348"/>
                  <a:gd name="T77" fmla="*/ 230 h 808"/>
                  <a:gd name="T78" fmla="*/ 14 w 348"/>
                  <a:gd name="T79" fmla="*/ 194 h 808"/>
                  <a:gd name="T80" fmla="*/ 20 w 348"/>
                  <a:gd name="T81" fmla="*/ 162 h 808"/>
                  <a:gd name="T82" fmla="*/ 28 w 348"/>
                  <a:gd name="T83" fmla="*/ 132 h 808"/>
                  <a:gd name="T84" fmla="*/ 36 w 348"/>
                  <a:gd name="T85" fmla="*/ 106 h 808"/>
                  <a:gd name="T86" fmla="*/ 44 w 348"/>
                  <a:gd name="T87" fmla="*/ 84 h 808"/>
                  <a:gd name="T88" fmla="*/ 52 w 348"/>
                  <a:gd name="T89" fmla="*/ 64 h 808"/>
                  <a:gd name="T90" fmla="*/ 68 w 348"/>
                  <a:gd name="T91" fmla="*/ 34 h 808"/>
                  <a:gd name="T92" fmla="*/ 82 w 348"/>
                  <a:gd name="T93" fmla="*/ 14 h 808"/>
                  <a:gd name="T94" fmla="*/ 92 w 348"/>
                  <a:gd name="T95" fmla="*/ 4 h 808"/>
                  <a:gd name="T96" fmla="*/ 94 w 348"/>
                  <a:gd name="T97"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8" h="808">
                    <a:moveTo>
                      <a:pt x="94" y="0"/>
                    </a:moveTo>
                    <a:lnTo>
                      <a:pt x="188" y="4"/>
                    </a:lnTo>
                    <a:lnTo>
                      <a:pt x="284" y="8"/>
                    </a:lnTo>
                    <a:lnTo>
                      <a:pt x="284" y="8"/>
                    </a:lnTo>
                    <a:lnTo>
                      <a:pt x="286" y="12"/>
                    </a:lnTo>
                    <a:lnTo>
                      <a:pt x="294" y="24"/>
                    </a:lnTo>
                    <a:lnTo>
                      <a:pt x="306" y="46"/>
                    </a:lnTo>
                    <a:lnTo>
                      <a:pt x="320" y="76"/>
                    </a:lnTo>
                    <a:lnTo>
                      <a:pt x="326" y="96"/>
                    </a:lnTo>
                    <a:lnTo>
                      <a:pt x="332" y="120"/>
                    </a:lnTo>
                    <a:lnTo>
                      <a:pt x="338" y="146"/>
                    </a:lnTo>
                    <a:lnTo>
                      <a:pt x="342" y="176"/>
                    </a:lnTo>
                    <a:lnTo>
                      <a:pt x="346" y="208"/>
                    </a:lnTo>
                    <a:lnTo>
                      <a:pt x="348" y="244"/>
                    </a:lnTo>
                    <a:lnTo>
                      <a:pt x="348" y="286"/>
                    </a:lnTo>
                    <a:lnTo>
                      <a:pt x="348" y="328"/>
                    </a:lnTo>
                    <a:lnTo>
                      <a:pt x="348" y="328"/>
                    </a:lnTo>
                    <a:lnTo>
                      <a:pt x="346" y="374"/>
                    </a:lnTo>
                    <a:lnTo>
                      <a:pt x="340" y="420"/>
                    </a:lnTo>
                    <a:lnTo>
                      <a:pt x="330" y="506"/>
                    </a:lnTo>
                    <a:lnTo>
                      <a:pt x="316" y="588"/>
                    </a:lnTo>
                    <a:lnTo>
                      <a:pt x="300" y="660"/>
                    </a:lnTo>
                    <a:lnTo>
                      <a:pt x="286" y="722"/>
                    </a:lnTo>
                    <a:lnTo>
                      <a:pt x="272" y="768"/>
                    </a:lnTo>
                    <a:lnTo>
                      <a:pt x="260" y="808"/>
                    </a:lnTo>
                    <a:lnTo>
                      <a:pt x="154" y="804"/>
                    </a:lnTo>
                    <a:lnTo>
                      <a:pt x="46" y="798"/>
                    </a:lnTo>
                    <a:lnTo>
                      <a:pt x="46" y="798"/>
                    </a:lnTo>
                    <a:lnTo>
                      <a:pt x="38" y="758"/>
                    </a:lnTo>
                    <a:lnTo>
                      <a:pt x="28" y="710"/>
                    </a:lnTo>
                    <a:lnTo>
                      <a:pt x="20" y="648"/>
                    </a:lnTo>
                    <a:lnTo>
                      <a:pt x="10" y="574"/>
                    </a:lnTo>
                    <a:lnTo>
                      <a:pt x="4" y="492"/>
                    </a:lnTo>
                    <a:lnTo>
                      <a:pt x="0" y="404"/>
                    </a:lnTo>
                    <a:lnTo>
                      <a:pt x="0" y="360"/>
                    </a:lnTo>
                    <a:lnTo>
                      <a:pt x="2" y="314"/>
                    </a:lnTo>
                    <a:lnTo>
                      <a:pt x="2" y="314"/>
                    </a:lnTo>
                    <a:lnTo>
                      <a:pt x="4" y="270"/>
                    </a:lnTo>
                    <a:lnTo>
                      <a:pt x="8" y="230"/>
                    </a:lnTo>
                    <a:lnTo>
                      <a:pt x="14" y="194"/>
                    </a:lnTo>
                    <a:lnTo>
                      <a:pt x="20" y="162"/>
                    </a:lnTo>
                    <a:lnTo>
                      <a:pt x="28" y="132"/>
                    </a:lnTo>
                    <a:lnTo>
                      <a:pt x="36" y="106"/>
                    </a:lnTo>
                    <a:lnTo>
                      <a:pt x="44" y="84"/>
                    </a:lnTo>
                    <a:lnTo>
                      <a:pt x="52" y="64"/>
                    </a:lnTo>
                    <a:lnTo>
                      <a:pt x="68" y="34"/>
                    </a:lnTo>
                    <a:lnTo>
                      <a:pt x="82" y="14"/>
                    </a:lnTo>
                    <a:lnTo>
                      <a:pt x="92" y="4"/>
                    </a:ln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2" name="Freeform 52"/>
              <p:cNvSpPr/>
              <p:nvPr/>
            </p:nvSpPr>
            <p:spPr bwMode="auto">
              <a:xfrm>
                <a:off x="7546975" y="3454400"/>
                <a:ext cx="552450" cy="1282700"/>
              </a:xfrm>
              <a:custGeom>
                <a:avLst/>
                <a:gdLst>
                  <a:gd name="T0" fmla="*/ 94 w 348"/>
                  <a:gd name="T1" fmla="*/ 0 h 808"/>
                  <a:gd name="T2" fmla="*/ 188 w 348"/>
                  <a:gd name="T3" fmla="*/ 4 h 808"/>
                  <a:gd name="T4" fmla="*/ 284 w 348"/>
                  <a:gd name="T5" fmla="*/ 8 h 808"/>
                  <a:gd name="T6" fmla="*/ 284 w 348"/>
                  <a:gd name="T7" fmla="*/ 8 h 808"/>
                  <a:gd name="T8" fmla="*/ 286 w 348"/>
                  <a:gd name="T9" fmla="*/ 12 h 808"/>
                  <a:gd name="T10" fmla="*/ 294 w 348"/>
                  <a:gd name="T11" fmla="*/ 24 h 808"/>
                  <a:gd name="T12" fmla="*/ 306 w 348"/>
                  <a:gd name="T13" fmla="*/ 46 h 808"/>
                  <a:gd name="T14" fmla="*/ 320 w 348"/>
                  <a:gd name="T15" fmla="*/ 76 h 808"/>
                  <a:gd name="T16" fmla="*/ 326 w 348"/>
                  <a:gd name="T17" fmla="*/ 96 h 808"/>
                  <a:gd name="T18" fmla="*/ 332 w 348"/>
                  <a:gd name="T19" fmla="*/ 120 h 808"/>
                  <a:gd name="T20" fmla="*/ 338 w 348"/>
                  <a:gd name="T21" fmla="*/ 146 h 808"/>
                  <a:gd name="T22" fmla="*/ 342 w 348"/>
                  <a:gd name="T23" fmla="*/ 176 h 808"/>
                  <a:gd name="T24" fmla="*/ 346 w 348"/>
                  <a:gd name="T25" fmla="*/ 208 h 808"/>
                  <a:gd name="T26" fmla="*/ 348 w 348"/>
                  <a:gd name="T27" fmla="*/ 244 h 808"/>
                  <a:gd name="T28" fmla="*/ 348 w 348"/>
                  <a:gd name="T29" fmla="*/ 286 h 808"/>
                  <a:gd name="T30" fmla="*/ 348 w 348"/>
                  <a:gd name="T31" fmla="*/ 328 h 808"/>
                  <a:gd name="T32" fmla="*/ 348 w 348"/>
                  <a:gd name="T33" fmla="*/ 328 h 808"/>
                  <a:gd name="T34" fmla="*/ 346 w 348"/>
                  <a:gd name="T35" fmla="*/ 374 h 808"/>
                  <a:gd name="T36" fmla="*/ 340 w 348"/>
                  <a:gd name="T37" fmla="*/ 420 h 808"/>
                  <a:gd name="T38" fmla="*/ 330 w 348"/>
                  <a:gd name="T39" fmla="*/ 506 h 808"/>
                  <a:gd name="T40" fmla="*/ 316 w 348"/>
                  <a:gd name="T41" fmla="*/ 588 h 808"/>
                  <a:gd name="T42" fmla="*/ 300 w 348"/>
                  <a:gd name="T43" fmla="*/ 660 h 808"/>
                  <a:gd name="T44" fmla="*/ 286 w 348"/>
                  <a:gd name="T45" fmla="*/ 722 h 808"/>
                  <a:gd name="T46" fmla="*/ 272 w 348"/>
                  <a:gd name="T47" fmla="*/ 768 h 808"/>
                  <a:gd name="T48" fmla="*/ 260 w 348"/>
                  <a:gd name="T49" fmla="*/ 808 h 808"/>
                  <a:gd name="T50" fmla="*/ 154 w 348"/>
                  <a:gd name="T51" fmla="*/ 804 h 808"/>
                  <a:gd name="T52" fmla="*/ 46 w 348"/>
                  <a:gd name="T53" fmla="*/ 798 h 808"/>
                  <a:gd name="T54" fmla="*/ 46 w 348"/>
                  <a:gd name="T55" fmla="*/ 798 h 808"/>
                  <a:gd name="T56" fmla="*/ 38 w 348"/>
                  <a:gd name="T57" fmla="*/ 758 h 808"/>
                  <a:gd name="T58" fmla="*/ 28 w 348"/>
                  <a:gd name="T59" fmla="*/ 710 h 808"/>
                  <a:gd name="T60" fmla="*/ 20 w 348"/>
                  <a:gd name="T61" fmla="*/ 648 h 808"/>
                  <a:gd name="T62" fmla="*/ 10 w 348"/>
                  <a:gd name="T63" fmla="*/ 574 h 808"/>
                  <a:gd name="T64" fmla="*/ 4 w 348"/>
                  <a:gd name="T65" fmla="*/ 492 h 808"/>
                  <a:gd name="T66" fmla="*/ 0 w 348"/>
                  <a:gd name="T67" fmla="*/ 404 h 808"/>
                  <a:gd name="T68" fmla="*/ 0 w 348"/>
                  <a:gd name="T69" fmla="*/ 360 h 808"/>
                  <a:gd name="T70" fmla="*/ 2 w 348"/>
                  <a:gd name="T71" fmla="*/ 314 h 808"/>
                  <a:gd name="T72" fmla="*/ 2 w 348"/>
                  <a:gd name="T73" fmla="*/ 314 h 808"/>
                  <a:gd name="T74" fmla="*/ 4 w 348"/>
                  <a:gd name="T75" fmla="*/ 270 h 808"/>
                  <a:gd name="T76" fmla="*/ 8 w 348"/>
                  <a:gd name="T77" fmla="*/ 230 h 808"/>
                  <a:gd name="T78" fmla="*/ 14 w 348"/>
                  <a:gd name="T79" fmla="*/ 194 h 808"/>
                  <a:gd name="T80" fmla="*/ 20 w 348"/>
                  <a:gd name="T81" fmla="*/ 162 h 808"/>
                  <a:gd name="T82" fmla="*/ 28 w 348"/>
                  <a:gd name="T83" fmla="*/ 132 h 808"/>
                  <a:gd name="T84" fmla="*/ 36 w 348"/>
                  <a:gd name="T85" fmla="*/ 106 h 808"/>
                  <a:gd name="T86" fmla="*/ 44 w 348"/>
                  <a:gd name="T87" fmla="*/ 84 h 808"/>
                  <a:gd name="T88" fmla="*/ 52 w 348"/>
                  <a:gd name="T89" fmla="*/ 64 h 808"/>
                  <a:gd name="T90" fmla="*/ 68 w 348"/>
                  <a:gd name="T91" fmla="*/ 34 h 808"/>
                  <a:gd name="T92" fmla="*/ 82 w 348"/>
                  <a:gd name="T93" fmla="*/ 14 h 808"/>
                  <a:gd name="T94" fmla="*/ 92 w 348"/>
                  <a:gd name="T95" fmla="*/ 4 h 808"/>
                  <a:gd name="T96" fmla="*/ 94 w 348"/>
                  <a:gd name="T97"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8" h="808">
                    <a:moveTo>
                      <a:pt x="94" y="0"/>
                    </a:moveTo>
                    <a:lnTo>
                      <a:pt x="188" y="4"/>
                    </a:lnTo>
                    <a:lnTo>
                      <a:pt x="284" y="8"/>
                    </a:lnTo>
                    <a:lnTo>
                      <a:pt x="284" y="8"/>
                    </a:lnTo>
                    <a:lnTo>
                      <a:pt x="286" y="12"/>
                    </a:lnTo>
                    <a:lnTo>
                      <a:pt x="294" y="24"/>
                    </a:lnTo>
                    <a:lnTo>
                      <a:pt x="306" y="46"/>
                    </a:lnTo>
                    <a:lnTo>
                      <a:pt x="320" y="76"/>
                    </a:lnTo>
                    <a:lnTo>
                      <a:pt x="326" y="96"/>
                    </a:lnTo>
                    <a:lnTo>
                      <a:pt x="332" y="120"/>
                    </a:lnTo>
                    <a:lnTo>
                      <a:pt x="338" y="146"/>
                    </a:lnTo>
                    <a:lnTo>
                      <a:pt x="342" y="176"/>
                    </a:lnTo>
                    <a:lnTo>
                      <a:pt x="346" y="208"/>
                    </a:lnTo>
                    <a:lnTo>
                      <a:pt x="348" y="244"/>
                    </a:lnTo>
                    <a:lnTo>
                      <a:pt x="348" y="286"/>
                    </a:lnTo>
                    <a:lnTo>
                      <a:pt x="348" y="328"/>
                    </a:lnTo>
                    <a:lnTo>
                      <a:pt x="348" y="328"/>
                    </a:lnTo>
                    <a:lnTo>
                      <a:pt x="346" y="374"/>
                    </a:lnTo>
                    <a:lnTo>
                      <a:pt x="340" y="420"/>
                    </a:lnTo>
                    <a:lnTo>
                      <a:pt x="330" y="506"/>
                    </a:lnTo>
                    <a:lnTo>
                      <a:pt x="316" y="588"/>
                    </a:lnTo>
                    <a:lnTo>
                      <a:pt x="300" y="660"/>
                    </a:lnTo>
                    <a:lnTo>
                      <a:pt x="286" y="722"/>
                    </a:lnTo>
                    <a:lnTo>
                      <a:pt x="272" y="768"/>
                    </a:lnTo>
                    <a:lnTo>
                      <a:pt x="260" y="808"/>
                    </a:lnTo>
                    <a:lnTo>
                      <a:pt x="154" y="804"/>
                    </a:lnTo>
                    <a:lnTo>
                      <a:pt x="46" y="798"/>
                    </a:lnTo>
                    <a:lnTo>
                      <a:pt x="46" y="798"/>
                    </a:lnTo>
                    <a:lnTo>
                      <a:pt x="38" y="758"/>
                    </a:lnTo>
                    <a:lnTo>
                      <a:pt x="28" y="710"/>
                    </a:lnTo>
                    <a:lnTo>
                      <a:pt x="20" y="648"/>
                    </a:lnTo>
                    <a:lnTo>
                      <a:pt x="10" y="574"/>
                    </a:lnTo>
                    <a:lnTo>
                      <a:pt x="4" y="492"/>
                    </a:lnTo>
                    <a:lnTo>
                      <a:pt x="0" y="404"/>
                    </a:lnTo>
                    <a:lnTo>
                      <a:pt x="0" y="360"/>
                    </a:lnTo>
                    <a:lnTo>
                      <a:pt x="2" y="314"/>
                    </a:lnTo>
                    <a:lnTo>
                      <a:pt x="2" y="314"/>
                    </a:lnTo>
                    <a:lnTo>
                      <a:pt x="4" y="270"/>
                    </a:lnTo>
                    <a:lnTo>
                      <a:pt x="8" y="230"/>
                    </a:lnTo>
                    <a:lnTo>
                      <a:pt x="14" y="194"/>
                    </a:lnTo>
                    <a:lnTo>
                      <a:pt x="20" y="162"/>
                    </a:lnTo>
                    <a:lnTo>
                      <a:pt x="28" y="132"/>
                    </a:lnTo>
                    <a:lnTo>
                      <a:pt x="36" y="106"/>
                    </a:lnTo>
                    <a:lnTo>
                      <a:pt x="44" y="84"/>
                    </a:lnTo>
                    <a:lnTo>
                      <a:pt x="52" y="64"/>
                    </a:lnTo>
                    <a:lnTo>
                      <a:pt x="68" y="34"/>
                    </a:lnTo>
                    <a:lnTo>
                      <a:pt x="82" y="14"/>
                    </a:lnTo>
                    <a:lnTo>
                      <a:pt x="92" y="4"/>
                    </a:lnTo>
                    <a:lnTo>
                      <a:pt x="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3" name="Freeform 53"/>
              <p:cNvSpPr/>
              <p:nvPr/>
            </p:nvSpPr>
            <p:spPr bwMode="auto">
              <a:xfrm>
                <a:off x="7651750" y="3438525"/>
                <a:ext cx="390525" cy="44450"/>
              </a:xfrm>
              <a:custGeom>
                <a:avLst/>
                <a:gdLst>
                  <a:gd name="T0" fmla="*/ 0 w 246"/>
                  <a:gd name="T1" fmla="*/ 8 h 28"/>
                  <a:gd name="T2" fmla="*/ 0 w 246"/>
                  <a:gd name="T3" fmla="*/ 8 h 28"/>
                  <a:gd name="T4" fmla="*/ 2 w 246"/>
                  <a:gd name="T5" fmla="*/ 12 h 28"/>
                  <a:gd name="T6" fmla="*/ 4 w 246"/>
                  <a:gd name="T7" fmla="*/ 16 h 28"/>
                  <a:gd name="T8" fmla="*/ 6 w 246"/>
                  <a:gd name="T9" fmla="*/ 18 h 28"/>
                  <a:gd name="T10" fmla="*/ 10 w 246"/>
                  <a:gd name="T11" fmla="*/ 18 h 28"/>
                  <a:gd name="T12" fmla="*/ 236 w 246"/>
                  <a:gd name="T13" fmla="*/ 28 h 28"/>
                  <a:gd name="T14" fmla="*/ 236 w 246"/>
                  <a:gd name="T15" fmla="*/ 28 h 28"/>
                  <a:gd name="T16" fmla="*/ 240 w 246"/>
                  <a:gd name="T17" fmla="*/ 28 h 28"/>
                  <a:gd name="T18" fmla="*/ 242 w 246"/>
                  <a:gd name="T19" fmla="*/ 26 h 28"/>
                  <a:gd name="T20" fmla="*/ 244 w 246"/>
                  <a:gd name="T21" fmla="*/ 24 h 28"/>
                  <a:gd name="T22" fmla="*/ 246 w 246"/>
                  <a:gd name="T23" fmla="*/ 20 h 28"/>
                  <a:gd name="T24" fmla="*/ 246 w 246"/>
                  <a:gd name="T25" fmla="*/ 20 h 28"/>
                  <a:gd name="T26" fmla="*/ 244 w 246"/>
                  <a:gd name="T27" fmla="*/ 16 h 28"/>
                  <a:gd name="T28" fmla="*/ 242 w 246"/>
                  <a:gd name="T29" fmla="*/ 14 h 28"/>
                  <a:gd name="T30" fmla="*/ 240 w 246"/>
                  <a:gd name="T31" fmla="*/ 10 h 28"/>
                  <a:gd name="T32" fmla="*/ 236 w 246"/>
                  <a:gd name="T33" fmla="*/ 10 h 28"/>
                  <a:gd name="T34" fmla="*/ 10 w 246"/>
                  <a:gd name="T35" fmla="*/ 0 h 28"/>
                  <a:gd name="T36" fmla="*/ 10 w 246"/>
                  <a:gd name="T37" fmla="*/ 0 h 28"/>
                  <a:gd name="T38" fmla="*/ 6 w 246"/>
                  <a:gd name="T39" fmla="*/ 0 h 28"/>
                  <a:gd name="T40" fmla="*/ 4 w 246"/>
                  <a:gd name="T41" fmla="*/ 2 h 28"/>
                  <a:gd name="T42" fmla="*/ 2 w 246"/>
                  <a:gd name="T43" fmla="*/ 6 h 28"/>
                  <a:gd name="T44" fmla="*/ 0 w 246"/>
                  <a:gd name="T45"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6" h="28">
                    <a:moveTo>
                      <a:pt x="0" y="8"/>
                    </a:moveTo>
                    <a:lnTo>
                      <a:pt x="0" y="8"/>
                    </a:lnTo>
                    <a:lnTo>
                      <a:pt x="2" y="12"/>
                    </a:lnTo>
                    <a:lnTo>
                      <a:pt x="4" y="16"/>
                    </a:lnTo>
                    <a:lnTo>
                      <a:pt x="6" y="18"/>
                    </a:lnTo>
                    <a:lnTo>
                      <a:pt x="10" y="18"/>
                    </a:lnTo>
                    <a:lnTo>
                      <a:pt x="236" y="28"/>
                    </a:lnTo>
                    <a:lnTo>
                      <a:pt x="236" y="28"/>
                    </a:lnTo>
                    <a:lnTo>
                      <a:pt x="240" y="28"/>
                    </a:lnTo>
                    <a:lnTo>
                      <a:pt x="242" y="26"/>
                    </a:lnTo>
                    <a:lnTo>
                      <a:pt x="244" y="24"/>
                    </a:lnTo>
                    <a:lnTo>
                      <a:pt x="246" y="20"/>
                    </a:lnTo>
                    <a:lnTo>
                      <a:pt x="246" y="20"/>
                    </a:lnTo>
                    <a:lnTo>
                      <a:pt x="244" y="16"/>
                    </a:lnTo>
                    <a:lnTo>
                      <a:pt x="242" y="14"/>
                    </a:lnTo>
                    <a:lnTo>
                      <a:pt x="240" y="10"/>
                    </a:lnTo>
                    <a:lnTo>
                      <a:pt x="236" y="10"/>
                    </a:lnTo>
                    <a:lnTo>
                      <a:pt x="10" y="0"/>
                    </a:lnTo>
                    <a:lnTo>
                      <a:pt x="10" y="0"/>
                    </a:lnTo>
                    <a:lnTo>
                      <a:pt x="6" y="0"/>
                    </a:lnTo>
                    <a:lnTo>
                      <a:pt x="4" y="2"/>
                    </a:lnTo>
                    <a:lnTo>
                      <a:pt x="2" y="6"/>
                    </a:lnTo>
                    <a:lnTo>
                      <a:pt x="0" y="8"/>
                    </a:lnTo>
                    <a:close/>
                  </a:path>
                </a:pathLst>
              </a:custGeom>
              <a:solidFill>
                <a:srgbClr val="F1B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4" name="Freeform 54"/>
              <p:cNvSpPr/>
              <p:nvPr/>
            </p:nvSpPr>
            <p:spPr bwMode="auto">
              <a:xfrm>
                <a:off x="7651750" y="3438525"/>
                <a:ext cx="390525" cy="44450"/>
              </a:xfrm>
              <a:custGeom>
                <a:avLst/>
                <a:gdLst>
                  <a:gd name="T0" fmla="*/ 0 w 246"/>
                  <a:gd name="T1" fmla="*/ 8 h 28"/>
                  <a:gd name="T2" fmla="*/ 0 w 246"/>
                  <a:gd name="T3" fmla="*/ 8 h 28"/>
                  <a:gd name="T4" fmla="*/ 2 w 246"/>
                  <a:gd name="T5" fmla="*/ 12 h 28"/>
                  <a:gd name="T6" fmla="*/ 4 w 246"/>
                  <a:gd name="T7" fmla="*/ 16 h 28"/>
                  <a:gd name="T8" fmla="*/ 6 w 246"/>
                  <a:gd name="T9" fmla="*/ 18 h 28"/>
                  <a:gd name="T10" fmla="*/ 10 w 246"/>
                  <a:gd name="T11" fmla="*/ 18 h 28"/>
                  <a:gd name="T12" fmla="*/ 236 w 246"/>
                  <a:gd name="T13" fmla="*/ 28 h 28"/>
                  <a:gd name="T14" fmla="*/ 236 w 246"/>
                  <a:gd name="T15" fmla="*/ 28 h 28"/>
                  <a:gd name="T16" fmla="*/ 240 w 246"/>
                  <a:gd name="T17" fmla="*/ 28 h 28"/>
                  <a:gd name="T18" fmla="*/ 242 w 246"/>
                  <a:gd name="T19" fmla="*/ 26 h 28"/>
                  <a:gd name="T20" fmla="*/ 244 w 246"/>
                  <a:gd name="T21" fmla="*/ 24 h 28"/>
                  <a:gd name="T22" fmla="*/ 246 w 246"/>
                  <a:gd name="T23" fmla="*/ 20 h 28"/>
                  <a:gd name="T24" fmla="*/ 246 w 246"/>
                  <a:gd name="T25" fmla="*/ 20 h 28"/>
                  <a:gd name="T26" fmla="*/ 244 w 246"/>
                  <a:gd name="T27" fmla="*/ 16 h 28"/>
                  <a:gd name="T28" fmla="*/ 242 w 246"/>
                  <a:gd name="T29" fmla="*/ 14 h 28"/>
                  <a:gd name="T30" fmla="*/ 240 w 246"/>
                  <a:gd name="T31" fmla="*/ 10 h 28"/>
                  <a:gd name="T32" fmla="*/ 236 w 246"/>
                  <a:gd name="T33" fmla="*/ 10 h 28"/>
                  <a:gd name="T34" fmla="*/ 10 w 246"/>
                  <a:gd name="T35" fmla="*/ 0 h 28"/>
                  <a:gd name="T36" fmla="*/ 10 w 246"/>
                  <a:gd name="T37" fmla="*/ 0 h 28"/>
                  <a:gd name="T38" fmla="*/ 6 w 246"/>
                  <a:gd name="T39" fmla="*/ 0 h 28"/>
                  <a:gd name="T40" fmla="*/ 4 w 246"/>
                  <a:gd name="T41" fmla="*/ 2 h 28"/>
                  <a:gd name="T42" fmla="*/ 2 w 246"/>
                  <a:gd name="T43" fmla="*/ 6 h 28"/>
                  <a:gd name="T44" fmla="*/ 0 w 246"/>
                  <a:gd name="T45"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6" h="28">
                    <a:moveTo>
                      <a:pt x="0" y="8"/>
                    </a:moveTo>
                    <a:lnTo>
                      <a:pt x="0" y="8"/>
                    </a:lnTo>
                    <a:lnTo>
                      <a:pt x="2" y="12"/>
                    </a:lnTo>
                    <a:lnTo>
                      <a:pt x="4" y="16"/>
                    </a:lnTo>
                    <a:lnTo>
                      <a:pt x="6" y="18"/>
                    </a:lnTo>
                    <a:lnTo>
                      <a:pt x="10" y="18"/>
                    </a:lnTo>
                    <a:lnTo>
                      <a:pt x="236" y="28"/>
                    </a:lnTo>
                    <a:lnTo>
                      <a:pt x="236" y="28"/>
                    </a:lnTo>
                    <a:lnTo>
                      <a:pt x="240" y="28"/>
                    </a:lnTo>
                    <a:lnTo>
                      <a:pt x="242" y="26"/>
                    </a:lnTo>
                    <a:lnTo>
                      <a:pt x="244" y="24"/>
                    </a:lnTo>
                    <a:lnTo>
                      <a:pt x="246" y="20"/>
                    </a:lnTo>
                    <a:lnTo>
                      <a:pt x="246" y="20"/>
                    </a:lnTo>
                    <a:lnTo>
                      <a:pt x="244" y="16"/>
                    </a:lnTo>
                    <a:lnTo>
                      <a:pt x="242" y="14"/>
                    </a:lnTo>
                    <a:lnTo>
                      <a:pt x="240" y="10"/>
                    </a:lnTo>
                    <a:lnTo>
                      <a:pt x="236" y="10"/>
                    </a:lnTo>
                    <a:lnTo>
                      <a:pt x="10" y="0"/>
                    </a:lnTo>
                    <a:lnTo>
                      <a:pt x="10" y="0"/>
                    </a:lnTo>
                    <a:lnTo>
                      <a:pt x="6" y="0"/>
                    </a:lnTo>
                    <a:lnTo>
                      <a:pt x="4" y="2"/>
                    </a:lnTo>
                    <a:lnTo>
                      <a:pt x="2" y="6"/>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5" name="Freeform 55"/>
              <p:cNvSpPr/>
              <p:nvPr/>
            </p:nvSpPr>
            <p:spPr bwMode="auto">
              <a:xfrm>
                <a:off x="7854950" y="2952750"/>
                <a:ext cx="28575" cy="31750"/>
              </a:xfrm>
              <a:custGeom>
                <a:avLst/>
                <a:gdLst>
                  <a:gd name="T0" fmla="*/ 0 w 18"/>
                  <a:gd name="T1" fmla="*/ 10 h 20"/>
                  <a:gd name="T2" fmla="*/ 0 w 18"/>
                  <a:gd name="T3" fmla="*/ 10 h 20"/>
                  <a:gd name="T4" fmla="*/ 0 w 18"/>
                  <a:gd name="T5" fmla="*/ 14 h 20"/>
                  <a:gd name="T6" fmla="*/ 2 w 18"/>
                  <a:gd name="T7" fmla="*/ 16 h 20"/>
                  <a:gd name="T8" fmla="*/ 4 w 18"/>
                  <a:gd name="T9" fmla="*/ 18 h 20"/>
                  <a:gd name="T10" fmla="*/ 8 w 18"/>
                  <a:gd name="T11" fmla="*/ 20 h 20"/>
                  <a:gd name="T12" fmla="*/ 8 w 18"/>
                  <a:gd name="T13" fmla="*/ 20 h 20"/>
                  <a:gd name="T14" fmla="*/ 12 w 18"/>
                  <a:gd name="T15" fmla="*/ 18 h 20"/>
                  <a:gd name="T16" fmla="*/ 16 w 18"/>
                  <a:gd name="T17" fmla="*/ 16 h 20"/>
                  <a:gd name="T18" fmla="*/ 18 w 18"/>
                  <a:gd name="T19" fmla="*/ 14 h 20"/>
                  <a:gd name="T20" fmla="*/ 18 w 18"/>
                  <a:gd name="T21" fmla="*/ 10 h 20"/>
                  <a:gd name="T22" fmla="*/ 18 w 18"/>
                  <a:gd name="T23" fmla="*/ 10 h 20"/>
                  <a:gd name="T24" fmla="*/ 18 w 18"/>
                  <a:gd name="T25" fmla="*/ 6 h 20"/>
                  <a:gd name="T26" fmla="*/ 16 w 18"/>
                  <a:gd name="T27" fmla="*/ 4 h 20"/>
                  <a:gd name="T28" fmla="*/ 14 w 18"/>
                  <a:gd name="T29" fmla="*/ 2 h 20"/>
                  <a:gd name="T30" fmla="*/ 10 w 18"/>
                  <a:gd name="T31" fmla="*/ 0 h 20"/>
                  <a:gd name="T32" fmla="*/ 10 w 18"/>
                  <a:gd name="T33" fmla="*/ 0 h 20"/>
                  <a:gd name="T34" fmla="*/ 6 w 18"/>
                  <a:gd name="T35" fmla="*/ 0 h 20"/>
                  <a:gd name="T36" fmla="*/ 2 w 18"/>
                  <a:gd name="T37" fmla="*/ 2 h 20"/>
                  <a:gd name="T38" fmla="*/ 0 w 18"/>
                  <a:gd name="T39" fmla="*/ 6 h 20"/>
                  <a:gd name="T40" fmla="*/ 0 w 18"/>
                  <a:gd name="T4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20">
                    <a:moveTo>
                      <a:pt x="0" y="10"/>
                    </a:moveTo>
                    <a:lnTo>
                      <a:pt x="0" y="10"/>
                    </a:lnTo>
                    <a:lnTo>
                      <a:pt x="0" y="14"/>
                    </a:lnTo>
                    <a:lnTo>
                      <a:pt x="2" y="16"/>
                    </a:lnTo>
                    <a:lnTo>
                      <a:pt x="4" y="18"/>
                    </a:lnTo>
                    <a:lnTo>
                      <a:pt x="8" y="20"/>
                    </a:lnTo>
                    <a:lnTo>
                      <a:pt x="8" y="20"/>
                    </a:lnTo>
                    <a:lnTo>
                      <a:pt x="12" y="18"/>
                    </a:lnTo>
                    <a:lnTo>
                      <a:pt x="16" y="16"/>
                    </a:lnTo>
                    <a:lnTo>
                      <a:pt x="18" y="14"/>
                    </a:lnTo>
                    <a:lnTo>
                      <a:pt x="18" y="10"/>
                    </a:lnTo>
                    <a:lnTo>
                      <a:pt x="18" y="10"/>
                    </a:lnTo>
                    <a:lnTo>
                      <a:pt x="18" y="6"/>
                    </a:lnTo>
                    <a:lnTo>
                      <a:pt x="16" y="4"/>
                    </a:lnTo>
                    <a:lnTo>
                      <a:pt x="14" y="2"/>
                    </a:lnTo>
                    <a:lnTo>
                      <a:pt x="10" y="0"/>
                    </a:lnTo>
                    <a:lnTo>
                      <a:pt x="10" y="0"/>
                    </a:lnTo>
                    <a:lnTo>
                      <a:pt x="6" y="0"/>
                    </a:lnTo>
                    <a:lnTo>
                      <a:pt x="2" y="2"/>
                    </a:lnTo>
                    <a:lnTo>
                      <a:pt x="0" y="6"/>
                    </a:lnTo>
                    <a:lnTo>
                      <a:pt x="0" y="10"/>
                    </a:lnTo>
                    <a:close/>
                  </a:path>
                </a:pathLst>
              </a:custGeom>
              <a:solidFill>
                <a:srgbClr val="F1BD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6" name="Freeform 56"/>
              <p:cNvSpPr/>
              <p:nvPr/>
            </p:nvSpPr>
            <p:spPr bwMode="auto">
              <a:xfrm>
                <a:off x="7854950" y="2952750"/>
                <a:ext cx="28575" cy="31750"/>
              </a:xfrm>
              <a:custGeom>
                <a:avLst/>
                <a:gdLst>
                  <a:gd name="T0" fmla="*/ 0 w 18"/>
                  <a:gd name="T1" fmla="*/ 10 h 20"/>
                  <a:gd name="T2" fmla="*/ 0 w 18"/>
                  <a:gd name="T3" fmla="*/ 10 h 20"/>
                  <a:gd name="T4" fmla="*/ 0 w 18"/>
                  <a:gd name="T5" fmla="*/ 14 h 20"/>
                  <a:gd name="T6" fmla="*/ 2 w 18"/>
                  <a:gd name="T7" fmla="*/ 16 h 20"/>
                  <a:gd name="T8" fmla="*/ 4 w 18"/>
                  <a:gd name="T9" fmla="*/ 18 h 20"/>
                  <a:gd name="T10" fmla="*/ 8 w 18"/>
                  <a:gd name="T11" fmla="*/ 20 h 20"/>
                  <a:gd name="T12" fmla="*/ 8 w 18"/>
                  <a:gd name="T13" fmla="*/ 20 h 20"/>
                  <a:gd name="T14" fmla="*/ 12 w 18"/>
                  <a:gd name="T15" fmla="*/ 18 h 20"/>
                  <a:gd name="T16" fmla="*/ 16 w 18"/>
                  <a:gd name="T17" fmla="*/ 16 h 20"/>
                  <a:gd name="T18" fmla="*/ 18 w 18"/>
                  <a:gd name="T19" fmla="*/ 14 h 20"/>
                  <a:gd name="T20" fmla="*/ 18 w 18"/>
                  <a:gd name="T21" fmla="*/ 10 h 20"/>
                  <a:gd name="T22" fmla="*/ 18 w 18"/>
                  <a:gd name="T23" fmla="*/ 10 h 20"/>
                  <a:gd name="T24" fmla="*/ 18 w 18"/>
                  <a:gd name="T25" fmla="*/ 6 h 20"/>
                  <a:gd name="T26" fmla="*/ 16 w 18"/>
                  <a:gd name="T27" fmla="*/ 4 h 20"/>
                  <a:gd name="T28" fmla="*/ 14 w 18"/>
                  <a:gd name="T29" fmla="*/ 2 h 20"/>
                  <a:gd name="T30" fmla="*/ 10 w 18"/>
                  <a:gd name="T31" fmla="*/ 0 h 20"/>
                  <a:gd name="T32" fmla="*/ 10 w 18"/>
                  <a:gd name="T33" fmla="*/ 0 h 20"/>
                  <a:gd name="T34" fmla="*/ 6 w 18"/>
                  <a:gd name="T35" fmla="*/ 0 h 20"/>
                  <a:gd name="T36" fmla="*/ 2 w 18"/>
                  <a:gd name="T37" fmla="*/ 2 h 20"/>
                  <a:gd name="T38" fmla="*/ 0 w 18"/>
                  <a:gd name="T39" fmla="*/ 6 h 20"/>
                  <a:gd name="T40" fmla="*/ 0 w 18"/>
                  <a:gd name="T41"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20">
                    <a:moveTo>
                      <a:pt x="0" y="10"/>
                    </a:moveTo>
                    <a:lnTo>
                      <a:pt x="0" y="10"/>
                    </a:lnTo>
                    <a:lnTo>
                      <a:pt x="0" y="14"/>
                    </a:lnTo>
                    <a:lnTo>
                      <a:pt x="2" y="16"/>
                    </a:lnTo>
                    <a:lnTo>
                      <a:pt x="4" y="18"/>
                    </a:lnTo>
                    <a:lnTo>
                      <a:pt x="8" y="20"/>
                    </a:lnTo>
                    <a:lnTo>
                      <a:pt x="8" y="20"/>
                    </a:lnTo>
                    <a:lnTo>
                      <a:pt x="12" y="18"/>
                    </a:lnTo>
                    <a:lnTo>
                      <a:pt x="16" y="16"/>
                    </a:lnTo>
                    <a:lnTo>
                      <a:pt x="18" y="14"/>
                    </a:lnTo>
                    <a:lnTo>
                      <a:pt x="18" y="10"/>
                    </a:lnTo>
                    <a:lnTo>
                      <a:pt x="18" y="10"/>
                    </a:lnTo>
                    <a:lnTo>
                      <a:pt x="18" y="6"/>
                    </a:lnTo>
                    <a:lnTo>
                      <a:pt x="16" y="4"/>
                    </a:lnTo>
                    <a:lnTo>
                      <a:pt x="14" y="2"/>
                    </a:lnTo>
                    <a:lnTo>
                      <a:pt x="10" y="0"/>
                    </a:lnTo>
                    <a:lnTo>
                      <a:pt x="10" y="0"/>
                    </a:lnTo>
                    <a:lnTo>
                      <a:pt x="6" y="0"/>
                    </a:lnTo>
                    <a:lnTo>
                      <a:pt x="2" y="2"/>
                    </a:lnTo>
                    <a:lnTo>
                      <a:pt x="0" y="6"/>
                    </a:lnTo>
                    <a:lnTo>
                      <a:pt x="0" y="1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7" name="Freeform 57"/>
              <p:cNvSpPr/>
              <p:nvPr/>
            </p:nvSpPr>
            <p:spPr bwMode="auto">
              <a:xfrm>
                <a:off x="7908925" y="4737100"/>
                <a:ext cx="28575" cy="111125"/>
              </a:xfrm>
              <a:custGeom>
                <a:avLst/>
                <a:gdLst>
                  <a:gd name="T0" fmla="*/ 0 w 18"/>
                  <a:gd name="T1" fmla="*/ 70 h 70"/>
                  <a:gd name="T2" fmla="*/ 16 w 18"/>
                  <a:gd name="T3" fmla="*/ 70 h 70"/>
                  <a:gd name="T4" fmla="*/ 18 w 18"/>
                  <a:gd name="T5" fmla="*/ 0 h 70"/>
                  <a:gd name="T6" fmla="*/ 4 w 18"/>
                  <a:gd name="T7" fmla="*/ 0 h 70"/>
                  <a:gd name="T8" fmla="*/ 0 w 18"/>
                  <a:gd name="T9" fmla="*/ 70 h 70"/>
                </a:gdLst>
                <a:ahLst/>
                <a:cxnLst>
                  <a:cxn ang="0">
                    <a:pos x="T0" y="T1"/>
                  </a:cxn>
                  <a:cxn ang="0">
                    <a:pos x="T2" y="T3"/>
                  </a:cxn>
                  <a:cxn ang="0">
                    <a:pos x="T4" y="T5"/>
                  </a:cxn>
                  <a:cxn ang="0">
                    <a:pos x="T6" y="T7"/>
                  </a:cxn>
                  <a:cxn ang="0">
                    <a:pos x="T8" y="T9"/>
                  </a:cxn>
                </a:cxnLst>
                <a:rect l="0" t="0" r="r" b="b"/>
                <a:pathLst>
                  <a:path w="18" h="70">
                    <a:moveTo>
                      <a:pt x="0" y="70"/>
                    </a:moveTo>
                    <a:lnTo>
                      <a:pt x="16" y="70"/>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8" name="Freeform 58"/>
              <p:cNvSpPr/>
              <p:nvPr/>
            </p:nvSpPr>
            <p:spPr bwMode="auto">
              <a:xfrm>
                <a:off x="7886700" y="4733925"/>
                <a:ext cx="28575" cy="114300"/>
              </a:xfrm>
              <a:custGeom>
                <a:avLst/>
                <a:gdLst>
                  <a:gd name="T0" fmla="*/ 0 w 18"/>
                  <a:gd name="T1" fmla="*/ 72 h 72"/>
                  <a:gd name="T2" fmla="*/ 14 w 18"/>
                  <a:gd name="T3" fmla="*/ 72 h 72"/>
                  <a:gd name="T4" fmla="*/ 18 w 18"/>
                  <a:gd name="T5" fmla="*/ 2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39" name="Freeform 59"/>
              <p:cNvSpPr/>
              <p:nvPr/>
            </p:nvSpPr>
            <p:spPr bwMode="auto">
              <a:xfrm>
                <a:off x="7864475" y="4733925"/>
                <a:ext cx="28575" cy="114300"/>
              </a:xfrm>
              <a:custGeom>
                <a:avLst/>
                <a:gdLst>
                  <a:gd name="T0" fmla="*/ 0 w 18"/>
                  <a:gd name="T1" fmla="*/ 70 h 72"/>
                  <a:gd name="T2" fmla="*/ 14 w 18"/>
                  <a:gd name="T3" fmla="*/ 72 h 72"/>
                  <a:gd name="T4" fmla="*/ 18 w 18"/>
                  <a:gd name="T5" fmla="*/ 0 h 72"/>
                  <a:gd name="T6" fmla="*/ 4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4" y="72"/>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0" name="Freeform 60"/>
              <p:cNvSpPr/>
              <p:nvPr/>
            </p:nvSpPr>
            <p:spPr bwMode="auto">
              <a:xfrm>
                <a:off x="7842250" y="4733925"/>
                <a:ext cx="28575" cy="111125"/>
              </a:xfrm>
              <a:custGeom>
                <a:avLst/>
                <a:gdLst>
                  <a:gd name="T0" fmla="*/ 0 w 18"/>
                  <a:gd name="T1" fmla="*/ 70 h 70"/>
                  <a:gd name="T2" fmla="*/ 14 w 18"/>
                  <a:gd name="T3" fmla="*/ 70 h 70"/>
                  <a:gd name="T4" fmla="*/ 18 w 18"/>
                  <a:gd name="T5" fmla="*/ 0 h 70"/>
                  <a:gd name="T6" fmla="*/ 4 w 18"/>
                  <a:gd name="T7" fmla="*/ 0 h 70"/>
                  <a:gd name="T8" fmla="*/ 0 w 18"/>
                  <a:gd name="T9" fmla="*/ 70 h 70"/>
                </a:gdLst>
                <a:ahLst/>
                <a:cxnLst>
                  <a:cxn ang="0">
                    <a:pos x="T0" y="T1"/>
                  </a:cxn>
                  <a:cxn ang="0">
                    <a:pos x="T2" y="T3"/>
                  </a:cxn>
                  <a:cxn ang="0">
                    <a:pos x="T4" y="T5"/>
                  </a:cxn>
                  <a:cxn ang="0">
                    <a:pos x="T6" y="T7"/>
                  </a:cxn>
                  <a:cxn ang="0">
                    <a:pos x="T8" y="T9"/>
                  </a:cxn>
                </a:cxnLst>
                <a:rect l="0" t="0" r="r" b="b"/>
                <a:pathLst>
                  <a:path w="18" h="70">
                    <a:moveTo>
                      <a:pt x="0" y="70"/>
                    </a:moveTo>
                    <a:lnTo>
                      <a:pt x="14" y="70"/>
                    </a:lnTo>
                    <a:lnTo>
                      <a:pt x="18" y="0"/>
                    </a:lnTo>
                    <a:lnTo>
                      <a:pt x="4"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1" name="Freeform 61"/>
              <p:cNvSpPr/>
              <p:nvPr/>
            </p:nvSpPr>
            <p:spPr bwMode="auto">
              <a:xfrm>
                <a:off x="7820025" y="4730750"/>
                <a:ext cx="28575" cy="114300"/>
              </a:xfrm>
              <a:custGeom>
                <a:avLst/>
                <a:gdLst>
                  <a:gd name="T0" fmla="*/ 0 w 18"/>
                  <a:gd name="T1" fmla="*/ 72 h 72"/>
                  <a:gd name="T2" fmla="*/ 14 w 18"/>
                  <a:gd name="T3" fmla="*/ 72 h 72"/>
                  <a:gd name="T4" fmla="*/ 18 w 18"/>
                  <a:gd name="T5" fmla="*/ 2 h 72"/>
                  <a:gd name="T6" fmla="*/ 2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2"/>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2" name="Freeform 62"/>
              <p:cNvSpPr/>
              <p:nvPr/>
            </p:nvSpPr>
            <p:spPr bwMode="auto">
              <a:xfrm>
                <a:off x="7797800" y="4730750"/>
                <a:ext cx="25400" cy="114300"/>
              </a:xfrm>
              <a:custGeom>
                <a:avLst/>
                <a:gdLst>
                  <a:gd name="T0" fmla="*/ 0 w 16"/>
                  <a:gd name="T1" fmla="*/ 72 h 72"/>
                  <a:gd name="T2" fmla="*/ 14 w 16"/>
                  <a:gd name="T3" fmla="*/ 72 h 72"/>
                  <a:gd name="T4" fmla="*/ 16 w 16"/>
                  <a:gd name="T5" fmla="*/ 0 h 72"/>
                  <a:gd name="T6" fmla="*/ 2 w 16"/>
                  <a:gd name="T7" fmla="*/ 0 h 72"/>
                  <a:gd name="T8" fmla="*/ 0 w 16"/>
                  <a:gd name="T9" fmla="*/ 72 h 72"/>
                </a:gdLst>
                <a:ahLst/>
                <a:cxnLst>
                  <a:cxn ang="0">
                    <a:pos x="T0" y="T1"/>
                  </a:cxn>
                  <a:cxn ang="0">
                    <a:pos x="T2" y="T3"/>
                  </a:cxn>
                  <a:cxn ang="0">
                    <a:pos x="T4" y="T5"/>
                  </a:cxn>
                  <a:cxn ang="0">
                    <a:pos x="T6" y="T7"/>
                  </a:cxn>
                  <a:cxn ang="0">
                    <a:pos x="T8" y="T9"/>
                  </a:cxn>
                </a:cxnLst>
                <a:rect l="0" t="0" r="r" b="b"/>
                <a:pathLst>
                  <a:path w="16" h="72">
                    <a:moveTo>
                      <a:pt x="0" y="72"/>
                    </a:moveTo>
                    <a:lnTo>
                      <a:pt x="14" y="72"/>
                    </a:lnTo>
                    <a:lnTo>
                      <a:pt x="16" y="0"/>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3" name="Freeform 63"/>
              <p:cNvSpPr/>
              <p:nvPr/>
            </p:nvSpPr>
            <p:spPr bwMode="auto">
              <a:xfrm>
                <a:off x="7772400" y="4730750"/>
                <a:ext cx="28575" cy="114300"/>
              </a:xfrm>
              <a:custGeom>
                <a:avLst/>
                <a:gdLst>
                  <a:gd name="T0" fmla="*/ 0 w 18"/>
                  <a:gd name="T1" fmla="*/ 70 h 72"/>
                  <a:gd name="T2" fmla="*/ 16 w 18"/>
                  <a:gd name="T3" fmla="*/ 72 h 72"/>
                  <a:gd name="T4" fmla="*/ 18 w 18"/>
                  <a:gd name="T5" fmla="*/ 0 h 72"/>
                  <a:gd name="T6" fmla="*/ 4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6" y="72"/>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4" name="Freeform 64"/>
              <p:cNvSpPr/>
              <p:nvPr/>
            </p:nvSpPr>
            <p:spPr bwMode="auto">
              <a:xfrm>
                <a:off x="7750175" y="4727575"/>
                <a:ext cx="28575" cy="114300"/>
              </a:xfrm>
              <a:custGeom>
                <a:avLst/>
                <a:gdLst>
                  <a:gd name="T0" fmla="*/ 0 w 18"/>
                  <a:gd name="T1" fmla="*/ 72 h 72"/>
                  <a:gd name="T2" fmla="*/ 14 w 18"/>
                  <a:gd name="T3" fmla="*/ 72 h 72"/>
                  <a:gd name="T4" fmla="*/ 18 w 18"/>
                  <a:gd name="T5" fmla="*/ 2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5" name="Freeform 65"/>
              <p:cNvSpPr/>
              <p:nvPr/>
            </p:nvSpPr>
            <p:spPr bwMode="auto">
              <a:xfrm>
                <a:off x="7727950" y="4727575"/>
                <a:ext cx="28575" cy="114300"/>
              </a:xfrm>
              <a:custGeom>
                <a:avLst/>
                <a:gdLst>
                  <a:gd name="T0" fmla="*/ 0 w 18"/>
                  <a:gd name="T1" fmla="*/ 72 h 72"/>
                  <a:gd name="T2" fmla="*/ 14 w 18"/>
                  <a:gd name="T3" fmla="*/ 72 h 72"/>
                  <a:gd name="T4" fmla="*/ 18 w 18"/>
                  <a:gd name="T5" fmla="*/ 0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4" y="72"/>
                    </a:lnTo>
                    <a:lnTo>
                      <a:pt x="18" y="0"/>
                    </a:lnTo>
                    <a:lnTo>
                      <a:pt x="4"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6" name="Freeform 66"/>
              <p:cNvSpPr/>
              <p:nvPr/>
            </p:nvSpPr>
            <p:spPr bwMode="auto">
              <a:xfrm>
                <a:off x="7705725" y="4727575"/>
                <a:ext cx="28575" cy="114300"/>
              </a:xfrm>
              <a:custGeom>
                <a:avLst/>
                <a:gdLst>
                  <a:gd name="T0" fmla="*/ 0 w 18"/>
                  <a:gd name="T1" fmla="*/ 70 h 72"/>
                  <a:gd name="T2" fmla="*/ 14 w 18"/>
                  <a:gd name="T3" fmla="*/ 72 h 72"/>
                  <a:gd name="T4" fmla="*/ 18 w 18"/>
                  <a:gd name="T5" fmla="*/ 0 h 72"/>
                  <a:gd name="T6" fmla="*/ 2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4" y="72"/>
                    </a:lnTo>
                    <a:lnTo>
                      <a:pt x="18" y="0"/>
                    </a:lnTo>
                    <a:lnTo>
                      <a:pt x="2"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7" name="Freeform 67"/>
              <p:cNvSpPr/>
              <p:nvPr/>
            </p:nvSpPr>
            <p:spPr bwMode="auto">
              <a:xfrm>
                <a:off x="7683500" y="4724400"/>
                <a:ext cx="25400" cy="114300"/>
              </a:xfrm>
              <a:custGeom>
                <a:avLst/>
                <a:gdLst>
                  <a:gd name="T0" fmla="*/ 0 w 16"/>
                  <a:gd name="T1" fmla="*/ 72 h 72"/>
                  <a:gd name="T2" fmla="*/ 14 w 16"/>
                  <a:gd name="T3" fmla="*/ 72 h 72"/>
                  <a:gd name="T4" fmla="*/ 16 w 16"/>
                  <a:gd name="T5" fmla="*/ 2 h 72"/>
                  <a:gd name="T6" fmla="*/ 2 w 16"/>
                  <a:gd name="T7" fmla="*/ 0 h 72"/>
                  <a:gd name="T8" fmla="*/ 0 w 16"/>
                  <a:gd name="T9" fmla="*/ 72 h 72"/>
                </a:gdLst>
                <a:ahLst/>
                <a:cxnLst>
                  <a:cxn ang="0">
                    <a:pos x="T0" y="T1"/>
                  </a:cxn>
                  <a:cxn ang="0">
                    <a:pos x="T2" y="T3"/>
                  </a:cxn>
                  <a:cxn ang="0">
                    <a:pos x="T4" y="T5"/>
                  </a:cxn>
                  <a:cxn ang="0">
                    <a:pos x="T6" y="T7"/>
                  </a:cxn>
                  <a:cxn ang="0">
                    <a:pos x="T8" y="T9"/>
                  </a:cxn>
                </a:cxnLst>
                <a:rect l="0" t="0" r="r" b="b"/>
                <a:pathLst>
                  <a:path w="16" h="72">
                    <a:moveTo>
                      <a:pt x="0" y="72"/>
                    </a:moveTo>
                    <a:lnTo>
                      <a:pt x="14" y="72"/>
                    </a:lnTo>
                    <a:lnTo>
                      <a:pt x="16" y="2"/>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8" name="Freeform 68"/>
              <p:cNvSpPr/>
              <p:nvPr/>
            </p:nvSpPr>
            <p:spPr bwMode="auto">
              <a:xfrm>
                <a:off x="7658100" y="4724400"/>
                <a:ext cx="28575" cy="114300"/>
              </a:xfrm>
              <a:custGeom>
                <a:avLst/>
                <a:gdLst>
                  <a:gd name="T0" fmla="*/ 0 w 18"/>
                  <a:gd name="T1" fmla="*/ 72 h 72"/>
                  <a:gd name="T2" fmla="*/ 16 w 18"/>
                  <a:gd name="T3" fmla="*/ 72 h 72"/>
                  <a:gd name="T4" fmla="*/ 18 w 18"/>
                  <a:gd name="T5" fmla="*/ 0 h 72"/>
                  <a:gd name="T6" fmla="*/ 4 w 18"/>
                  <a:gd name="T7" fmla="*/ 0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16" y="72"/>
                    </a:lnTo>
                    <a:lnTo>
                      <a:pt x="18"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49" name="Freeform 69"/>
              <p:cNvSpPr/>
              <p:nvPr/>
            </p:nvSpPr>
            <p:spPr bwMode="auto">
              <a:xfrm>
                <a:off x="7635875" y="4724400"/>
                <a:ext cx="28575" cy="114300"/>
              </a:xfrm>
              <a:custGeom>
                <a:avLst/>
                <a:gdLst>
                  <a:gd name="T0" fmla="*/ 0 w 18"/>
                  <a:gd name="T1" fmla="*/ 70 h 72"/>
                  <a:gd name="T2" fmla="*/ 14 w 18"/>
                  <a:gd name="T3" fmla="*/ 72 h 72"/>
                  <a:gd name="T4" fmla="*/ 18 w 18"/>
                  <a:gd name="T5" fmla="*/ 0 h 72"/>
                  <a:gd name="T6" fmla="*/ 4 w 18"/>
                  <a:gd name="T7" fmla="*/ 0 h 72"/>
                  <a:gd name="T8" fmla="*/ 0 w 18"/>
                  <a:gd name="T9" fmla="*/ 70 h 72"/>
                </a:gdLst>
                <a:ahLst/>
                <a:cxnLst>
                  <a:cxn ang="0">
                    <a:pos x="T0" y="T1"/>
                  </a:cxn>
                  <a:cxn ang="0">
                    <a:pos x="T2" y="T3"/>
                  </a:cxn>
                  <a:cxn ang="0">
                    <a:pos x="T4" y="T5"/>
                  </a:cxn>
                  <a:cxn ang="0">
                    <a:pos x="T6" y="T7"/>
                  </a:cxn>
                  <a:cxn ang="0">
                    <a:pos x="T8" y="T9"/>
                  </a:cxn>
                </a:cxnLst>
                <a:rect l="0" t="0" r="r" b="b"/>
                <a:pathLst>
                  <a:path w="18" h="72">
                    <a:moveTo>
                      <a:pt x="0" y="70"/>
                    </a:moveTo>
                    <a:lnTo>
                      <a:pt x="14" y="72"/>
                    </a:lnTo>
                    <a:lnTo>
                      <a:pt x="18"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0" name="Freeform 70"/>
              <p:cNvSpPr/>
              <p:nvPr/>
            </p:nvSpPr>
            <p:spPr bwMode="auto">
              <a:xfrm>
                <a:off x="7775575" y="3651250"/>
                <a:ext cx="120650" cy="123825"/>
              </a:xfrm>
              <a:custGeom>
                <a:avLst/>
                <a:gdLst>
                  <a:gd name="T0" fmla="*/ 36 w 76"/>
                  <a:gd name="T1" fmla="*/ 78 h 78"/>
                  <a:gd name="T2" fmla="*/ 36 w 76"/>
                  <a:gd name="T3" fmla="*/ 78 h 78"/>
                  <a:gd name="T4" fmla="*/ 28 w 76"/>
                  <a:gd name="T5" fmla="*/ 78 h 78"/>
                  <a:gd name="T6" fmla="*/ 22 w 76"/>
                  <a:gd name="T7" fmla="*/ 74 h 78"/>
                  <a:gd name="T8" fmla="*/ 14 w 76"/>
                  <a:gd name="T9" fmla="*/ 70 h 78"/>
                  <a:gd name="T10" fmla="*/ 10 w 76"/>
                  <a:gd name="T11" fmla="*/ 66 h 78"/>
                  <a:gd name="T12" fmla="*/ 4 w 76"/>
                  <a:gd name="T13" fmla="*/ 60 h 78"/>
                  <a:gd name="T14" fmla="*/ 2 w 76"/>
                  <a:gd name="T15" fmla="*/ 54 h 78"/>
                  <a:gd name="T16" fmla="*/ 0 w 76"/>
                  <a:gd name="T17" fmla="*/ 46 h 78"/>
                  <a:gd name="T18" fmla="*/ 0 w 76"/>
                  <a:gd name="T19" fmla="*/ 38 h 78"/>
                  <a:gd name="T20" fmla="*/ 0 w 76"/>
                  <a:gd name="T21" fmla="*/ 38 h 78"/>
                  <a:gd name="T22" fmla="*/ 0 w 76"/>
                  <a:gd name="T23" fmla="*/ 30 h 78"/>
                  <a:gd name="T24" fmla="*/ 2 w 76"/>
                  <a:gd name="T25" fmla="*/ 24 h 78"/>
                  <a:gd name="T26" fmla="*/ 6 w 76"/>
                  <a:gd name="T27" fmla="*/ 16 h 78"/>
                  <a:gd name="T28" fmla="*/ 12 w 76"/>
                  <a:gd name="T29" fmla="*/ 12 h 78"/>
                  <a:gd name="T30" fmla="*/ 18 w 76"/>
                  <a:gd name="T31" fmla="*/ 6 h 78"/>
                  <a:gd name="T32" fmla="*/ 24 w 76"/>
                  <a:gd name="T33" fmla="*/ 4 h 78"/>
                  <a:gd name="T34" fmla="*/ 32 w 76"/>
                  <a:gd name="T35" fmla="*/ 2 h 78"/>
                  <a:gd name="T36" fmla="*/ 40 w 76"/>
                  <a:gd name="T37" fmla="*/ 0 h 78"/>
                  <a:gd name="T38" fmla="*/ 40 w 76"/>
                  <a:gd name="T39" fmla="*/ 0 h 78"/>
                  <a:gd name="T40" fmla="*/ 48 w 76"/>
                  <a:gd name="T41" fmla="*/ 2 h 78"/>
                  <a:gd name="T42" fmla="*/ 54 w 76"/>
                  <a:gd name="T43" fmla="*/ 4 h 78"/>
                  <a:gd name="T44" fmla="*/ 60 w 76"/>
                  <a:gd name="T45" fmla="*/ 8 h 78"/>
                  <a:gd name="T46" fmla="*/ 66 w 76"/>
                  <a:gd name="T47" fmla="*/ 14 h 78"/>
                  <a:gd name="T48" fmla="*/ 70 w 76"/>
                  <a:gd name="T49" fmla="*/ 20 h 78"/>
                  <a:gd name="T50" fmla="*/ 74 w 76"/>
                  <a:gd name="T51" fmla="*/ 26 h 78"/>
                  <a:gd name="T52" fmla="*/ 76 w 76"/>
                  <a:gd name="T53" fmla="*/ 34 h 78"/>
                  <a:gd name="T54" fmla="*/ 76 w 76"/>
                  <a:gd name="T55" fmla="*/ 42 h 78"/>
                  <a:gd name="T56" fmla="*/ 76 w 76"/>
                  <a:gd name="T57" fmla="*/ 42 h 78"/>
                  <a:gd name="T58" fmla="*/ 76 w 76"/>
                  <a:gd name="T59" fmla="*/ 50 h 78"/>
                  <a:gd name="T60" fmla="*/ 72 w 76"/>
                  <a:gd name="T61" fmla="*/ 56 h 78"/>
                  <a:gd name="T62" fmla="*/ 70 w 76"/>
                  <a:gd name="T63" fmla="*/ 62 h 78"/>
                  <a:gd name="T64" fmla="*/ 64 w 76"/>
                  <a:gd name="T65" fmla="*/ 68 h 78"/>
                  <a:gd name="T66" fmla="*/ 58 w 76"/>
                  <a:gd name="T67" fmla="*/ 72 h 78"/>
                  <a:gd name="T68" fmla="*/ 52 w 76"/>
                  <a:gd name="T69" fmla="*/ 76 h 78"/>
                  <a:gd name="T70" fmla="*/ 44 w 76"/>
                  <a:gd name="T71" fmla="*/ 78 h 78"/>
                  <a:gd name="T72" fmla="*/ 36 w 76"/>
                  <a:gd name="T7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36" y="78"/>
                    </a:moveTo>
                    <a:lnTo>
                      <a:pt x="36" y="78"/>
                    </a:lnTo>
                    <a:lnTo>
                      <a:pt x="28" y="78"/>
                    </a:lnTo>
                    <a:lnTo>
                      <a:pt x="22" y="74"/>
                    </a:lnTo>
                    <a:lnTo>
                      <a:pt x="14" y="70"/>
                    </a:lnTo>
                    <a:lnTo>
                      <a:pt x="10" y="66"/>
                    </a:lnTo>
                    <a:lnTo>
                      <a:pt x="4" y="60"/>
                    </a:lnTo>
                    <a:lnTo>
                      <a:pt x="2" y="54"/>
                    </a:lnTo>
                    <a:lnTo>
                      <a:pt x="0" y="46"/>
                    </a:lnTo>
                    <a:lnTo>
                      <a:pt x="0" y="38"/>
                    </a:lnTo>
                    <a:lnTo>
                      <a:pt x="0" y="38"/>
                    </a:lnTo>
                    <a:lnTo>
                      <a:pt x="0" y="30"/>
                    </a:lnTo>
                    <a:lnTo>
                      <a:pt x="2" y="24"/>
                    </a:lnTo>
                    <a:lnTo>
                      <a:pt x="6" y="16"/>
                    </a:lnTo>
                    <a:lnTo>
                      <a:pt x="12" y="12"/>
                    </a:lnTo>
                    <a:lnTo>
                      <a:pt x="18" y="6"/>
                    </a:lnTo>
                    <a:lnTo>
                      <a:pt x="24" y="4"/>
                    </a:lnTo>
                    <a:lnTo>
                      <a:pt x="32" y="2"/>
                    </a:lnTo>
                    <a:lnTo>
                      <a:pt x="40" y="0"/>
                    </a:lnTo>
                    <a:lnTo>
                      <a:pt x="40" y="0"/>
                    </a:lnTo>
                    <a:lnTo>
                      <a:pt x="48" y="2"/>
                    </a:lnTo>
                    <a:lnTo>
                      <a:pt x="54" y="4"/>
                    </a:lnTo>
                    <a:lnTo>
                      <a:pt x="60" y="8"/>
                    </a:lnTo>
                    <a:lnTo>
                      <a:pt x="66" y="14"/>
                    </a:lnTo>
                    <a:lnTo>
                      <a:pt x="70" y="20"/>
                    </a:lnTo>
                    <a:lnTo>
                      <a:pt x="74" y="26"/>
                    </a:lnTo>
                    <a:lnTo>
                      <a:pt x="76" y="34"/>
                    </a:lnTo>
                    <a:lnTo>
                      <a:pt x="76" y="42"/>
                    </a:lnTo>
                    <a:lnTo>
                      <a:pt x="76" y="42"/>
                    </a:lnTo>
                    <a:lnTo>
                      <a:pt x="76" y="50"/>
                    </a:lnTo>
                    <a:lnTo>
                      <a:pt x="72" y="56"/>
                    </a:lnTo>
                    <a:lnTo>
                      <a:pt x="70" y="62"/>
                    </a:lnTo>
                    <a:lnTo>
                      <a:pt x="64" y="68"/>
                    </a:lnTo>
                    <a:lnTo>
                      <a:pt x="58" y="72"/>
                    </a:lnTo>
                    <a:lnTo>
                      <a:pt x="52" y="76"/>
                    </a:lnTo>
                    <a:lnTo>
                      <a:pt x="44" y="78"/>
                    </a:lnTo>
                    <a:lnTo>
                      <a:pt x="36" y="78"/>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1" name="Freeform 71"/>
              <p:cNvSpPr/>
              <p:nvPr/>
            </p:nvSpPr>
            <p:spPr bwMode="auto">
              <a:xfrm>
                <a:off x="7775575" y="3651250"/>
                <a:ext cx="120650" cy="123825"/>
              </a:xfrm>
              <a:custGeom>
                <a:avLst/>
                <a:gdLst>
                  <a:gd name="T0" fmla="*/ 36 w 76"/>
                  <a:gd name="T1" fmla="*/ 78 h 78"/>
                  <a:gd name="T2" fmla="*/ 36 w 76"/>
                  <a:gd name="T3" fmla="*/ 78 h 78"/>
                  <a:gd name="T4" fmla="*/ 28 w 76"/>
                  <a:gd name="T5" fmla="*/ 78 h 78"/>
                  <a:gd name="T6" fmla="*/ 22 w 76"/>
                  <a:gd name="T7" fmla="*/ 74 h 78"/>
                  <a:gd name="T8" fmla="*/ 14 w 76"/>
                  <a:gd name="T9" fmla="*/ 70 h 78"/>
                  <a:gd name="T10" fmla="*/ 10 w 76"/>
                  <a:gd name="T11" fmla="*/ 66 h 78"/>
                  <a:gd name="T12" fmla="*/ 4 w 76"/>
                  <a:gd name="T13" fmla="*/ 60 h 78"/>
                  <a:gd name="T14" fmla="*/ 2 w 76"/>
                  <a:gd name="T15" fmla="*/ 54 h 78"/>
                  <a:gd name="T16" fmla="*/ 0 w 76"/>
                  <a:gd name="T17" fmla="*/ 46 h 78"/>
                  <a:gd name="T18" fmla="*/ 0 w 76"/>
                  <a:gd name="T19" fmla="*/ 38 h 78"/>
                  <a:gd name="T20" fmla="*/ 0 w 76"/>
                  <a:gd name="T21" fmla="*/ 38 h 78"/>
                  <a:gd name="T22" fmla="*/ 0 w 76"/>
                  <a:gd name="T23" fmla="*/ 30 h 78"/>
                  <a:gd name="T24" fmla="*/ 2 w 76"/>
                  <a:gd name="T25" fmla="*/ 24 h 78"/>
                  <a:gd name="T26" fmla="*/ 6 w 76"/>
                  <a:gd name="T27" fmla="*/ 16 h 78"/>
                  <a:gd name="T28" fmla="*/ 12 w 76"/>
                  <a:gd name="T29" fmla="*/ 12 h 78"/>
                  <a:gd name="T30" fmla="*/ 18 w 76"/>
                  <a:gd name="T31" fmla="*/ 6 h 78"/>
                  <a:gd name="T32" fmla="*/ 24 w 76"/>
                  <a:gd name="T33" fmla="*/ 4 h 78"/>
                  <a:gd name="T34" fmla="*/ 32 w 76"/>
                  <a:gd name="T35" fmla="*/ 2 h 78"/>
                  <a:gd name="T36" fmla="*/ 40 w 76"/>
                  <a:gd name="T37" fmla="*/ 0 h 78"/>
                  <a:gd name="T38" fmla="*/ 40 w 76"/>
                  <a:gd name="T39" fmla="*/ 0 h 78"/>
                  <a:gd name="T40" fmla="*/ 48 w 76"/>
                  <a:gd name="T41" fmla="*/ 2 h 78"/>
                  <a:gd name="T42" fmla="*/ 54 w 76"/>
                  <a:gd name="T43" fmla="*/ 4 h 78"/>
                  <a:gd name="T44" fmla="*/ 60 w 76"/>
                  <a:gd name="T45" fmla="*/ 8 h 78"/>
                  <a:gd name="T46" fmla="*/ 66 w 76"/>
                  <a:gd name="T47" fmla="*/ 14 h 78"/>
                  <a:gd name="T48" fmla="*/ 70 w 76"/>
                  <a:gd name="T49" fmla="*/ 20 h 78"/>
                  <a:gd name="T50" fmla="*/ 74 w 76"/>
                  <a:gd name="T51" fmla="*/ 26 h 78"/>
                  <a:gd name="T52" fmla="*/ 76 w 76"/>
                  <a:gd name="T53" fmla="*/ 34 h 78"/>
                  <a:gd name="T54" fmla="*/ 76 w 76"/>
                  <a:gd name="T55" fmla="*/ 42 h 78"/>
                  <a:gd name="T56" fmla="*/ 76 w 76"/>
                  <a:gd name="T57" fmla="*/ 42 h 78"/>
                  <a:gd name="T58" fmla="*/ 76 w 76"/>
                  <a:gd name="T59" fmla="*/ 50 h 78"/>
                  <a:gd name="T60" fmla="*/ 72 w 76"/>
                  <a:gd name="T61" fmla="*/ 56 h 78"/>
                  <a:gd name="T62" fmla="*/ 70 w 76"/>
                  <a:gd name="T63" fmla="*/ 62 h 78"/>
                  <a:gd name="T64" fmla="*/ 64 w 76"/>
                  <a:gd name="T65" fmla="*/ 68 h 78"/>
                  <a:gd name="T66" fmla="*/ 58 w 76"/>
                  <a:gd name="T67" fmla="*/ 72 h 78"/>
                  <a:gd name="T68" fmla="*/ 52 w 76"/>
                  <a:gd name="T69" fmla="*/ 76 h 78"/>
                  <a:gd name="T70" fmla="*/ 44 w 76"/>
                  <a:gd name="T71" fmla="*/ 78 h 78"/>
                  <a:gd name="T72" fmla="*/ 36 w 76"/>
                  <a:gd name="T7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36" y="78"/>
                    </a:moveTo>
                    <a:lnTo>
                      <a:pt x="36" y="78"/>
                    </a:lnTo>
                    <a:lnTo>
                      <a:pt x="28" y="78"/>
                    </a:lnTo>
                    <a:lnTo>
                      <a:pt x="22" y="74"/>
                    </a:lnTo>
                    <a:lnTo>
                      <a:pt x="14" y="70"/>
                    </a:lnTo>
                    <a:lnTo>
                      <a:pt x="10" y="66"/>
                    </a:lnTo>
                    <a:lnTo>
                      <a:pt x="4" y="60"/>
                    </a:lnTo>
                    <a:lnTo>
                      <a:pt x="2" y="54"/>
                    </a:lnTo>
                    <a:lnTo>
                      <a:pt x="0" y="46"/>
                    </a:lnTo>
                    <a:lnTo>
                      <a:pt x="0" y="38"/>
                    </a:lnTo>
                    <a:lnTo>
                      <a:pt x="0" y="38"/>
                    </a:lnTo>
                    <a:lnTo>
                      <a:pt x="0" y="30"/>
                    </a:lnTo>
                    <a:lnTo>
                      <a:pt x="2" y="24"/>
                    </a:lnTo>
                    <a:lnTo>
                      <a:pt x="6" y="16"/>
                    </a:lnTo>
                    <a:lnTo>
                      <a:pt x="12" y="12"/>
                    </a:lnTo>
                    <a:lnTo>
                      <a:pt x="18" y="6"/>
                    </a:lnTo>
                    <a:lnTo>
                      <a:pt x="24" y="4"/>
                    </a:lnTo>
                    <a:lnTo>
                      <a:pt x="32" y="2"/>
                    </a:lnTo>
                    <a:lnTo>
                      <a:pt x="40" y="0"/>
                    </a:lnTo>
                    <a:lnTo>
                      <a:pt x="40" y="0"/>
                    </a:lnTo>
                    <a:lnTo>
                      <a:pt x="48" y="2"/>
                    </a:lnTo>
                    <a:lnTo>
                      <a:pt x="54" y="4"/>
                    </a:lnTo>
                    <a:lnTo>
                      <a:pt x="60" y="8"/>
                    </a:lnTo>
                    <a:lnTo>
                      <a:pt x="66" y="14"/>
                    </a:lnTo>
                    <a:lnTo>
                      <a:pt x="70" y="20"/>
                    </a:lnTo>
                    <a:lnTo>
                      <a:pt x="74" y="26"/>
                    </a:lnTo>
                    <a:lnTo>
                      <a:pt x="76" y="34"/>
                    </a:lnTo>
                    <a:lnTo>
                      <a:pt x="76" y="42"/>
                    </a:lnTo>
                    <a:lnTo>
                      <a:pt x="76" y="42"/>
                    </a:lnTo>
                    <a:lnTo>
                      <a:pt x="76" y="50"/>
                    </a:lnTo>
                    <a:lnTo>
                      <a:pt x="72" y="56"/>
                    </a:lnTo>
                    <a:lnTo>
                      <a:pt x="70" y="62"/>
                    </a:lnTo>
                    <a:lnTo>
                      <a:pt x="64" y="68"/>
                    </a:lnTo>
                    <a:lnTo>
                      <a:pt x="58" y="72"/>
                    </a:lnTo>
                    <a:lnTo>
                      <a:pt x="52" y="76"/>
                    </a:lnTo>
                    <a:lnTo>
                      <a:pt x="44" y="78"/>
                    </a:lnTo>
                    <a:lnTo>
                      <a:pt x="36" y="7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2" name="Freeform 72"/>
              <p:cNvSpPr>
                <a:spLocks noEditPoints="1"/>
              </p:cNvSpPr>
              <p:nvPr/>
            </p:nvSpPr>
            <p:spPr bwMode="auto">
              <a:xfrm>
                <a:off x="7747000" y="3625850"/>
                <a:ext cx="177800" cy="177800"/>
              </a:xfrm>
              <a:custGeom>
                <a:avLst/>
                <a:gdLst>
                  <a:gd name="T0" fmla="*/ 112 w 112"/>
                  <a:gd name="T1" fmla="*/ 58 h 112"/>
                  <a:gd name="T2" fmla="*/ 108 w 112"/>
                  <a:gd name="T3" fmla="*/ 36 h 112"/>
                  <a:gd name="T4" fmla="*/ 98 w 112"/>
                  <a:gd name="T5" fmla="*/ 18 h 112"/>
                  <a:gd name="T6" fmla="*/ 80 w 112"/>
                  <a:gd name="T7" fmla="*/ 6 h 112"/>
                  <a:gd name="T8" fmla="*/ 58 w 112"/>
                  <a:gd name="T9" fmla="*/ 0 h 112"/>
                  <a:gd name="T10" fmla="*/ 48 w 112"/>
                  <a:gd name="T11" fmla="*/ 0 h 112"/>
                  <a:gd name="T12" fmla="*/ 26 w 112"/>
                  <a:gd name="T13" fmla="*/ 8 h 112"/>
                  <a:gd name="T14" fmla="*/ 10 w 112"/>
                  <a:gd name="T15" fmla="*/ 22 h 112"/>
                  <a:gd name="T16" fmla="*/ 2 w 112"/>
                  <a:gd name="T17" fmla="*/ 42 h 112"/>
                  <a:gd name="T18" fmla="*/ 0 w 112"/>
                  <a:gd name="T19" fmla="*/ 54 h 112"/>
                  <a:gd name="T20" fmla="*/ 4 w 112"/>
                  <a:gd name="T21" fmla="*/ 76 h 112"/>
                  <a:gd name="T22" fmla="*/ 14 w 112"/>
                  <a:gd name="T23" fmla="*/ 94 h 112"/>
                  <a:gd name="T24" fmla="*/ 32 w 112"/>
                  <a:gd name="T25" fmla="*/ 106 h 112"/>
                  <a:gd name="T26" fmla="*/ 54 w 112"/>
                  <a:gd name="T27" fmla="*/ 112 h 112"/>
                  <a:gd name="T28" fmla="*/ 64 w 112"/>
                  <a:gd name="T29" fmla="*/ 112 h 112"/>
                  <a:gd name="T30" fmla="*/ 86 w 112"/>
                  <a:gd name="T31" fmla="*/ 104 h 112"/>
                  <a:gd name="T32" fmla="*/ 100 w 112"/>
                  <a:gd name="T33" fmla="*/ 90 h 112"/>
                  <a:gd name="T34" fmla="*/ 110 w 112"/>
                  <a:gd name="T35" fmla="*/ 70 h 112"/>
                  <a:gd name="T36" fmla="*/ 94 w 112"/>
                  <a:gd name="T37" fmla="*/ 58 h 112"/>
                  <a:gd name="T38" fmla="*/ 94 w 112"/>
                  <a:gd name="T39" fmla="*/ 66 h 112"/>
                  <a:gd name="T40" fmla="*/ 88 w 112"/>
                  <a:gd name="T41" fmla="*/ 78 h 112"/>
                  <a:gd name="T42" fmla="*/ 76 w 112"/>
                  <a:gd name="T43" fmla="*/ 88 h 112"/>
                  <a:gd name="T44" fmla="*/ 62 w 112"/>
                  <a:gd name="T45" fmla="*/ 94 h 112"/>
                  <a:gd name="T46" fmla="*/ 54 w 112"/>
                  <a:gd name="T47" fmla="*/ 94 h 112"/>
                  <a:gd name="T48" fmla="*/ 40 w 112"/>
                  <a:gd name="T49" fmla="*/ 90 h 112"/>
                  <a:gd name="T50" fmla="*/ 28 w 112"/>
                  <a:gd name="T51" fmla="*/ 82 h 112"/>
                  <a:gd name="T52" fmla="*/ 20 w 112"/>
                  <a:gd name="T53" fmla="*/ 70 h 112"/>
                  <a:gd name="T54" fmla="*/ 18 w 112"/>
                  <a:gd name="T55" fmla="*/ 54 h 112"/>
                  <a:gd name="T56" fmla="*/ 18 w 112"/>
                  <a:gd name="T57" fmla="*/ 46 h 112"/>
                  <a:gd name="T58" fmla="*/ 24 w 112"/>
                  <a:gd name="T59" fmla="*/ 32 h 112"/>
                  <a:gd name="T60" fmla="*/ 36 w 112"/>
                  <a:gd name="T61" fmla="*/ 22 h 112"/>
                  <a:gd name="T62" fmla="*/ 50 w 112"/>
                  <a:gd name="T63" fmla="*/ 18 h 112"/>
                  <a:gd name="T64" fmla="*/ 58 w 112"/>
                  <a:gd name="T65" fmla="*/ 16 h 112"/>
                  <a:gd name="T66" fmla="*/ 72 w 112"/>
                  <a:gd name="T67" fmla="*/ 20 h 112"/>
                  <a:gd name="T68" fmla="*/ 84 w 112"/>
                  <a:gd name="T69" fmla="*/ 30 h 112"/>
                  <a:gd name="T70" fmla="*/ 92 w 112"/>
                  <a:gd name="T71" fmla="*/ 42 h 112"/>
                  <a:gd name="T72" fmla="*/ 94 w 112"/>
                  <a:gd name="T73" fmla="*/ 5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112" y="58"/>
                    </a:moveTo>
                    <a:lnTo>
                      <a:pt x="112" y="58"/>
                    </a:lnTo>
                    <a:lnTo>
                      <a:pt x="112" y="46"/>
                    </a:lnTo>
                    <a:lnTo>
                      <a:pt x="108" y="36"/>
                    </a:lnTo>
                    <a:lnTo>
                      <a:pt x="104" y="26"/>
                    </a:lnTo>
                    <a:lnTo>
                      <a:pt x="98" y="18"/>
                    </a:lnTo>
                    <a:lnTo>
                      <a:pt x="90" y="10"/>
                    </a:lnTo>
                    <a:lnTo>
                      <a:pt x="80" y="6"/>
                    </a:lnTo>
                    <a:lnTo>
                      <a:pt x="70" y="2"/>
                    </a:lnTo>
                    <a:lnTo>
                      <a:pt x="58" y="0"/>
                    </a:lnTo>
                    <a:lnTo>
                      <a:pt x="58" y="0"/>
                    </a:lnTo>
                    <a:lnTo>
                      <a:pt x="48" y="0"/>
                    </a:lnTo>
                    <a:lnTo>
                      <a:pt x="36" y="4"/>
                    </a:lnTo>
                    <a:lnTo>
                      <a:pt x="26" y="8"/>
                    </a:lnTo>
                    <a:lnTo>
                      <a:pt x="18" y="14"/>
                    </a:lnTo>
                    <a:lnTo>
                      <a:pt x="10" y="22"/>
                    </a:lnTo>
                    <a:lnTo>
                      <a:pt x="6" y="32"/>
                    </a:lnTo>
                    <a:lnTo>
                      <a:pt x="2" y="42"/>
                    </a:lnTo>
                    <a:lnTo>
                      <a:pt x="0" y="54"/>
                    </a:lnTo>
                    <a:lnTo>
                      <a:pt x="0" y="54"/>
                    </a:lnTo>
                    <a:lnTo>
                      <a:pt x="0" y="64"/>
                    </a:lnTo>
                    <a:lnTo>
                      <a:pt x="4" y="76"/>
                    </a:lnTo>
                    <a:lnTo>
                      <a:pt x="8" y="84"/>
                    </a:lnTo>
                    <a:lnTo>
                      <a:pt x="14" y="94"/>
                    </a:lnTo>
                    <a:lnTo>
                      <a:pt x="22" y="100"/>
                    </a:lnTo>
                    <a:lnTo>
                      <a:pt x="32" y="106"/>
                    </a:lnTo>
                    <a:lnTo>
                      <a:pt x="42" y="110"/>
                    </a:lnTo>
                    <a:lnTo>
                      <a:pt x="54" y="112"/>
                    </a:lnTo>
                    <a:lnTo>
                      <a:pt x="54" y="112"/>
                    </a:lnTo>
                    <a:lnTo>
                      <a:pt x="64" y="112"/>
                    </a:lnTo>
                    <a:lnTo>
                      <a:pt x="76" y="108"/>
                    </a:lnTo>
                    <a:lnTo>
                      <a:pt x="86" y="104"/>
                    </a:lnTo>
                    <a:lnTo>
                      <a:pt x="94" y="98"/>
                    </a:lnTo>
                    <a:lnTo>
                      <a:pt x="100" y="90"/>
                    </a:lnTo>
                    <a:lnTo>
                      <a:pt x="106" y="80"/>
                    </a:lnTo>
                    <a:lnTo>
                      <a:pt x="110" y="70"/>
                    </a:lnTo>
                    <a:lnTo>
                      <a:pt x="112" y="58"/>
                    </a:lnTo>
                    <a:close/>
                    <a:moveTo>
                      <a:pt x="94" y="58"/>
                    </a:moveTo>
                    <a:lnTo>
                      <a:pt x="94" y="58"/>
                    </a:lnTo>
                    <a:lnTo>
                      <a:pt x="94" y="66"/>
                    </a:lnTo>
                    <a:lnTo>
                      <a:pt x="90" y="72"/>
                    </a:lnTo>
                    <a:lnTo>
                      <a:pt x="88" y="78"/>
                    </a:lnTo>
                    <a:lnTo>
                      <a:pt x="82" y="84"/>
                    </a:lnTo>
                    <a:lnTo>
                      <a:pt x="76" y="88"/>
                    </a:lnTo>
                    <a:lnTo>
                      <a:pt x="70" y="92"/>
                    </a:lnTo>
                    <a:lnTo>
                      <a:pt x="62" y="94"/>
                    </a:lnTo>
                    <a:lnTo>
                      <a:pt x="54" y="94"/>
                    </a:lnTo>
                    <a:lnTo>
                      <a:pt x="54" y="94"/>
                    </a:lnTo>
                    <a:lnTo>
                      <a:pt x="46" y="94"/>
                    </a:lnTo>
                    <a:lnTo>
                      <a:pt x="40" y="90"/>
                    </a:lnTo>
                    <a:lnTo>
                      <a:pt x="32" y="86"/>
                    </a:lnTo>
                    <a:lnTo>
                      <a:pt x="28" y="82"/>
                    </a:lnTo>
                    <a:lnTo>
                      <a:pt x="22" y="76"/>
                    </a:lnTo>
                    <a:lnTo>
                      <a:pt x="20" y="70"/>
                    </a:lnTo>
                    <a:lnTo>
                      <a:pt x="18" y="62"/>
                    </a:lnTo>
                    <a:lnTo>
                      <a:pt x="18" y="54"/>
                    </a:lnTo>
                    <a:lnTo>
                      <a:pt x="18" y="54"/>
                    </a:lnTo>
                    <a:lnTo>
                      <a:pt x="18" y="46"/>
                    </a:lnTo>
                    <a:lnTo>
                      <a:pt x="20" y="40"/>
                    </a:lnTo>
                    <a:lnTo>
                      <a:pt x="24" y="32"/>
                    </a:lnTo>
                    <a:lnTo>
                      <a:pt x="30" y="28"/>
                    </a:lnTo>
                    <a:lnTo>
                      <a:pt x="36" y="22"/>
                    </a:lnTo>
                    <a:lnTo>
                      <a:pt x="42" y="20"/>
                    </a:lnTo>
                    <a:lnTo>
                      <a:pt x="50" y="18"/>
                    </a:lnTo>
                    <a:lnTo>
                      <a:pt x="58" y="16"/>
                    </a:lnTo>
                    <a:lnTo>
                      <a:pt x="58" y="16"/>
                    </a:lnTo>
                    <a:lnTo>
                      <a:pt x="66" y="18"/>
                    </a:lnTo>
                    <a:lnTo>
                      <a:pt x="72" y="20"/>
                    </a:lnTo>
                    <a:lnTo>
                      <a:pt x="78" y="24"/>
                    </a:lnTo>
                    <a:lnTo>
                      <a:pt x="84" y="30"/>
                    </a:lnTo>
                    <a:lnTo>
                      <a:pt x="88" y="36"/>
                    </a:lnTo>
                    <a:lnTo>
                      <a:pt x="92" y="42"/>
                    </a:lnTo>
                    <a:lnTo>
                      <a:pt x="94" y="50"/>
                    </a:lnTo>
                    <a:lnTo>
                      <a:pt x="94" y="58"/>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3" name="Freeform 73"/>
              <p:cNvSpPr/>
              <p:nvPr/>
            </p:nvSpPr>
            <p:spPr bwMode="auto">
              <a:xfrm>
                <a:off x="7747000" y="3625850"/>
                <a:ext cx="177800" cy="177800"/>
              </a:xfrm>
              <a:custGeom>
                <a:avLst/>
                <a:gdLst>
                  <a:gd name="T0" fmla="*/ 112 w 112"/>
                  <a:gd name="T1" fmla="*/ 58 h 112"/>
                  <a:gd name="T2" fmla="*/ 112 w 112"/>
                  <a:gd name="T3" fmla="*/ 58 h 112"/>
                  <a:gd name="T4" fmla="*/ 112 w 112"/>
                  <a:gd name="T5" fmla="*/ 46 h 112"/>
                  <a:gd name="T6" fmla="*/ 108 w 112"/>
                  <a:gd name="T7" fmla="*/ 36 h 112"/>
                  <a:gd name="T8" fmla="*/ 104 w 112"/>
                  <a:gd name="T9" fmla="*/ 26 h 112"/>
                  <a:gd name="T10" fmla="*/ 98 w 112"/>
                  <a:gd name="T11" fmla="*/ 18 h 112"/>
                  <a:gd name="T12" fmla="*/ 90 w 112"/>
                  <a:gd name="T13" fmla="*/ 10 h 112"/>
                  <a:gd name="T14" fmla="*/ 80 w 112"/>
                  <a:gd name="T15" fmla="*/ 6 h 112"/>
                  <a:gd name="T16" fmla="*/ 70 w 112"/>
                  <a:gd name="T17" fmla="*/ 2 h 112"/>
                  <a:gd name="T18" fmla="*/ 58 w 112"/>
                  <a:gd name="T19" fmla="*/ 0 h 112"/>
                  <a:gd name="T20" fmla="*/ 58 w 112"/>
                  <a:gd name="T21" fmla="*/ 0 h 112"/>
                  <a:gd name="T22" fmla="*/ 48 w 112"/>
                  <a:gd name="T23" fmla="*/ 0 h 112"/>
                  <a:gd name="T24" fmla="*/ 36 w 112"/>
                  <a:gd name="T25" fmla="*/ 4 h 112"/>
                  <a:gd name="T26" fmla="*/ 26 w 112"/>
                  <a:gd name="T27" fmla="*/ 8 h 112"/>
                  <a:gd name="T28" fmla="*/ 18 w 112"/>
                  <a:gd name="T29" fmla="*/ 14 h 112"/>
                  <a:gd name="T30" fmla="*/ 10 w 112"/>
                  <a:gd name="T31" fmla="*/ 22 h 112"/>
                  <a:gd name="T32" fmla="*/ 6 w 112"/>
                  <a:gd name="T33" fmla="*/ 32 h 112"/>
                  <a:gd name="T34" fmla="*/ 2 w 112"/>
                  <a:gd name="T35" fmla="*/ 42 h 112"/>
                  <a:gd name="T36" fmla="*/ 0 w 112"/>
                  <a:gd name="T37" fmla="*/ 54 h 112"/>
                  <a:gd name="T38" fmla="*/ 0 w 112"/>
                  <a:gd name="T39" fmla="*/ 54 h 112"/>
                  <a:gd name="T40" fmla="*/ 0 w 112"/>
                  <a:gd name="T41" fmla="*/ 64 h 112"/>
                  <a:gd name="T42" fmla="*/ 4 w 112"/>
                  <a:gd name="T43" fmla="*/ 76 h 112"/>
                  <a:gd name="T44" fmla="*/ 8 w 112"/>
                  <a:gd name="T45" fmla="*/ 84 h 112"/>
                  <a:gd name="T46" fmla="*/ 14 w 112"/>
                  <a:gd name="T47" fmla="*/ 94 h 112"/>
                  <a:gd name="T48" fmla="*/ 22 w 112"/>
                  <a:gd name="T49" fmla="*/ 100 h 112"/>
                  <a:gd name="T50" fmla="*/ 32 w 112"/>
                  <a:gd name="T51" fmla="*/ 106 h 112"/>
                  <a:gd name="T52" fmla="*/ 42 w 112"/>
                  <a:gd name="T53" fmla="*/ 110 h 112"/>
                  <a:gd name="T54" fmla="*/ 54 w 112"/>
                  <a:gd name="T55" fmla="*/ 112 h 112"/>
                  <a:gd name="T56" fmla="*/ 54 w 112"/>
                  <a:gd name="T57" fmla="*/ 112 h 112"/>
                  <a:gd name="T58" fmla="*/ 64 w 112"/>
                  <a:gd name="T59" fmla="*/ 112 h 112"/>
                  <a:gd name="T60" fmla="*/ 76 w 112"/>
                  <a:gd name="T61" fmla="*/ 108 h 112"/>
                  <a:gd name="T62" fmla="*/ 86 w 112"/>
                  <a:gd name="T63" fmla="*/ 104 h 112"/>
                  <a:gd name="T64" fmla="*/ 94 w 112"/>
                  <a:gd name="T65" fmla="*/ 98 h 112"/>
                  <a:gd name="T66" fmla="*/ 100 w 112"/>
                  <a:gd name="T67" fmla="*/ 90 h 112"/>
                  <a:gd name="T68" fmla="*/ 106 w 112"/>
                  <a:gd name="T69" fmla="*/ 80 h 112"/>
                  <a:gd name="T70" fmla="*/ 110 w 112"/>
                  <a:gd name="T71" fmla="*/ 70 h 112"/>
                  <a:gd name="T72" fmla="*/ 112 w 112"/>
                  <a:gd name="T73" fmla="*/ 5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112" y="58"/>
                    </a:moveTo>
                    <a:lnTo>
                      <a:pt x="112" y="58"/>
                    </a:lnTo>
                    <a:lnTo>
                      <a:pt x="112" y="46"/>
                    </a:lnTo>
                    <a:lnTo>
                      <a:pt x="108" y="36"/>
                    </a:lnTo>
                    <a:lnTo>
                      <a:pt x="104" y="26"/>
                    </a:lnTo>
                    <a:lnTo>
                      <a:pt x="98" y="18"/>
                    </a:lnTo>
                    <a:lnTo>
                      <a:pt x="90" y="10"/>
                    </a:lnTo>
                    <a:lnTo>
                      <a:pt x="80" y="6"/>
                    </a:lnTo>
                    <a:lnTo>
                      <a:pt x="70" y="2"/>
                    </a:lnTo>
                    <a:lnTo>
                      <a:pt x="58" y="0"/>
                    </a:lnTo>
                    <a:lnTo>
                      <a:pt x="58" y="0"/>
                    </a:lnTo>
                    <a:lnTo>
                      <a:pt x="48" y="0"/>
                    </a:lnTo>
                    <a:lnTo>
                      <a:pt x="36" y="4"/>
                    </a:lnTo>
                    <a:lnTo>
                      <a:pt x="26" y="8"/>
                    </a:lnTo>
                    <a:lnTo>
                      <a:pt x="18" y="14"/>
                    </a:lnTo>
                    <a:lnTo>
                      <a:pt x="10" y="22"/>
                    </a:lnTo>
                    <a:lnTo>
                      <a:pt x="6" y="32"/>
                    </a:lnTo>
                    <a:lnTo>
                      <a:pt x="2" y="42"/>
                    </a:lnTo>
                    <a:lnTo>
                      <a:pt x="0" y="54"/>
                    </a:lnTo>
                    <a:lnTo>
                      <a:pt x="0" y="54"/>
                    </a:lnTo>
                    <a:lnTo>
                      <a:pt x="0" y="64"/>
                    </a:lnTo>
                    <a:lnTo>
                      <a:pt x="4" y="76"/>
                    </a:lnTo>
                    <a:lnTo>
                      <a:pt x="8" y="84"/>
                    </a:lnTo>
                    <a:lnTo>
                      <a:pt x="14" y="94"/>
                    </a:lnTo>
                    <a:lnTo>
                      <a:pt x="22" y="100"/>
                    </a:lnTo>
                    <a:lnTo>
                      <a:pt x="32" y="106"/>
                    </a:lnTo>
                    <a:lnTo>
                      <a:pt x="42" y="110"/>
                    </a:lnTo>
                    <a:lnTo>
                      <a:pt x="54" y="112"/>
                    </a:lnTo>
                    <a:lnTo>
                      <a:pt x="54" y="112"/>
                    </a:lnTo>
                    <a:lnTo>
                      <a:pt x="64" y="112"/>
                    </a:lnTo>
                    <a:lnTo>
                      <a:pt x="76" y="108"/>
                    </a:lnTo>
                    <a:lnTo>
                      <a:pt x="86" y="104"/>
                    </a:lnTo>
                    <a:lnTo>
                      <a:pt x="94" y="98"/>
                    </a:lnTo>
                    <a:lnTo>
                      <a:pt x="100" y="90"/>
                    </a:lnTo>
                    <a:lnTo>
                      <a:pt x="106" y="80"/>
                    </a:lnTo>
                    <a:lnTo>
                      <a:pt x="110" y="70"/>
                    </a:lnTo>
                    <a:lnTo>
                      <a:pt x="112"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4" name="Freeform 74"/>
              <p:cNvSpPr/>
              <p:nvPr/>
            </p:nvSpPr>
            <p:spPr bwMode="auto">
              <a:xfrm>
                <a:off x="7775575" y="3651250"/>
                <a:ext cx="120650" cy="123825"/>
              </a:xfrm>
              <a:custGeom>
                <a:avLst/>
                <a:gdLst>
                  <a:gd name="T0" fmla="*/ 76 w 76"/>
                  <a:gd name="T1" fmla="*/ 42 h 78"/>
                  <a:gd name="T2" fmla="*/ 76 w 76"/>
                  <a:gd name="T3" fmla="*/ 42 h 78"/>
                  <a:gd name="T4" fmla="*/ 76 w 76"/>
                  <a:gd name="T5" fmla="*/ 50 h 78"/>
                  <a:gd name="T6" fmla="*/ 72 w 76"/>
                  <a:gd name="T7" fmla="*/ 56 h 78"/>
                  <a:gd name="T8" fmla="*/ 70 w 76"/>
                  <a:gd name="T9" fmla="*/ 62 h 78"/>
                  <a:gd name="T10" fmla="*/ 64 w 76"/>
                  <a:gd name="T11" fmla="*/ 68 h 78"/>
                  <a:gd name="T12" fmla="*/ 58 w 76"/>
                  <a:gd name="T13" fmla="*/ 72 h 78"/>
                  <a:gd name="T14" fmla="*/ 52 w 76"/>
                  <a:gd name="T15" fmla="*/ 76 h 78"/>
                  <a:gd name="T16" fmla="*/ 44 w 76"/>
                  <a:gd name="T17" fmla="*/ 78 h 78"/>
                  <a:gd name="T18" fmla="*/ 36 w 76"/>
                  <a:gd name="T19" fmla="*/ 78 h 78"/>
                  <a:gd name="T20" fmla="*/ 36 w 76"/>
                  <a:gd name="T21" fmla="*/ 78 h 78"/>
                  <a:gd name="T22" fmla="*/ 28 w 76"/>
                  <a:gd name="T23" fmla="*/ 78 h 78"/>
                  <a:gd name="T24" fmla="*/ 22 w 76"/>
                  <a:gd name="T25" fmla="*/ 74 h 78"/>
                  <a:gd name="T26" fmla="*/ 14 w 76"/>
                  <a:gd name="T27" fmla="*/ 70 h 78"/>
                  <a:gd name="T28" fmla="*/ 10 w 76"/>
                  <a:gd name="T29" fmla="*/ 66 h 78"/>
                  <a:gd name="T30" fmla="*/ 4 w 76"/>
                  <a:gd name="T31" fmla="*/ 60 h 78"/>
                  <a:gd name="T32" fmla="*/ 2 w 76"/>
                  <a:gd name="T33" fmla="*/ 54 h 78"/>
                  <a:gd name="T34" fmla="*/ 0 w 76"/>
                  <a:gd name="T35" fmla="*/ 46 h 78"/>
                  <a:gd name="T36" fmla="*/ 0 w 76"/>
                  <a:gd name="T37" fmla="*/ 38 h 78"/>
                  <a:gd name="T38" fmla="*/ 0 w 76"/>
                  <a:gd name="T39" fmla="*/ 38 h 78"/>
                  <a:gd name="T40" fmla="*/ 0 w 76"/>
                  <a:gd name="T41" fmla="*/ 30 h 78"/>
                  <a:gd name="T42" fmla="*/ 2 w 76"/>
                  <a:gd name="T43" fmla="*/ 24 h 78"/>
                  <a:gd name="T44" fmla="*/ 6 w 76"/>
                  <a:gd name="T45" fmla="*/ 16 h 78"/>
                  <a:gd name="T46" fmla="*/ 12 w 76"/>
                  <a:gd name="T47" fmla="*/ 12 h 78"/>
                  <a:gd name="T48" fmla="*/ 18 w 76"/>
                  <a:gd name="T49" fmla="*/ 6 h 78"/>
                  <a:gd name="T50" fmla="*/ 24 w 76"/>
                  <a:gd name="T51" fmla="*/ 4 h 78"/>
                  <a:gd name="T52" fmla="*/ 32 w 76"/>
                  <a:gd name="T53" fmla="*/ 2 h 78"/>
                  <a:gd name="T54" fmla="*/ 40 w 76"/>
                  <a:gd name="T55" fmla="*/ 0 h 78"/>
                  <a:gd name="T56" fmla="*/ 40 w 76"/>
                  <a:gd name="T57" fmla="*/ 0 h 78"/>
                  <a:gd name="T58" fmla="*/ 48 w 76"/>
                  <a:gd name="T59" fmla="*/ 2 h 78"/>
                  <a:gd name="T60" fmla="*/ 54 w 76"/>
                  <a:gd name="T61" fmla="*/ 4 h 78"/>
                  <a:gd name="T62" fmla="*/ 60 w 76"/>
                  <a:gd name="T63" fmla="*/ 8 h 78"/>
                  <a:gd name="T64" fmla="*/ 66 w 76"/>
                  <a:gd name="T65" fmla="*/ 14 h 78"/>
                  <a:gd name="T66" fmla="*/ 70 w 76"/>
                  <a:gd name="T67" fmla="*/ 20 h 78"/>
                  <a:gd name="T68" fmla="*/ 74 w 76"/>
                  <a:gd name="T69" fmla="*/ 26 h 78"/>
                  <a:gd name="T70" fmla="*/ 76 w 76"/>
                  <a:gd name="T71" fmla="*/ 34 h 78"/>
                  <a:gd name="T72" fmla="*/ 76 w 76"/>
                  <a:gd name="T73" fmla="*/ 4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76" y="42"/>
                    </a:moveTo>
                    <a:lnTo>
                      <a:pt x="76" y="42"/>
                    </a:lnTo>
                    <a:lnTo>
                      <a:pt x="76" y="50"/>
                    </a:lnTo>
                    <a:lnTo>
                      <a:pt x="72" y="56"/>
                    </a:lnTo>
                    <a:lnTo>
                      <a:pt x="70" y="62"/>
                    </a:lnTo>
                    <a:lnTo>
                      <a:pt x="64" y="68"/>
                    </a:lnTo>
                    <a:lnTo>
                      <a:pt x="58" y="72"/>
                    </a:lnTo>
                    <a:lnTo>
                      <a:pt x="52" y="76"/>
                    </a:lnTo>
                    <a:lnTo>
                      <a:pt x="44" y="78"/>
                    </a:lnTo>
                    <a:lnTo>
                      <a:pt x="36" y="78"/>
                    </a:lnTo>
                    <a:lnTo>
                      <a:pt x="36" y="78"/>
                    </a:lnTo>
                    <a:lnTo>
                      <a:pt x="28" y="78"/>
                    </a:lnTo>
                    <a:lnTo>
                      <a:pt x="22" y="74"/>
                    </a:lnTo>
                    <a:lnTo>
                      <a:pt x="14" y="70"/>
                    </a:lnTo>
                    <a:lnTo>
                      <a:pt x="10" y="66"/>
                    </a:lnTo>
                    <a:lnTo>
                      <a:pt x="4" y="60"/>
                    </a:lnTo>
                    <a:lnTo>
                      <a:pt x="2" y="54"/>
                    </a:lnTo>
                    <a:lnTo>
                      <a:pt x="0" y="46"/>
                    </a:lnTo>
                    <a:lnTo>
                      <a:pt x="0" y="38"/>
                    </a:lnTo>
                    <a:lnTo>
                      <a:pt x="0" y="38"/>
                    </a:lnTo>
                    <a:lnTo>
                      <a:pt x="0" y="30"/>
                    </a:lnTo>
                    <a:lnTo>
                      <a:pt x="2" y="24"/>
                    </a:lnTo>
                    <a:lnTo>
                      <a:pt x="6" y="16"/>
                    </a:lnTo>
                    <a:lnTo>
                      <a:pt x="12" y="12"/>
                    </a:lnTo>
                    <a:lnTo>
                      <a:pt x="18" y="6"/>
                    </a:lnTo>
                    <a:lnTo>
                      <a:pt x="24" y="4"/>
                    </a:lnTo>
                    <a:lnTo>
                      <a:pt x="32" y="2"/>
                    </a:lnTo>
                    <a:lnTo>
                      <a:pt x="40" y="0"/>
                    </a:lnTo>
                    <a:lnTo>
                      <a:pt x="40" y="0"/>
                    </a:lnTo>
                    <a:lnTo>
                      <a:pt x="48" y="2"/>
                    </a:lnTo>
                    <a:lnTo>
                      <a:pt x="54" y="4"/>
                    </a:lnTo>
                    <a:lnTo>
                      <a:pt x="60" y="8"/>
                    </a:lnTo>
                    <a:lnTo>
                      <a:pt x="66" y="14"/>
                    </a:lnTo>
                    <a:lnTo>
                      <a:pt x="70" y="20"/>
                    </a:lnTo>
                    <a:lnTo>
                      <a:pt x="74" y="26"/>
                    </a:lnTo>
                    <a:lnTo>
                      <a:pt x="76" y="34"/>
                    </a:lnTo>
                    <a:lnTo>
                      <a:pt x="76" y="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5" name="Freeform 75"/>
              <p:cNvSpPr/>
              <p:nvPr/>
            </p:nvSpPr>
            <p:spPr bwMode="auto">
              <a:xfrm>
                <a:off x="7759700" y="3968750"/>
                <a:ext cx="123825" cy="123825"/>
              </a:xfrm>
              <a:custGeom>
                <a:avLst/>
                <a:gdLst>
                  <a:gd name="T0" fmla="*/ 40 w 78"/>
                  <a:gd name="T1" fmla="*/ 0 h 78"/>
                  <a:gd name="T2" fmla="*/ 40 w 78"/>
                  <a:gd name="T3" fmla="*/ 0 h 78"/>
                  <a:gd name="T4" fmla="*/ 48 w 78"/>
                  <a:gd name="T5" fmla="*/ 2 h 78"/>
                  <a:gd name="T6" fmla="*/ 56 w 78"/>
                  <a:gd name="T7" fmla="*/ 4 h 78"/>
                  <a:gd name="T8" fmla="*/ 62 w 78"/>
                  <a:gd name="T9" fmla="*/ 8 h 78"/>
                  <a:gd name="T10" fmla="*/ 68 w 78"/>
                  <a:gd name="T11" fmla="*/ 14 h 78"/>
                  <a:gd name="T12" fmla="*/ 72 w 78"/>
                  <a:gd name="T13" fmla="*/ 20 h 78"/>
                  <a:gd name="T14" fmla="*/ 76 w 78"/>
                  <a:gd name="T15" fmla="*/ 26 h 78"/>
                  <a:gd name="T16" fmla="*/ 78 w 78"/>
                  <a:gd name="T17" fmla="*/ 34 h 78"/>
                  <a:gd name="T18" fmla="*/ 78 w 78"/>
                  <a:gd name="T19" fmla="*/ 42 h 78"/>
                  <a:gd name="T20" fmla="*/ 78 w 78"/>
                  <a:gd name="T21" fmla="*/ 42 h 78"/>
                  <a:gd name="T22" fmla="*/ 76 w 78"/>
                  <a:gd name="T23" fmla="*/ 48 h 78"/>
                  <a:gd name="T24" fmla="*/ 74 w 78"/>
                  <a:gd name="T25" fmla="*/ 56 h 78"/>
                  <a:gd name="T26" fmla="*/ 70 w 78"/>
                  <a:gd name="T27" fmla="*/ 62 h 78"/>
                  <a:gd name="T28" fmla="*/ 66 w 78"/>
                  <a:gd name="T29" fmla="*/ 68 h 78"/>
                  <a:gd name="T30" fmla="*/ 60 w 78"/>
                  <a:gd name="T31" fmla="*/ 72 h 78"/>
                  <a:gd name="T32" fmla="*/ 52 w 78"/>
                  <a:gd name="T33" fmla="*/ 76 h 78"/>
                  <a:gd name="T34" fmla="*/ 44 w 78"/>
                  <a:gd name="T35" fmla="*/ 78 h 78"/>
                  <a:gd name="T36" fmla="*/ 38 w 78"/>
                  <a:gd name="T37" fmla="*/ 78 h 78"/>
                  <a:gd name="T38" fmla="*/ 38 w 78"/>
                  <a:gd name="T39" fmla="*/ 78 h 78"/>
                  <a:gd name="T40" fmla="*/ 30 w 78"/>
                  <a:gd name="T41" fmla="*/ 78 h 78"/>
                  <a:gd name="T42" fmla="*/ 22 w 78"/>
                  <a:gd name="T43" fmla="*/ 74 h 78"/>
                  <a:gd name="T44" fmla="*/ 16 w 78"/>
                  <a:gd name="T45" fmla="*/ 70 h 78"/>
                  <a:gd name="T46" fmla="*/ 10 w 78"/>
                  <a:gd name="T47" fmla="*/ 66 h 78"/>
                  <a:gd name="T48" fmla="*/ 6 w 78"/>
                  <a:gd name="T49" fmla="*/ 60 h 78"/>
                  <a:gd name="T50" fmla="*/ 2 w 78"/>
                  <a:gd name="T51" fmla="*/ 52 h 78"/>
                  <a:gd name="T52" fmla="*/ 0 w 78"/>
                  <a:gd name="T53" fmla="*/ 46 h 78"/>
                  <a:gd name="T54" fmla="*/ 0 w 78"/>
                  <a:gd name="T55" fmla="*/ 38 h 78"/>
                  <a:gd name="T56" fmla="*/ 0 w 78"/>
                  <a:gd name="T57" fmla="*/ 38 h 78"/>
                  <a:gd name="T58" fmla="*/ 2 w 78"/>
                  <a:gd name="T59" fmla="*/ 30 h 78"/>
                  <a:gd name="T60" fmla="*/ 4 w 78"/>
                  <a:gd name="T61" fmla="*/ 22 h 78"/>
                  <a:gd name="T62" fmla="*/ 8 w 78"/>
                  <a:gd name="T63" fmla="*/ 16 h 78"/>
                  <a:gd name="T64" fmla="*/ 12 w 78"/>
                  <a:gd name="T65" fmla="*/ 10 h 78"/>
                  <a:gd name="T66" fmla="*/ 18 w 78"/>
                  <a:gd name="T67" fmla="*/ 6 h 78"/>
                  <a:gd name="T68" fmla="*/ 26 w 78"/>
                  <a:gd name="T69" fmla="*/ 4 h 78"/>
                  <a:gd name="T70" fmla="*/ 32 w 78"/>
                  <a:gd name="T71" fmla="*/ 2 h 78"/>
                  <a:gd name="T72" fmla="*/ 40 w 78"/>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78">
                    <a:moveTo>
                      <a:pt x="40" y="0"/>
                    </a:moveTo>
                    <a:lnTo>
                      <a:pt x="40" y="0"/>
                    </a:lnTo>
                    <a:lnTo>
                      <a:pt x="48" y="2"/>
                    </a:lnTo>
                    <a:lnTo>
                      <a:pt x="56" y="4"/>
                    </a:lnTo>
                    <a:lnTo>
                      <a:pt x="62" y="8"/>
                    </a:lnTo>
                    <a:lnTo>
                      <a:pt x="68" y="14"/>
                    </a:lnTo>
                    <a:lnTo>
                      <a:pt x="72" y="20"/>
                    </a:lnTo>
                    <a:lnTo>
                      <a:pt x="76" y="26"/>
                    </a:lnTo>
                    <a:lnTo>
                      <a:pt x="78" y="34"/>
                    </a:lnTo>
                    <a:lnTo>
                      <a:pt x="78" y="42"/>
                    </a:lnTo>
                    <a:lnTo>
                      <a:pt x="78" y="42"/>
                    </a:lnTo>
                    <a:lnTo>
                      <a:pt x="76" y="48"/>
                    </a:lnTo>
                    <a:lnTo>
                      <a:pt x="74" y="56"/>
                    </a:lnTo>
                    <a:lnTo>
                      <a:pt x="70" y="62"/>
                    </a:lnTo>
                    <a:lnTo>
                      <a:pt x="66" y="68"/>
                    </a:lnTo>
                    <a:lnTo>
                      <a:pt x="60" y="72"/>
                    </a:lnTo>
                    <a:lnTo>
                      <a:pt x="52" y="76"/>
                    </a:lnTo>
                    <a:lnTo>
                      <a:pt x="44" y="78"/>
                    </a:lnTo>
                    <a:lnTo>
                      <a:pt x="38" y="78"/>
                    </a:lnTo>
                    <a:lnTo>
                      <a:pt x="38" y="78"/>
                    </a:lnTo>
                    <a:lnTo>
                      <a:pt x="30" y="78"/>
                    </a:lnTo>
                    <a:lnTo>
                      <a:pt x="22" y="74"/>
                    </a:lnTo>
                    <a:lnTo>
                      <a:pt x="16" y="70"/>
                    </a:lnTo>
                    <a:lnTo>
                      <a:pt x="10" y="66"/>
                    </a:lnTo>
                    <a:lnTo>
                      <a:pt x="6" y="60"/>
                    </a:lnTo>
                    <a:lnTo>
                      <a:pt x="2" y="52"/>
                    </a:lnTo>
                    <a:lnTo>
                      <a:pt x="0" y="46"/>
                    </a:lnTo>
                    <a:lnTo>
                      <a:pt x="0" y="38"/>
                    </a:lnTo>
                    <a:lnTo>
                      <a:pt x="0" y="38"/>
                    </a:lnTo>
                    <a:lnTo>
                      <a:pt x="2" y="30"/>
                    </a:lnTo>
                    <a:lnTo>
                      <a:pt x="4" y="22"/>
                    </a:lnTo>
                    <a:lnTo>
                      <a:pt x="8" y="16"/>
                    </a:lnTo>
                    <a:lnTo>
                      <a:pt x="12" y="10"/>
                    </a:lnTo>
                    <a:lnTo>
                      <a:pt x="18" y="6"/>
                    </a:lnTo>
                    <a:lnTo>
                      <a:pt x="26" y="4"/>
                    </a:lnTo>
                    <a:lnTo>
                      <a:pt x="32" y="2"/>
                    </a:lnTo>
                    <a:lnTo>
                      <a:pt x="40" y="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6" name="Freeform 76"/>
              <p:cNvSpPr/>
              <p:nvPr/>
            </p:nvSpPr>
            <p:spPr bwMode="auto">
              <a:xfrm>
                <a:off x="7759700" y="3968750"/>
                <a:ext cx="123825" cy="123825"/>
              </a:xfrm>
              <a:custGeom>
                <a:avLst/>
                <a:gdLst>
                  <a:gd name="T0" fmla="*/ 40 w 78"/>
                  <a:gd name="T1" fmla="*/ 0 h 78"/>
                  <a:gd name="T2" fmla="*/ 40 w 78"/>
                  <a:gd name="T3" fmla="*/ 0 h 78"/>
                  <a:gd name="T4" fmla="*/ 48 w 78"/>
                  <a:gd name="T5" fmla="*/ 2 h 78"/>
                  <a:gd name="T6" fmla="*/ 56 w 78"/>
                  <a:gd name="T7" fmla="*/ 4 h 78"/>
                  <a:gd name="T8" fmla="*/ 62 w 78"/>
                  <a:gd name="T9" fmla="*/ 8 h 78"/>
                  <a:gd name="T10" fmla="*/ 68 w 78"/>
                  <a:gd name="T11" fmla="*/ 14 h 78"/>
                  <a:gd name="T12" fmla="*/ 72 w 78"/>
                  <a:gd name="T13" fmla="*/ 20 h 78"/>
                  <a:gd name="T14" fmla="*/ 76 w 78"/>
                  <a:gd name="T15" fmla="*/ 26 h 78"/>
                  <a:gd name="T16" fmla="*/ 78 w 78"/>
                  <a:gd name="T17" fmla="*/ 34 h 78"/>
                  <a:gd name="T18" fmla="*/ 78 w 78"/>
                  <a:gd name="T19" fmla="*/ 42 h 78"/>
                  <a:gd name="T20" fmla="*/ 78 w 78"/>
                  <a:gd name="T21" fmla="*/ 42 h 78"/>
                  <a:gd name="T22" fmla="*/ 76 w 78"/>
                  <a:gd name="T23" fmla="*/ 48 h 78"/>
                  <a:gd name="T24" fmla="*/ 74 w 78"/>
                  <a:gd name="T25" fmla="*/ 56 h 78"/>
                  <a:gd name="T26" fmla="*/ 70 w 78"/>
                  <a:gd name="T27" fmla="*/ 62 h 78"/>
                  <a:gd name="T28" fmla="*/ 66 w 78"/>
                  <a:gd name="T29" fmla="*/ 68 h 78"/>
                  <a:gd name="T30" fmla="*/ 60 w 78"/>
                  <a:gd name="T31" fmla="*/ 72 h 78"/>
                  <a:gd name="T32" fmla="*/ 52 w 78"/>
                  <a:gd name="T33" fmla="*/ 76 h 78"/>
                  <a:gd name="T34" fmla="*/ 44 w 78"/>
                  <a:gd name="T35" fmla="*/ 78 h 78"/>
                  <a:gd name="T36" fmla="*/ 38 w 78"/>
                  <a:gd name="T37" fmla="*/ 78 h 78"/>
                  <a:gd name="T38" fmla="*/ 38 w 78"/>
                  <a:gd name="T39" fmla="*/ 78 h 78"/>
                  <a:gd name="T40" fmla="*/ 30 w 78"/>
                  <a:gd name="T41" fmla="*/ 78 h 78"/>
                  <a:gd name="T42" fmla="*/ 22 w 78"/>
                  <a:gd name="T43" fmla="*/ 74 h 78"/>
                  <a:gd name="T44" fmla="*/ 16 w 78"/>
                  <a:gd name="T45" fmla="*/ 70 h 78"/>
                  <a:gd name="T46" fmla="*/ 10 w 78"/>
                  <a:gd name="T47" fmla="*/ 66 h 78"/>
                  <a:gd name="T48" fmla="*/ 6 w 78"/>
                  <a:gd name="T49" fmla="*/ 60 h 78"/>
                  <a:gd name="T50" fmla="*/ 2 w 78"/>
                  <a:gd name="T51" fmla="*/ 52 h 78"/>
                  <a:gd name="T52" fmla="*/ 0 w 78"/>
                  <a:gd name="T53" fmla="*/ 46 h 78"/>
                  <a:gd name="T54" fmla="*/ 0 w 78"/>
                  <a:gd name="T55" fmla="*/ 38 h 78"/>
                  <a:gd name="T56" fmla="*/ 0 w 78"/>
                  <a:gd name="T57" fmla="*/ 38 h 78"/>
                  <a:gd name="T58" fmla="*/ 2 w 78"/>
                  <a:gd name="T59" fmla="*/ 30 h 78"/>
                  <a:gd name="T60" fmla="*/ 4 w 78"/>
                  <a:gd name="T61" fmla="*/ 22 h 78"/>
                  <a:gd name="T62" fmla="*/ 8 w 78"/>
                  <a:gd name="T63" fmla="*/ 16 h 78"/>
                  <a:gd name="T64" fmla="*/ 12 w 78"/>
                  <a:gd name="T65" fmla="*/ 10 h 78"/>
                  <a:gd name="T66" fmla="*/ 18 w 78"/>
                  <a:gd name="T67" fmla="*/ 6 h 78"/>
                  <a:gd name="T68" fmla="*/ 26 w 78"/>
                  <a:gd name="T69" fmla="*/ 4 h 78"/>
                  <a:gd name="T70" fmla="*/ 32 w 78"/>
                  <a:gd name="T71" fmla="*/ 2 h 78"/>
                  <a:gd name="T72" fmla="*/ 40 w 78"/>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78">
                    <a:moveTo>
                      <a:pt x="40" y="0"/>
                    </a:moveTo>
                    <a:lnTo>
                      <a:pt x="40" y="0"/>
                    </a:lnTo>
                    <a:lnTo>
                      <a:pt x="48" y="2"/>
                    </a:lnTo>
                    <a:lnTo>
                      <a:pt x="56" y="4"/>
                    </a:lnTo>
                    <a:lnTo>
                      <a:pt x="62" y="8"/>
                    </a:lnTo>
                    <a:lnTo>
                      <a:pt x="68" y="14"/>
                    </a:lnTo>
                    <a:lnTo>
                      <a:pt x="72" y="20"/>
                    </a:lnTo>
                    <a:lnTo>
                      <a:pt x="76" y="26"/>
                    </a:lnTo>
                    <a:lnTo>
                      <a:pt x="78" y="34"/>
                    </a:lnTo>
                    <a:lnTo>
                      <a:pt x="78" y="42"/>
                    </a:lnTo>
                    <a:lnTo>
                      <a:pt x="78" y="42"/>
                    </a:lnTo>
                    <a:lnTo>
                      <a:pt x="76" y="48"/>
                    </a:lnTo>
                    <a:lnTo>
                      <a:pt x="74" y="56"/>
                    </a:lnTo>
                    <a:lnTo>
                      <a:pt x="70" y="62"/>
                    </a:lnTo>
                    <a:lnTo>
                      <a:pt x="66" y="68"/>
                    </a:lnTo>
                    <a:lnTo>
                      <a:pt x="60" y="72"/>
                    </a:lnTo>
                    <a:lnTo>
                      <a:pt x="52" y="76"/>
                    </a:lnTo>
                    <a:lnTo>
                      <a:pt x="44" y="78"/>
                    </a:lnTo>
                    <a:lnTo>
                      <a:pt x="38" y="78"/>
                    </a:lnTo>
                    <a:lnTo>
                      <a:pt x="38" y="78"/>
                    </a:lnTo>
                    <a:lnTo>
                      <a:pt x="30" y="78"/>
                    </a:lnTo>
                    <a:lnTo>
                      <a:pt x="22" y="74"/>
                    </a:lnTo>
                    <a:lnTo>
                      <a:pt x="16" y="70"/>
                    </a:lnTo>
                    <a:lnTo>
                      <a:pt x="10" y="66"/>
                    </a:lnTo>
                    <a:lnTo>
                      <a:pt x="6" y="60"/>
                    </a:lnTo>
                    <a:lnTo>
                      <a:pt x="2" y="52"/>
                    </a:lnTo>
                    <a:lnTo>
                      <a:pt x="0" y="46"/>
                    </a:lnTo>
                    <a:lnTo>
                      <a:pt x="0" y="38"/>
                    </a:lnTo>
                    <a:lnTo>
                      <a:pt x="0" y="38"/>
                    </a:lnTo>
                    <a:lnTo>
                      <a:pt x="2" y="30"/>
                    </a:lnTo>
                    <a:lnTo>
                      <a:pt x="4" y="22"/>
                    </a:lnTo>
                    <a:lnTo>
                      <a:pt x="8" y="16"/>
                    </a:lnTo>
                    <a:lnTo>
                      <a:pt x="12" y="10"/>
                    </a:lnTo>
                    <a:lnTo>
                      <a:pt x="18" y="6"/>
                    </a:lnTo>
                    <a:lnTo>
                      <a:pt x="26" y="4"/>
                    </a:lnTo>
                    <a:lnTo>
                      <a:pt x="32" y="2"/>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7" name="Freeform 77"/>
              <p:cNvSpPr>
                <a:spLocks noEditPoints="1"/>
              </p:cNvSpPr>
              <p:nvPr/>
            </p:nvSpPr>
            <p:spPr bwMode="auto">
              <a:xfrm>
                <a:off x="7731125" y="3943350"/>
                <a:ext cx="177800" cy="177800"/>
              </a:xfrm>
              <a:custGeom>
                <a:avLst/>
                <a:gdLst>
                  <a:gd name="T0" fmla="*/ 0 w 112"/>
                  <a:gd name="T1" fmla="*/ 52 h 112"/>
                  <a:gd name="T2" fmla="*/ 4 w 112"/>
                  <a:gd name="T3" fmla="*/ 74 h 112"/>
                  <a:gd name="T4" fmla="*/ 16 w 112"/>
                  <a:gd name="T5" fmla="*/ 94 h 112"/>
                  <a:gd name="T6" fmla="*/ 32 w 112"/>
                  <a:gd name="T7" fmla="*/ 106 h 112"/>
                  <a:gd name="T8" fmla="*/ 54 w 112"/>
                  <a:gd name="T9" fmla="*/ 112 h 112"/>
                  <a:gd name="T10" fmla="*/ 66 w 112"/>
                  <a:gd name="T11" fmla="*/ 110 h 112"/>
                  <a:gd name="T12" fmla="*/ 86 w 112"/>
                  <a:gd name="T13" fmla="*/ 104 h 112"/>
                  <a:gd name="T14" fmla="*/ 102 w 112"/>
                  <a:gd name="T15" fmla="*/ 88 h 112"/>
                  <a:gd name="T16" fmla="*/ 112 w 112"/>
                  <a:gd name="T17" fmla="*/ 70 h 112"/>
                  <a:gd name="T18" fmla="*/ 112 w 112"/>
                  <a:gd name="T19" fmla="*/ 58 h 112"/>
                  <a:gd name="T20" fmla="*/ 110 w 112"/>
                  <a:gd name="T21" fmla="*/ 36 h 112"/>
                  <a:gd name="T22" fmla="*/ 98 w 112"/>
                  <a:gd name="T23" fmla="*/ 18 h 112"/>
                  <a:gd name="T24" fmla="*/ 82 w 112"/>
                  <a:gd name="T25" fmla="*/ 4 h 112"/>
                  <a:gd name="T26" fmla="*/ 60 w 112"/>
                  <a:gd name="T27" fmla="*/ 0 h 112"/>
                  <a:gd name="T28" fmla="*/ 48 w 112"/>
                  <a:gd name="T29" fmla="*/ 0 h 112"/>
                  <a:gd name="T30" fmla="*/ 28 w 112"/>
                  <a:gd name="T31" fmla="*/ 8 h 112"/>
                  <a:gd name="T32" fmla="*/ 12 w 112"/>
                  <a:gd name="T33" fmla="*/ 22 h 112"/>
                  <a:gd name="T34" fmla="*/ 2 w 112"/>
                  <a:gd name="T35" fmla="*/ 42 h 112"/>
                  <a:gd name="T36" fmla="*/ 18 w 112"/>
                  <a:gd name="T37" fmla="*/ 54 h 112"/>
                  <a:gd name="T38" fmla="*/ 20 w 112"/>
                  <a:gd name="T39" fmla="*/ 46 h 112"/>
                  <a:gd name="T40" fmla="*/ 26 w 112"/>
                  <a:gd name="T41" fmla="*/ 32 h 112"/>
                  <a:gd name="T42" fmla="*/ 36 w 112"/>
                  <a:gd name="T43" fmla="*/ 22 h 112"/>
                  <a:gd name="T44" fmla="*/ 50 w 112"/>
                  <a:gd name="T45" fmla="*/ 18 h 112"/>
                  <a:gd name="T46" fmla="*/ 58 w 112"/>
                  <a:gd name="T47" fmla="*/ 16 h 112"/>
                  <a:gd name="T48" fmla="*/ 74 w 112"/>
                  <a:gd name="T49" fmla="*/ 20 h 112"/>
                  <a:gd name="T50" fmla="*/ 86 w 112"/>
                  <a:gd name="T51" fmla="*/ 30 h 112"/>
                  <a:gd name="T52" fmla="*/ 94 w 112"/>
                  <a:gd name="T53" fmla="*/ 42 h 112"/>
                  <a:gd name="T54" fmla="*/ 96 w 112"/>
                  <a:gd name="T55" fmla="*/ 58 h 112"/>
                  <a:gd name="T56" fmla="*/ 94 w 112"/>
                  <a:gd name="T57" fmla="*/ 64 h 112"/>
                  <a:gd name="T58" fmla="*/ 88 w 112"/>
                  <a:gd name="T59" fmla="*/ 78 h 112"/>
                  <a:gd name="T60" fmla="*/ 78 w 112"/>
                  <a:gd name="T61" fmla="*/ 88 h 112"/>
                  <a:gd name="T62" fmla="*/ 64 w 112"/>
                  <a:gd name="T63" fmla="*/ 94 h 112"/>
                  <a:gd name="T64" fmla="*/ 56 w 112"/>
                  <a:gd name="T65" fmla="*/ 94 h 112"/>
                  <a:gd name="T66" fmla="*/ 40 w 112"/>
                  <a:gd name="T67" fmla="*/ 90 h 112"/>
                  <a:gd name="T68" fmla="*/ 28 w 112"/>
                  <a:gd name="T69" fmla="*/ 82 h 112"/>
                  <a:gd name="T70" fmla="*/ 20 w 112"/>
                  <a:gd name="T71" fmla="*/ 68 h 112"/>
                  <a:gd name="T72" fmla="*/ 18 w 112"/>
                  <a:gd name="T73" fmla="*/ 5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2" y="64"/>
                    </a:lnTo>
                    <a:lnTo>
                      <a:pt x="4" y="74"/>
                    </a:lnTo>
                    <a:lnTo>
                      <a:pt x="10" y="84"/>
                    </a:lnTo>
                    <a:lnTo>
                      <a:pt x="16" y="94"/>
                    </a:lnTo>
                    <a:lnTo>
                      <a:pt x="24" y="100"/>
                    </a:lnTo>
                    <a:lnTo>
                      <a:pt x="32" y="106"/>
                    </a:lnTo>
                    <a:lnTo>
                      <a:pt x="44" y="110"/>
                    </a:lnTo>
                    <a:lnTo>
                      <a:pt x="54" y="112"/>
                    </a:lnTo>
                    <a:lnTo>
                      <a:pt x="54" y="112"/>
                    </a:lnTo>
                    <a:lnTo>
                      <a:pt x="66" y="110"/>
                    </a:lnTo>
                    <a:lnTo>
                      <a:pt x="76" y="108"/>
                    </a:lnTo>
                    <a:lnTo>
                      <a:pt x="86" y="104"/>
                    </a:lnTo>
                    <a:lnTo>
                      <a:pt x="94" y="96"/>
                    </a:lnTo>
                    <a:lnTo>
                      <a:pt x="102" y="88"/>
                    </a:lnTo>
                    <a:lnTo>
                      <a:pt x="108" y="80"/>
                    </a:lnTo>
                    <a:lnTo>
                      <a:pt x="112" y="70"/>
                    </a:lnTo>
                    <a:lnTo>
                      <a:pt x="112" y="58"/>
                    </a:lnTo>
                    <a:lnTo>
                      <a:pt x="112" y="58"/>
                    </a:lnTo>
                    <a:lnTo>
                      <a:pt x="112" y="46"/>
                    </a:lnTo>
                    <a:lnTo>
                      <a:pt x="110" y="36"/>
                    </a:lnTo>
                    <a:lnTo>
                      <a:pt x="104" y="26"/>
                    </a:lnTo>
                    <a:lnTo>
                      <a:pt x="98" y="18"/>
                    </a:lnTo>
                    <a:lnTo>
                      <a:pt x="90" y="10"/>
                    </a:lnTo>
                    <a:lnTo>
                      <a:pt x="82" y="4"/>
                    </a:lnTo>
                    <a:lnTo>
                      <a:pt x="70" y="2"/>
                    </a:lnTo>
                    <a:lnTo>
                      <a:pt x="60" y="0"/>
                    </a:lnTo>
                    <a:lnTo>
                      <a:pt x="60" y="0"/>
                    </a:lnTo>
                    <a:lnTo>
                      <a:pt x="48" y="0"/>
                    </a:lnTo>
                    <a:lnTo>
                      <a:pt x="38" y="2"/>
                    </a:lnTo>
                    <a:lnTo>
                      <a:pt x="28" y="8"/>
                    </a:lnTo>
                    <a:lnTo>
                      <a:pt x="20" y="14"/>
                    </a:lnTo>
                    <a:lnTo>
                      <a:pt x="12" y="22"/>
                    </a:lnTo>
                    <a:lnTo>
                      <a:pt x="6" y="32"/>
                    </a:lnTo>
                    <a:lnTo>
                      <a:pt x="2" y="42"/>
                    </a:lnTo>
                    <a:lnTo>
                      <a:pt x="0" y="52"/>
                    </a:lnTo>
                    <a:close/>
                    <a:moveTo>
                      <a:pt x="18" y="54"/>
                    </a:moveTo>
                    <a:lnTo>
                      <a:pt x="18" y="54"/>
                    </a:lnTo>
                    <a:lnTo>
                      <a:pt x="20" y="46"/>
                    </a:lnTo>
                    <a:lnTo>
                      <a:pt x="22" y="38"/>
                    </a:lnTo>
                    <a:lnTo>
                      <a:pt x="26" y="32"/>
                    </a:lnTo>
                    <a:lnTo>
                      <a:pt x="30" y="26"/>
                    </a:lnTo>
                    <a:lnTo>
                      <a:pt x="36" y="22"/>
                    </a:lnTo>
                    <a:lnTo>
                      <a:pt x="44" y="20"/>
                    </a:lnTo>
                    <a:lnTo>
                      <a:pt x="50" y="18"/>
                    </a:lnTo>
                    <a:lnTo>
                      <a:pt x="58" y="16"/>
                    </a:lnTo>
                    <a:lnTo>
                      <a:pt x="58" y="16"/>
                    </a:lnTo>
                    <a:lnTo>
                      <a:pt x="66" y="18"/>
                    </a:lnTo>
                    <a:lnTo>
                      <a:pt x="74" y="20"/>
                    </a:lnTo>
                    <a:lnTo>
                      <a:pt x="80" y="24"/>
                    </a:lnTo>
                    <a:lnTo>
                      <a:pt x="86" y="30"/>
                    </a:lnTo>
                    <a:lnTo>
                      <a:pt x="90" y="36"/>
                    </a:lnTo>
                    <a:lnTo>
                      <a:pt x="94" y="42"/>
                    </a:lnTo>
                    <a:lnTo>
                      <a:pt x="96" y="50"/>
                    </a:lnTo>
                    <a:lnTo>
                      <a:pt x="96" y="58"/>
                    </a:lnTo>
                    <a:lnTo>
                      <a:pt x="96" y="58"/>
                    </a:lnTo>
                    <a:lnTo>
                      <a:pt x="94" y="64"/>
                    </a:lnTo>
                    <a:lnTo>
                      <a:pt x="92" y="72"/>
                    </a:lnTo>
                    <a:lnTo>
                      <a:pt x="88" y="78"/>
                    </a:lnTo>
                    <a:lnTo>
                      <a:pt x="84" y="84"/>
                    </a:lnTo>
                    <a:lnTo>
                      <a:pt x="78" y="88"/>
                    </a:lnTo>
                    <a:lnTo>
                      <a:pt x="70" y="92"/>
                    </a:lnTo>
                    <a:lnTo>
                      <a:pt x="64" y="94"/>
                    </a:lnTo>
                    <a:lnTo>
                      <a:pt x="56" y="94"/>
                    </a:lnTo>
                    <a:lnTo>
                      <a:pt x="56" y="94"/>
                    </a:lnTo>
                    <a:lnTo>
                      <a:pt x="48" y="94"/>
                    </a:lnTo>
                    <a:lnTo>
                      <a:pt x="40" y="90"/>
                    </a:lnTo>
                    <a:lnTo>
                      <a:pt x="34" y="86"/>
                    </a:lnTo>
                    <a:lnTo>
                      <a:pt x="28" y="82"/>
                    </a:lnTo>
                    <a:lnTo>
                      <a:pt x="24" y="76"/>
                    </a:lnTo>
                    <a:lnTo>
                      <a:pt x="20" y="68"/>
                    </a:lnTo>
                    <a:lnTo>
                      <a:pt x="18" y="62"/>
                    </a:lnTo>
                    <a:lnTo>
                      <a:pt x="18" y="54"/>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8" name="Freeform 78"/>
              <p:cNvSpPr/>
              <p:nvPr/>
            </p:nvSpPr>
            <p:spPr bwMode="auto">
              <a:xfrm>
                <a:off x="7731125" y="3943350"/>
                <a:ext cx="177800" cy="177800"/>
              </a:xfrm>
              <a:custGeom>
                <a:avLst/>
                <a:gdLst>
                  <a:gd name="T0" fmla="*/ 0 w 112"/>
                  <a:gd name="T1" fmla="*/ 52 h 112"/>
                  <a:gd name="T2" fmla="*/ 0 w 112"/>
                  <a:gd name="T3" fmla="*/ 52 h 112"/>
                  <a:gd name="T4" fmla="*/ 2 w 112"/>
                  <a:gd name="T5" fmla="*/ 64 h 112"/>
                  <a:gd name="T6" fmla="*/ 4 w 112"/>
                  <a:gd name="T7" fmla="*/ 74 h 112"/>
                  <a:gd name="T8" fmla="*/ 10 w 112"/>
                  <a:gd name="T9" fmla="*/ 84 h 112"/>
                  <a:gd name="T10" fmla="*/ 16 w 112"/>
                  <a:gd name="T11" fmla="*/ 94 h 112"/>
                  <a:gd name="T12" fmla="*/ 24 w 112"/>
                  <a:gd name="T13" fmla="*/ 100 h 112"/>
                  <a:gd name="T14" fmla="*/ 32 w 112"/>
                  <a:gd name="T15" fmla="*/ 106 h 112"/>
                  <a:gd name="T16" fmla="*/ 44 w 112"/>
                  <a:gd name="T17" fmla="*/ 110 h 112"/>
                  <a:gd name="T18" fmla="*/ 54 w 112"/>
                  <a:gd name="T19" fmla="*/ 112 h 112"/>
                  <a:gd name="T20" fmla="*/ 54 w 112"/>
                  <a:gd name="T21" fmla="*/ 112 h 112"/>
                  <a:gd name="T22" fmla="*/ 66 w 112"/>
                  <a:gd name="T23" fmla="*/ 110 h 112"/>
                  <a:gd name="T24" fmla="*/ 76 w 112"/>
                  <a:gd name="T25" fmla="*/ 108 h 112"/>
                  <a:gd name="T26" fmla="*/ 86 w 112"/>
                  <a:gd name="T27" fmla="*/ 104 h 112"/>
                  <a:gd name="T28" fmla="*/ 94 w 112"/>
                  <a:gd name="T29" fmla="*/ 96 h 112"/>
                  <a:gd name="T30" fmla="*/ 102 w 112"/>
                  <a:gd name="T31" fmla="*/ 88 h 112"/>
                  <a:gd name="T32" fmla="*/ 108 w 112"/>
                  <a:gd name="T33" fmla="*/ 80 h 112"/>
                  <a:gd name="T34" fmla="*/ 112 w 112"/>
                  <a:gd name="T35" fmla="*/ 70 h 112"/>
                  <a:gd name="T36" fmla="*/ 112 w 112"/>
                  <a:gd name="T37" fmla="*/ 58 h 112"/>
                  <a:gd name="T38" fmla="*/ 112 w 112"/>
                  <a:gd name="T39" fmla="*/ 58 h 112"/>
                  <a:gd name="T40" fmla="*/ 112 w 112"/>
                  <a:gd name="T41" fmla="*/ 46 h 112"/>
                  <a:gd name="T42" fmla="*/ 110 w 112"/>
                  <a:gd name="T43" fmla="*/ 36 h 112"/>
                  <a:gd name="T44" fmla="*/ 104 w 112"/>
                  <a:gd name="T45" fmla="*/ 26 h 112"/>
                  <a:gd name="T46" fmla="*/ 98 w 112"/>
                  <a:gd name="T47" fmla="*/ 18 h 112"/>
                  <a:gd name="T48" fmla="*/ 90 w 112"/>
                  <a:gd name="T49" fmla="*/ 10 h 112"/>
                  <a:gd name="T50" fmla="*/ 82 w 112"/>
                  <a:gd name="T51" fmla="*/ 4 h 112"/>
                  <a:gd name="T52" fmla="*/ 70 w 112"/>
                  <a:gd name="T53" fmla="*/ 2 h 112"/>
                  <a:gd name="T54" fmla="*/ 60 w 112"/>
                  <a:gd name="T55" fmla="*/ 0 h 112"/>
                  <a:gd name="T56" fmla="*/ 60 w 112"/>
                  <a:gd name="T57" fmla="*/ 0 h 112"/>
                  <a:gd name="T58" fmla="*/ 48 w 112"/>
                  <a:gd name="T59" fmla="*/ 0 h 112"/>
                  <a:gd name="T60" fmla="*/ 38 w 112"/>
                  <a:gd name="T61" fmla="*/ 2 h 112"/>
                  <a:gd name="T62" fmla="*/ 28 w 112"/>
                  <a:gd name="T63" fmla="*/ 8 h 112"/>
                  <a:gd name="T64" fmla="*/ 20 w 112"/>
                  <a:gd name="T65" fmla="*/ 14 h 112"/>
                  <a:gd name="T66" fmla="*/ 12 w 112"/>
                  <a:gd name="T67" fmla="*/ 22 h 112"/>
                  <a:gd name="T68" fmla="*/ 6 w 112"/>
                  <a:gd name="T69" fmla="*/ 32 h 112"/>
                  <a:gd name="T70" fmla="*/ 2 w 112"/>
                  <a:gd name="T71" fmla="*/ 42 h 112"/>
                  <a:gd name="T72" fmla="*/ 0 w 112"/>
                  <a:gd name="T73"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2" y="64"/>
                    </a:lnTo>
                    <a:lnTo>
                      <a:pt x="4" y="74"/>
                    </a:lnTo>
                    <a:lnTo>
                      <a:pt x="10" y="84"/>
                    </a:lnTo>
                    <a:lnTo>
                      <a:pt x="16" y="94"/>
                    </a:lnTo>
                    <a:lnTo>
                      <a:pt x="24" y="100"/>
                    </a:lnTo>
                    <a:lnTo>
                      <a:pt x="32" y="106"/>
                    </a:lnTo>
                    <a:lnTo>
                      <a:pt x="44" y="110"/>
                    </a:lnTo>
                    <a:lnTo>
                      <a:pt x="54" y="112"/>
                    </a:lnTo>
                    <a:lnTo>
                      <a:pt x="54" y="112"/>
                    </a:lnTo>
                    <a:lnTo>
                      <a:pt x="66" y="110"/>
                    </a:lnTo>
                    <a:lnTo>
                      <a:pt x="76" y="108"/>
                    </a:lnTo>
                    <a:lnTo>
                      <a:pt x="86" y="104"/>
                    </a:lnTo>
                    <a:lnTo>
                      <a:pt x="94" y="96"/>
                    </a:lnTo>
                    <a:lnTo>
                      <a:pt x="102" y="88"/>
                    </a:lnTo>
                    <a:lnTo>
                      <a:pt x="108" y="80"/>
                    </a:lnTo>
                    <a:lnTo>
                      <a:pt x="112" y="70"/>
                    </a:lnTo>
                    <a:lnTo>
                      <a:pt x="112" y="58"/>
                    </a:lnTo>
                    <a:lnTo>
                      <a:pt x="112" y="58"/>
                    </a:lnTo>
                    <a:lnTo>
                      <a:pt x="112" y="46"/>
                    </a:lnTo>
                    <a:lnTo>
                      <a:pt x="110" y="36"/>
                    </a:lnTo>
                    <a:lnTo>
                      <a:pt x="104" y="26"/>
                    </a:lnTo>
                    <a:lnTo>
                      <a:pt x="98" y="18"/>
                    </a:lnTo>
                    <a:lnTo>
                      <a:pt x="90" y="10"/>
                    </a:lnTo>
                    <a:lnTo>
                      <a:pt x="82" y="4"/>
                    </a:lnTo>
                    <a:lnTo>
                      <a:pt x="70" y="2"/>
                    </a:lnTo>
                    <a:lnTo>
                      <a:pt x="60" y="0"/>
                    </a:lnTo>
                    <a:lnTo>
                      <a:pt x="60" y="0"/>
                    </a:lnTo>
                    <a:lnTo>
                      <a:pt x="48" y="0"/>
                    </a:lnTo>
                    <a:lnTo>
                      <a:pt x="38" y="2"/>
                    </a:lnTo>
                    <a:lnTo>
                      <a:pt x="28" y="8"/>
                    </a:lnTo>
                    <a:lnTo>
                      <a:pt x="20" y="14"/>
                    </a:lnTo>
                    <a:lnTo>
                      <a:pt x="12" y="22"/>
                    </a:lnTo>
                    <a:lnTo>
                      <a:pt x="6" y="32"/>
                    </a:lnTo>
                    <a:lnTo>
                      <a:pt x="2" y="42"/>
                    </a:lnTo>
                    <a:lnTo>
                      <a:pt x="0"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59" name="Freeform 79"/>
              <p:cNvSpPr/>
              <p:nvPr/>
            </p:nvSpPr>
            <p:spPr bwMode="auto">
              <a:xfrm>
                <a:off x="7759700" y="3968750"/>
                <a:ext cx="123825" cy="123825"/>
              </a:xfrm>
              <a:custGeom>
                <a:avLst/>
                <a:gdLst>
                  <a:gd name="T0" fmla="*/ 0 w 78"/>
                  <a:gd name="T1" fmla="*/ 38 h 78"/>
                  <a:gd name="T2" fmla="*/ 0 w 78"/>
                  <a:gd name="T3" fmla="*/ 38 h 78"/>
                  <a:gd name="T4" fmla="*/ 2 w 78"/>
                  <a:gd name="T5" fmla="*/ 30 h 78"/>
                  <a:gd name="T6" fmla="*/ 4 w 78"/>
                  <a:gd name="T7" fmla="*/ 22 h 78"/>
                  <a:gd name="T8" fmla="*/ 8 w 78"/>
                  <a:gd name="T9" fmla="*/ 16 h 78"/>
                  <a:gd name="T10" fmla="*/ 12 w 78"/>
                  <a:gd name="T11" fmla="*/ 10 h 78"/>
                  <a:gd name="T12" fmla="*/ 18 w 78"/>
                  <a:gd name="T13" fmla="*/ 6 h 78"/>
                  <a:gd name="T14" fmla="*/ 26 w 78"/>
                  <a:gd name="T15" fmla="*/ 4 h 78"/>
                  <a:gd name="T16" fmla="*/ 32 w 78"/>
                  <a:gd name="T17" fmla="*/ 2 h 78"/>
                  <a:gd name="T18" fmla="*/ 40 w 78"/>
                  <a:gd name="T19" fmla="*/ 0 h 78"/>
                  <a:gd name="T20" fmla="*/ 40 w 78"/>
                  <a:gd name="T21" fmla="*/ 0 h 78"/>
                  <a:gd name="T22" fmla="*/ 48 w 78"/>
                  <a:gd name="T23" fmla="*/ 2 h 78"/>
                  <a:gd name="T24" fmla="*/ 56 w 78"/>
                  <a:gd name="T25" fmla="*/ 4 h 78"/>
                  <a:gd name="T26" fmla="*/ 62 w 78"/>
                  <a:gd name="T27" fmla="*/ 8 h 78"/>
                  <a:gd name="T28" fmla="*/ 68 w 78"/>
                  <a:gd name="T29" fmla="*/ 14 h 78"/>
                  <a:gd name="T30" fmla="*/ 72 w 78"/>
                  <a:gd name="T31" fmla="*/ 20 h 78"/>
                  <a:gd name="T32" fmla="*/ 76 w 78"/>
                  <a:gd name="T33" fmla="*/ 26 h 78"/>
                  <a:gd name="T34" fmla="*/ 78 w 78"/>
                  <a:gd name="T35" fmla="*/ 34 h 78"/>
                  <a:gd name="T36" fmla="*/ 78 w 78"/>
                  <a:gd name="T37" fmla="*/ 42 h 78"/>
                  <a:gd name="T38" fmla="*/ 78 w 78"/>
                  <a:gd name="T39" fmla="*/ 42 h 78"/>
                  <a:gd name="T40" fmla="*/ 76 w 78"/>
                  <a:gd name="T41" fmla="*/ 48 h 78"/>
                  <a:gd name="T42" fmla="*/ 74 w 78"/>
                  <a:gd name="T43" fmla="*/ 56 h 78"/>
                  <a:gd name="T44" fmla="*/ 70 w 78"/>
                  <a:gd name="T45" fmla="*/ 62 h 78"/>
                  <a:gd name="T46" fmla="*/ 66 w 78"/>
                  <a:gd name="T47" fmla="*/ 68 h 78"/>
                  <a:gd name="T48" fmla="*/ 60 w 78"/>
                  <a:gd name="T49" fmla="*/ 72 h 78"/>
                  <a:gd name="T50" fmla="*/ 52 w 78"/>
                  <a:gd name="T51" fmla="*/ 76 h 78"/>
                  <a:gd name="T52" fmla="*/ 46 w 78"/>
                  <a:gd name="T53" fmla="*/ 78 h 78"/>
                  <a:gd name="T54" fmla="*/ 38 w 78"/>
                  <a:gd name="T55" fmla="*/ 78 h 78"/>
                  <a:gd name="T56" fmla="*/ 38 w 78"/>
                  <a:gd name="T57" fmla="*/ 78 h 78"/>
                  <a:gd name="T58" fmla="*/ 30 w 78"/>
                  <a:gd name="T59" fmla="*/ 78 h 78"/>
                  <a:gd name="T60" fmla="*/ 22 w 78"/>
                  <a:gd name="T61" fmla="*/ 74 h 78"/>
                  <a:gd name="T62" fmla="*/ 16 w 78"/>
                  <a:gd name="T63" fmla="*/ 70 h 78"/>
                  <a:gd name="T64" fmla="*/ 10 w 78"/>
                  <a:gd name="T65" fmla="*/ 66 h 78"/>
                  <a:gd name="T66" fmla="*/ 6 w 78"/>
                  <a:gd name="T67" fmla="*/ 60 h 78"/>
                  <a:gd name="T68" fmla="*/ 2 w 78"/>
                  <a:gd name="T69" fmla="*/ 52 h 78"/>
                  <a:gd name="T70" fmla="*/ 0 w 78"/>
                  <a:gd name="T71" fmla="*/ 46 h 78"/>
                  <a:gd name="T72" fmla="*/ 0 w 78"/>
                  <a:gd name="T73"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78">
                    <a:moveTo>
                      <a:pt x="0" y="38"/>
                    </a:moveTo>
                    <a:lnTo>
                      <a:pt x="0" y="38"/>
                    </a:lnTo>
                    <a:lnTo>
                      <a:pt x="2" y="30"/>
                    </a:lnTo>
                    <a:lnTo>
                      <a:pt x="4" y="22"/>
                    </a:lnTo>
                    <a:lnTo>
                      <a:pt x="8" y="16"/>
                    </a:lnTo>
                    <a:lnTo>
                      <a:pt x="12" y="10"/>
                    </a:lnTo>
                    <a:lnTo>
                      <a:pt x="18" y="6"/>
                    </a:lnTo>
                    <a:lnTo>
                      <a:pt x="26" y="4"/>
                    </a:lnTo>
                    <a:lnTo>
                      <a:pt x="32" y="2"/>
                    </a:lnTo>
                    <a:lnTo>
                      <a:pt x="40" y="0"/>
                    </a:lnTo>
                    <a:lnTo>
                      <a:pt x="40" y="0"/>
                    </a:lnTo>
                    <a:lnTo>
                      <a:pt x="48" y="2"/>
                    </a:lnTo>
                    <a:lnTo>
                      <a:pt x="56" y="4"/>
                    </a:lnTo>
                    <a:lnTo>
                      <a:pt x="62" y="8"/>
                    </a:lnTo>
                    <a:lnTo>
                      <a:pt x="68" y="14"/>
                    </a:lnTo>
                    <a:lnTo>
                      <a:pt x="72" y="20"/>
                    </a:lnTo>
                    <a:lnTo>
                      <a:pt x="76" y="26"/>
                    </a:lnTo>
                    <a:lnTo>
                      <a:pt x="78" y="34"/>
                    </a:lnTo>
                    <a:lnTo>
                      <a:pt x="78" y="42"/>
                    </a:lnTo>
                    <a:lnTo>
                      <a:pt x="78" y="42"/>
                    </a:lnTo>
                    <a:lnTo>
                      <a:pt x="76" y="48"/>
                    </a:lnTo>
                    <a:lnTo>
                      <a:pt x="74" y="56"/>
                    </a:lnTo>
                    <a:lnTo>
                      <a:pt x="70" y="62"/>
                    </a:lnTo>
                    <a:lnTo>
                      <a:pt x="66" y="68"/>
                    </a:lnTo>
                    <a:lnTo>
                      <a:pt x="60" y="72"/>
                    </a:lnTo>
                    <a:lnTo>
                      <a:pt x="52" y="76"/>
                    </a:lnTo>
                    <a:lnTo>
                      <a:pt x="46" y="78"/>
                    </a:lnTo>
                    <a:lnTo>
                      <a:pt x="38" y="78"/>
                    </a:lnTo>
                    <a:lnTo>
                      <a:pt x="38" y="78"/>
                    </a:lnTo>
                    <a:lnTo>
                      <a:pt x="30" y="78"/>
                    </a:lnTo>
                    <a:lnTo>
                      <a:pt x="22" y="74"/>
                    </a:lnTo>
                    <a:lnTo>
                      <a:pt x="16" y="70"/>
                    </a:lnTo>
                    <a:lnTo>
                      <a:pt x="10" y="66"/>
                    </a:lnTo>
                    <a:lnTo>
                      <a:pt x="6" y="60"/>
                    </a:lnTo>
                    <a:lnTo>
                      <a:pt x="2" y="52"/>
                    </a:lnTo>
                    <a:lnTo>
                      <a:pt x="0" y="46"/>
                    </a:lnTo>
                    <a:lnTo>
                      <a:pt x="0" y="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0" name="Freeform 80"/>
              <p:cNvSpPr/>
              <p:nvPr/>
            </p:nvSpPr>
            <p:spPr bwMode="auto">
              <a:xfrm>
                <a:off x="7747000" y="4286250"/>
                <a:ext cx="120650" cy="123825"/>
              </a:xfrm>
              <a:custGeom>
                <a:avLst/>
                <a:gdLst>
                  <a:gd name="T0" fmla="*/ 40 w 76"/>
                  <a:gd name="T1" fmla="*/ 0 h 78"/>
                  <a:gd name="T2" fmla="*/ 40 w 76"/>
                  <a:gd name="T3" fmla="*/ 0 h 78"/>
                  <a:gd name="T4" fmla="*/ 48 w 76"/>
                  <a:gd name="T5" fmla="*/ 2 h 78"/>
                  <a:gd name="T6" fmla="*/ 54 w 76"/>
                  <a:gd name="T7" fmla="*/ 4 h 78"/>
                  <a:gd name="T8" fmla="*/ 62 w 76"/>
                  <a:gd name="T9" fmla="*/ 8 h 78"/>
                  <a:gd name="T10" fmla="*/ 66 w 76"/>
                  <a:gd name="T11" fmla="*/ 12 h 78"/>
                  <a:gd name="T12" fmla="*/ 72 w 76"/>
                  <a:gd name="T13" fmla="*/ 18 h 78"/>
                  <a:gd name="T14" fmla="*/ 74 w 76"/>
                  <a:gd name="T15" fmla="*/ 26 h 78"/>
                  <a:gd name="T16" fmla="*/ 76 w 76"/>
                  <a:gd name="T17" fmla="*/ 32 h 78"/>
                  <a:gd name="T18" fmla="*/ 76 w 76"/>
                  <a:gd name="T19" fmla="*/ 40 h 78"/>
                  <a:gd name="T20" fmla="*/ 76 w 76"/>
                  <a:gd name="T21" fmla="*/ 40 h 78"/>
                  <a:gd name="T22" fmla="*/ 76 w 76"/>
                  <a:gd name="T23" fmla="*/ 48 h 78"/>
                  <a:gd name="T24" fmla="*/ 72 w 76"/>
                  <a:gd name="T25" fmla="*/ 56 h 78"/>
                  <a:gd name="T26" fmla="*/ 70 w 76"/>
                  <a:gd name="T27" fmla="*/ 62 h 78"/>
                  <a:gd name="T28" fmla="*/ 64 w 76"/>
                  <a:gd name="T29" fmla="*/ 68 h 78"/>
                  <a:gd name="T30" fmla="*/ 58 w 76"/>
                  <a:gd name="T31" fmla="*/ 72 h 78"/>
                  <a:gd name="T32" fmla="*/ 52 w 76"/>
                  <a:gd name="T33" fmla="*/ 76 h 78"/>
                  <a:gd name="T34" fmla="*/ 44 w 76"/>
                  <a:gd name="T35" fmla="*/ 78 h 78"/>
                  <a:gd name="T36" fmla="*/ 36 w 76"/>
                  <a:gd name="T37" fmla="*/ 78 h 78"/>
                  <a:gd name="T38" fmla="*/ 36 w 76"/>
                  <a:gd name="T39" fmla="*/ 78 h 78"/>
                  <a:gd name="T40" fmla="*/ 28 w 76"/>
                  <a:gd name="T41" fmla="*/ 76 h 78"/>
                  <a:gd name="T42" fmla="*/ 22 w 76"/>
                  <a:gd name="T43" fmla="*/ 74 h 78"/>
                  <a:gd name="T44" fmla="*/ 14 w 76"/>
                  <a:gd name="T45" fmla="*/ 70 h 78"/>
                  <a:gd name="T46" fmla="*/ 10 w 76"/>
                  <a:gd name="T47" fmla="*/ 66 h 78"/>
                  <a:gd name="T48" fmla="*/ 4 w 76"/>
                  <a:gd name="T49" fmla="*/ 60 h 78"/>
                  <a:gd name="T50" fmla="*/ 2 w 76"/>
                  <a:gd name="T51" fmla="*/ 52 h 78"/>
                  <a:gd name="T52" fmla="*/ 0 w 76"/>
                  <a:gd name="T53" fmla="*/ 46 h 78"/>
                  <a:gd name="T54" fmla="*/ 0 w 76"/>
                  <a:gd name="T55" fmla="*/ 38 h 78"/>
                  <a:gd name="T56" fmla="*/ 0 w 76"/>
                  <a:gd name="T57" fmla="*/ 38 h 78"/>
                  <a:gd name="T58" fmla="*/ 0 w 76"/>
                  <a:gd name="T59" fmla="*/ 30 h 78"/>
                  <a:gd name="T60" fmla="*/ 2 w 76"/>
                  <a:gd name="T61" fmla="*/ 22 h 78"/>
                  <a:gd name="T62" fmla="*/ 6 w 76"/>
                  <a:gd name="T63" fmla="*/ 16 h 78"/>
                  <a:gd name="T64" fmla="*/ 12 w 76"/>
                  <a:gd name="T65" fmla="*/ 10 h 78"/>
                  <a:gd name="T66" fmla="*/ 18 w 76"/>
                  <a:gd name="T67" fmla="*/ 6 h 78"/>
                  <a:gd name="T68" fmla="*/ 24 w 76"/>
                  <a:gd name="T69" fmla="*/ 2 h 78"/>
                  <a:gd name="T70" fmla="*/ 32 w 76"/>
                  <a:gd name="T71" fmla="*/ 0 h 78"/>
                  <a:gd name="T72" fmla="*/ 40 w 76"/>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40" y="0"/>
                    </a:moveTo>
                    <a:lnTo>
                      <a:pt x="40" y="0"/>
                    </a:lnTo>
                    <a:lnTo>
                      <a:pt x="48" y="2"/>
                    </a:lnTo>
                    <a:lnTo>
                      <a:pt x="54" y="4"/>
                    </a:lnTo>
                    <a:lnTo>
                      <a:pt x="62" y="8"/>
                    </a:lnTo>
                    <a:lnTo>
                      <a:pt x="66" y="12"/>
                    </a:lnTo>
                    <a:lnTo>
                      <a:pt x="72" y="18"/>
                    </a:lnTo>
                    <a:lnTo>
                      <a:pt x="74" y="26"/>
                    </a:lnTo>
                    <a:lnTo>
                      <a:pt x="76" y="32"/>
                    </a:lnTo>
                    <a:lnTo>
                      <a:pt x="76" y="40"/>
                    </a:lnTo>
                    <a:lnTo>
                      <a:pt x="76" y="40"/>
                    </a:lnTo>
                    <a:lnTo>
                      <a:pt x="76" y="48"/>
                    </a:lnTo>
                    <a:lnTo>
                      <a:pt x="72" y="56"/>
                    </a:lnTo>
                    <a:lnTo>
                      <a:pt x="70" y="62"/>
                    </a:lnTo>
                    <a:lnTo>
                      <a:pt x="64" y="68"/>
                    </a:lnTo>
                    <a:lnTo>
                      <a:pt x="58" y="72"/>
                    </a:lnTo>
                    <a:lnTo>
                      <a:pt x="52" y="76"/>
                    </a:lnTo>
                    <a:lnTo>
                      <a:pt x="44" y="78"/>
                    </a:lnTo>
                    <a:lnTo>
                      <a:pt x="36" y="78"/>
                    </a:lnTo>
                    <a:lnTo>
                      <a:pt x="36" y="78"/>
                    </a:lnTo>
                    <a:lnTo>
                      <a:pt x="28" y="76"/>
                    </a:lnTo>
                    <a:lnTo>
                      <a:pt x="22" y="74"/>
                    </a:lnTo>
                    <a:lnTo>
                      <a:pt x="14" y="70"/>
                    </a:lnTo>
                    <a:lnTo>
                      <a:pt x="10" y="66"/>
                    </a:lnTo>
                    <a:lnTo>
                      <a:pt x="4" y="60"/>
                    </a:lnTo>
                    <a:lnTo>
                      <a:pt x="2" y="52"/>
                    </a:lnTo>
                    <a:lnTo>
                      <a:pt x="0" y="46"/>
                    </a:lnTo>
                    <a:lnTo>
                      <a:pt x="0" y="38"/>
                    </a:lnTo>
                    <a:lnTo>
                      <a:pt x="0" y="38"/>
                    </a:lnTo>
                    <a:lnTo>
                      <a:pt x="0" y="30"/>
                    </a:lnTo>
                    <a:lnTo>
                      <a:pt x="2" y="22"/>
                    </a:lnTo>
                    <a:lnTo>
                      <a:pt x="6" y="16"/>
                    </a:lnTo>
                    <a:lnTo>
                      <a:pt x="12" y="10"/>
                    </a:lnTo>
                    <a:lnTo>
                      <a:pt x="18" y="6"/>
                    </a:lnTo>
                    <a:lnTo>
                      <a:pt x="24" y="2"/>
                    </a:lnTo>
                    <a:lnTo>
                      <a:pt x="32" y="0"/>
                    </a:lnTo>
                    <a:lnTo>
                      <a:pt x="40" y="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1" name="Freeform 81"/>
              <p:cNvSpPr/>
              <p:nvPr/>
            </p:nvSpPr>
            <p:spPr bwMode="auto">
              <a:xfrm>
                <a:off x="7747000" y="4286250"/>
                <a:ext cx="120650" cy="123825"/>
              </a:xfrm>
              <a:custGeom>
                <a:avLst/>
                <a:gdLst>
                  <a:gd name="T0" fmla="*/ 40 w 76"/>
                  <a:gd name="T1" fmla="*/ 0 h 78"/>
                  <a:gd name="T2" fmla="*/ 40 w 76"/>
                  <a:gd name="T3" fmla="*/ 0 h 78"/>
                  <a:gd name="T4" fmla="*/ 48 w 76"/>
                  <a:gd name="T5" fmla="*/ 2 h 78"/>
                  <a:gd name="T6" fmla="*/ 54 w 76"/>
                  <a:gd name="T7" fmla="*/ 4 h 78"/>
                  <a:gd name="T8" fmla="*/ 62 w 76"/>
                  <a:gd name="T9" fmla="*/ 8 h 78"/>
                  <a:gd name="T10" fmla="*/ 66 w 76"/>
                  <a:gd name="T11" fmla="*/ 12 h 78"/>
                  <a:gd name="T12" fmla="*/ 72 w 76"/>
                  <a:gd name="T13" fmla="*/ 18 h 78"/>
                  <a:gd name="T14" fmla="*/ 74 w 76"/>
                  <a:gd name="T15" fmla="*/ 26 h 78"/>
                  <a:gd name="T16" fmla="*/ 76 w 76"/>
                  <a:gd name="T17" fmla="*/ 32 h 78"/>
                  <a:gd name="T18" fmla="*/ 76 w 76"/>
                  <a:gd name="T19" fmla="*/ 40 h 78"/>
                  <a:gd name="T20" fmla="*/ 76 w 76"/>
                  <a:gd name="T21" fmla="*/ 40 h 78"/>
                  <a:gd name="T22" fmla="*/ 76 w 76"/>
                  <a:gd name="T23" fmla="*/ 48 h 78"/>
                  <a:gd name="T24" fmla="*/ 72 w 76"/>
                  <a:gd name="T25" fmla="*/ 56 h 78"/>
                  <a:gd name="T26" fmla="*/ 70 w 76"/>
                  <a:gd name="T27" fmla="*/ 62 h 78"/>
                  <a:gd name="T28" fmla="*/ 64 w 76"/>
                  <a:gd name="T29" fmla="*/ 68 h 78"/>
                  <a:gd name="T30" fmla="*/ 58 w 76"/>
                  <a:gd name="T31" fmla="*/ 72 h 78"/>
                  <a:gd name="T32" fmla="*/ 52 w 76"/>
                  <a:gd name="T33" fmla="*/ 76 h 78"/>
                  <a:gd name="T34" fmla="*/ 44 w 76"/>
                  <a:gd name="T35" fmla="*/ 78 h 78"/>
                  <a:gd name="T36" fmla="*/ 36 w 76"/>
                  <a:gd name="T37" fmla="*/ 78 h 78"/>
                  <a:gd name="T38" fmla="*/ 36 w 76"/>
                  <a:gd name="T39" fmla="*/ 78 h 78"/>
                  <a:gd name="T40" fmla="*/ 28 w 76"/>
                  <a:gd name="T41" fmla="*/ 76 h 78"/>
                  <a:gd name="T42" fmla="*/ 22 w 76"/>
                  <a:gd name="T43" fmla="*/ 74 h 78"/>
                  <a:gd name="T44" fmla="*/ 14 w 76"/>
                  <a:gd name="T45" fmla="*/ 70 h 78"/>
                  <a:gd name="T46" fmla="*/ 10 w 76"/>
                  <a:gd name="T47" fmla="*/ 66 h 78"/>
                  <a:gd name="T48" fmla="*/ 4 w 76"/>
                  <a:gd name="T49" fmla="*/ 60 h 78"/>
                  <a:gd name="T50" fmla="*/ 2 w 76"/>
                  <a:gd name="T51" fmla="*/ 52 h 78"/>
                  <a:gd name="T52" fmla="*/ 0 w 76"/>
                  <a:gd name="T53" fmla="*/ 46 h 78"/>
                  <a:gd name="T54" fmla="*/ 0 w 76"/>
                  <a:gd name="T55" fmla="*/ 38 h 78"/>
                  <a:gd name="T56" fmla="*/ 0 w 76"/>
                  <a:gd name="T57" fmla="*/ 38 h 78"/>
                  <a:gd name="T58" fmla="*/ 0 w 76"/>
                  <a:gd name="T59" fmla="*/ 30 h 78"/>
                  <a:gd name="T60" fmla="*/ 2 w 76"/>
                  <a:gd name="T61" fmla="*/ 22 h 78"/>
                  <a:gd name="T62" fmla="*/ 6 w 76"/>
                  <a:gd name="T63" fmla="*/ 16 h 78"/>
                  <a:gd name="T64" fmla="*/ 12 w 76"/>
                  <a:gd name="T65" fmla="*/ 10 h 78"/>
                  <a:gd name="T66" fmla="*/ 18 w 76"/>
                  <a:gd name="T67" fmla="*/ 6 h 78"/>
                  <a:gd name="T68" fmla="*/ 24 w 76"/>
                  <a:gd name="T69" fmla="*/ 2 h 78"/>
                  <a:gd name="T70" fmla="*/ 32 w 76"/>
                  <a:gd name="T71" fmla="*/ 0 h 78"/>
                  <a:gd name="T72" fmla="*/ 40 w 76"/>
                  <a:gd name="T7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40" y="0"/>
                    </a:moveTo>
                    <a:lnTo>
                      <a:pt x="40" y="0"/>
                    </a:lnTo>
                    <a:lnTo>
                      <a:pt x="48" y="2"/>
                    </a:lnTo>
                    <a:lnTo>
                      <a:pt x="54" y="4"/>
                    </a:lnTo>
                    <a:lnTo>
                      <a:pt x="62" y="8"/>
                    </a:lnTo>
                    <a:lnTo>
                      <a:pt x="66" y="12"/>
                    </a:lnTo>
                    <a:lnTo>
                      <a:pt x="72" y="18"/>
                    </a:lnTo>
                    <a:lnTo>
                      <a:pt x="74" y="26"/>
                    </a:lnTo>
                    <a:lnTo>
                      <a:pt x="76" y="32"/>
                    </a:lnTo>
                    <a:lnTo>
                      <a:pt x="76" y="40"/>
                    </a:lnTo>
                    <a:lnTo>
                      <a:pt x="76" y="40"/>
                    </a:lnTo>
                    <a:lnTo>
                      <a:pt x="76" y="48"/>
                    </a:lnTo>
                    <a:lnTo>
                      <a:pt x="72" y="56"/>
                    </a:lnTo>
                    <a:lnTo>
                      <a:pt x="70" y="62"/>
                    </a:lnTo>
                    <a:lnTo>
                      <a:pt x="64" y="68"/>
                    </a:lnTo>
                    <a:lnTo>
                      <a:pt x="58" y="72"/>
                    </a:lnTo>
                    <a:lnTo>
                      <a:pt x="52" y="76"/>
                    </a:lnTo>
                    <a:lnTo>
                      <a:pt x="44" y="78"/>
                    </a:lnTo>
                    <a:lnTo>
                      <a:pt x="36" y="78"/>
                    </a:lnTo>
                    <a:lnTo>
                      <a:pt x="36" y="78"/>
                    </a:lnTo>
                    <a:lnTo>
                      <a:pt x="28" y="76"/>
                    </a:lnTo>
                    <a:lnTo>
                      <a:pt x="22" y="74"/>
                    </a:lnTo>
                    <a:lnTo>
                      <a:pt x="14" y="70"/>
                    </a:lnTo>
                    <a:lnTo>
                      <a:pt x="10" y="66"/>
                    </a:lnTo>
                    <a:lnTo>
                      <a:pt x="4" y="60"/>
                    </a:lnTo>
                    <a:lnTo>
                      <a:pt x="2" y="52"/>
                    </a:lnTo>
                    <a:lnTo>
                      <a:pt x="0" y="46"/>
                    </a:lnTo>
                    <a:lnTo>
                      <a:pt x="0" y="38"/>
                    </a:lnTo>
                    <a:lnTo>
                      <a:pt x="0" y="38"/>
                    </a:lnTo>
                    <a:lnTo>
                      <a:pt x="0" y="30"/>
                    </a:lnTo>
                    <a:lnTo>
                      <a:pt x="2" y="22"/>
                    </a:lnTo>
                    <a:lnTo>
                      <a:pt x="6" y="16"/>
                    </a:lnTo>
                    <a:lnTo>
                      <a:pt x="12" y="10"/>
                    </a:lnTo>
                    <a:lnTo>
                      <a:pt x="18" y="6"/>
                    </a:lnTo>
                    <a:lnTo>
                      <a:pt x="24" y="2"/>
                    </a:lnTo>
                    <a:lnTo>
                      <a:pt x="32" y="0"/>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2" name="Freeform 82"/>
              <p:cNvSpPr>
                <a:spLocks noEditPoints="1"/>
              </p:cNvSpPr>
              <p:nvPr/>
            </p:nvSpPr>
            <p:spPr bwMode="auto">
              <a:xfrm>
                <a:off x="7718425" y="4260850"/>
                <a:ext cx="177800" cy="177800"/>
              </a:xfrm>
              <a:custGeom>
                <a:avLst/>
                <a:gdLst>
                  <a:gd name="T0" fmla="*/ 0 w 112"/>
                  <a:gd name="T1" fmla="*/ 52 h 112"/>
                  <a:gd name="T2" fmla="*/ 4 w 112"/>
                  <a:gd name="T3" fmla="*/ 74 h 112"/>
                  <a:gd name="T4" fmla="*/ 14 w 112"/>
                  <a:gd name="T5" fmla="*/ 92 h 112"/>
                  <a:gd name="T6" fmla="*/ 32 w 112"/>
                  <a:gd name="T7" fmla="*/ 106 h 112"/>
                  <a:gd name="T8" fmla="*/ 54 w 112"/>
                  <a:gd name="T9" fmla="*/ 112 h 112"/>
                  <a:gd name="T10" fmla="*/ 64 w 112"/>
                  <a:gd name="T11" fmla="*/ 110 h 112"/>
                  <a:gd name="T12" fmla="*/ 86 w 112"/>
                  <a:gd name="T13" fmla="*/ 102 h 112"/>
                  <a:gd name="T14" fmla="*/ 100 w 112"/>
                  <a:gd name="T15" fmla="*/ 88 h 112"/>
                  <a:gd name="T16" fmla="*/ 110 w 112"/>
                  <a:gd name="T17" fmla="*/ 68 h 112"/>
                  <a:gd name="T18" fmla="*/ 112 w 112"/>
                  <a:gd name="T19" fmla="*/ 58 h 112"/>
                  <a:gd name="T20" fmla="*/ 108 w 112"/>
                  <a:gd name="T21" fmla="*/ 36 h 112"/>
                  <a:gd name="T22" fmla="*/ 98 w 112"/>
                  <a:gd name="T23" fmla="*/ 18 h 112"/>
                  <a:gd name="T24" fmla="*/ 80 w 112"/>
                  <a:gd name="T25" fmla="*/ 4 h 112"/>
                  <a:gd name="T26" fmla="*/ 58 w 112"/>
                  <a:gd name="T27" fmla="*/ 0 h 112"/>
                  <a:gd name="T28" fmla="*/ 48 w 112"/>
                  <a:gd name="T29" fmla="*/ 0 h 112"/>
                  <a:gd name="T30" fmla="*/ 26 w 112"/>
                  <a:gd name="T31" fmla="*/ 8 h 112"/>
                  <a:gd name="T32" fmla="*/ 10 w 112"/>
                  <a:gd name="T33" fmla="*/ 22 h 112"/>
                  <a:gd name="T34" fmla="*/ 2 w 112"/>
                  <a:gd name="T35" fmla="*/ 42 h 112"/>
                  <a:gd name="T36" fmla="*/ 18 w 112"/>
                  <a:gd name="T37" fmla="*/ 54 h 112"/>
                  <a:gd name="T38" fmla="*/ 18 w 112"/>
                  <a:gd name="T39" fmla="*/ 46 h 112"/>
                  <a:gd name="T40" fmla="*/ 24 w 112"/>
                  <a:gd name="T41" fmla="*/ 32 h 112"/>
                  <a:gd name="T42" fmla="*/ 36 w 112"/>
                  <a:gd name="T43" fmla="*/ 22 h 112"/>
                  <a:gd name="T44" fmla="*/ 50 w 112"/>
                  <a:gd name="T45" fmla="*/ 16 h 112"/>
                  <a:gd name="T46" fmla="*/ 58 w 112"/>
                  <a:gd name="T47" fmla="*/ 16 h 112"/>
                  <a:gd name="T48" fmla="*/ 72 w 112"/>
                  <a:gd name="T49" fmla="*/ 20 h 112"/>
                  <a:gd name="T50" fmla="*/ 84 w 112"/>
                  <a:gd name="T51" fmla="*/ 28 h 112"/>
                  <a:gd name="T52" fmla="*/ 92 w 112"/>
                  <a:gd name="T53" fmla="*/ 42 h 112"/>
                  <a:gd name="T54" fmla="*/ 94 w 112"/>
                  <a:gd name="T55" fmla="*/ 56 h 112"/>
                  <a:gd name="T56" fmla="*/ 94 w 112"/>
                  <a:gd name="T57" fmla="*/ 64 h 112"/>
                  <a:gd name="T58" fmla="*/ 88 w 112"/>
                  <a:gd name="T59" fmla="*/ 78 h 112"/>
                  <a:gd name="T60" fmla="*/ 76 w 112"/>
                  <a:gd name="T61" fmla="*/ 88 h 112"/>
                  <a:gd name="T62" fmla="*/ 62 w 112"/>
                  <a:gd name="T63" fmla="*/ 94 h 112"/>
                  <a:gd name="T64" fmla="*/ 54 w 112"/>
                  <a:gd name="T65" fmla="*/ 94 h 112"/>
                  <a:gd name="T66" fmla="*/ 40 w 112"/>
                  <a:gd name="T67" fmla="*/ 90 h 112"/>
                  <a:gd name="T68" fmla="*/ 28 w 112"/>
                  <a:gd name="T69" fmla="*/ 82 h 112"/>
                  <a:gd name="T70" fmla="*/ 20 w 112"/>
                  <a:gd name="T71" fmla="*/ 68 h 112"/>
                  <a:gd name="T72" fmla="*/ 18 w 112"/>
                  <a:gd name="T73" fmla="*/ 5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0" y="64"/>
                    </a:lnTo>
                    <a:lnTo>
                      <a:pt x="4" y="74"/>
                    </a:lnTo>
                    <a:lnTo>
                      <a:pt x="8" y="84"/>
                    </a:lnTo>
                    <a:lnTo>
                      <a:pt x="14" y="92"/>
                    </a:lnTo>
                    <a:lnTo>
                      <a:pt x="22" y="100"/>
                    </a:lnTo>
                    <a:lnTo>
                      <a:pt x="32" y="106"/>
                    </a:lnTo>
                    <a:lnTo>
                      <a:pt x="42" y="110"/>
                    </a:lnTo>
                    <a:lnTo>
                      <a:pt x="54" y="112"/>
                    </a:lnTo>
                    <a:lnTo>
                      <a:pt x="54" y="112"/>
                    </a:lnTo>
                    <a:lnTo>
                      <a:pt x="64" y="110"/>
                    </a:lnTo>
                    <a:lnTo>
                      <a:pt x="76" y="108"/>
                    </a:lnTo>
                    <a:lnTo>
                      <a:pt x="86" y="102"/>
                    </a:lnTo>
                    <a:lnTo>
                      <a:pt x="94" y="96"/>
                    </a:lnTo>
                    <a:lnTo>
                      <a:pt x="100" y="88"/>
                    </a:lnTo>
                    <a:lnTo>
                      <a:pt x="106" y="80"/>
                    </a:lnTo>
                    <a:lnTo>
                      <a:pt x="110" y="68"/>
                    </a:lnTo>
                    <a:lnTo>
                      <a:pt x="112" y="58"/>
                    </a:lnTo>
                    <a:lnTo>
                      <a:pt x="112" y="58"/>
                    </a:lnTo>
                    <a:lnTo>
                      <a:pt x="112" y="46"/>
                    </a:lnTo>
                    <a:lnTo>
                      <a:pt x="108" y="36"/>
                    </a:lnTo>
                    <a:lnTo>
                      <a:pt x="104" y="26"/>
                    </a:lnTo>
                    <a:lnTo>
                      <a:pt x="98" y="18"/>
                    </a:lnTo>
                    <a:lnTo>
                      <a:pt x="90" y="10"/>
                    </a:lnTo>
                    <a:lnTo>
                      <a:pt x="80" y="4"/>
                    </a:lnTo>
                    <a:lnTo>
                      <a:pt x="70" y="0"/>
                    </a:lnTo>
                    <a:lnTo>
                      <a:pt x="58" y="0"/>
                    </a:lnTo>
                    <a:lnTo>
                      <a:pt x="58" y="0"/>
                    </a:lnTo>
                    <a:lnTo>
                      <a:pt x="48" y="0"/>
                    </a:lnTo>
                    <a:lnTo>
                      <a:pt x="36" y="2"/>
                    </a:lnTo>
                    <a:lnTo>
                      <a:pt x="26" y="8"/>
                    </a:lnTo>
                    <a:lnTo>
                      <a:pt x="18" y="14"/>
                    </a:lnTo>
                    <a:lnTo>
                      <a:pt x="10" y="22"/>
                    </a:lnTo>
                    <a:lnTo>
                      <a:pt x="6" y="30"/>
                    </a:lnTo>
                    <a:lnTo>
                      <a:pt x="2" y="42"/>
                    </a:lnTo>
                    <a:lnTo>
                      <a:pt x="0" y="52"/>
                    </a:lnTo>
                    <a:close/>
                    <a:moveTo>
                      <a:pt x="18" y="54"/>
                    </a:moveTo>
                    <a:lnTo>
                      <a:pt x="18" y="54"/>
                    </a:lnTo>
                    <a:lnTo>
                      <a:pt x="18" y="46"/>
                    </a:lnTo>
                    <a:lnTo>
                      <a:pt x="20" y="38"/>
                    </a:lnTo>
                    <a:lnTo>
                      <a:pt x="24" y="32"/>
                    </a:lnTo>
                    <a:lnTo>
                      <a:pt x="30" y="26"/>
                    </a:lnTo>
                    <a:lnTo>
                      <a:pt x="36" y="22"/>
                    </a:lnTo>
                    <a:lnTo>
                      <a:pt x="42" y="18"/>
                    </a:lnTo>
                    <a:lnTo>
                      <a:pt x="50" y="16"/>
                    </a:lnTo>
                    <a:lnTo>
                      <a:pt x="58" y="16"/>
                    </a:lnTo>
                    <a:lnTo>
                      <a:pt x="58" y="16"/>
                    </a:lnTo>
                    <a:lnTo>
                      <a:pt x="66" y="18"/>
                    </a:lnTo>
                    <a:lnTo>
                      <a:pt x="72" y="20"/>
                    </a:lnTo>
                    <a:lnTo>
                      <a:pt x="80" y="24"/>
                    </a:lnTo>
                    <a:lnTo>
                      <a:pt x="84" y="28"/>
                    </a:lnTo>
                    <a:lnTo>
                      <a:pt x="90" y="34"/>
                    </a:lnTo>
                    <a:lnTo>
                      <a:pt x="92" y="42"/>
                    </a:lnTo>
                    <a:lnTo>
                      <a:pt x="94" y="48"/>
                    </a:lnTo>
                    <a:lnTo>
                      <a:pt x="94" y="56"/>
                    </a:lnTo>
                    <a:lnTo>
                      <a:pt x="94" y="56"/>
                    </a:lnTo>
                    <a:lnTo>
                      <a:pt x="94" y="64"/>
                    </a:lnTo>
                    <a:lnTo>
                      <a:pt x="90" y="72"/>
                    </a:lnTo>
                    <a:lnTo>
                      <a:pt x="88" y="78"/>
                    </a:lnTo>
                    <a:lnTo>
                      <a:pt x="82" y="84"/>
                    </a:lnTo>
                    <a:lnTo>
                      <a:pt x="76" y="88"/>
                    </a:lnTo>
                    <a:lnTo>
                      <a:pt x="70" y="92"/>
                    </a:lnTo>
                    <a:lnTo>
                      <a:pt x="62" y="94"/>
                    </a:lnTo>
                    <a:lnTo>
                      <a:pt x="54" y="94"/>
                    </a:lnTo>
                    <a:lnTo>
                      <a:pt x="54" y="94"/>
                    </a:lnTo>
                    <a:lnTo>
                      <a:pt x="46" y="92"/>
                    </a:lnTo>
                    <a:lnTo>
                      <a:pt x="40" y="90"/>
                    </a:lnTo>
                    <a:lnTo>
                      <a:pt x="32" y="86"/>
                    </a:lnTo>
                    <a:lnTo>
                      <a:pt x="28" y="82"/>
                    </a:lnTo>
                    <a:lnTo>
                      <a:pt x="22" y="76"/>
                    </a:lnTo>
                    <a:lnTo>
                      <a:pt x="20" y="68"/>
                    </a:lnTo>
                    <a:lnTo>
                      <a:pt x="18" y="62"/>
                    </a:lnTo>
                    <a:lnTo>
                      <a:pt x="18" y="54"/>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3" name="Freeform 83"/>
              <p:cNvSpPr/>
              <p:nvPr/>
            </p:nvSpPr>
            <p:spPr bwMode="auto">
              <a:xfrm>
                <a:off x="7718425" y="4260850"/>
                <a:ext cx="177800" cy="177800"/>
              </a:xfrm>
              <a:custGeom>
                <a:avLst/>
                <a:gdLst>
                  <a:gd name="T0" fmla="*/ 0 w 112"/>
                  <a:gd name="T1" fmla="*/ 52 h 112"/>
                  <a:gd name="T2" fmla="*/ 0 w 112"/>
                  <a:gd name="T3" fmla="*/ 52 h 112"/>
                  <a:gd name="T4" fmla="*/ 0 w 112"/>
                  <a:gd name="T5" fmla="*/ 64 h 112"/>
                  <a:gd name="T6" fmla="*/ 4 w 112"/>
                  <a:gd name="T7" fmla="*/ 74 h 112"/>
                  <a:gd name="T8" fmla="*/ 8 w 112"/>
                  <a:gd name="T9" fmla="*/ 84 h 112"/>
                  <a:gd name="T10" fmla="*/ 14 w 112"/>
                  <a:gd name="T11" fmla="*/ 92 h 112"/>
                  <a:gd name="T12" fmla="*/ 22 w 112"/>
                  <a:gd name="T13" fmla="*/ 100 h 112"/>
                  <a:gd name="T14" fmla="*/ 32 w 112"/>
                  <a:gd name="T15" fmla="*/ 106 h 112"/>
                  <a:gd name="T16" fmla="*/ 42 w 112"/>
                  <a:gd name="T17" fmla="*/ 110 h 112"/>
                  <a:gd name="T18" fmla="*/ 54 w 112"/>
                  <a:gd name="T19" fmla="*/ 112 h 112"/>
                  <a:gd name="T20" fmla="*/ 54 w 112"/>
                  <a:gd name="T21" fmla="*/ 112 h 112"/>
                  <a:gd name="T22" fmla="*/ 64 w 112"/>
                  <a:gd name="T23" fmla="*/ 110 h 112"/>
                  <a:gd name="T24" fmla="*/ 76 w 112"/>
                  <a:gd name="T25" fmla="*/ 108 h 112"/>
                  <a:gd name="T26" fmla="*/ 86 w 112"/>
                  <a:gd name="T27" fmla="*/ 102 h 112"/>
                  <a:gd name="T28" fmla="*/ 94 w 112"/>
                  <a:gd name="T29" fmla="*/ 96 h 112"/>
                  <a:gd name="T30" fmla="*/ 100 w 112"/>
                  <a:gd name="T31" fmla="*/ 88 h 112"/>
                  <a:gd name="T32" fmla="*/ 106 w 112"/>
                  <a:gd name="T33" fmla="*/ 80 h 112"/>
                  <a:gd name="T34" fmla="*/ 110 w 112"/>
                  <a:gd name="T35" fmla="*/ 68 h 112"/>
                  <a:gd name="T36" fmla="*/ 112 w 112"/>
                  <a:gd name="T37" fmla="*/ 58 h 112"/>
                  <a:gd name="T38" fmla="*/ 112 w 112"/>
                  <a:gd name="T39" fmla="*/ 58 h 112"/>
                  <a:gd name="T40" fmla="*/ 112 w 112"/>
                  <a:gd name="T41" fmla="*/ 46 h 112"/>
                  <a:gd name="T42" fmla="*/ 108 w 112"/>
                  <a:gd name="T43" fmla="*/ 36 h 112"/>
                  <a:gd name="T44" fmla="*/ 104 w 112"/>
                  <a:gd name="T45" fmla="*/ 26 h 112"/>
                  <a:gd name="T46" fmla="*/ 98 w 112"/>
                  <a:gd name="T47" fmla="*/ 18 h 112"/>
                  <a:gd name="T48" fmla="*/ 90 w 112"/>
                  <a:gd name="T49" fmla="*/ 10 h 112"/>
                  <a:gd name="T50" fmla="*/ 80 w 112"/>
                  <a:gd name="T51" fmla="*/ 4 h 112"/>
                  <a:gd name="T52" fmla="*/ 70 w 112"/>
                  <a:gd name="T53" fmla="*/ 0 h 112"/>
                  <a:gd name="T54" fmla="*/ 58 w 112"/>
                  <a:gd name="T55" fmla="*/ 0 h 112"/>
                  <a:gd name="T56" fmla="*/ 58 w 112"/>
                  <a:gd name="T57" fmla="*/ 0 h 112"/>
                  <a:gd name="T58" fmla="*/ 48 w 112"/>
                  <a:gd name="T59" fmla="*/ 0 h 112"/>
                  <a:gd name="T60" fmla="*/ 36 w 112"/>
                  <a:gd name="T61" fmla="*/ 2 h 112"/>
                  <a:gd name="T62" fmla="*/ 26 w 112"/>
                  <a:gd name="T63" fmla="*/ 8 h 112"/>
                  <a:gd name="T64" fmla="*/ 18 w 112"/>
                  <a:gd name="T65" fmla="*/ 14 h 112"/>
                  <a:gd name="T66" fmla="*/ 10 w 112"/>
                  <a:gd name="T67" fmla="*/ 22 h 112"/>
                  <a:gd name="T68" fmla="*/ 6 w 112"/>
                  <a:gd name="T69" fmla="*/ 30 h 112"/>
                  <a:gd name="T70" fmla="*/ 2 w 112"/>
                  <a:gd name="T71" fmla="*/ 42 h 112"/>
                  <a:gd name="T72" fmla="*/ 0 w 112"/>
                  <a:gd name="T73"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12">
                    <a:moveTo>
                      <a:pt x="0" y="52"/>
                    </a:moveTo>
                    <a:lnTo>
                      <a:pt x="0" y="52"/>
                    </a:lnTo>
                    <a:lnTo>
                      <a:pt x="0" y="64"/>
                    </a:lnTo>
                    <a:lnTo>
                      <a:pt x="4" y="74"/>
                    </a:lnTo>
                    <a:lnTo>
                      <a:pt x="8" y="84"/>
                    </a:lnTo>
                    <a:lnTo>
                      <a:pt x="14" y="92"/>
                    </a:lnTo>
                    <a:lnTo>
                      <a:pt x="22" y="100"/>
                    </a:lnTo>
                    <a:lnTo>
                      <a:pt x="32" y="106"/>
                    </a:lnTo>
                    <a:lnTo>
                      <a:pt x="42" y="110"/>
                    </a:lnTo>
                    <a:lnTo>
                      <a:pt x="54" y="112"/>
                    </a:lnTo>
                    <a:lnTo>
                      <a:pt x="54" y="112"/>
                    </a:lnTo>
                    <a:lnTo>
                      <a:pt x="64" y="110"/>
                    </a:lnTo>
                    <a:lnTo>
                      <a:pt x="76" y="108"/>
                    </a:lnTo>
                    <a:lnTo>
                      <a:pt x="86" y="102"/>
                    </a:lnTo>
                    <a:lnTo>
                      <a:pt x="94" y="96"/>
                    </a:lnTo>
                    <a:lnTo>
                      <a:pt x="100" y="88"/>
                    </a:lnTo>
                    <a:lnTo>
                      <a:pt x="106" y="80"/>
                    </a:lnTo>
                    <a:lnTo>
                      <a:pt x="110" y="68"/>
                    </a:lnTo>
                    <a:lnTo>
                      <a:pt x="112" y="58"/>
                    </a:lnTo>
                    <a:lnTo>
                      <a:pt x="112" y="58"/>
                    </a:lnTo>
                    <a:lnTo>
                      <a:pt x="112" y="46"/>
                    </a:lnTo>
                    <a:lnTo>
                      <a:pt x="108" y="36"/>
                    </a:lnTo>
                    <a:lnTo>
                      <a:pt x="104" y="26"/>
                    </a:lnTo>
                    <a:lnTo>
                      <a:pt x="98" y="18"/>
                    </a:lnTo>
                    <a:lnTo>
                      <a:pt x="90" y="10"/>
                    </a:lnTo>
                    <a:lnTo>
                      <a:pt x="80" y="4"/>
                    </a:lnTo>
                    <a:lnTo>
                      <a:pt x="70" y="0"/>
                    </a:lnTo>
                    <a:lnTo>
                      <a:pt x="58" y="0"/>
                    </a:lnTo>
                    <a:lnTo>
                      <a:pt x="58" y="0"/>
                    </a:lnTo>
                    <a:lnTo>
                      <a:pt x="48" y="0"/>
                    </a:lnTo>
                    <a:lnTo>
                      <a:pt x="36" y="2"/>
                    </a:lnTo>
                    <a:lnTo>
                      <a:pt x="26" y="8"/>
                    </a:lnTo>
                    <a:lnTo>
                      <a:pt x="18" y="14"/>
                    </a:lnTo>
                    <a:lnTo>
                      <a:pt x="10" y="22"/>
                    </a:lnTo>
                    <a:lnTo>
                      <a:pt x="6" y="30"/>
                    </a:lnTo>
                    <a:lnTo>
                      <a:pt x="2" y="42"/>
                    </a:lnTo>
                    <a:lnTo>
                      <a:pt x="0"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4" name="Freeform 84"/>
              <p:cNvSpPr/>
              <p:nvPr/>
            </p:nvSpPr>
            <p:spPr bwMode="auto">
              <a:xfrm>
                <a:off x="7747000" y="4286250"/>
                <a:ext cx="120650" cy="123825"/>
              </a:xfrm>
              <a:custGeom>
                <a:avLst/>
                <a:gdLst>
                  <a:gd name="T0" fmla="*/ 0 w 76"/>
                  <a:gd name="T1" fmla="*/ 38 h 78"/>
                  <a:gd name="T2" fmla="*/ 0 w 76"/>
                  <a:gd name="T3" fmla="*/ 38 h 78"/>
                  <a:gd name="T4" fmla="*/ 0 w 76"/>
                  <a:gd name="T5" fmla="*/ 30 h 78"/>
                  <a:gd name="T6" fmla="*/ 2 w 76"/>
                  <a:gd name="T7" fmla="*/ 22 h 78"/>
                  <a:gd name="T8" fmla="*/ 6 w 76"/>
                  <a:gd name="T9" fmla="*/ 16 h 78"/>
                  <a:gd name="T10" fmla="*/ 12 w 76"/>
                  <a:gd name="T11" fmla="*/ 10 h 78"/>
                  <a:gd name="T12" fmla="*/ 18 w 76"/>
                  <a:gd name="T13" fmla="*/ 6 h 78"/>
                  <a:gd name="T14" fmla="*/ 24 w 76"/>
                  <a:gd name="T15" fmla="*/ 2 h 78"/>
                  <a:gd name="T16" fmla="*/ 32 w 76"/>
                  <a:gd name="T17" fmla="*/ 0 h 78"/>
                  <a:gd name="T18" fmla="*/ 40 w 76"/>
                  <a:gd name="T19" fmla="*/ 0 h 78"/>
                  <a:gd name="T20" fmla="*/ 40 w 76"/>
                  <a:gd name="T21" fmla="*/ 0 h 78"/>
                  <a:gd name="T22" fmla="*/ 48 w 76"/>
                  <a:gd name="T23" fmla="*/ 2 h 78"/>
                  <a:gd name="T24" fmla="*/ 54 w 76"/>
                  <a:gd name="T25" fmla="*/ 4 h 78"/>
                  <a:gd name="T26" fmla="*/ 62 w 76"/>
                  <a:gd name="T27" fmla="*/ 8 h 78"/>
                  <a:gd name="T28" fmla="*/ 66 w 76"/>
                  <a:gd name="T29" fmla="*/ 12 h 78"/>
                  <a:gd name="T30" fmla="*/ 72 w 76"/>
                  <a:gd name="T31" fmla="*/ 18 h 78"/>
                  <a:gd name="T32" fmla="*/ 74 w 76"/>
                  <a:gd name="T33" fmla="*/ 26 h 78"/>
                  <a:gd name="T34" fmla="*/ 76 w 76"/>
                  <a:gd name="T35" fmla="*/ 32 h 78"/>
                  <a:gd name="T36" fmla="*/ 76 w 76"/>
                  <a:gd name="T37" fmla="*/ 40 h 78"/>
                  <a:gd name="T38" fmla="*/ 76 w 76"/>
                  <a:gd name="T39" fmla="*/ 40 h 78"/>
                  <a:gd name="T40" fmla="*/ 76 w 76"/>
                  <a:gd name="T41" fmla="*/ 48 h 78"/>
                  <a:gd name="T42" fmla="*/ 72 w 76"/>
                  <a:gd name="T43" fmla="*/ 56 h 78"/>
                  <a:gd name="T44" fmla="*/ 70 w 76"/>
                  <a:gd name="T45" fmla="*/ 62 h 78"/>
                  <a:gd name="T46" fmla="*/ 64 w 76"/>
                  <a:gd name="T47" fmla="*/ 68 h 78"/>
                  <a:gd name="T48" fmla="*/ 58 w 76"/>
                  <a:gd name="T49" fmla="*/ 72 h 78"/>
                  <a:gd name="T50" fmla="*/ 52 w 76"/>
                  <a:gd name="T51" fmla="*/ 76 h 78"/>
                  <a:gd name="T52" fmla="*/ 44 w 76"/>
                  <a:gd name="T53" fmla="*/ 78 h 78"/>
                  <a:gd name="T54" fmla="*/ 36 w 76"/>
                  <a:gd name="T55" fmla="*/ 78 h 78"/>
                  <a:gd name="T56" fmla="*/ 36 w 76"/>
                  <a:gd name="T57" fmla="*/ 78 h 78"/>
                  <a:gd name="T58" fmla="*/ 28 w 76"/>
                  <a:gd name="T59" fmla="*/ 76 h 78"/>
                  <a:gd name="T60" fmla="*/ 22 w 76"/>
                  <a:gd name="T61" fmla="*/ 74 h 78"/>
                  <a:gd name="T62" fmla="*/ 14 w 76"/>
                  <a:gd name="T63" fmla="*/ 70 h 78"/>
                  <a:gd name="T64" fmla="*/ 10 w 76"/>
                  <a:gd name="T65" fmla="*/ 66 h 78"/>
                  <a:gd name="T66" fmla="*/ 4 w 76"/>
                  <a:gd name="T67" fmla="*/ 60 h 78"/>
                  <a:gd name="T68" fmla="*/ 2 w 76"/>
                  <a:gd name="T69" fmla="*/ 52 h 78"/>
                  <a:gd name="T70" fmla="*/ 0 w 76"/>
                  <a:gd name="T71" fmla="*/ 46 h 78"/>
                  <a:gd name="T72" fmla="*/ 0 w 76"/>
                  <a:gd name="T73" fmla="*/ 3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 h="78">
                    <a:moveTo>
                      <a:pt x="0" y="38"/>
                    </a:moveTo>
                    <a:lnTo>
                      <a:pt x="0" y="38"/>
                    </a:lnTo>
                    <a:lnTo>
                      <a:pt x="0" y="30"/>
                    </a:lnTo>
                    <a:lnTo>
                      <a:pt x="2" y="22"/>
                    </a:lnTo>
                    <a:lnTo>
                      <a:pt x="6" y="16"/>
                    </a:lnTo>
                    <a:lnTo>
                      <a:pt x="12" y="10"/>
                    </a:lnTo>
                    <a:lnTo>
                      <a:pt x="18" y="6"/>
                    </a:lnTo>
                    <a:lnTo>
                      <a:pt x="24" y="2"/>
                    </a:lnTo>
                    <a:lnTo>
                      <a:pt x="32" y="0"/>
                    </a:lnTo>
                    <a:lnTo>
                      <a:pt x="40" y="0"/>
                    </a:lnTo>
                    <a:lnTo>
                      <a:pt x="40" y="0"/>
                    </a:lnTo>
                    <a:lnTo>
                      <a:pt x="48" y="2"/>
                    </a:lnTo>
                    <a:lnTo>
                      <a:pt x="54" y="4"/>
                    </a:lnTo>
                    <a:lnTo>
                      <a:pt x="62" y="8"/>
                    </a:lnTo>
                    <a:lnTo>
                      <a:pt x="66" y="12"/>
                    </a:lnTo>
                    <a:lnTo>
                      <a:pt x="72" y="18"/>
                    </a:lnTo>
                    <a:lnTo>
                      <a:pt x="74" y="26"/>
                    </a:lnTo>
                    <a:lnTo>
                      <a:pt x="76" y="32"/>
                    </a:lnTo>
                    <a:lnTo>
                      <a:pt x="76" y="40"/>
                    </a:lnTo>
                    <a:lnTo>
                      <a:pt x="76" y="40"/>
                    </a:lnTo>
                    <a:lnTo>
                      <a:pt x="76" y="48"/>
                    </a:lnTo>
                    <a:lnTo>
                      <a:pt x="72" y="56"/>
                    </a:lnTo>
                    <a:lnTo>
                      <a:pt x="70" y="62"/>
                    </a:lnTo>
                    <a:lnTo>
                      <a:pt x="64" y="68"/>
                    </a:lnTo>
                    <a:lnTo>
                      <a:pt x="58" y="72"/>
                    </a:lnTo>
                    <a:lnTo>
                      <a:pt x="52" y="76"/>
                    </a:lnTo>
                    <a:lnTo>
                      <a:pt x="44" y="78"/>
                    </a:lnTo>
                    <a:lnTo>
                      <a:pt x="36" y="78"/>
                    </a:lnTo>
                    <a:lnTo>
                      <a:pt x="36" y="78"/>
                    </a:lnTo>
                    <a:lnTo>
                      <a:pt x="28" y="76"/>
                    </a:lnTo>
                    <a:lnTo>
                      <a:pt x="22" y="74"/>
                    </a:lnTo>
                    <a:lnTo>
                      <a:pt x="14" y="70"/>
                    </a:lnTo>
                    <a:lnTo>
                      <a:pt x="10" y="66"/>
                    </a:lnTo>
                    <a:lnTo>
                      <a:pt x="4" y="60"/>
                    </a:lnTo>
                    <a:lnTo>
                      <a:pt x="2" y="52"/>
                    </a:lnTo>
                    <a:lnTo>
                      <a:pt x="0" y="46"/>
                    </a:lnTo>
                    <a:lnTo>
                      <a:pt x="0" y="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5" name="Freeform 85"/>
              <p:cNvSpPr/>
              <p:nvPr/>
            </p:nvSpPr>
            <p:spPr bwMode="auto">
              <a:xfrm>
                <a:off x="7620000" y="4835525"/>
                <a:ext cx="323850" cy="409575"/>
              </a:xfrm>
              <a:custGeom>
                <a:avLst/>
                <a:gdLst>
                  <a:gd name="T0" fmla="*/ 10 w 204"/>
                  <a:gd name="T1" fmla="*/ 0 h 258"/>
                  <a:gd name="T2" fmla="*/ 104 w 204"/>
                  <a:gd name="T3" fmla="*/ 4 h 258"/>
                  <a:gd name="T4" fmla="*/ 198 w 204"/>
                  <a:gd name="T5" fmla="*/ 8 h 258"/>
                  <a:gd name="T6" fmla="*/ 198 w 204"/>
                  <a:gd name="T7" fmla="*/ 8 h 258"/>
                  <a:gd name="T8" fmla="*/ 200 w 204"/>
                  <a:gd name="T9" fmla="*/ 20 h 258"/>
                  <a:gd name="T10" fmla="*/ 202 w 204"/>
                  <a:gd name="T11" fmla="*/ 32 h 258"/>
                  <a:gd name="T12" fmla="*/ 204 w 204"/>
                  <a:gd name="T13" fmla="*/ 48 h 258"/>
                  <a:gd name="T14" fmla="*/ 204 w 204"/>
                  <a:gd name="T15" fmla="*/ 68 h 258"/>
                  <a:gd name="T16" fmla="*/ 200 w 204"/>
                  <a:gd name="T17" fmla="*/ 90 h 258"/>
                  <a:gd name="T18" fmla="*/ 194 w 204"/>
                  <a:gd name="T19" fmla="*/ 112 h 258"/>
                  <a:gd name="T20" fmla="*/ 184 w 204"/>
                  <a:gd name="T21" fmla="*/ 136 h 258"/>
                  <a:gd name="T22" fmla="*/ 184 w 204"/>
                  <a:gd name="T23" fmla="*/ 136 h 258"/>
                  <a:gd name="T24" fmla="*/ 186 w 204"/>
                  <a:gd name="T25" fmla="*/ 126 h 258"/>
                  <a:gd name="T26" fmla="*/ 184 w 204"/>
                  <a:gd name="T27" fmla="*/ 116 h 258"/>
                  <a:gd name="T28" fmla="*/ 182 w 204"/>
                  <a:gd name="T29" fmla="*/ 112 h 258"/>
                  <a:gd name="T30" fmla="*/ 178 w 204"/>
                  <a:gd name="T31" fmla="*/ 108 h 258"/>
                  <a:gd name="T32" fmla="*/ 178 w 204"/>
                  <a:gd name="T33" fmla="*/ 108 h 258"/>
                  <a:gd name="T34" fmla="*/ 172 w 204"/>
                  <a:gd name="T35" fmla="*/ 104 h 258"/>
                  <a:gd name="T36" fmla="*/ 172 w 204"/>
                  <a:gd name="T37" fmla="*/ 104 h 258"/>
                  <a:gd name="T38" fmla="*/ 168 w 204"/>
                  <a:gd name="T39" fmla="*/ 104 h 258"/>
                  <a:gd name="T40" fmla="*/ 166 w 204"/>
                  <a:gd name="T41" fmla="*/ 106 h 258"/>
                  <a:gd name="T42" fmla="*/ 162 w 204"/>
                  <a:gd name="T43" fmla="*/ 114 h 258"/>
                  <a:gd name="T44" fmla="*/ 154 w 204"/>
                  <a:gd name="T45" fmla="*/ 150 h 258"/>
                  <a:gd name="T46" fmla="*/ 146 w 204"/>
                  <a:gd name="T47" fmla="*/ 174 h 258"/>
                  <a:gd name="T48" fmla="*/ 134 w 204"/>
                  <a:gd name="T49" fmla="*/ 202 h 258"/>
                  <a:gd name="T50" fmla="*/ 126 w 204"/>
                  <a:gd name="T51" fmla="*/ 216 h 258"/>
                  <a:gd name="T52" fmla="*/ 118 w 204"/>
                  <a:gd name="T53" fmla="*/ 230 h 258"/>
                  <a:gd name="T54" fmla="*/ 106 w 204"/>
                  <a:gd name="T55" fmla="*/ 244 h 258"/>
                  <a:gd name="T56" fmla="*/ 92 w 204"/>
                  <a:gd name="T57" fmla="*/ 258 h 258"/>
                  <a:gd name="T58" fmla="*/ 92 w 204"/>
                  <a:gd name="T59" fmla="*/ 258 h 258"/>
                  <a:gd name="T60" fmla="*/ 80 w 204"/>
                  <a:gd name="T61" fmla="*/ 244 h 258"/>
                  <a:gd name="T62" fmla="*/ 70 w 204"/>
                  <a:gd name="T63" fmla="*/ 228 h 258"/>
                  <a:gd name="T64" fmla="*/ 62 w 204"/>
                  <a:gd name="T65" fmla="*/ 212 h 258"/>
                  <a:gd name="T66" fmla="*/ 56 w 204"/>
                  <a:gd name="T67" fmla="*/ 198 h 258"/>
                  <a:gd name="T68" fmla="*/ 46 w 204"/>
                  <a:gd name="T69" fmla="*/ 170 h 258"/>
                  <a:gd name="T70" fmla="*/ 42 w 204"/>
                  <a:gd name="T71" fmla="*/ 146 h 258"/>
                  <a:gd name="T72" fmla="*/ 36 w 204"/>
                  <a:gd name="T73" fmla="*/ 110 h 258"/>
                  <a:gd name="T74" fmla="*/ 34 w 204"/>
                  <a:gd name="T75" fmla="*/ 100 h 258"/>
                  <a:gd name="T76" fmla="*/ 32 w 204"/>
                  <a:gd name="T77" fmla="*/ 98 h 258"/>
                  <a:gd name="T78" fmla="*/ 28 w 204"/>
                  <a:gd name="T79" fmla="*/ 98 h 258"/>
                  <a:gd name="T80" fmla="*/ 28 w 204"/>
                  <a:gd name="T81" fmla="*/ 98 h 258"/>
                  <a:gd name="T82" fmla="*/ 20 w 204"/>
                  <a:gd name="T83" fmla="*/ 100 h 258"/>
                  <a:gd name="T84" fmla="*/ 20 w 204"/>
                  <a:gd name="T85" fmla="*/ 100 h 258"/>
                  <a:gd name="T86" fmla="*/ 16 w 204"/>
                  <a:gd name="T87" fmla="*/ 104 h 258"/>
                  <a:gd name="T88" fmla="*/ 14 w 204"/>
                  <a:gd name="T89" fmla="*/ 108 h 258"/>
                  <a:gd name="T90" fmla="*/ 12 w 204"/>
                  <a:gd name="T91" fmla="*/ 118 h 258"/>
                  <a:gd name="T92" fmla="*/ 12 w 204"/>
                  <a:gd name="T93" fmla="*/ 128 h 258"/>
                  <a:gd name="T94" fmla="*/ 12 w 204"/>
                  <a:gd name="T95" fmla="*/ 128 h 258"/>
                  <a:gd name="T96" fmla="*/ 4 w 204"/>
                  <a:gd name="T97" fmla="*/ 104 h 258"/>
                  <a:gd name="T98" fmla="*/ 0 w 204"/>
                  <a:gd name="T99" fmla="*/ 80 h 258"/>
                  <a:gd name="T100" fmla="*/ 0 w 204"/>
                  <a:gd name="T101" fmla="*/ 60 h 258"/>
                  <a:gd name="T102" fmla="*/ 2 w 204"/>
                  <a:gd name="T103" fmla="*/ 40 h 258"/>
                  <a:gd name="T104" fmla="*/ 4 w 204"/>
                  <a:gd name="T105" fmla="*/ 24 h 258"/>
                  <a:gd name="T106" fmla="*/ 6 w 204"/>
                  <a:gd name="T107" fmla="*/ 12 h 258"/>
                  <a:gd name="T108" fmla="*/ 10 w 204"/>
                  <a:gd name="T10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 h="258">
                    <a:moveTo>
                      <a:pt x="10" y="0"/>
                    </a:moveTo>
                    <a:lnTo>
                      <a:pt x="104" y="4"/>
                    </a:lnTo>
                    <a:lnTo>
                      <a:pt x="198" y="8"/>
                    </a:lnTo>
                    <a:lnTo>
                      <a:pt x="198" y="8"/>
                    </a:lnTo>
                    <a:lnTo>
                      <a:pt x="200" y="20"/>
                    </a:lnTo>
                    <a:lnTo>
                      <a:pt x="202" y="32"/>
                    </a:lnTo>
                    <a:lnTo>
                      <a:pt x="204" y="48"/>
                    </a:lnTo>
                    <a:lnTo>
                      <a:pt x="204" y="68"/>
                    </a:lnTo>
                    <a:lnTo>
                      <a:pt x="200" y="90"/>
                    </a:lnTo>
                    <a:lnTo>
                      <a:pt x="194" y="112"/>
                    </a:lnTo>
                    <a:lnTo>
                      <a:pt x="184" y="136"/>
                    </a:lnTo>
                    <a:lnTo>
                      <a:pt x="184" y="136"/>
                    </a:lnTo>
                    <a:lnTo>
                      <a:pt x="186" y="126"/>
                    </a:lnTo>
                    <a:lnTo>
                      <a:pt x="184" y="116"/>
                    </a:lnTo>
                    <a:lnTo>
                      <a:pt x="182" y="112"/>
                    </a:lnTo>
                    <a:lnTo>
                      <a:pt x="178" y="108"/>
                    </a:lnTo>
                    <a:lnTo>
                      <a:pt x="178" y="108"/>
                    </a:lnTo>
                    <a:lnTo>
                      <a:pt x="172" y="104"/>
                    </a:lnTo>
                    <a:lnTo>
                      <a:pt x="172" y="104"/>
                    </a:lnTo>
                    <a:lnTo>
                      <a:pt x="168" y="104"/>
                    </a:lnTo>
                    <a:lnTo>
                      <a:pt x="166" y="106"/>
                    </a:lnTo>
                    <a:lnTo>
                      <a:pt x="162" y="114"/>
                    </a:lnTo>
                    <a:lnTo>
                      <a:pt x="154" y="150"/>
                    </a:lnTo>
                    <a:lnTo>
                      <a:pt x="146" y="174"/>
                    </a:lnTo>
                    <a:lnTo>
                      <a:pt x="134" y="202"/>
                    </a:lnTo>
                    <a:lnTo>
                      <a:pt x="126" y="216"/>
                    </a:lnTo>
                    <a:lnTo>
                      <a:pt x="118" y="230"/>
                    </a:lnTo>
                    <a:lnTo>
                      <a:pt x="106" y="244"/>
                    </a:lnTo>
                    <a:lnTo>
                      <a:pt x="92" y="258"/>
                    </a:lnTo>
                    <a:lnTo>
                      <a:pt x="92" y="258"/>
                    </a:lnTo>
                    <a:lnTo>
                      <a:pt x="80" y="244"/>
                    </a:lnTo>
                    <a:lnTo>
                      <a:pt x="70" y="228"/>
                    </a:lnTo>
                    <a:lnTo>
                      <a:pt x="62" y="212"/>
                    </a:lnTo>
                    <a:lnTo>
                      <a:pt x="56" y="198"/>
                    </a:lnTo>
                    <a:lnTo>
                      <a:pt x="46" y="170"/>
                    </a:lnTo>
                    <a:lnTo>
                      <a:pt x="42" y="146"/>
                    </a:lnTo>
                    <a:lnTo>
                      <a:pt x="36" y="110"/>
                    </a:lnTo>
                    <a:lnTo>
                      <a:pt x="34" y="100"/>
                    </a:lnTo>
                    <a:lnTo>
                      <a:pt x="32" y="98"/>
                    </a:lnTo>
                    <a:lnTo>
                      <a:pt x="28" y="98"/>
                    </a:lnTo>
                    <a:lnTo>
                      <a:pt x="28" y="98"/>
                    </a:lnTo>
                    <a:lnTo>
                      <a:pt x="20" y="100"/>
                    </a:lnTo>
                    <a:lnTo>
                      <a:pt x="20" y="100"/>
                    </a:lnTo>
                    <a:lnTo>
                      <a:pt x="16" y="104"/>
                    </a:lnTo>
                    <a:lnTo>
                      <a:pt x="14" y="108"/>
                    </a:lnTo>
                    <a:lnTo>
                      <a:pt x="12" y="118"/>
                    </a:lnTo>
                    <a:lnTo>
                      <a:pt x="12" y="128"/>
                    </a:lnTo>
                    <a:lnTo>
                      <a:pt x="12" y="128"/>
                    </a:lnTo>
                    <a:lnTo>
                      <a:pt x="4" y="104"/>
                    </a:lnTo>
                    <a:lnTo>
                      <a:pt x="0" y="80"/>
                    </a:lnTo>
                    <a:lnTo>
                      <a:pt x="0" y="60"/>
                    </a:lnTo>
                    <a:lnTo>
                      <a:pt x="2" y="40"/>
                    </a:lnTo>
                    <a:lnTo>
                      <a:pt x="4" y="24"/>
                    </a:lnTo>
                    <a:lnTo>
                      <a:pt x="6" y="12"/>
                    </a:lnTo>
                    <a:lnTo>
                      <a:pt x="10" y="0"/>
                    </a:lnTo>
                    <a:close/>
                  </a:path>
                </a:pathLst>
              </a:custGeom>
              <a:solidFill>
                <a:srgbClr val="C028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6" name="Freeform 86"/>
              <p:cNvSpPr/>
              <p:nvPr/>
            </p:nvSpPr>
            <p:spPr bwMode="auto">
              <a:xfrm>
                <a:off x="7620000" y="4835525"/>
                <a:ext cx="323850" cy="409575"/>
              </a:xfrm>
              <a:custGeom>
                <a:avLst/>
                <a:gdLst>
                  <a:gd name="T0" fmla="*/ 10 w 204"/>
                  <a:gd name="T1" fmla="*/ 0 h 258"/>
                  <a:gd name="T2" fmla="*/ 104 w 204"/>
                  <a:gd name="T3" fmla="*/ 4 h 258"/>
                  <a:gd name="T4" fmla="*/ 198 w 204"/>
                  <a:gd name="T5" fmla="*/ 8 h 258"/>
                  <a:gd name="T6" fmla="*/ 198 w 204"/>
                  <a:gd name="T7" fmla="*/ 8 h 258"/>
                  <a:gd name="T8" fmla="*/ 200 w 204"/>
                  <a:gd name="T9" fmla="*/ 20 h 258"/>
                  <a:gd name="T10" fmla="*/ 202 w 204"/>
                  <a:gd name="T11" fmla="*/ 32 h 258"/>
                  <a:gd name="T12" fmla="*/ 204 w 204"/>
                  <a:gd name="T13" fmla="*/ 48 h 258"/>
                  <a:gd name="T14" fmla="*/ 204 w 204"/>
                  <a:gd name="T15" fmla="*/ 68 h 258"/>
                  <a:gd name="T16" fmla="*/ 200 w 204"/>
                  <a:gd name="T17" fmla="*/ 90 h 258"/>
                  <a:gd name="T18" fmla="*/ 194 w 204"/>
                  <a:gd name="T19" fmla="*/ 112 h 258"/>
                  <a:gd name="T20" fmla="*/ 184 w 204"/>
                  <a:gd name="T21" fmla="*/ 136 h 258"/>
                  <a:gd name="T22" fmla="*/ 184 w 204"/>
                  <a:gd name="T23" fmla="*/ 136 h 258"/>
                  <a:gd name="T24" fmla="*/ 186 w 204"/>
                  <a:gd name="T25" fmla="*/ 126 h 258"/>
                  <a:gd name="T26" fmla="*/ 184 w 204"/>
                  <a:gd name="T27" fmla="*/ 116 h 258"/>
                  <a:gd name="T28" fmla="*/ 182 w 204"/>
                  <a:gd name="T29" fmla="*/ 112 h 258"/>
                  <a:gd name="T30" fmla="*/ 178 w 204"/>
                  <a:gd name="T31" fmla="*/ 108 h 258"/>
                  <a:gd name="T32" fmla="*/ 178 w 204"/>
                  <a:gd name="T33" fmla="*/ 108 h 258"/>
                  <a:gd name="T34" fmla="*/ 172 w 204"/>
                  <a:gd name="T35" fmla="*/ 104 h 258"/>
                  <a:gd name="T36" fmla="*/ 172 w 204"/>
                  <a:gd name="T37" fmla="*/ 104 h 258"/>
                  <a:gd name="T38" fmla="*/ 168 w 204"/>
                  <a:gd name="T39" fmla="*/ 104 h 258"/>
                  <a:gd name="T40" fmla="*/ 166 w 204"/>
                  <a:gd name="T41" fmla="*/ 106 h 258"/>
                  <a:gd name="T42" fmla="*/ 162 w 204"/>
                  <a:gd name="T43" fmla="*/ 114 h 258"/>
                  <a:gd name="T44" fmla="*/ 154 w 204"/>
                  <a:gd name="T45" fmla="*/ 150 h 258"/>
                  <a:gd name="T46" fmla="*/ 146 w 204"/>
                  <a:gd name="T47" fmla="*/ 174 h 258"/>
                  <a:gd name="T48" fmla="*/ 134 w 204"/>
                  <a:gd name="T49" fmla="*/ 202 h 258"/>
                  <a:gd name="T50" fmla="*/ 126 w 204"/>
                  <a:gd name="T51" fmla="*/ 216 h 258"/>
                  <a:gd name="T52" fmla="*/ 118 w 204"/>
                  <a:gd name="T53" fmla="*/ 230 h 258"/>
                  <a:gd name="T54" fmla="*/ 106 w 204"/>
                  <a:gd name="T55" fmla="*/ 244 h 258"/>
                  <a:gd name="T56" fmla="*/ 92 w 204"/>
                  <a:gd name="T57" fmla="*/ 258 h 258"/>
                  <a:gd name="T58" fmla="*/ 92 w 204"/>
                  <a:gd name="T59" fmla="*/ 258 h 258"/>
                  <a:gd name="T60" fmla="*/ 80 w 204"/>
                  <a:gd name="T61" fmla="*/ 244 h 258"/>
                  <a:gd name="T62" fmla="*/ 70 w 204"/>
                  <a:gd name="T63" fmla="*/ 228 h 258"/>
                  <a:gd name="T64" fmla="*/ 62 w 204"/>
                  <a:gd name="T65" fmla="*/ 212 h 258"/>
                  <a:gd name="T66" fmla="*/ 56 w 204"/>
                  <a:gd name="T67" fmla="*/ 198 h 258"/>
                  <a:gd name="T68" fmla="*/ 46 w 204"/>
                  <a:gd name="T69" fmla="*/ 170 h 258"/>
                  <a:gd name="T70" fmla="*/ 42 w 204"/>
                  <a:gd name="T71" fmla="*/ 146 h 258"/>
                  <a:gd name="T72" fmla="*/ 36 w 204"/>
                  <a:gd name="T73" fmla="*/ 110 h 258"/>
                  <a:gd name="T74" fmla="*/ 34 w 204"/>
                  <a:gd name="T75" fmla="*/ 100 h 258"/>
                  <a:gd name="T76" fmla="*/ 32 w 204"/>
                  <a:gd name="T77" fmla="*/ 98 h 258"/>
                  <a:gd name="T78" fmla="*/ 28 w 204"/>
                  <a:gd name="T79" fmla="*/ 98 h 258"/>
                  <a:gd name="T80" fmla="*/ 28 w 204"/>
                  <a:gd name="T81" fmla="*/ 98 h 258"/>
                  <a:gd name="T82" fmla="*/ 20 w 204"/>
                  <a:gd name="T83" fmla="*/ 100 h 258"/>
                  <a:gd name="T84" fmla="*/ 20 w 204"/>
                  <a:gd name="T85" fmla="*/ 100 h 258"/>
                  <a:gd name="T86" fmla="*/ 16 w 204"/>
                  <a:gd name="T87" fmla="*/ 104 h 258"/>
                  <a:gd name="T88" fmla="*/ 14 w 204"/>
                  <a:gd name="T89" fmla="*/ 108 h 258"/>
                  <a:gd name="T90" fmla="*/ 12 w 204"/>
                  <a:gd name="T91" fmla="*/ 118 h 258"/>
                  <a:gd name="T92" fmla="*/ 12 w 204"/>
                  <a:gd name="T93" fmla="*/ 128 h 258"/>
                  <a:gd name="T94" fmla="*/ 12 w 204"/>
                  <a:gd name="T95" fmla="*/ 128 h 258"/>
                  <a:gd name="T96" fmla="*/ 4 w 204"/>
                  <a:gd name="T97" fmla="*/ 104 h 258"/>
                  <a:gd name="T98" fmla="*/ 0 w 204"/>
                  <a:gd name="T99" fmla="*/ 80 h 258"/>
                  <a:gd name="T100" fmla="*/ 0 w 204"/>
                  <a:gd name="T101" fmla="*/ 60 h 258"/>
                  <a:gd name="T102" fmla="*/ 2 w 204"/>
                  <a:gd name="T103" fmla="*/ 40 h 258"/>
                  <a:gd name="T104" fmla="*/ 4 w 204"/>
                  <a:gd name="T105" fmla="*/ 24 h 258"/>
                  <a:gd name="T106" fmla="*/ 6 w 204"/>
                  <a:gd name="T107" fmla="*/ 12 h 258"/>
                  <a:gd name="T108" fmla="*/ 10 w 204"/>
                  <a:gd name="T10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4" h="258">
                    <a:moveTo>
                      <a:pt x="10" y="0"/>
                    </a:moveTo>
                    <a:lnTo>
                      <a:pt x="104" y="4"/>
                    </a:lnTo>
                    <a:lnTo>
                      <a:pt x="198" y="8"/>
                    </a:lnTo>
                    <a:lnTo>
                      <a:pt x="198" y="8"/>
                    </a:lnTo>
                    <a:lnTo>
                      <a:pt x="200" y="20"/>
                    </a:lnTo>
                    <a:lnTo>
                      <a:pt x="202" y="32"/>
                    </a:lnTo>
                    <a:lnTo>
                      <a:pt x="204" y="48"/>
                    </a:lnTo>
                    <a:lnTo>
                      <a:pt x="204" y="68"/>
                    </a:lnTo>
                    <a:lnTo>
                      <a:pt x="200" y="90"/>
                    </a:lnTo>
                    <a:lnTo>
                      <a:pt x="194" y="112"/>
                    </a:lnTo>
                    <a:lnTo>
                      <a:pt x="184" y="136"/>
                    </a:lnTo>
                    <a:lnTo>
                      <a:pt x="184" y="136"/>
                    </a:lnTo>
                    <a:lnTo>
                      <a:pt x="186" y="126"/>
                    </a:lnTo>
                    <a:lnTo>
                      <a:pt x="184" y="116"/>
                    </a:lnTo>
                    <a:lnTo>
                      <a:pt x="182" y="112"/>
                    </a:lnTo>
                    <a:lnTo>
                      <a:pt x="178" y="108"/>
                    </a:lnTo>
                    <a:lnTo>
                      <a:pt x="178" y="108"/>
                    </a:lnTo>
                    <a:lnTo>
                      <a:pt x="172" y="104"/>
                    </a:lnTo>
                    <a:lnTo>
                      <a:pt x="172" y="104"/>
                    </a:lnTo>
                    <a:lnTo>
                      <a:pt x="168" y="104"/>
                    </a:lnTo>
                    <a:lnTo>
                      <a:pt x="166" y="106"/>
                    </a:lnTo>
                    <a:lnTo>
                      <a:pt x="162" y="114"/>
                    </a:lnTo>
                    <a:lnTo>
                      <a:pt x="154" y="150"/>
                    </a:lnTo>
                    <a:lnTo>
                      <a:pt x="146" y="174"/>
                    </a:lnTo>
                    <a:lnTo>
                      <a:pt x="134" y="202"/>
                    </a:lnTo>
                    <a:lnTo>
                      <a:pt x="126" y="216"/>
                    </a:lnTo>
                    <a:lnTo>
                      <a:pt x="118" y="230"/>
                    </a:lnTo>
                    <a:lnTo>
                      <a:pt x="106" y="244"/>
                    </a:lnTo>
                    <a:lnTo>
                      <a:pt x="92" y="258"/>
                    </a:lnTo>
                    <a:lnTo>
                      <a:pt x="92" y="258"/>
                    </a:lnTo>
                    <a:lnTo>
                      <a:pt x="80" y="244"/>
                    </a:lnTo>
                    <a:lnTo>
                      <a:pt x="70" y="228"/>
                    </a:lnTo>
                    <a:lnTo>
                      <a:pt x="62" y="212"/>
                    </a:lnTo>
                    <a:lnTo>
                      <a:pt x="56" y="198"/>
                    </a:lnTo>
                    <a:lnTo>
                      <a:pt x="46" y="170"/>
                    </a:lnTo>
                    <a:lnTo>
                      <a:pt x="42" y="146"/>
                    </a:lnTo>
                    <a:lnTo>
                      <a:pt x="36" y="110"/>
                    </a:lnTo>
                    <a:lnTo>
                      <a:pt x="34" y="100"/>
                    </a:lnTo>
                    <a:lnTo>
                      <a:pt x="32" y="98"/>
                    </a:lnTo>
                    <a:lnTo>
                      <a:pt x="28" y="98"/>
                    </a:lnTo>
                    <a:lnTo>
                      <a:pt x="28" y="98"/>
                    </a:lnTo>
                    <a:lnTo>
                      <a:pt x="20" y="100"/>
                    </a:lnTo>
                    <a:lnTo>
                      <a:pt x="20" y="100"/>
                    </a:lnTo>
                    <a:lnTo>
                      <a:pt x="16" y="104"/>
                    </a:lnTo>
                    <a:lnTo>
                      <a:pt x="14" y="108"/>
                    </a:lnTo>
                    <a:lnTo>
                      <a:pt x="12" y="118"/>
                    </a:lnTo>
                    <a:lnTo>
                      <a:pt x="12" y="128"/>
                    </a:lnTo>
                    <a:lnTo>
                      <a:pt x="12" y="128"/>
                    </a:lnTo>
                    <a:lnTo>
                      <a:pt x="4" y="104"/>
                    </a:lnTo>
                    <a:lnTo>
                      <a:pt x="0" y="80"/>
                    </a:lnTo>
                    <a:lnTo>
                      <a:pt x="0" y="60"/>
                    </a:lnTo>
                    <a:lnTo>
                      <a:pt x="2" y="40"/>
                    </a:lnTo>
                    <a:lnTo>
                      <a:pt x="4" y="24"/>
                    </a:lnTo>
                    <a:lnTo>
                      <a:pt x="6" y="12"/>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7" name="Freeform 87"/>
              <p:cNvSpPr/>
              <p:nvPr/>
            </p:nvSpPr>
            <p:spPr bwMode="auto">
              <a:xfrm>
                <a:off x="7673975" y="4838700"/>
                <a:ext cx="215900" cy="276225"/>
              </a:xfrm>
              <a:custGeom>
                <a:avLst/>
                <a:gdLst>
                  <a:gd name="T0" fmla="*/ 8 w 136"/>
                  <a:gd name="T1" fmla="*/ 0 h 174"/>
                  <a:gd name="T2" fmla="*/ 70 w 136"/>
                  <a:gd name="T3" fmla="*/ 2 h 174"/>
                  <a:gd name="T4" fmla="*/ 132 w 136"/>
                  <a:gd name="T5" fmla="*/ 6 h 174"/>
                  <a:gd name="T6" fmla="*/ 132 w 136"/>
                  <a:gd name="T7" fmla="*/ 6 h 174"/>
                  <a:gd name="T8" fmla="*/ 134 w 136"/>
                  <a:gd name="T9" fmla="*/ 14 h 174"/>
                  <a:gd name="T10" fmla="*/ 136 w 136"/>
                  <a:gd name="T11" fmla="*/ 32 h 174"/>
                  <a:gd name="T12" fmla="*/ 136 w 136"/>
                  <a:gd name="T13" fmla="*/ 46 h 174"/>
                  <a:gd name="T14" fmla="*/ 136 w 136"/>
                  <a:gd name="T15" fmla="*/ 60 h 174"/>
                  <a:gd name="T16" fmla="*/ 132 w 136"/>
                  <a:gd name="T17" fmla="*/ 76 h 174"/>
                  <a:gd name="T18" fmla="*/ 124 w 136"/>
                  <a:gd name="T19" fmla="*/ 90 h 174"/>
                  <a:gd name="T20" fmla="*/ 124 w 136"/>
                  <a:gd name="T21" fmla="*/ 90 h 174"/>
                  <a:gd name="T22" fmla="*/ 124 w 136"/>
                  <a:gd name="T23" fmla="*/ 84 h 174"/>
                  <a:gd name="T24" fmla="*/ 124 w 136"/>
                  <a:gd name="T25" fmla="*/ 78 h 174"/>
                  <a:gd name="T26" fmla="*/ 120 w 136"/>
                  <a:gd name="T27" fmla="*/ 72 h 174"/>
                  <a:gd name="T28" fmla="*/ 120 w 136"/>
                  <a:gd name="T29" fmla="*/ 72 h 174"/>
                  <a:gd name="T30" fmla="*/ 116 w 136"/>
                  <a:gd name="T31" fmla="*/ 70 h 174"/>
                  <a:gd name="T32" fmla="*/ 116 w 136"/>
                  <a:gd name="T33" fmla="*/ 70 h 174"/>
                  <a:gd name="T34" fmla="*/ 114 w 136"/>
                  <a:gd name="T35" fmla="*/ 70 h 174"/>
                  <a:gd name="T36" fmla="*/ 112 w 136"/>
                  <a:gd name="T37" fmla="*/ 70 h 174"/>
                  <a:gd name="T38" fmla="*/ 108 w 136"/>
                  <a:gd name="T39" fmla="*/ 76 h 174"/>
                  <a:gd name="T40" fmla="*/ 104 w 136"/>
                  <a:gd name="T41" fmla="*/ 102 h 174"/>
                  <a:gd name="T42" fmla="*/ 98 w 136"/>
                  <a:gd name="T43" fmla="*/ 118 h 174"/>
                  <a:gd name="T44" fmla="*/ 90 w 136"/>
                  <a:gd name="T45" fmla="*/ 136 h 174"/>
                  <a:gd name="T46" fmla="*/ 78 w 136"/>
                  <a:gd name="T47" fmla="*/ 154 h 174"/>
                  <a:gd name="T48" fmla="*/ 62 w 136"/>
                  <a:gd name="T49" fmla="*/ 174 h 174"/>
                  <a:gd name="T50" fmla="*/ 62 w 136"/>
                  <a:gd name="T51" fmla="*/ 174 h 174"/>
                  <a:gd name="T52" fmla="*/ 48 w 136"/>
                  <a:gd name="T53" fmla="*/ 154 h 174"/>
                  <a:gd name="T54" fmla="*/ 38 w 136"/>
                  <a:gd name="T55" fmla="*/ 134 h 174"/>
                  <a:gd name="T56" fmla="*/ 32 w 136"/>
                  <a:gd name="T57" fmla="*/ 114 h 174"/>
                  <a:gd name="T58" fmla="*/ 28 w 136"/>
                  <a:gd name="T59" fmla="*/ 98 h 174"/>
                  <a:gd name="T60" fmla="*/ 24 w 136"/>
                  <a:gd name="T61" fmla="*/ 74 h 174"/>
                  <a:gd name="T62" fmla="*/ 22 w 136"/>
                  <a:gd name="T63" fmla="*/ 66 h 174"/>
                  <a:gd name="T64" fmla="*/ 20 w 136"/>
                  <a:gd name="T65" fmla="*/ 66 h 174"/>
                  <a:gd name="T66" fmla="*/ 18 w 136"/>
                  <a:gd name="T67" fmla="*/ 66 h 174"/>
                  <a:gd name="T68" fmla="*/ 18 w 136"/>
                  <a:gd name="T69" fmla="*/ 66 h 174"/>
                  <a:gd name="T70" fmla="*/ 14 w 136"/>
                  <a:gd name="T71" fmla="*/ 68 h 174"/>
                  <a:gd name="T72" fmla="*/ 14 w 136"/>
                  <a:gd name="T73" fmla="*/ 68 h 174"/>
                  <a:gd name="T74" fmla="*/ 10 w 136"/>
                  <a:gd name="T75" fmla="*/ 72 h 174"/>
                  <a:gd name="T76" fmla="*/ 8 w 136"/>
                  <a:gd name="T77" fmla="*/ 78 h 174"/>
                  <a:gd name="T78" fmla="*/ 8 w 136"/>
                  <a:gd name="T79" fmla="*/ 86 h 174"/>
                  <a:gd name="T80" fmla="*/ 8 w 136"/>
                  <a:gd name="T81" fmla="*/ 86 h 174"/>
                  <a:gd name="T82" fmla="*/ 2 w 136"/>
                  <a:gd name="T83" fmla="*/ 70 h 174"/>
                  <a:gd name="T84" fmla="*/ 0 w 136"/>
                  <a:gd name="T85" fmla="*/ 54 h 174"/>
                  <a:gd name="T86" fmla="*/ 0 w 136"/>
                  <a:gd name="T87" fmla="*/ 40 h 174"/>
                  <a:gd name="T88" fmla="*/ 0 w 136"/>
                  <a:gd name="T89" fmla="*/ 26 h 174"/>
                  <a:gd name="T90" fmla="*/ 4 w 136"/>
                  <a:gd name="T91" fmla="*/ 8 h 174"/>
                  <a:gd name="T92" fmla="*/ 8 w 136"/>
                  <a:gd name="T9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6" h="174">
                    <a:moveTo>
                      <a:pt x="8" y="0"/>
                    </a:moveTo>
                    <a:lnTo>
                      <a:pt x="70" y="2"/>
                    </a:lnTo>
                    <a:lnTo>
                      <a:pt x="132" y="6"/>
                    </a:lnTo>
                    <a:lnTo>
                      <a:pt x="132" y="6"/>
                    </a:lnTo>
                    <a:lnTo>
                      <a:pt x="134" y="14"/>
                    </a:lnTo>
                    <a:lnTo>
                      <a:pt x="136" y="32"/>
                    </a:lnTo>
                    <a:lnTo>
                      <a:pt x="136" y="46"/>
                    </a:lnTo>
                    <a:lnTo>
                      <a:pt x="136" y="60"/>
                    </a:lnTo>
                    <a:lnTo>
                      <a:pt x="132" y="76"/>
                    </a:lnTo>
                    <a:lnTo>
                      <a:pt x="124" y="90"/>
                    </a:lnTo>
                    <a:lnTo>
                      <a:pt x="124" y="90"/>
                    </a:lnTo>
                    <a:lnTo>
                      <a:pt x="124" y="84"/>
                    </a:lnTo>
                    <a:lnTo>
                      <a:pt x="124" y="78"/>
                    </a:lnTo>
                    <a:lnTo>
                      <a:pt x="120" y="72"/>
                    </a:lnTo>
                    <a:lnTo>
                      <a:pt x="120" y="72"/>
                    </a:lnTo>
                    <a:lnTo>
                      <a:pt x="116" y="70"/>
                    </a:lnTo>
                    <a:lnTo>
                      <a:pt x="116" y="70"/>
                    </a:lnTo>
                    <a:lnTo>
                      <a:pt x="114" y="70"/>
                    </a:lnTo>
                    <a:lnTo>
                      <a:pt x="112" y="70"/>
                    </a:lnTo>
                    <a:lnTo>
                      <a:pt x="108" y="76"/>
                    </a:lnTo>
                    <a:lnTo>
                      <a:pt x="104" y="102"/>
                    </a:lnTo>
                    <a:lnTo>
                      <a:pt x="98" y="118"/>
                    </a:lnTo>
                    <a:lnTo>
                      <a:pt x="90" y="136"/>
                    </a:lnTo>
                    <a:lnTo>
                      <a:pt x="78" y="154"/>
                    </a:lnTo>
                    <a:lnTo>
                      <a:pt x="62" y="174"/>
                    </a:lnTo>
                    <a:lnTo>
                      <a:pt x="62" y="174"/>
                    </a:lnTo>
                    <a:lnTo>
                      <a:pt x="48" y="154"/>
                    </a:lnTo>
                    <a:lnTo>
                      <a:pt x="38" y="134"/>
                    </a:lnTo>
                    <a:lnTo>
                      <a:pt x="32" y="114"/>
                    </a:lnTo>
                    <a:lnTo>
                      <a:pt x="28" y="98"/>
                    </a:lnTo>
                    <a:lnTo>
                      <a:pt x="24" y="74"/>
                    </a:lnTo>
                    <a:lnTo>
                      <a:pt x="22" y="66"/>
                    </a:lnTo>
                    <a:lnTo>
                      <a:pt x="20" y="66"/>
                    </a:lnTo>
                    <a:lnTo>
                      <a:pt x="18" y="66"/>
                    </a:lnTo>
                    <a:lnTo>
                      <a:pt x="18" y="66"/>
                    </a:lnTo>
                    <a:lnTo>
                      <a:pt x="14" y="68"/>
                    </a:lnTo>
                    <a:lnTo>
                      <a:pt x="14" y="68"/>
                    </a:lnTo>
                    <a:lnTo>
                      <a:pt x="10" y="72"/>
                    </a:lnTo>
                    <a:lnTo>
                      <a:pt x="8" y="78"/>
                    </a:lnTo>
                    <a:lnTo>
                      <a:pt x="8" y="86"/>
                    </a:lnTo>
                    <a:lnTo>
                      <a:pt x="8" y="86"/>
                    </a:lnTo>
                    <a:lnTo>
                      <a:pt x="2" y="70"/>
                    </a:lnTo>
                    <a:lnTo>
                      <a:pt x="0" y="54"/>
                    </a:lnTo>
                    <a:lnTo>
                      <a:pt x="0" y="40"/>
                    </a:lnTo>
                    <a:lnTo>
                      <a:pt x="0" y="26"/>
                    </a:lnTo>
                    <a:lnTo>
                      <a:pt x="4" y="8"/>
                    </a:lnTo>
                    <a:lnTo>
                      <a:pt x="8"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8" name="Freeform 88"/>
              <p:cNvSpPr/>
              <p:nvPr/>
            </p:nvSpPr>
            <p:spPr bwMode="auto">
              <a:xfrm>
                <a:off x="7673975" y="4838700"/>
                <a:ext cx="215900" cy="276225"/>
              </a:xfrm>
              <a:custGeom>
                <a:avLst/>
                <a:gdLst>
                  <a:gd name="T0" fmla="*/ 8 w 136"/>
                  <a:gd name="T1" fmla="*/ 0 h 174"/>
                  <a:gd name="T2" fmla="*/ 70 w 136"/>
                  <a:gd name="T3" fmla="*/ 2 h 174"/>
                  <a:gd name="T4" fmla="*/ 132 w 136"/>
                  <a:gd name="T5" fmla="*/ 6 h 174"/>
                  <a:gd name="T6" fmla="*/ 132 w 136"/>
                  <a:gd name="T7" fmla="*/ 6 h 174"/>
                  <a:gd name="T8" fmla="*/ 134 w 136"/>
                  <a:gd name="T9" fmla="*/ 14 h 174"/>
                  <a:gd name="T10" fmla="*/ 136 w 136"/>
                  <a:gd name="T11" fmla="*/ 32 h 174"/>
                  <a:gd name="T12" fmla="*/ 136 w 136"/>
                  <a:gd name="T13" fmla="*/ 46 h 174"/>
                  <a:gd name="T14" fmla="*/ 136 w 136"/>
                  <a:gd name="T15" fmla="*/ 60 h 174"/>
                  <a:gd name="T16" fmla="*/ 132 w 136"/>
                  <a:gd name="T17" fmla="*/ 76 h 174"/>
                  <a:gd name="T18" fmla="*/ 124 w 136"/>
                  <a:gd name="T19" fmla="*/ 90 h 174"/>
                  <a:gd name="T20" fmla="*/ 124 w 136"/>
                  <a:gd name="T21" fmla="*/ 90 h 174"/>
                  <a:gd name="T22" fmla="*/ 124 w 136"/>
                  <a:gd name="T23" fmla="*/ 84 h 174"/>
                  <a:gd name="T24" fmla="*/ 124 w 136"/>
                  <a:gd name="T25" fmla="*/ 78 h 174"/>
                  <a:gd name="T26" fmla="*/ 120 w 136"/>
                  <a:gd name="T27" fmla="*/ 72 h 174"/>
                  <a:gd name="T28" fmla="*/ 120 w 136"/>
                  <a:gd name="T29" fmla="*/ 72 h 174"/>
                  <a:gd name="T30" fmla="*/ 116 w 136"/>
                  <a:gd name="T31" fmla="*/ 70 h 174"/>
                  <a:gd name="T32" fmla="*/ 116 w 136"/>
                  <a:gd name="T33" fmla="*/ 70 h 174"/>
                  <a:gd name="T34" fmla="*/ 114 w 136"/>
                  <a:gd name="T35" fmla="*/ 70 h 174"/>
                  <a:gd name="T36" fmla="*/ 112 w 136"/>
                  <a:gd name="T37" fmla="*/ 70 h 174"/>
                  <a:gd name="T38" fmla="*/ 108 w 136"/>
                  <a:gd name="T39" fmla="*/ 76 h 174"/>
                  <a:gd name="T40" fmla="*/ 104 w 136"/>
                  <a:gd name="T41" fmla="*/ 102 h 174"/>
                  <a:gd name="T42" fmla="*/ 98 w 136"/>
                  <a:gd name="T43" fmla="*/ 118 h 174"/>
                  <a:gd name="T44" fmla="*/ 90 w 136"/>
                  <a:gd name="T45" fmla="*/ 136 h 174"/>
                  <a:gd name="T46" fmla="*/ 78 w 136"/>
                  <a:gd name="T47" fmla="*/ 154 h 174"/>
                  <a:gd name="T48" fmla="*/ 62 w 136"/>
                  <a:gd name="T49" fmla="*/ 174 h 174"/>
                  <a:gd name="T50" fmla="*/ 62 w 136"/>
                  <a:gd name="T51" fmla="*/ 174 h 174"/>
                  <a:gd name="T52" fmla="*/ 48 w 136"/>
                  <a:gd name="T53" fmla="*/ 154 h 174"/>
                  <a:gd name="T54" fmla="*/ 38 w 136"/>
                  <a:gd name="T55" fmla="*/ 134 h 174"/>
                  <a:gd name="T56" fmla="*/ 32 w 136"/>
                  <a:gd name="T57" fmla="*/ 114 h 174"/>
                  <a:gd name="T58" fmla="*/ 28 w 136"/>
                  <a:gd name="T59" fmla="*/ 98 h 174"/>
                  <a:gd name="T60" fmla="*/ 24 w 136"/>
                  <a:gd name="T61" fmla="*/ 74 h 174"/>
                  <a:gd name="T62" fmla="*/ 22 w 136"/>
                  <a:gd name="T63" fmla="*/ 66 h 174"/>
                  <a:gd name="T64" fmla="*/ 20 w 136"/>
                  <a:gd name="T65" fmla="*/ 66 h 174"/>
                  <a:gd name="T66" fmla="*/ 18 w 136"/>
                  <a:gd name="T67" fmla="*/ 66 h 174"/>
                  <a:gd name="T68" fmla="*/ 18 w 136"/>
                  <a:gd name="T69" fmla="*/ 66 h 174"/>
                  <a:gd name="T70" fmla="*/ 14 w 136"/>
                  <a:gd name="T71" fmla="*/ 68 h 174"/>
                  <a:gd name="T72" fmla="*/ 14 w 136"/>
                  <a:gd name="T73" fmla="*/ 68 h 174"/>
                  <a:gd name="T74" fmla="*/ 10 w 136"/>
                  <a:gd name="T75" fmla="*/ 72 h 174"/>
                  <a:gd name="T76" fmla="*/ 8 w 136"/>
                  <a:gd name="T77" fmla="*/ 78 h 174"/>
                  <a:gd name="T78" fmla="*/ 8 w 136"/>
                  <a:gd name="T79" fmla="*/ 86 h 174"/>
                  <a:gd name="T80" fmla="*/ 8 w 136"/>
                  <a:gd name="T81" fmla="*/ 86 h 174"/>
                  <a:gd name="T82" fmla="*/ 2 w 136"/>
                  <a:gd name="T83" fmla="*/ 70 h 174"/>
                  <a:gd name="T84" fmla="*/ 0 w 136"/>
                  <a:gd name="T85" fmla="*/ 54 h 174"/>
                  <a:gd name="T86" fmla="*/ 0 w 136"/>
                  <a:gd name="T87" fmla="*/ 40 h 174"/>
                  <a:gd name="T88" fmla="*/ 0 w 136"/>
                  <a:gd name="T89" fmla="*/ 26 h 174"/>
                  <a:gd name="T90" fmla="*/ 4 w 136"/>
                  <a:gd name="T91" fmla="*/ 8 h 174"/>
                  <a:gd name="T92" fmla="*/ 8 w 136"/>
                  <a:gd name="T9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6" h="174">
                    <a:moveTo>
                      <a:pt x="8" y="0"/>
                    </a:moveTo>
                    <a:lnTo>
                      <a:pt x="70" y="2"/>
                    </a:lnTo>
                    <a:lnTo>
                      <a:pt x="132" y="6"/>
                    </a:lnTo>
                    <a:lnTo>
                      <a:pt x="132" y="6"/>
                    </a:lnTo>
                    <a:lnTo>
                      <a:pt x="134" y="14"/>
                    </a:lnTo>
                    <a:lnTo>
                      <a:pt x="136" y="32"/>
                    </a:lnTo>
                    <a:lnTo>
                      <a:pt x="136" y="46"/>
                    </a:lnTo>
                    <a:lnTo>
                      <a:pt x="136" y="60"/>
                    </a:lnTo>
                    <a:lnTo>
                      <a:pt x="132" y="76"/>
                    </a:lnTo>
                    <a:lnTo>
                      <a:pt x="124" y="90"/>
                    </a:lnTo>
                    <a:lnTo>
                      <a:pt x="124" y="90"/>
                    </a:lnTo>
                    <a:lnTo>
                      <a:pt x="124" y="84"/>
                    </a:lnTo>
                    <a:lnTo>
                      <a:pt x="124" y="78"/>
                    </a:lnTo>
                    <a:lnTo>
                      <a:pt x="120" y="72"/>
                    </a:lnTo>
                    <a:lnTo>
                      <a:pt x="120" y="72"/>
                    </a:lnTo>
                    <a:lnTo>
                      <a:pt x="116" y="70"/>
                    </a:lnTo>
                    <a:lnTo>
                      <a:pt x="116" y="70"/>
                    </a:lnTo>
                    <a:lnTo>
                      <a:pt x="114" y="70"/>
                    </a:lnTo>
                    <a:lnTo>
                      <a:pt x="112" y="70"/>
                    </a:lnTo>
                    <a:lnTo>
                      <a:pt x="108" y="76"/>
                    </a:lnTo>
                    <a:lnTo>
                      <a:pt x="104" y="102"/>
                    </a:lnTo>
                    <a:lnTo>
                      <a:pt x="98" y="118"/>
                    </a:lnTo>
                    <a:lnTo>
                      <a:pt x="90" y="136"/>
                    </a:lnTo>
                    <a:lnTo>
                      <a:pt x="78" y="154"/>
                    </a:lnTo>
                    <a:lnTo>
                      <a:pt x="62" y="174"/>
                    </a:lnTo>
                    <a:lnTo>
                      <a:pt x="62" y="174"/>
                    </a:lnTo>
                    <a:lnTo>
                      <a:pt x="48" y="154"/>
                    </a:lnTo>
                    <a:lnTo>
                      <a:pt x="38" y="134"/>
                    </a:lnTo>
                    <a:lnTo>
                      <a:pt x="32" y="114"/>
                    </a:lnTo>
                    <a:lnTo>
                      <a:pt x="28" y="98"/>
                    </a:lnTo>
                    <a:lnTo>
                      <a:pt x="24" y="74"/>
                    </a:lnTo>
                    <a:lnTo>
                      <a:pt x="22" y="66"/>
                    </a:lnTo>
                    <a:lnTo>
                      <a:pt x="20" y="66"/>
                    </a:lnTo>
                    <a:lnTo>
                      <a:pt x="18" y="66"/>
                    </a:lnTo>
                    <a:lnTo>
                      <a:pt x="18" y="66"/>
                    </a:lnTo>
                    <a:lnTo>
                      <a:pt x="14" y="68"/>
                    </a:lnTo>
                    <a:lnTo>
                      <a:pt x="14" y="68"/>
                    </a:lnTo>
                    <a:lnTo>
                      <a:pt x="10" y="72"/>
                    </a:lnTo>
                    <a:lnTo>
                      <a:pt x="8" y="78"/>
                    </a:lnTo>
                    <a:lnTo>
                      <a:pt x="8" y="86"/>
                    </a:lnTo>
                    <a:lnTo>
                      <a:pt x="8" y="86"/>
                    </a:lnTo>
                    <a:lnTo>
                      <a:pt x="2" y="70"/>
                    </a:lnTo>
                    <a:lnTo>
                      <a:pt x="0" y="54"/>
                    </a:lnTo>
                    <a:lnTo>
                      <a:pt x="0" y="40"/>
                    </a:lnTo>
                    <a:lnTo>
                      <a:pt x="0" y="26"/>
                    </a:lnTo>
                    <a:lnTo>
                      <a:pt x="4"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69" name="Freeform 89"/>
              <p:cNvSpPr/>
              <p:nvPr/>
            </p:nvSpPr>
            <p:spPr bwMode="auto">
              <a:xfrm>
                <a:off x="7731125" y="4841875"/>
                <a:ext cx="107950" cy="136525"/>
              </a:xfrm>
              <a:custGeom>
                <a:avLst/>
                <a:gdLst>
                  <a:gd name="T0" fmla="*/ 2 w 68"/>
                  <a:gd name="T1" fmla="*/ 0 h 86"/>
                  <a:gd name="T2" fmla="*/ 34 w 68"/>
                  <a:gd name="T3" fmla="*/ 0 h 86"/>
                  <a:gd name="T4" fmla="*/ 66 w 68"/>
                  <a:gd name="T5" fmla="*/ 2 h 86"/>
                  <a:gd name="T6" fmla="*/ 66 w 68"/>
                  <a:gd name="T7" fmla="*/ 2 h 86"/>
                  <a:gd name="T8" fmla="*/ 66 w 68"/>
                  <a:gd name="T9" fmla="*/ 6 h 86"/>
                  <a:gd name="T10" fmla="*/ 68 w 68"/>
                  <a:gd name="T11" fmla="*/ 16 h 86"/>
                  <a:gd name="T12" fmla="*/ 66 w 68"/>
                  <a:gd name="T13" fmla="*/ 30 h 86"/>
                  <a:gd name="T14" fmla="*/ 64 w 68"/>
                  <a:gd name="T15" fmla="*/ 38 h 86"/>
                  <a:gd name="T16" fmla="*/ 62 w 68"/>
                  <a:gd name="T17" fmla="*/ 44 h 86"/>
                  <a:gd name="T18" fmla="*/ 62 w 68"/>
                  <a:gd name="T19" fmla="*/ 44 h 86"/>
                  <a:gd name="T20" fmla="*/ 62 w 68"/>
                  <a:gd name="T21" fmla="*/ 42 h 86"/>
                  <a:gd name="T22" fmla="*/ 60 w 68"/>
                  <a:gd name="T23" fmla="*/ 38 h 86"/>
                  <a:gd name="T24" fmla="*/ 60 w 68"/>
                  <a:gd name="T25" fmla="*/ 36 h 86"/>
                  <a:gd name="T26" fmla="*/ 60 w 68"/>
                  <a:gd name="T27" fmla="*/ 36 h 86"/>
                  <a:gd name="T28" fmla="*/ 56 w 68"/>
                  <a:gd name="T29" fmla="*/ 34 h 86"/>
                  <a:gd name="T30" fmla="*/ 56 w 68"/>
                  <a:gd name="T31" fmla="*/ 34 h 86"/>
                  <a:gd name="T32" fmla="*/ 54 w 68"/>
                  <a:gd name="T33" fmla="*/ 34 h 86"/>
                  <a:gd name="T34" fmla="*/ 54 w 68"/>
                  <a:gd name="T35" fmla="*/ 38 h 86"/>
                  <a:gd name="T36" fmla="*/ 50 w 68"/>
                  <a:gd name="T37" fmla="*/ 50 h 86"/>
                  <a:gd name="T38" fmla="*/ 48 w 68"/>
                  <a:gd name="T39" fmla="*/ 58 h 86"/>
                  <a:gd name="T40" fmla="*/ 44 w 68"/>
                  <a:gd name="T41" fmla="*/ 68 h 86"/>
                  <a:gd name="T42" fmla="*/ 38 w 68"/>
                  <a:gd name="T43" fmla="*/ 76 h 86"/>
                  <a:gd name="T44" fmla="*/ 30 w 68"/>
                  <a:gd name="T45" fmla="*/ 86 h 86"/>
                  <a:gd name="T46" fmla="*/ 30 w 68"/>
                  <a:gd name="T47" fmla="*/ 86 h 86"/>
                  <a:gd name="T48" fmla="*/ 22 w 68"/>
                  <a:gd name="T49" fmla="*/ 76 h 86"/>
                  <a:gd name="T50" fmla="*/ 18 w 68"/>
                  <a:gd name="T51" fmla="*/ 66 h 86"/>
                  <a:gd name="T52" fmla="*/ 14 w 68"/>
                  <a:gd name="T53" fmla="*/ 56 h 86"/>
                  <a:gd name="T54" fmla="*/ 12 w 68"/>
                  <a:gd name="T55" fmla="*/ 48 h 86"/>
                  <a:gd name="T56" fmla="*/ 12 w 68"/>
                  <a:gd name="T57" fmla="*/ 36 h 86"/>
                  <a:gd name="T58" fmla="*/ 10 w 68"/>
                  <a:gd name="T59" fmla="*/ 32 h 86"/>
                  <a:gd name="T60" fmla="*/ 8 w 68"/>
                  <a:gd name="T61" fmla="*/ 32 h 86"/>
                  <a:gd name="T62" fmla="*/ 8 w 68"/>
                  <a:gd name="T63" fmla="*/ 32 h 86"/>
                  <a:gd name="T64" fmla="*/ 6 w 68"/>
                  <a:gd name="T65" fmla="*/ 34 h 86"/>
                  <a:gd name="T66" fmla="*/ 6 w 68"/>
                  <a:gd name="T67" fmla="*/ 34 h 86"/>
                  <a:gd name="T68" fmla="*/ 4 w 68"/>
                  <a:gd name="T69" fmla="*/ 36 h 86"/>
                  <a:gd name="T70" fmla="*/ 2 w 68"/>
                  <a:gd name="T71" fmla="*/ 38 h 86"/>
                  <a:gd name="T72" fmla="*/ 4 w 68"/>
                  <a:gd name="T73" fmla="*/ 42 h 86"/>
                  <a:gd name="T74" fmla="*/ 4 w 68"/>
                  <a:gd name="T75" fmla="*/ 42 h 86"/>
                  <a:gd name="T76" fmla="*/ 0 w 68"/>
                  <a:gd name="T77" fmla="*/ 34 h 86"/>
                  <a:gd name="T78" fmla="*/ 0 w 68"/>
                  <a:gd name="T79" fmla="*/ 26 h 86"/>
                  <a:gd name="T80" fmla="*/ 0 w 68"/>
                  <a:gd name="T81" fmla="*/ 12 h 86"/>
                  <a:gd name="T82" fmla="*/ 2 w 68"/>
                  <a:gd name="T83" fmla="*/ 2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0"/>
                    </a:lnTo>
                    <a:lnTo>
                      <a:pt x="66" y="2"/>
                    </a:lnTo>
                    <a:lnTo>
                      <a:pt x="66" y="2"/>
                    </a:lnTo>
                    <a:lnTo>
                      <a:pt x="66" y="6"/>
                    </a:lnTo>
                    <a:lnTo>
                      <a:pt x="68" y="16"/>
                    </a:lnTo>
                    <a:lnTo>
                      <a:pt x="66" y="30"/>
                    </a:lnTo>
                    <a:lnTo>
                      <a:pt x="64" y="38"/>
                    </a:lnTo>
                    <a:lnTo>
                      <a:pt x="62" y="44"/>
                    </a:lnTo>
                    <a:lnTo>
                      <a:pt x="62" y="44"/>
                    </a:lnTo>
                    <a:lnTo>
                      <a:pt x="62" y="42"/>
                    </a:lnTo>
                    <a:lnTo>
                      <a:pt x="60" y="38"/>
                    </a:lnTo>
                    <a:lnTo>
                      <a:pt x="60" y="36"/>
                    </a:lnTo>
                    <a:lnTo>
                      <a:pt x="60" y="36"/>
                    </a:lnTo>
                    <a:lnTo>
                      <a:pt x="56" y="34"/>
                    </a:lnTo>
                    <a:lnTo>
                      <a:pt x="56" y="34"/>
                    </a:lnTo>
                    <a:lnTo>
                      <a:pt x="54" y="34"/>
                    </a:lnTo>
                    <a:lnTo>
                      <a:pt x="54" y="38"/>
                    </a:lnTo>
                    <a:lnTo>
                      <a:pt x="50" y="50"/>
                    </a:lnTo>
                    <a:lnTo>
                      <a:pt x="48" y="58"/>
                    </a:lnTo>
                    <a:lnTo>
                      <a:pt x="44" y="68"/>
                    </a:lnTo>
                    <a:lnTo>
                      <a:pt x="38" y="76"/>
                    </a:lnTo>
                    <a:lnTo>
                      <a:pt x="30" y="86"/>
                    </a:lnTo>
                    <a:lnTo>
                      <a:pt x="30" y="86"/>
                    </a:lnTo>
                    <a:lnTo>
                      <a:pt x="22" y="76"/>
                    </a:lnTo>
                    <a:lnTo>
                      <a:pt x="18" y="66"/>
                    </a:lnTo>
                    <a:lnTo>
                      <a:pt x="14" y="56"/>
                    </a:lnTo>
                    <a:lnTo>
                      <a:pt x="12" y="48"/>
                    </a:lnTo>
                    <a:lnTo>
                      <a:pt x="12" y="36"/>
                    </a:lnTo>
                    <a:lnTo>
                      <a:pt x="10" y="32"/>
                    </a:lnTo>
                    <a:lnTo>
                      <a:pt x="8" y="32"/>
                    </a:lnTo>
                    <a:lnTo>
                      <a:pt x="8" y="32"/>
                    </a:lnTo>
                    <a:lnTo>
                      <a:pt x="6" y="34"/>
                    </a:lnTo>
                    <a:lnTo>
                      <a:pt x="6" y="34"/>
                    </a:lnTo>
                    <a:lnTo>
                      <a:pt x="4" y="36"/>
                    </a:lnTo>
                    <a:lnTo>
                      <a:pt x="2" y="38"/>
                    </a:lnTo>
                    <a:lnTo>
                      <a:pt x="4" y="42"/>
                    </a:lnTo>
                    <a:lnTo>
                      <a:pt x="4" y="42"/>
                    </a:lnTo>
                    <a:lnTo>
                      <a:pt x="0" y="34"/>
                    </a:lnTo>
                    <a:lnTo>
                      <a:pt x="0" y="26"/>
                    </a:lnTo>
                    <a:lnTo>
                      <a:pt x="0" y="12"/>
                    </a:lnTo>
                    <a:lnTo>
                      <a:pt x="2" y="2"/>
                    </a:lnTo>
                    <a:lnTo>
                      <a:pt x="2" y="0"/>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0" name="Freeform 90"/>
              <p:cNvSpPr/>
              <p:nvPr/>
            </p:nvSpPr>
            <p:spPr bwMode="auto">
              <a:xfrm>
                <a:off x="7731125" y="4841875"/>
                <a:ext cx="107950" cy="136525"/>
              </a:xfrm>
              <a:custGeom>
                <a:avLst/>
                <a:gdLst>
                  <a:gd name="T0" fmla="*/ 2 w 68"/>
                  <a:gd name="T1" fmla="*/ 0 h 86"/>
                  <a:gd name="T2" fmla="*/ 34 w 68"/>
                  <a:gd name="T3" fmla="*/ 0 h 86"/>
                  <a:gd name="T4" fmla="*/ 66 w 68"/>
                  <a:gd name="T5" fmla="*/ 2 h 86"/>
                  <a:gd name="T6" fmla="*/ 66 w 68"/>
                  <a:gd name="T7" fmla="*/ 2 h 86"/>
                  <a:gd name="T8" fmla="*/ 66 w 68"/>
                  <a:gd name="T9" fmla="*/ 6 h 86"/>
                  <a:gd name="T10" fmla="*/ 68 w 68"/>
                  <a:gd name="T11" fmla="*/ 16 h 86"/>
                  <a:gd name="T12" fmla="*/ 66 w 68"/>
                  <a:gd name="T13" fmla="*/ 30 h 86"/>
                  <a:gd name="T14" fmla="*/ 64 w 68"/>
                  <a:gd name="T15" fmla="*/ 38 h 86"/>
                  <a:gd name="T16" fmla="*/ 62 w 68"/>
                  <a:gd name="T17" fmla="*/ 44 h 86"/>
                  <a:gd name="T18" fmla="*/ 62 w 68"/>
                  <a:gd name="T19" fmla="*/ 44 h 86"/>
                  <a:gd name="T20" fmla="*/ 62 w 68"/>
                  <a:gd name="T21" fmla="*/ 42 h 86"/>
                  <a:gd name="T22" fmla="*/ 60 w 68"/>
                  <a:gd name="T23" fmla="*/ 38 h 86"/>
                  <a:gd name="T24" fmla="*/ 60 w 68"/>
                  <a:gd name="T25" fmla="*/ 36 h 86"/>
                  <a:gd name="T26" fmla="*/ 60 w 68"/>
                  <a:gd name="T27" fmla="*/ 36 h 86"/>
                  <a:gd name="T28" fmla="*/ 56 w 68"/>
                  <a:gd name="T29" fmla="*/ 34 h 86"/>
                  <a:gd name="T30" fmla="*/ 56 w 68"/>
                  <a:gd name="T31" fmla="*/ 34 h 86"/>
                  <a:gd name="T32" fmla="*/ 54 w 68"/>
                  <a:gd name="T33" fmla="*/ 34 h 86"/>
                  <a:gd name="T34" fmla="*/ 54 w 68"/>
                  <a:gd name="T35" fmla="*/ 38 h 86"/>
                  <a:gd name="T36" fmla="*/ 50 w 68"/>
                  <a:gd name="T37" fmla="*/ 50 h 86"/>
                  <a:gd name="T38" fmla="*/ 48 w 68"/>
                  <a:gd name="T39" fmla="*/ 58 h 86"/>
                  <a:gd name="T40" fmla="*/ 44 w 68"/>
                  <a:gd name="T41" fmla="*/ 68 h 86"/>
                  <a:gd name="T42" fmla="*/ 38 w 68"/>
                  <a:gd name="T43" fmla="*/ 76 h 86"/>
                  <a:gd name="T44" fmla="*/ 30 w 68"/>
                  <a:gd name="T45" fmla="*/ 86 h 86"/>
                  <a:gd name="T46" fmla="*/ 30 w 68"/>
                  <a:gd name="T47" fmla="*/ 86 h 86"/>
                  <a:gd name="T48" fmla="*/ 22 w 68"/>
                  <a:gd name="T49" fmla="*/ 76 h 86"/>
                  <a:gd name="T50" fmla="*/ 18 w 68"/>
                  <a:gd name="T51" fmla="*/ 66 h 86"/>
                  <a:gd name="T52" fmla="*/ 14 w 68"/>
                  <a:gd name="T53" fmla="*/ 56 h 86"/>
                  <a:gd name="T54" fmla="*/ 12 w 68"/>
                  <a:gd name="T55" fmla="*/ 48 h 86"/>
                  <a:gd name="T56" fmla="*/ 12 w 68"/>
                  <a:gd name="T57" fmla="*/ 36 h 86"/>
                  <a:gd name="T58" fmla="*/ 10 w 68"/>
                  <a:gd name="T59" fmla="*/ 32 h 86"/>
                  <a:gd name="T60" fmla="*/ 8 w 68"/>
                  <a:gd name="T61" fmla="*/ 32 h 86"/>
                  <a:gd name="T62" fmla="*/ 8 w 68"/>
                  <a:gd name="T63" fmla="*/ 32 h 86"/>
                  <a:gd name="T64" fmla="*/ 6 w 68"/>
                  <a:gd name="T65" fmla="*/ 34 h 86"/>
                  <a:gd name="T66" fmla="*/ 6 w 68"/>
                  <a:gd name="T67" fmla="*/ 34 h 86"/>
                  <a:gd name="T68" fmla="*/ 4 w 68"/>
                  <a:gd name="T69" fmla="*/ 36 h 86"/>
                  <a:gd name="T70" fmla="*/ 2 w 68"/>
                  <a:gd name="T71" fmla="*/ 38 h 86"/>
                  <a:gd name="T72" fmla="*/ 4 w 68"/>
                  <a:gd name="T73" fmla="*/ 42 h 86"/>
                  <a:gd name="T74" fmla="*/ 4 w 68"/>
                  <a:gd name="T75" fmla="*/ 42 h 86"/>
                  <a:gd name="T76" fmla="*/ 0 w 68"/>
                  <a:gd name="T77" fmla="*/ 34 h 86"/>
                  <a:gd name="T78" fmla="*/ 0 w 68"/>
                  <a:gd name="T79" fmla="*/ 26 h 86"/>
                  <a:gd name="T80" fmla="*/ 0 w 68"/>
                  <a:gd name="T81" fmla="*/ 12 h 86"/>
                  <a:gd name="T82" fmla="*/ 2 w 68"/>
                  <a:gd name="T83" fmla="*/ 2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0"/>
                    </a:lnTo>
                    <a:lnTo>
                      <a:pt x="66" y="2"/>
                    </a:lnTo>
                    <a:lnTo>
                      <a:pt x="66" y="2"/>
                    </a:lnTo>
                    <a:lnTo>
                      <a:pt x="66" y="6"/>
                    </a:lnTo>
                    <a:lnTo>
                      <a:pt x="68" y="16"/>
                    </a:lnTo>
                    <a:lnTo>
                      <a:pt x="66" y="30"/>
                    </a:lnTo>
                    <a:lnTo>
                      <a:pt x="64" y="38"/>
                    </a:lnTo>
                    <a:lnTo>
                      <a:pt x="62" y="44"/>
                    </a:lnTo>
                    <a:lnTo>
                      <a:pt x="62" y="44"/>
                    </a:lnTo>
                    <a:lnTo>
                      <a:pt x="62" y="42"/>
                    </a:lnTo>
                    <a:lnTo>
                      <a:pt x="60" y="38"/>
                    </a:lnTo>
                    <a:lnTo>
                      <a:pt x="60" y="36"/>
                    </a:lnTo>
                    <a:lnTo>
                      <a:pt x="60" y="36"/>
                    </a:lnTo>
                    <a:lnTo>
                      <a:pt x="56" y="34"/>
                    </a:lnTo>
                    <a:lnTo>
                      <a:pt x="56" y="34"/>
                    </a:lnTo>
                    <a:lnTo>
                      <a:pt x="54" y="34"/>
                    </a:lnTo>
                    <a:lnTo>
                      <a:pt x="54" y="38"/>
                    </a:lnTo>
                    <a:lnTo>
                      <a:pt x="50" y="50"/>
                    </a:lnTo>
                    <a:lnTo>
                      <a:pt x="48" y="58"/>
                    </a:lnTo>
                    <a:lnTo>
                      <a:pt x="44" y="68"/>
                    </a:lnTo>
                    <a:lnTo>
                      <a:pt x="38" y="76"/>
                    </a:lnTo>
                    <a:lnTo>
                      <a:pt x="30" y="86"/>
                    </a:lnTo>
                    <a:lnTo>
                      <a:pt x="30" y="86"/>
                    </a:lnTo>
                    <a:lnTo>
                      <a:pt x="22" y="76"/>
                    </a:lnTo>
                    <a:lnTo>
                      <a:pt x="18" y="66"/>
                    </a:lnTo>
                    <a:lnTo>
                      <a:pt x="14" y="56"/>
                    </a:lnTo>
                    <a:lnTo>
                      <a:pt x="12" y="48"/>
                    </a:lnTo>
                    <a:lnTo>
                      <a:pt x="12" y="36"/>
                    </a:lnTo>
                    <a:lnTo>
                      <a:pt x="10" y="32"/>
                    </a:lnTo>
                    <a:lnTo>
                      <a:pt x="8" y="32"/>
                    </a:lnTo>
                    <a:lnTo>
                      <a:pt x="8" y="32"/>
                    </a:lnTo>
                    <a:lnTo>
                      <a:pt x="6" y="34"/>
                    </a:lnTo>
                    <a:lnTo>
                      <a:pt x="6" y="34"/>
                    </a:lnTo>
                    <a:lnTo>
                      <a:pt x="4" y="36"/>
                    </a:lnTo>
                    <a:lnTo>
                      <a:pt x="2" y="38"/>
                    </a:lnTo>
                    <a:lnTo>
                      <a:pt x="4" y="42"/>
                    </a:lnTo>
                    <a:lnTo>
                      <a:pt x="4" y="42"/>
                    </a:lnTo>
                    <a:lnTo>
                      <a:pt x="0" y="34"/>
                    </a:lnTo>
                    <a:lnTo>
                      <a:pt x="0" y="26"/>
                    </a:lnTo>
                    <a:lnTo>
                      <a:pt x="0" y="1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1" name="Freeform 91"/>
              <p:cNvSpPr/>
              <p:nvPr/>
            </p:nvSpPr>
            <p:spPr bwMode="auto">
              <a:xfrm>
                <a:off x="8153400" y="4775200"/>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2" name="Freeform 92"/>
              <p:cNvSpPr/>
              <p:nvPr/>
            </p:nvSpPr>
            <p:spPr bwMode="auto">
              <a:xfrm>
                <a:off x="8140700" y="4775200"/>
                <a:ext cx="15875" cy="114300"/>
              </a:xfrm>
              <a:custGeom>
                <a:avLst/>
                <a:gdLst>
                  <a:gd name="T0" fmla="*/ 0 w 10"/>
                  <a:gd name="T1" fmla="*/ 72 h 72"/>
                  <a:gd name="T2" fmla="*/ 8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3" name="Freeform 93"/>
              <p:cNvSpPr/>
              <p:nvPr/>
            </p:nvSpPr>
            <p:spPr bwMode="auto">
              <a:xfrm>
                <a:off x="8131175" y="4775200"/>
                <a:ext cx="15875" cy="114300"/>
              </a:xfrm>
              <a:custGeom>
                <a:avLst/>
                <a:gdLst>
                  <a:gd name="T0" fmla="*/ 0 w 10"/>
                  <a:gd name="T1" fmla="*/ 70 h 72"/>
                  <a:gd name="T2" fmla="*/ 6 w 10"/>
                  <a:gd name="T3" fmla="*/ 72 h 72"/>
                  <a:gd name="T4" fmla="*/ 10 w 10"/>
                  <a:gd name="T5" fmla="*/ 0 h 72"/>
                  <a:gd name="T6" fmla="*/ 2 w 10"/>
                  <a:gd name="T7" fmla="*/ 0 h 72"/>
                  <a:gd name="T8" fmla="*/ 0 w 10"/>
                  <a:gd name="T9" fmla="*/ 70 h 72"/>
                </a:gdLst>
                <a:ahLst/>
                <a:cxnLst>
                  <a:cxn ang="0">
                    <a:pos x="T0" y="T1"/>
                  </a:cxn>
                  <a:cxn ang="0">
                    <a:pos x="T2" y="T3"/>
                  </a:cxn>
                  <a:cxn ang="0">
                    <a:pos x="T4" y="T5"/>
                  </a:cxn>
                  <a:cxn ang="0">
                    <a:pos x="T6" y="T7"/>
                  </a:cxn>
                  <a:cxn ang="0">
                    <a:pos x="T8" y="T9"/>
                  </a:cxn>
                </a:cxnLst>
                <a:rect l="0" t="0" r="r" b="b"/>
                <a:pathLst>
                  <a:path w="10" h="72">
                    <a:moveTo>
                      <a:pt x="0" y="70"/>
                    </a:moveTo>
                    <a:lnTo>
                      <a:pt x="6" y="72"/>
                    </a:lnTo>
                    <a:lnTo>
                      <a:pt x="10" y="0"/>
                    </a:lnTo>
                    <a:lnTo>
                      <a:pt x="2"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4" name="Freeform 94"/>
              <p:cNvSpPr/>
              <p:nvPr/>
            </p:nvSpPr>
            <p:spPr bwMode="auto">
              <a:xfrm>
                <a:off x="8118475" y="4775200"/>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5" name="Freeform 95"/>
              <p:cNvSpPr/>
              <p:nvPr/>
            </p:nvSpPr>
            <p:spPr bwMode="auto">
              <a:xfrm>
                <a:off x="8105775" y="4775200"/>
                <a:ext cx="19050" cy="111125"/>
              </a:xfrm>
              <a:custGeom>
                <a:avLst/>
                <a:gdLst>
                  <a:gd name="T0" fmla="*/ 0 w 12"/>
                  <a:gd name="T1" fmla="*/ 70 h 70"/>
                  <a:gd name="T2" fmla="*/ 8 w 12"/>
                  <a:gd name="T3" fmla="*/ 70 h 70"/>
                  <a:gd name="T4" fmla="*/ 12 w 12"/>
                  <a:gd name="T5" fmla="*/ 0 h 70"/>
                  <a:gd name="T6" fmla="*/ 4 w 12"/>
                  <a:gd name="T7" fmla="*/ 0 h 70"/>
                  <a:gd name="T8" fmla="*/ 0 w 12"/>
                  <a:gd name="T9" fmla="*/ 70 h 70"/>
                </a:gdLst>
                <a:ahLst/>
                <a:cxnLst>
                  <a:cxn ang="0">
                    <a:pos x="T0" y="T1"/>
                  </a:cxn>
                  <a:cxn ang="0">
                    <a:pos x="T2" y="T3"/>
                  </a:cxn>
                  <a:cxn ang="0">
                    <a:pos x="T4" y="T5"/>
                  </a:cxn>
                  <a:cxn ang="0">
                    <a:pos x="T6" y="T7"/>
                  </a:cxn>
                  <a:cxn ang="0">
                    <a:pos x="T8" y="T9"/>
                  </a:cxn>
                </a:cxnLst>
                <a:rect l="0" t="0" r="r" b="b"/>
                <a:pathLst>
                  <a:path w="12" h="70">
                    <a:moveTo>
                      <a:pt x="0" y="70"/>
                    </a:moveTo>
                    <a:lnTo>
                      <a:pt x="8" y="70"/>
                    </a:lnTo>
                    <a:lnTo>
                      <a:pt x="12"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6" name="Freeform 96"/>
              <p:cNvSpPr/>
              <p:nvPr/>
            </p:nvSpPr>
            <p:spPr bwMode="auto">
              <a:xfrm>
                <a:off x="8096250" y="4772025"/>
                <a:ext cx="15875" cy="114300"/>
              </a:xfrm>
              <a:custGeom>
                <a:avLst/>
                <a:gdLst>
                  <a:gd name="T0" fmla="*/ 0 w 10"/>
                  <a:gd name="T1" fmla="*/ 72 h 72"/>
                  <a:gd name="T2" fmla="*/ 6 w 10"/>
                  <a:gd name="T3" fmla="*/ 72 h 72"/>
                  <a:gd name="T4" fmla="*/ 10 w 10"/>
                  <a:gd name="T5" fmla="*/ 2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2"/>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7" name="Freeform 97"/>
              <p:cNvSpPr/>
              <p:nvPr/>
            </p:nvSpPr>
            <p:spPr bwMode="auto">
              <a:xfrm>
                <a:off x="8083550" y="4772025"/>
                <a:ext cx="15875" cy="114300"/>
              </a:xfrm>
              <a:custGeom>
                <a:avLst/>
                <a:gdLst>
                  <a:gd name="T0" fmla="*/ 0 w 10"/>
                  <a:gd name="T1" fmla="*/ 72 h 72"/>
                  <a:gd name="T2" fmla="*/ 8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0"/>
                    </a:lnTo>
                    <a:lnTo>
                      <a:pt x="4"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8" name="Freeform 98"/>
              <p:cNvSpPr/>
              <p:nvPr/>
            </p:nvSpPr>
            <p:spPr bwMode="auto">
              <a:xfrm>
                <a:off x="8074025" y="4772025"/>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79" name="Freeform 99"/>
              <p:cNvSpPr/>
              <p:nvPr/>
            </p:nvSpPr>
            <p:spPr bwMode="auto">
              <a:xfrm>
                <a:off x="8061325" y="4772025"/>
                <a:ext cx="15875" cy="114300"/>
              </a:xfrm>
              <a:custGeom>
                <a:avLst/>
                <a:gdLst>
                  <a:gd name="T0" fmla="*/ 0 w 10"/>
                  <a:gd name="T1" fmla="*/ 70 h 72"/>
                  <a:gd name="T2" fmla="*/ 8 w 10"/>
                  <a:gd name="T3" fmla="*/ 72 h 72"/>
                  <a:gd name="T4" fmla="*/ 10 w 10"/>
                  <a:gd name="T5" fmla="*/ 0 h 72"/>
                  <a:gd name="T6" fmla="*/ 4 w 10"/>
                  <a:gd name="T7" fmla="*/ 0 h 72"/>
                  <a:gd name="T8" fmla="*/ 0 w 10"/>
                  <a:gd name="T9" fmla="*/ 70 h 72"/>
                </a:gdLst>
                <a:ahLst/>
                <a:cxnLst>
                  <a:cxn ang="0">
                    <a:pos x="T0" y="T1"/>
                  </a:cxn>
                  <a:cxn ang="0">
                    <a:pos x="T2" y="T3"/>
                  </a:cxn>
                  <a:cxn ang="0">
                    <a:pos x="T4" y="T5"/>
                  </a:cxn>
                  <a:cxn ang="0">
                    <a:pos x="T6" y="T7"/>
                  </a:cxn>
                  <a:cxn ang="0">
                    <a:pos x="T8" y="T9"/>
                  </a:cxn>
                </a:cxnLst>
                <a:rect l="0" t="0" r="r" b="b"/>
                <a:pathLst>
                  <a:path w="10" h="72">
                    <a:moveTo>
                      <a:pt x="0" y="70"/>
                    </a:moveTo>
                    <a:lnTo>
                      <a:pt x="8" y="72"/>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0" name="Freeform 100"/>
              <p:cNvSpPr/>
              <p:nvPr/>
            </p:nvSpPr>
            <p:spPr bwMode="auto">
              <a:xfrm>
                <a:off x="8051800" y="4772025"/>
                <a:ext cx="15875" cy="111125"/>
              </a:xfrm>
              <a:custGeom>
                <a:avLst/>
                <a:gdLst>
                  <a:gd name="T0" fmla="*/ 0 w 10"/>
                  <a:gd name="T1" fmla="*/ 70 h 70"/>
                  <a:gd name="T2" fmla="*/ 6 w 10"/>
                  <a:gd name="T3" fmla="*/ 70 h 70"/>
                  <a:gd name="T4" fmla="*/ 10 w 10"/>
                  <a:gd name="T5" fmla="*/ 0 h 70"/>
                  <a:gd name="T6" fmla="*/ 2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6" y="70"/>
                    </a:lnTo>
                    <a:lnTo>
                      <a:pt x="10" y="0"/>
                    </a:lnTo>
                    <a:lnTo>
                      <a:pt x="2"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1" name="Freeform 101"/>
              <p:cNvSpPr/>
              <p:nvPr/>
            </p:nvSpPr>
            <p:spPr bwMode="auto">
              <a:xfrm>
                <a:off x="8039100" y="4772025"/>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2" name="Freeform 102"/>
              <p:cNvSpPr/>
              <p:nvPr/>
            </p:nvSpPr>
            <p:spPr bwMode="auto">
              <a:xfrm>
                <a:off x="8026400" y="4768850"/>
                <a:ext cx="19050" cy="114300"/>
              </a:xfrm>
              <a:custGeom>
                <a:avLst/>
                <a:gdLst>
                  <a:gd name="T0" fmla="*/ 0 w 12"/>
                  <a:gd name="T1" fmla="*/ 72 h 72"/>
                  <a:gd name="T2" fmla="*/ 8 w 12"/>
                  <a:gd name="T3" fmla="*/ 72 h 72"/>
                  <a:gd name="T4" fmla="*/ 12 w 12"/>
                  <a:gd name="T5" fmla="*/ 2 h 72"/>
                  <a:gd name="T6" fmla="*/ 4 w 12"/>
                  <a:gd name="T7" fmla="*/ 0 h 72"/>
                  <a:gd name="T8" fmla="*/ 0 w 12"/>
                  <a:gd name="T9" fmla="*/ 72 h 72"/>
                </a:gdLst>
                <a:ahLst/>
                <a:cxnLst>
                  <a:cxn ang="0">
                    <a:pos x="T0" y="T1"/>
                  </a:cxn>
                  <a:cxn ang="0">
                    <a:pos x="T2" y="T3"/>
                  </a:cxn>
                  <a:cxn ang="0">
                    <a:pos x="T4" y="T5"/>
                  </a:cxn>
                  <a:cxn ang="0">
                    <a:pos x="T6" y="T7"/>
                  </a:cxn>
                  <a:cxn ang="0">
                    <a:pos x="T8" y="T9"/>
                  </a:cxn>
                </a:cxnLst>
                <a:rect l="0" t="0" r="r" b="b"/>
                <a:pathLst>
                  <a:path w="12" h="72">
                    <a:moveTo>
                      <a:pt x="0" y="72"/>
                    </a:moveTo>
                    <a:lnTo>
                      <a:pt x="8" y="72"/>
                    </a:lnTo>
                    <a:lnTo>
                      <a:pt x="12"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4" name="Freeform 103"/>
              <p:cNvSpPr/>
              <p:nvPr/>
            </p:nvSpPr>
            <p:spPr bwMode="auto">
              <a:xfrm>
                <a:off x="8016875" y="4768850"/>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5" name="Freeform 104"/>
              <p:cNvSpPr/>
              <p:nvPr/>
            </p:nvSpPr>
            <p:spPr bwMode="auto">
              <a:xfrm>
                <a:off x="7537450" y="4749800"/>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6" name="Freeform 105"/>
              <p:cNvSpPr/>
              <p:nvPr/>
            </p:nvSpPr>
            <p:spPr bwMode="auto">
              <a:xfrm>
                <a:off x="7527925" y="4746625"/>
                <a:ext cx="15875" cy="114300"/>
              </a:xfrm>
              <a:custGeom>
                <a:avLst/>
                <a:gdLst>
                  <a:gd name="T0" fmla="*/ 0 w 10"/>
                  <a:gd name="T1" fmla="*/ 72 h 72"/>
                  <a:gd name="T2" fmla="*/ 6 w 10"/>
                  <a:gd name="T3" fmla="*/ 72 h 72"/>
                  <a:gd name="T4" fmla="*/ 10 w 10"/>
                  <a:gd name="T5" fmla="*/ 2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2"/>
                    </a:lnTo>
                    <a:lnTo>
                      <a:pt x="2"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7" name="Freeform 106"/>
              <p:cNvSpPr/>
              <p:nvPr/>
            </p:nvSpPr>
            <p:spPr bwMode="auto">
              <a:xfrm>
                <a:off x="7515225" y="4746625"/>
                <a:ext cx="15875" cy="114300"/>
              </a:xfrm>
              <a:custGeom>
                <a:avLst/>
                <a:gdLst>
                  <a:gd name="T0" fmla="*/ 0 w 10"/>
                  <a:gd name="T1" fmla="*/ 72 h 72"/>
                  <a:gd name="T2" fmla="*/ 8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0"/>
                    </a:lnTo>
                    <a:lnTo>
                      <a:pt x="4"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8" name="Freeform 107"/>
              <p:cNvSpPr/>
              <p:nvPr/>
            </p:nvSpPr>
            <p:spPr bwMode="auto">
              <a:xfrm>
                <a:off x="7502525" y="4746625"/>
                <a:ext cx="19050" cy="114300"/>
              </a:xfrm>
              <a:custGeom>
                <a:avLst/>
                <a:gdLst>
                  <a:gd name="T0" fmla="*/ 0 w 12"/>
                  <a:gd name="T1" fmla="*/ 72 h 72"/>
                  <a:gd name="T2" fmla="*/ 8 w 12"/>
                  <a:gd name="T3" fmla="*/ 72 h 72"/>
                  <a:gd name="T4" fmla="*/ 12 w 12"/>
                  <a:gd name="T5" fmla="*/ 0 h 72"/>
                  <a:gd name="T6" fmla="*/ 4 w 12"/>
                  <a:gd name="T7" fmla="*/ 0 h 72"/>
                  <a:gd name="T8" fmla="*/ 0 w 12"/>
                  <a:gd name="T9" fmla="*/ 72 h 72"/>
                </a:gdLst>
                <a:ahLst/>
                <a:cxnLst>
                  <a:cxn ang="0">
                    <a:pos x="T0" y="T1"/>
                  </a:cxn>
                  <a:cxn ang="0">
                    <a:pos x="T2" y="T3"/>
                  </a:cxn>
                  <a:cxn ang="0">
                    <a:pos x="T4" y="T5"/>
                  </a:cxn>
                  <a:cxn ang="0">
                    <a:pos x="T6" y="T7"/>
                  </a:cxn>
                  <a:cxn ang="0">
                    <a:pos x="T8" y="T9"/>
                  </a:cxn>
                </a:cxnLst>
                <a:rect l="0" t="0" r="r" b="b"/>
                <a:pathLst>
                  <a:path w="12" h="72">
                    <a:moveTo>
                      <a:pt x="0" y="72"/>
                    </a:moveTo>
                    <a:lnTo>
                      <a:pt x="8" y="72"/>
                    </a:lnTo>
                    <a:lnTo>
                      <a:pt x="12"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89" name="Freeform 108"/>
              <p:cNvSpPr/>
              <p:nvPr/>
            </p:nvSpPr>
            <p:spPr bwMode="auto">
              <a:xfrm>
                <a:off x="7493000" y="4746625"/>
                <a:ext cx="15875" cy="114300"/>
              </a:xfrm>
              <a:custGeom>
                <a:avLst/>
                <a:gdLst>
                  <a:gd name="T0" fmla="*/ 0 w 10"/>
                  <a:gd name="T1" fmla="*/ 70 h 72"/>
                  <a:gd name="T2" fmla="*/ 6 w 10"/>
                  <a:gd name="T3" fmla="*/ 72 h 72"/>
                  <a:gd name="T4" fmla="*/ 10 w 10"/>
                  <a:gd name="T5" fmla="*/ 0 h 72"/>
                  <a:gd name="T6" fmla="*/ 2 w 10"/>
                  <a:gd name="T7" fmla="*/ 0 h 72"/>
                  <a:gd name="T8" fmla="*/ 0 w 10"/>
                  <a:gd name="T9" fmla="*/ 70 h 72"/>
                </a:gdLst>
                <a:ahLst/>
                <a:cxnLst>
                  <a:cxn ang="0">
                    <a:pos x="T0" y="T1"/>
                  </a:cxn>
                  <a:cxn ang="0">
                    <a:pos x="T2" y="T3"/>
                  </a:cxn>
                  <a:cxn ang="0">
                    <a:pos x="T4" y="T5"/>
                  </a:cxn>
                  <a:cxn ang="0">
                    <a:pos x="T6" y="T7"/>
                  </a:cxn>
                  <a:cxn ang="0">
                    <a:pos x="T8" y="T9"/>
                  </a:cxn>
                </a:cxnLst>
                <a:rect l="0" t="0" r="r" b="b"/>
                <a:pathLst>
                  <a:path w="10" h="72">
                    <a:moveTo>
                      <a:pt x="0" y="70"/>
                    </a:moveTo>
                    <a:lnTo>
                      <a:pt x="6" y="72"/>
                    </a:lnTo>
                    <a:lnTo>
                      <a:pt x="10" y="0"/>
                    </a:lnTo>
                    <a:lnTo>
                      <a:pt x="2"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0" name="Freeform 109"/>
              <p:cNvSpPr/>
              <p:nvPr/>
            </p:nvSpPr>
            <p:spPr bwMode="auto">
              <a:xfrm>
                <a:off x="7480300" y="4746625"/>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1" name="Freeform 110"/>
              <p:cNvSpPr/>
              <p:nvPr/>
            </p:nvSpPr>
            <p:spPr bwMode="auto">
              <a:xfrm>
                <a:off x="7470775" y="4746625"/>
                <a:ext cx="15875" cy="111125"/>
              </a:xfrm>
              <a:custGeom>
                <a:avLst/>
                <a:gdLst>
                  <a:gd name="T0" fmla="*/ 0 w 10"/>
                  <a:gd name="T1" fmla="*/ 70 h 70"/>
                  <a:gd name="T2" fmla="*/ 6 w 10"/>
                  <a:gd name="T3" fmla="*/ 70 h 70"/>
                  <a:gd name="T4" fmla="*/ 10 w 10"/>
                  <a:gd name="T5" fmla="*/ 0 h 70"/>
                  <a:gd name="T6" fmla="*/ 2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6" y="70"/>
                    </a:lnTo>
                    <a:lnTo>
                      <a:pt x="10" y="0"/>
                    </a:lnTo>
                    <a:lnTo>
                      <a:pt x="2"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2" name="Freeform 111"/>
              <p:cNvSpPr/>
              <p:nvPr/>
            </p:nvSpPr>
            <p:spPr bwMode="auto">
              <a:xfrm>
                <a:off x="7458075" y="4743450"/>
                <a:ext cx="15875" cy="114300"/>
              </a:xfrm>
              <a:custGeom>
                <a:avLst/>
                <a:gdLst>
                  <a:gd name="T0" fmla="*/ 0 w 10"/>
                  <a:gd name="T1" fmla="*/ 72 h 72"/>
                  <a:gd name="T2" fmla="*/ 8 w 10"/>
                  <a:gd name="T3" fmla="*/ 72 h 72"/>
                  <a:gd name="T4" fmla="*/ 10 w 10"/>
                  <a:gd name="T5" fmla="*/ 2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8" y="72"/>
                    </a:lnTo>
                    <a:lnTo>
                      <a:pt x="10" y="2"/>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3" name="Freeform 112"/>
              <p:cNvSpPr/>
              <p:nvPr/>
            </p:nvSpPr>
            <p:spPr bwMode="auto">
              <a:xfrm>
                <a:off x="7448550" y="4743450"/>
                <a:ext cx="15875" cy="114300"/>
              </a:xfrm>
              <a:custGeom>
                <a:avLst/>
                <a:gdLst>
                  <a:gd name="T0" fmla="*/ 0 w 10"/>
                  <a:gd name="T1" fmla="*/ 72 h 72"/>
                  <a:gd name="T2" fmla="*/ 6 w 10"/>
                  <a:gd name="T3" fmla="*/ 72 h 72"/>
                  <a:gd name="T4" fmla="*/ 10 w 10"/>
                  <a:gd name="T5" fmla="*/ 0 h 72"/>
                  <a:gd name="T6" fmla="*/ 2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2" y="0"/>
                    </a:lnTo>
                    <a:lnTo>
                      <a:pt x="0" y="7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4" name="Freeform 113"/>
              <p:cNvSpPr/>
              <p:nvPr/>
            </p:nvSpPr>
            <p:spPr bwMode="auto">
              <a:xfrm>
                <a:off x="7435850" y="4743450"/>
                <a:ext cx="15875" cy="114300"/>
              </a:xfrm>
              <a:custGeom>
                <a:avLst/>
                <a:gdLst>
                  <a:gd name="T0" fmla="*/ 0 w 10"/>
                  <a:gd name="T1" fmla="*/ 72 h 72"/>
                  <a:gd name="T2" fmla="*/ 6 w 10"/>
                  <a:gd name="T3" fmla="*/ 72 h 72"/>
                  <a:gd name="T4" fmla="*/ 10 w 10"/>
                  <a:gd name="T5" fmla="*/ 0 h 72"/>
                  <a:gd name="T6" fmla="*/ 4 w 10"/>
                  <a:gd name="T7" fmla="*/ 0 h 72"/>
                  <a:gd name="T8" fmla="*/ 0 w 10"/>
                  <a:gd name="T9" fmla="*/ 72 h 72"/>
                </a:gdLst>
                <a:ahLst/>
                <a:cxnLst>
                  <a:cxn ang="0">
                    <a:pos x="T0" y="T1"/>
                  </a:cxn>
                  <a:cxn ang="0">
                    <a:pos x="T2" y="T3"/>
                  </a:cxn>
                  <a:cxn ang="0">
                    <a:pos x="T4" y="T5"/>
                  </a:cxn>
                  <a:cxn ang="0">
                    <a:pos x="T6" y="T7"/>
                  </a:cxn>
                  <a:cxn ang="0">
                    <a:pos x="T8" y="T9"/>
                  </a:cxn>
                </a:cxnLst>
                <a:rect l="0" t="0" r="r" b="b"/>
                <a:pathLst>
                  <a:path w="10" h="72">
                    <a:moveTo>
                      <a:pt x="0" y="72"/>
                    </a:moveTo>
                    <a:lnTo>
                      <a:pt x="6" y="72"/>
                    </a:lnTo>
                    <a:lnTo>
                      <a:pt x="10" y="0"/>
                    </a:lnTo>
                    <a:lnTo>
                      <a:pt x="4" y="0"/>
                    </a:lnTo>
                    <a:lnTo>
                      <a:pt x="0" y="72"/>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5" name="Freeform 114"/>
              <p:cNvSpPr/>
              <p:nvPr/>
            </p:nvSpPr>
            <p:spPr bwMode="auto">
              <a:xfrm>
                <a:off x="7423150" y="4743450"/>
                <a:ext cx="19050" cy="114300"/>
              </a:xfrm>
              <a:custGeom>
                <a:avLst/>
                <a:gdLst>
                  <a:gd name="T0" fmla="*/ 0 w 12"/>
                  <a:gd name="T1" fmla="*/ 70 h 72"/>
                  <a:gd name="T2" fmla="*/ 8 w 12"/>
                  <a:gd name="T3" fmla="*/ 72 h 72"/>
                  <a:gd name="T4" fmla="*/ 12 w 12"/>
                  <a:gd name="T5" fmla="*/ 0 h 72"/>
                  <a:gd name="T6" fmla="*/ 4 w 12"/>
                  <a:gd name="T7" fmla="*/ 0 h 72"/>
                  <a:gd name="T8" fmla="*/ 0 w 12"/>
                  <a:gd name="T9" fmla="*/ 70 h 72"/>
                </a:gdLst>
                <a:ahLst/>
                <a:cxnLst>
                  <a:cxn ang="0">
                    <a:pos x="T0" y="T1"/>
                  </a:cxn>
                  <a:cxn ang="0">
                    <a:pos x="T2" y="T3"/>
                  </a:cxn>
                  <a:cxn ang="0">
                    <a:pos x="T4" y="T5"/>
                  </a:cxn>
                  <a:cxn ang="0">
                    <a:pos x="T6" y="T7"/>
                  </a:cxn>
                  <a:cxn ang="0">
                    <a:pos x="T8" y="T9"/>
                  </a:cxn>
                </a:cxnLst>
                <a:rect l="0" t="0" r="r" b="b"/>
                <a:pathLst>
                  <a:path w="12" h="72">
                    <a:moveTo>
                      <a:pt x="0" y="70"/>
                    </a:moveTo>
                    <a:lnTo>
                      <a:pt x="8" y="72"/>
                    </a:lnTo>
                    <a:lnTo>
                      <a:pt x="12"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6" name="Freeform 115"/>
              <p:cNvSpPr/>
              <p:nvPr/>
            </p:nvSpPr>
            <p:spPr bwMode="auto">
              <a:xfrm>
                <a:off x="7413625" y="4743450"/>
                <a:ext cx="15875" cy="111125"/>
              </a:xfrm>
              <a:custGeom>
                <a:avLst/>
                <a:gdLst>
                  <a:gd name="T0" fmla="*/ 0 w 10"/>
                  <a:gd name="T1" fmla="*/ 70 h 70"/>
                  <a:gd name="T2" fmla="*/ 6 w 10"/>
                  <a:gd name="T3" fmla="*/ 70 h 70"/>
                  <a:gd name="T4" fmla="*/ 10 w 10"/>
                  <a:gd name="T5" fmla="*/ 0 h 70"/>
                  <a:gd name="T6" fmla="*/ 2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6" y="70"/>
                    </a:lnTo>
                    <a:lnTo>
                      <a:pt x="10" y="0"/>
                    </a:lnTo>
                    <a:lnTo>
                      <a:pt x="2" y="0"/>
                    </a:lnTo>
                    <a:lnTo>
                      <a:pt x="0" y="7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7" name="Freeform 116"/>
              <p:cNvSpPr/>
              <p:nvPr/>
            </p:nvSpPr>
            <p:spPr bwMode="auto">
              <a:xfrm>
                <a:off x="7400925" y="4743450"/>
                <a:ext cx="15875" cy="111125"/>
              </a:xfrm>
              <a:custGeom>
                <a:avLst/>
                <a:gdLst>
                  <a:gd name="T0" fmla="*/ 0 w 10"/>
                  <a:gd name="T1" fmla="*/ 70 h 70"/>
                  <a:gd name="T2" fmla="*/ 8 w 10"/>
                  <a:gd name="T3" fmla="*/ 70 h 70"/>
                  <a:gd name="T4" fmla="*/ 10 w 10"/>
                  <a:gd name="T5" fmla="*/ 0 h 70"/>
                  <a:gd name="T6" fmla="*/ 4 w 10"/>
                  <a:gd name="T7" fmla="*/ 0 h 70"/>
                  <a:gd name="T8" fmla="*/ 0 w 10"/>
                  <a:gd name="T9" fmla="*/ 70 h 70"/>
                </a:gdLst>
                <a:ahLst/>
                <a:cxnLst>
                  <a:cxn ang="0">
                    <a:pos x="T0" y="T1"/>
                  </a:cxn>
                  <a:cxn ang="0">
                    <a:pos x="T2" y="T3"/>
                  </a:cxn>
                  <a:cxn ang="0">
                    <a:pos x="T4" y="T5"/>
                  </a:cxn>
                  <a:cxn ang="0">
                    <a:pos x="T6" y="T7"/>
                  </a:cxn>
                  <a:cxn ang="0">
                    <a:pos x="T8" y="T9"/>
                  </a:cxn>
                </a:cxnLst>
                <a:rect l="0" t="0" r="r" b="b"/>
                <a:pathLst>
                  <a:path w="10" h="70">
                    <a:moveTo>
                      <a:pt x="0" y="70"/>
                    </a:moveTo>
                    <a:lnTo>
                      <a:pt x="8" y="70"/>
                    </a:lnTo>
                    <a:lnTo>
                      <a:pt x="10" y="0"/>
                    </a:lnTo>
                    <a:lnTo>
                      <a:pt x="4" y="0"/>
                    </a:lnTo>
                    <a:lnTo>
                      <a:pt x="0" y="70"/>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8" name="Freeform 117"/>
              <p:cNvSpPr/>
              <p:nvPr/>
            </p:nvSpPr>
            <p:spPr bwMode="auto">
              <a:xfrm>
                <a:off x="8039100" y="4321175"/>
                <a:ext cx="152400" cy="130175"/>
              </a:xfrm>
              <a:custGeom>
                <a:avLst/>
                <a:gdLst>
                  <a:gd name="T0" fmla="*/ 0 w 96"/>
                  <a:gd name="T1" fmla="*/ 40 h 82"/>
                  <a:gd name="T2" fmla="*/ 0 w 96"/>
                  <a:gd name="T3" fmla="*/ 40 h 82"/>
                  <a:gd name="T4" fmla="*/ 0 w 96"/>
                  <a:gd name="T5" fmla="*/ 48 h 82"/>
                  <a:gd name="T6" fmla="*/ 2 w 96"/>
                  <a:gd name="T7" fmla="*/ 56 h 82"/>
                  <a:gd name="T8" fmla="*/ 6 w 96"/>
                  <a:gd name="T9" fmla="*/ 62 h 82"/>
                  <a:gd name="T10" fmla="*/ 12 w 96"/>
                  <a:gd name="T11" fmla="*/ 68 h 82"/>
                  <a:gd name="T12" fmla="*/ 20 w 96"/>
                  <a:gd name="T13" fmla="*/ 74 h 82"/>
                  <a:gd name="T14" fmla="*/ 28 w 96"/>
                  <a:gd name="T15" fmla="*/ 78 h 82"/>
                  <a:gd name="T16" fmla="*/ 36 w 96"/>
                  <a:gd name="T17" fmla="*/ 80 h 82"/>
                  <a:gd name="T18" fmla="*/ 46 w 96"/>
                  <a:gd name="T19" fmla="*/ 82 h 82"/>
                  <a:gd name="T20" fmla="*/ 46 w 96"/>
                  <a:gd name="T21" fmla="*/ 82 h 82"/>
                  <a:gd name="T22" fmla="*/ 56 w 96"/>
                  <a:gd name="T23" fmla="*/ 82 h 82"/>
                  <a:gd name="T24" fmla="*/ 64 w 96"/>
                  <a:gd name="T25" fmla="*/ 80 h 82"/>
                  <a:gd name="T26" fmla="*/ 72 w 96"/>
                  <a:gd name="T27" fmla="*/ 76 h 82"/>
                  <a:gd name="T28" fmla="*/ 80 w 96"/>
                  <a:gd name="T29" fmla="*/ 72 h 82"/>
                  <a:gd name="T30" fmla="*/ 86 w 96"/>
                  <a:gd name="T31" fmla="*/ 66 h 82"/>
                  <a:gd name="T32" fmla="*/ 90 w 96"/>
                  <a:gd name="T33" fmla="*/ 60 h 82"/>
                  <a:gd name="T34" fmla="*/ 94 w 96"/>
                  <a:gd name="T35" fmla="*/ 52 h 82"/>
                  <a:gd name="T36" fmla="*/ 96 w 96"/>
                  <a:gd name="T37" fmla="*/ 44 h 82"/>
                  <a:gd name="T38" fmla="*/ 96 w 96"/>
                  <a:gd name="T39" fmla="*/ 44 h 82"/>
                  <a:gd name="T40" fmla="*/ 94 w 96"/>
                  <a:gd name="T41" fmla="*/ 36 h 82"/>
                  <a:gd name="T42" fmla="*/ 92 w 96"/>
                  <a:gd name="T43" fmla="*/ 28 h 82"/>
                  <a:gd name="T44" fmla="*/ 88 w 96"/>
                  <a:gd name="T45" fmla="*/ 20 h 82"/>
                  <a:gd name="T46" fmla="*/ 82 w 96"/>
                  <a:gd name="T47" fmla="*/ 14 h 82"/>
                  <a:gd name="T48" fmla="*/ 76 w 96"/>
                  <a:gd name="T49" fmla="*/ 8 h 82"/>
                  <a:gd name="T50" fmla="*/ 68 w 96"/>
                  <a:gd name="T51" fmla="*/ 4 h 82"/>
                  <a:gd name="T52" fmla="*/ 58 w 96"/>
                  <a:gd name="T53" fmla="*/ 2 h 82"/>
                  <a:gd name="T54" fmla="*/ 50 w 96"/>
                  <a:gd name="T55" fmla="*/ 0 h 82"/>
                  <a:gd name="T56" fmla="*/ 50 w 96"/>
                  <a:gd name="T57" fmla="*/ 0 h 82"/>
                  <a:gd name="T58" fmla="*/ 40 w 96"/>
                  <a:gd name="T59" fmla="*/ 2 h 82"/>
                  <a:gd name="T60" fmla="*/ 30 w 96"/>
                  <a:gd name="T61" fmla="*/ 4 h 82"/>
                  <a:gd name="T62" fmla="*/ 22 w 96"/>
                  <a:gd name="T63" fmla="*/ 6 h 82"/>
                  <a:gd name="T64" fmla="*/ 14 w 96"/>
                  <a:gd name="T65" fmla="*/ 12 h 82"/>
                  <a:gd name="T66" fmla="*/ 8 w 96"/>
                  <a:gd name="T67" fmla="*/ 16 h 82"/>
                  <a:gd name="T68" fmla="*/ 4 w 96"/>
                  <a:gd name="T69" fmla="*/ 24 h 82"/>
                  <a:gd name="T70" fmla="*/ 0 w 96"/>
                  <a:gd name="T71" fmla="*/ 32 h 82"/>
                  <a:gd name="T72" fmla="*/ 0 w 96"/>
                  <a:gd name="T73"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82">
                    <a:moveTo>
                      <a:pt x="0" y="40"/>
                    </a:moveTo>
                    <a:lnTo>
                      <a:pt x="0" y="40"/>
                    </a:lnTo>
                    <a:lnTo>
                      <a:pt x="0" y="48"/>
                    </a:lnTo>
                    <a:lnTo>
                      <a:pt x="2" y="56"/>
                    </a:lnTo>
                    <a:lnTo>
                      <a:pt x="6" y="62"/>
                    </a:lnTo>
                    <a:lnTo>
                      <a:pt x="12" y="68"/>
                    </a:lnTo>
                    <a:lnTo>
                      <a:pt x="20" y="74"/>
                    </a:lnTo>
                    <a:lnTo>
                      <a:pt x="28" y="78"/>
                    </a:lnTo>
                    <a:lnTo>
                      <a:pt x="36" y="80"/>
                    </a:lnTo>
                    <a:lnTo>
                      <a:pt x="46" y="82"/>
                    </a:lnTo>
                    <a:lnTo>
                      <a:pt x="46" y="82"/>
                    </a:lnTo>
                    <a:lnTo>
                      <a:pt x="56" y="82"/>
                    </a:lnTo>
                    <a:lnTo>
                      <a:pt x="64" y="80"/>
                    </a:lnTo>
                    <a:lnTo>
                      <a:pt x="72" y="76"/>
                    </a:lnTo>
                    <a:lnTo>
                      <a:pt x="80" y="72"/>
                    </a:lnTo>
                    <a:lnTo>
                      <a:pt x="86" y="66"/>
                    </a:lnTo>
                    <a:lnTo>
                      <a:pt x="90" y="60"/>
                    </a:lnTo>
                    <a:lnTo>
                      <a:pt x="94" y="52"/>
                    </a:lnTo>
                    <a:lnTo>
                      <a:pt x="96" y="44"/>
                    </a:lnTo>
                    <a:lnTo>
                      <a:pt x="96" y="44"/>
                    </a:lnTo>
                    <a:lnTo>
                      <a:pt x="94" y="36"/>
                    </a:lnTo>
                    <a:lnTo>
                      <a:pt x="92" y="28"/>
                    </a:lnTo>
                    <a:lnTo>
                      <a:pt x="88" y="20"/>
                    </a:lnTo>
                    <a:lnTo>
                      <a:pt x="82" y="14"/>
                    </a:lnTo>
                    <a:lnTo>
                      <a:pt x="76" y="8"/>
                    </a:lnTo>
                    <a:lnTo>
                      <a:pt x="68" y="4"/>
                    </a:lnTo>
                    <a:lnTo>
                      <a:pt x="58" y="2"/>
                    </a:lnTo>
                    <a:lnTo>
                      <a:pt x="50" y="0"/>
                    </a:lnTo>
                    <a:lnTo>
                      <a:pt x="50" y="0"/>
                    </a:lnTo>
                    <a:lnTo>
                      <a:pt x="40" y="2"/>
                    </a:lnTo>
                    <a:lnTo>
                      <a:pt x="30" y="4"/>
                    </a:lnTo>
                    <a:lnTo>
                      <a:pt x="22" y="6"/>
                    </a:lnTo>
                    <a:lnTo>
                      <a:pt x="14" y="12"/>
                    </a:lnTo>
                    <a:lnTo>
                      <a:pt x="8" y="16"/>
                    </a:lnTo>
                    <a:lnTo>
                      <a:pt x="4" y="24"/>
                    </a:lnTo>
                    <a:lnTo>
                      <a:pt x="0" y="32"/>
                    </a:lnTo>
                    <a:lnTo>
                      <a:pt x="0" y="40"/>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99" name="Freeform 118"/>
              <p:cNvSpPr/>
              <p:nvPr/>
            </p:nvSpPr>
            <p:spPr bwMode="auto">
              <a:xfrm>
                <a:off x="8039100" y="4321175"/>
                <a:ext cx="152400" cy="130175"/>
              </a:xfrm>
              <a:custGeom>
                <a:avLst/>
                <a:gdLst>
                  <a:gd name="T0" fmla="*/ 0 w 96"/>
                  <a:gd name="T1" fmla="*/ 40 h 82"/>
                  <a:gd name="T2" fmla="*/ 0 w 96"/>
                  <a:gd name="T3" fmla="*/ 40 h 82"/>
                  <a:gd name="T4" fmla="*/ 0 w 96"/>
                  <a:gd name="T5" fmla="*/ 48 h 82"/>
                  <a:gd name="T6" fmla="*/ 2 w 96"/>
                  <a:gd name="T7" fmla="*/ 56 h 82"/>
                  <a:gd name="T8" fmla="*/ 6 w 96"/>
                  <a:gd name="T9" fmla="*/ 62 h 82"/>
                  <a:gd name="T10" fmla="*/ 12 w 96"/>
                  <a:gd name="T11" fmla="*/ 68 h 82"/>
                  <a:gd name="T12" fmla="*/ 20 w 96"/>
                  <a:gd name="T13" fmla="*/ 74 h 82"/>
                  <a:gd name="T14" fmla="*/ 28 w 96"/>
                  <a:gd name="T15" fmla="*/ 78 h 82"/>
                  <a:gd name="T16" fmla="*/ 36 w 96"/>
                  <a:gd name="T17" fmla="*/ 80 h 82"/>
                  <a:gd name="T18" fmla="*/ 46 w 96"/>
                  <a:gd name="T19" fmla="*/ 82 h 82"/>
                  <a:gd name="T20" fmla="*/ 46 w 96"/>
                  <a:gd name="T21" fmla="*/ 82 h 82"/>
                  <a:gd name="T22" fmla="*/ 56 w 96"/>
                  <a:gd name="T23" fmla="*/ 82 h 82"/>
                  <a:gd name="T24" fmla="*/ 64 w 96"/>
                  <a:gd name="T25" fmla="*/ 80 h 82"/>
                  <a:gd name="T26" fmla="*/ 72 w 96"/>
                  <a:gd name="T27" fmla="*/ 76 h 82"/>
                  <a:gd name="T28" fmla="*/ 80 w 96"/>
                  <a:gd name="T29" fmla="*/ 72 h 82"/>
                  <a:gd name="T30" fmla="*/ 86 w 96"/>
                  <a:gd name="T31" fmla="*/ 66 h 82"/>
                  <a:gd name="T32" fmla="*/ 90 w 96"/>
                  <a:gd name="T33" fmla="*/ 60 h 82"/>
                  <a:gd name="T34" fmla="*/ 94 w 96"/>
                  <a:gd name="T35" fmla="*/ 52 h 82"/>
                  <a:gd name="T36" fmla="*/ 96 w 96"/>
                  <a:gd name="T37" fmla="*/ 44 h 82"/>
                  <a:gd name="T38" fmla="*/ 96 w 96"/>
                  <a:gd name="T39" fmla="*/ 44 h 82"/>
                  <a:gd name="T40" fmla="*/ 94 w 96"/>
                  <a:gd name="T41" fmla="*/ 36 h 82"/>
                  <a:gd name="T42" fmla="*/ 92 w 96"/>
                  <a:gd name="T43" fmla="*/ 28 h 82"/>
                  <a:gd name="T44" fmla="*/ 88 w 96"/>
                  <a:gd name="T45" fmla="*/ 20 h 82"/>
                  <a:gd name="T46" fmla="*/ 82 w 96"/>
                  <a:gd name="T47" fmla="*/ 14 h 82"/>
                  <a:gd name="T48" fmla="*/ 76 w 96"/>
                  <a:gd name="T49" fmla="*/ 8 h 82"/>
                  <a:gd name="T50" fmla="*/ 68 w 96"/>
                  <a:gd name="T51" fmla="*/ 4 h 82"/>
                  <a:gd name="T52" fmla="*/ 58 w 96"/>
                  <a:gd name="T53" fmla="*/ 2 h 82"/>
                  <a:gd name="T54" fmla="*/ 50 w 96"/>
                  <a:gd name="T55" fmla="*/ 0 h 82"/>
                  <a:gd name="T56" fmla="*/ 50 w 96"/>
                  <a:gd name="T57" fmla="*/ 0 h 82"/>
                  <a:gd name="T58" fmla="*/ 40 w 96"/>
                  <a:gd name="T59" fmla="*/ 2 h 82"/>
                  <a:gd name="T60" fmla="*/ 30 w 96"/>
                  <a:gd name="T61" fmla="*/ 4 h 82"/>
                  <a:gd name="T62" fmla="*/ 22 w 96"/>
                  <a:gd name="T63" fmla="*/ 6 h 82"/>
                  <a:gd name="T64" fmla="*/ 14 w 96"/>
                  <a:gd name="T65" fmla="*/ 12 h 82"/>
                  <a:gd name="T66" fmla="*/ 8 w 96"/>
                  <a:gd name="T67" fmla="*/ 16 h 82"/>
                  <a:gd name="T68" fmla="*/ 4 w 96"/>
                  <a:gd name="T69" fmla="*/ 24 h 82"/>
                  <a:gd name="T70" fmla="*/ 0 w 96"/>
                  <a:gd name="T71" fmla="*/ 32 h 82"/>
                  <a:gd name="T72" fmla="*/ 0 w 96"/>
                  <a:gd name="T73" fmla="*/ 4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82">
                    <a:moveTo>
                      <a:pt x="0" y="40"/>
                    </a:moveTo>
                    <a:lnTo>
                      <a:pt x="0" y="40"/>
                    </a:lnTo>
                    <a:lnTo>
                      <a:pt x="0" y="48"/>
                    </a:lnTo>
                    <a:lnTo>
                      <a:pt x="2" y="56"/>
                    </a:lnTo>
                    <a:lnTo>
                      <a:pt x="6" y="62"/>
                    </a:lnTo>
                    <a:lnTo>
                      <a:pt x="12" y="68"/>
                    </a:lnTo>
                    <a:lnTo>
                      <a:pt x="20" y="74"/>
                    </a:lnTo>
                    <a:lnTo>
                      <a:pt x="28" y="78"/>
                    </a:lnTo>
                    <a:lnTo>
                      <a:pt x="36" y="80"/>
                    </a:lnTo>
                    <a:lnTo>
                      <a:pt x="46" y="82"/>
                    </a:lnTo>
                    <a:lnTo>
                      <a:pt x="46" y="82"/>
                    </a:lnTo>
                    <a:lnTo>
                      <a:pt x="56" y="82"/>
                    </a:lnTo>
                    <a:lnTo>
                      <a:pt x="64" y="80"/>
                    </a:lnTo>
                    <a:lnTo>
                      <a:pt x="72" y="76"/>
                    </a:lnTo>
                    <a:lnTo>
                      <a:pt x="80" y="72"/>
                    </a:lnTo>
                    <a:lnTo>
                      <a:pt x="86" y="66"/>
                    </a:lnTo>
                    <a:lnTo>
                      <a:pt x="90" y="60"/>
                    </a:lnTo>
                    <a:lnTo>
                      <a:pt x="94" y="52"/>
                    </a:lnTo>
                    <a:lnTo>
                      <a:pt x="96" y="44"/>
                    </a:lnTo>
                    <a:lnTo>
                      <a:pt x="96" y="44"/>
                    </a:lnTo>
                    <a:lnTo>
                      <a:pt x="94" y="36"/>
                    </a:lnTo>
                    <a:lnTo>
                      <a:pt x="92" y="28"/>
                    </a:lnTo>
                    <a:lnTo>
                      <a:pt x="88" y="20"/>
                    </a:lnTo>
                    <a:lnTo>
                      <a:pt x="82" y="14"/>
                    </a:lnTo>
                    <a:lnTo>
                      <a:pt x="76" y="8"/>
                    </a:lnTo>
                    <a:lnTo>
                      <a:pt x="68" y="4"/>
                    </a:lnTo>
                    <a:lnTo>
                      <a:pt x="58" y="2"/>
                    </a:lnTo>
                    <a:lnTo>
                      <a:pt x="50" y="0"/>
                    </a:lnTo>
                    <a:lnTo>
                      <a:pt x="50" y="0"/>
                    </a:lnTo>
                    <a:lnTo>
                      <a:pt x="40" y="2"/>
                    </a:lnTo>
                    <a:lnTo>
                      <a:pt x="30" y="4"/>
                    </a:lnTo>
                    <a:lnTo>
                      <a:pt x="22" y="6"/>
                    </a:lnTo>
                    <a:lnTo>
                      <a:pt x="14" y="12"/>
                    </a:lnTo>
                    <a:lnTo>
                      <a:pt x="8" y="16"/>
                    </a:lnTo>
                    <a:lnTo>
                      <a:pt x="4" y="24"/>
                    </a:lnTo>
                    <a:lnTo>
                      <a:pt x="0" y="32"/>
                    </a:lnTo>
                    <a:lnTo>
                      <a:pt x="0" y="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0" name="Freeform 119"/>
              <p:cNvSpPr/>
              <p:nvPr/>
            </p:nvSpPr>
            <p:spPr bwMode="auto">
              <a:xfrm>
                <a:off x="7975600" y="43592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2 h 298"/>
                  <a:gd name="T10" fmla="*/ 142 w 162"/>
                  <a:gd name="T11" fmla="*/ 22 h 298"/>
                  <a:gd name="T12" fmla="*/ 150 w 162"/>
                  <a:gd name="T13" fmla="*/ 36 h 298"/>
                  <a:gd name="T14" fmla="*/ 154 w 162"/>
                  <a:gd name="T15" fmla="*/ 56 h 298"/>
                  <a:gd name="T16" fmla="*/ 160 w 162"/>
                  <a:gd name="T17" fmla="*/ 82 h 298"/>
                  <a:gd name="T18" fmla="*/ 162 w 162"/>
                  <a:gd name="T19" fmla="*/ 116 h 298"/>
                  <a:gd name="T20" fmla="*/ 162 w 162"/>
                  <a:gd name="T21" fmla="*/ 154 h 298"/>
                  <a:gd name="T22" fmla="*/ 162 w 162"/>
                  <a:gd name="T23" fmla="*/ 154 h 298"/>
                  <a:gd name="T24" fmla="*/ 160 w 162"/>
                  <a:gd name="T25" fmla="*/ 194 h 298"/>
                  <a:gd name="T26" fmla="*/ 154 w 162"/>
                  <a:gd name="T27" fmla="*/ 226 h 298"/>
                  <a:gd name="T28" fmla="*/ 148 w 162"/>
                  <a:gd name="T29" fmla="*/ 250 h 298"/>
                  <a:gd name="T30" fmla="*/ 142 w 162"/>
                  <a:gd name="T31" fmla="*/ 270 h 298"/>
                  <a:gd name="T32" fmla="*/ 136 w 162"/>
                  <a:gd name="T33" fmla="*/ 282 h 298"/>
                  <a:gd name="T34" fmla="*/ 130 w 162"/>
                  <a:gd name="T35" fmla="*/ 292 h 298"/>
                  <a:gd name="T36" fmla="*/ 126 w 162"/>
                  <a:gd name="T37" fmla="*/ 298 h 298"/>
                  <a:gd name="T38" fmla="*/ 74 w 162"/>
                  <a:gd name="T39" fmla="*/ 296 h 298"/>
                  <a:gd name="T40" fmla="*/ 24 w 162"/>
                  <a:gd name="T41" fmla="*/ 294 h 298"/>
                  <a:gd name="T42" fmla="*/ 24 w 162"/>
                  <a:gd name="T43" fmla="*/ 294 h 298"/>
                  <a:gd name="T44" fmla="*/ 20 w 162"/>
                  <a:gd name="T45" fmla="*/ 288 h 298"/>
                  <a:gd name="T46" fmla="*/ 16 w 162"/>
                  <a:gd name="T47" fmla="*/ 278 h 298"/>
                  <a:gd name="T48" fmla="*/ 10 w 162"/>
                  <a:gd name="T49" fmla="*/ 264 h 298"/>
                  <a:gd name="T50" fmla="*/ 6 w 162"/>
                  <a:gd name="T51" fmla="*/ 244 h 298"/>
                  <a:gd name="T52" fmla="*/ 2 w 162"/>
                  <a:gd name="T53" fmla="*/ 218 h 298"/>
                  <a:gd name="T54" fmla="*/ 0 w 162"/>
                  <a:gd name="T55" fmla="*/ 186 h 298"/>
                  <a:gd name="T56" fmla="*/ 0 w 162"/>
                  <a:gd name="T57" fmla="*/ 148 h 298"/>
                  <a:gd name="T58" fmla="*/ 0 w 162"/>
                  <a:gd name="T59" fmla="*/ 148 h 298"/>
                  <a:gd name="T60" fmla="*/ 4 w 162"/>
                  <a:gd name="T61" fmla="*/ 108 h 298"/>
                  <a:gd name="T62" fmla="*/ 10 w 162"/>
                  <a:gd name="T63" fmla="*/ 76 h 298"/>
                  <a:gd name="T64" fmla="*/ 16 w 162"/>
                  <a:gd name="T65" fmla="*/ 50 h 298"/>
                  <a:gd name="T66" fmla="*/ 24 w 162"/>
                  <a:gd name="T67" fmla="*/ 32 h 298"/>
                  <a:gd name="T68" fmla="*/ 32 w 162"/>
                  <a:gd name="T69" fmla="*/ 18 h 298"/>
                  <a:gd name="T70" fmla="*/ 38 w 162"/>
                  <a:gd name="T71" fmla="*/ 8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2"/>
                    </a:lnTo>
                    <a:lnTo>
                      <a:pt x="142" y="22"/>
                    </a:lnTo>
                    <a:lnTo>
                      <a:pt x="150" y="36"/>
                    </a:lnTo>
                    <a:lnTo>
                      <a:pt x="154" y="56"/>
                    </a:lnTo>
                    <a:lnTo>
                      <a:pt x="160" y="82"/>
                    </a:lnTo>
                    <a:lnTo>
                      <a:pt x="162" y="116"/>
                    </a:lnTo>
                    <a:lnTo>
                      <a:pt x="162" y="154"/>
                    </a:lnTo>
                    <a:lnTo>
                      <a:pt x="162" y="154"/>
                    </a:lnTo>
                    <a:lnTo>
                      <a:pt x="160" y="194"/>
                    </a:lnTo>
                    <a:lnTo>
                      <a:pt x="154" y="226"/>
                    </a:lnTo>
                    <a:lnTo>
                      <a:pt x="148" y="250"/>
                    </a:lnTo>
                    <a:lnTo>
                      <a:pt x="142" y="270"/>
                    </a:lnTo>
                    <a:lnTo>
                      <a:pt x="136" y="282"/>
                    </a:lnTo>
                    <a:lnTo>
                      <a:pt x="130" y="292"/>
                    </a:lnTo>
                    <a:lnTo>
                      <a:pt x="126" y="298"/>
                    </a:lnTo>
                    <a:lnTo>
                      <a:pt x="74" y="296"/>
                    </a:lnTo>
                    <a:lnTo>
                      <a:pt x="24" y="294"/>
                    </a:lnTo>
                    <a:lnTo>
                      <a:pt x="24" y="294"/>
                    </a:lnTo>
                    <a:lnTo>
                      <a:pt x="20" y="288"/>
                    </a:lnTo>
                    <a:lnTo>
                      <a:pt x="16" y="278"/>
                    </a:lnTo>
                    <a:lnTo>
                      <a:pt x="10" y="264"/>
                    </a:lnTo>
                    <a:lnTo>
                      <a:pt x="6" y="244"/>
                    </a:lnTo>
                    <a:lnTo>
                      <a:pt x="2" y="218"/>
                    </a:lnTo>
                    <a:lnTo>
                      <a:pt x="0" y="186"/>
                    </a:lnTo>
                    <a:lnTo>
                      <a:pt x="0" y="148"/>
                    </a:lnTo>
                    <a:lnTo>
                      <a:pt x="0" y="148"/>
                    </a:lnTo>
                    <a:lnTo>
                      <a:pt x="4" y="108"/>
                    </a:lnTo>
                    <a:lnTo>
                      <a:pt x="10" y="76"/>
                    </a:lnTo>
                    <a:lnTo>
                      <a:pt x="16" y="50"/>
                    </a:lnTo>
                    <a:lnTo>
                      <a:pt x="24" y="32"/>
                    </a:lnTo>
                    <a:lnTo>
                      <a:pt x="32" y="18"/>
                    </a:lnTo>
                    <a:lnTo>
                      <a:pt x="38" y="8"/>
                    </a:lnTo>
                    <a:lnTo>
                      <a:pt x="44"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1" name="Freeform 120"/>
              <p:cNvSpPr/>
              <p:nvPr/>
            </p:nvSpPr>
            <p:spPr bwMode="auto">
              <a:xfrm>
                <a:off x="7975600" y="43592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2 h 298"/>
                  <a:gd name="T10" fmla="*/ 142 w 162"/>
                  <a:gd name="T11" fmla="*/ 22 h 298"/>
                  <a:gd name="T12" fmla="*/ 150 w 162"/>
                  <a:gd name="T13" fmla="*/ 36 h 298"/>
                  <a:gd name="T14" fmla="*/ 154 w 162"/>
                  <a:gd name="T15" fmla="*/ 56 h 298"/>
                  <a:gd name="T16" fmla="*/ 160 w 162"/>
                  <a:gd name="T17" fmla="*/ 82 h 298"/>
                  <a:gd name="T18" fmla="*/ 162 w 162"/>
                  <a:gd name="T19" fmla="*/ 116 h 298"/>
                  <a:gd name="T20" fmla="*/ 162 w 162"/>
                  <a:gd name="T21" fmla="*/ 154 h 298"/>
                  <a:gd name="T22" fmla="*/ 162 w 162"/>
                  <a:gd name="T23" fmla="*/ 154 h 298"/>
                  <a:gd name="T24" fmla="*/ 160 w 162"/>
                  <a:gd name="T25" fmla="*/ 194 h 298"/>
                  <a:gd name="T26" fmla="*/ 154 w 162"/>
                  <a:gd name="T27" fmla="*/ 226 h 298"/>
                  <a:gd name="T28" fmla="*/ 148 w 162"/>
                  <a:gd name="T29" fmla="*/ 250 h 298"/>
                  <a:gd name="T30" fmla="*/ 142 w 162"/>
                  <a:gd name="T31" fmla="*/ 270 h 298"/>
                  <a:gd name="T32" fmla="*/ 136 w 162"/>
                  <a:gd name="T33" fmla="*/ 282 h 298"/>
                  <a:gd name="T34" fmla="*/ 130 w 162"/>
                  <a:gd name="T35" fmla="*/ 292 h 298"/>
                  <a:gd name="T36" fmla="*/ 126 w 162"/>
                  <a:gd name="T37" fmla="*/ 298 h 298"/>
                  <a:gd name="T38" fmla="*/ 74 w 162"/>
                  <a:gd name="T39" fmla="*/ 296 h 298"/>
                  <a:gd name="T40" fmla="*/ 24 w 162"/>
                  <a:gd name="T41" fmla="*/ 294 h 298"/>
                  <a:gd name="T42" fmla="*/ 24 w 162"/>
                  <a:gd name="T43" fmla="*/ 294 h 298"/>
                  <a:gd name="T44" fmla="*/ 20 w 162"/>
                  <a:gd name="T45" fmla="*/ 288 h 298"/>
                  <a:gd name="T46" fmla="*/ 16 w 162"/>
                  <a:gd name="T47" fmla="*/ 278 h 298"/>
                  <a:gd name="T48" fmla="*/ 10 w 162"/>
                  <a:gd name="T49" fmla="*/ 264 h 298"/>
                  <a:gd name="T50" fmla="*/ 6 w 162"/>
                  <a:gd name="T51" fmla="*/ 244 h 298"/>
                  <a:gd name="T52" fmla="*/ 2 w 162"/>
                  <a:gd name="T53" fmla="*/ 218 h 298"/>
                  <a:gd name="T54" fmla="*/ 0 w 162"/>
                  <a:gd name="T55" fmla="*/ 186 h 298"/>
                  <a:gd name="T56" fmla="*/ 0 w 162"/>
                  <a:gd name="T57" fmla="*/ 148 h 298"/>
                  <a:gd name="T58" fmla="*/ 0 w 162"/>
                  <a:gd name="T59" fmla="*/ 148 h 298"/>
                  <a:gd name="T60" fmla="*/ 4 w 162"/>
                  <a:gd name="T61" fmla="*/ 108 h 298"/>
                  <a:gd name="T62" fmla="*/ 10 w 162"/>
                  <a:gd name="T63" fmla="*/ 76 h 298"/>
                  <a:gd name="T64" fmla="*/ 16 w 162"/>
                  <a:gd name="T65" fmla="*/ 50 h 298"/>
                  <a:gd name="T66" fmla="*/ 24 w 162"/>
                  <a:gd name="T67" fmla="*/ 32 h 298"/>
                  <a:gd name="T68" fmla="*/ 32 w 162"/>
                  <a:gd name="T69" fmla="*/ 18 h 298"/>
                  <a:gd name="T70" fmla="*/ 38 w 162"/>
                  <a:gd name="T71" fmla="*/ 8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2"/>
                    </a:lnTo>
                    <a:lnTo>
                      <a:pt x="142" y="22"/>
                    </a:lnTo>
                    <a:lnTo>
                      <a:pt x="150" y="36"/>
                    </a:lnTo>
                    <a:lnTo>
                      <a:pt x="154" y="56"/>
                    </a:lnTo>
                    <a:lnTo>
                      <a:pt x="160" y="82"/>
                    </a:lnTo>
                    <a:lnTo>
                      <a:pt x="162" y="116"/>
                    </a:lnTo>
                    <a:lnTo>
                      <a:pt x="162" y="154"/>
                    </a:lnTo>
                    <a:lnTo>
                      <a:pt x="162" y="154"/>
                    </a:lnTo>
                    <a:lnTo>
                      <a:pt x="160" y="194"/>
                    </a:lnTo>
                    <a:lnTo>
                      <a:pt x="154" y="226"/>
                    </a:lnTo>
                    <a:lnTo>
                      <a:pt x="148" y="250"/>
                    </a:lnTo>
                    <a:lnTo>
                      <a:pt x="142" y="270"/>
                    </a:lnTo>
                    <a:lnTo>
                      <a:pt x="136" y="282"/>
                    </a:lnTo>
                    <a:lnTo>
                      <a:pt x="130" y="292"/>
                    </a:lnTo>
                    <a:lnTo>
                      <a:pt x="126" y="298"/>
                    </a:lnTo>
                    <a:lnTo>
                      <a:pt x="74" y="296"/>
                    </a:lnTo>
                    <a:lnTo>
                      <a:pt x="24" y="294"/>
                    </a:lnTo>
                    <a:lnTo>
                      <a:pt x="24" y="294"/>
                    </a:lnTo>
                    <a:lnTo>
                      <a:pt x="20" y="288"/>
                    </a:lnTo>
                    <a:lnTo>
                      <a:pt x="16" y="278"/>
                    </a:lnTo>
                    <a:lnTo>
                      <a:pt x="10" y="264"/>
                    </a:lnTo>
                    <a:lnTo>
                      <a:pt x="6" y="244"/>
                    </a:lnTo>
                    <a:lnTo>
                      <a:pt x="2" y="218"/>
                    </a:lnTo>
                    <a:lnTo>
                      <a:pt x="0" y="186"/>
                    </a:lnTo>
                    <a:lnTo>
                      <a:pt x="0" y="148"/>
                    </a:lnTo>
                    <a:lnTo>
                      <a:pt x="0" y="148"/>
                    </a:lnTo>
                    <a:lnTo>
                      <a:pt x="4" y="108"/>
                    </a:lnTo>
                    <a:lnTo>
                      <a:pt x="10" y="76"/>
                    </a:lnTo>
                    <a:lnTo>
                      <a:pt x="16" y="50"/>
                    </a:lnTo>
                    <a:lnTo>
                      <a:pt x="24" y="32"/>
                    </a:lnTo>
                    <a:lnTo>
                      <a:pt x="32" y="18"/>
                    </a:lnTo>
                    <a:lnTo>
                      <a:pt x="38" y="8"/>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2" name="Freeform 121"/>
              <p:cNvSpPr/>
              <p:nvPr/>
            </p:nvSpPr>
            <p:spPr bwMode="auto">
              <a:xfrm>
                <a:off x="7423150" y="4295775"/>
                <a:ext cx="149225" cy="127000"/>
              </a:xfrm>
              <a:custGeom>
                <a:avLst/>
                <a:gdLst>
                  <a:gd name="T0" fmla="*/ 0 w 94"/>
                  <a:gd name="T1" fmla="*/ 38 h 80"/>
                  <a:gd name="T2" fmla="*/ 0 w 94"/>
                  <a:gd name="T3" fmla="*/ 38 h 80"/>
                  <a:gd name="T4" fmla="*/ 0 w 94"/>
                  <a:gd name="T5" fmla="*/ 46 h 80"/>
                  <a:gd name="T6" fmla="*/ 2 w 94"/>
                  <a:gd name="T7" fmla="*/ 54 h 80"/>
                  <a:gd name="T8" fmla="*/ 6 w 94"/>
                  <a:gd name="T9" fmla="*/ 60 h 80"/>
                  <a:gd name="T10" fmla="*/ 12 w 94"/>
                  <a:gd name="T11" fmla="*/ 68 h 80"/>
                  <a:gd name="T12" fmla="*/ 18 w 94"/>
                  <a:gd name="T13" fmla="*/ 72 h 80"/>
                  <a:gd name="T14" fmla="*/ 26 w 94"/>
                  <a:gd name="T15" fmla="*/ 76 h 80"/>
                  <a:gd name="T16" fmla="*/ 36 w 94"/>
                  <a:gd name="T17" fmla="*/ 80 h 80"/>
                  <a:gd name="T18" fmla="*/ 46 w 94"/>
                  <a:gd name="T19" fmla="*/ 80 h 80"/>
                  <a:gd name="T20" fmla="*/ 46 w 94"/>
                  <a:gd name="T21" fmla="*/ 80 h 80"/>
                  <a:gd name="T22" fmla="*/ 54 w 94"/>
                  <a:gd name="T23" fmla="*/ 80 h 80"/>
                  <a:gd name="T24" fmla="*/ 64 w 94"/>
                  <a:gd name="T25" fmla="*/ 78 h 80"/>
                  <a:gd name="T26" fmla="*/ 72 w 94"/>
                  <a:gd name="T27" fmla="*/ 74 h 80"/>
                  <a:gd name="T28" fmla="*/ 80 w 94"/>
                  <a:gd name="T29" fmla="*/ 70 h 80"/>
                  <a:gd name="T30" fmla="*/ 86 w 94"/>
                  <a:gd name="T31" fmla="*/ 64 h 80"/>
                  <a:gd name="T32" fmla="*/ 90 w 94"/>
                  <a:gd name="T33" fmla="*/ 58 h 80"/>
                  <a:gd name="T34" fmla="*/ 94 w 94"/>
                  <a:gd name="T35" fmla="*/ 50 h 80"/>
                  <a:gd name="T36" fmla="*/ 94 w 94"/>
                  <a:gd name="T37" fmla="*/ 42 h 80"/>
                  <a:gd name="T38" fmla="*/ 94 w 94"/>
                  <a:gd name="T39" fmla="*/ 42 h 80"/>
                  <a:gd name="T40" fmla="*/ 94 w 94"/>
                  <a:gd name="T41" fmla="*/ 34 h 80"/>
                  <a:gd name="T42" fmla="*/ 92 w 94"/>
                  <a:gd name="T43" fmla="*/ 26 h 80"/>
                  <a:gd name="T44" fmla="*/ 88 w 94"/>
                  <a:gd name="T45" fmla="*/ 20 h 80"/>
                  <a:gd name="T46" fmla="*/ 82 w 94"/>
                  <a:gd name="T47" fmla="*/ 12 h 80"/>
                  <a:gd name="T48" fmla="*/ 76 w 94"/>
                  <a:gd name="T49" fmla="*/ 8 h 80"/>
                  <a:gd name="T50" fmla="*/ 68 w 94"/>
                  <a:gd name="T51" fmla="*/ 4 h 80"/>
                  <a:gd name="T52" fmla="*/ 58 w 94"/>
                  <a:gd name="T53" fmla="*/ 0 h 80"/>
                  <a:gd name="T54" fmla="*/ 48 w 94"/>
                  <a:gd name="T55" fmla="*/ 0 h 80"/>
                  <a:gd name="T56" fmla="*/ 48 w 94"/>
                  <a:gd name="T57" fmla="*/ 0 h 80"/>
                  <a:gd name="T58" fmla="*/ 40 w 94"/>
                  <a:gd name="T59" fmla="*/ 0 h 80"/>
                  <a:gd name="T60" fmla="*/ 30 w 94"/>
                  <a:gd name="T61" fmla="*/ 2 h 80"/>
                  <a:gd name="T62" fmla="*/ 22 w 94"/>
                  <a:gd name="T63" fmla="*/ 6 h 80"/>
                  <a:gd name="T64" fmla="*/ 14 w 94"/>
                  <a:gd name="T65" fmla="*/ 10 h 80"/>
                  <a:gd name="T66" fmla="*/ 8 w 94"/>
                  <a:gd name="T67" fmla="*/ 16 h 80"/>
                  <a:gd name="T68" fmla="*/ 4 w 94"/>
                  <a:gd name="T69" fmla="*/ 22 h 80"/>
                  <a:gd name="T70" fmla="*/ 0 w 94"/>
                  <a:gd name="T71" fmla="*/ 30 h 80"/>
                  <a:gd name="T72" fmla="*/ 0 w 94"/>
                  <a:gd name="T73"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80">
                    <a:moveTo>
                      <a:pt x="0" y="38"/>
                    </a:moveTo>
                    <a:lnTo>
                      <a:pt x="0" y="38"/>
                    </a:lnTo>
                    <a:lnTo>
                      <a:pt x="0" y="46"/>
                    </a:lnTo>
                    <a:lnTo>
                      <a:pt x="2" y="54"/>
                    </a:lnTo>
                    <a:lnTo>
                      <a:pt x="6" y="60"/>
                    </a:lnTo>
                    <a:lnTo>
                      <a:pt x="12" y="68"/>
                    </a:lnTo>
                    <a:lnTo>
                      <a:pt x="18" y="72"/>
                    </a:lnTo>
                    <a:lnTo>
                      <a:pt x="26" y="76"/>
                    </a:lnTo>
                    <a:lnTo>
                      <a:pt x="36" y="80"/>
                    </a:lnTo>
                    <a:lnTo>
                      <a:pt x="46" y="80"/>
                    </a:lnTo>
                    <a:lnTo>
                      <a:pt x="46" y="80"/>
                    </a:lnTo>
                    <a:lnTo>
                      <a:pt x="54" y="80"/>
                    </a:lnTo>
                    <a:lnTo>
                      <a:pt x="64" y="78"/>
                    </a:lnTo>
                    <a:lnTo>
                      <a:pt x="72" y="74"/>
                    </a:lnTo>
                    <a:lnTo>
                      <a:pt x="80" y="70"/>
                    </a:lnTo>
                    <a:lnTo>
                      <a:pt x="86" y="64"/>
                    </a:lnTo>
                    <a:lnTo>
                      <a:pt x="90" y="58"/>
                    </a:lnTo>
                    <a:lnTo>
                      <a:pt x="94" y="50"/>
                    </a:lnTo>
                    <a:lnTo>
                      <a:pt x="94" y="42"/>
                    </a:lnTo>
                    <a:lnTo>
                      <a:pt x="94" y="42"/>
                    </a:lnTo>
                    <a:lnTo>
                      <a:pt x="94" y="34"/>
                    </a:lnTo>
                    <a:lnTo>
                      <a:pt x="92" y="26"/>
                    </a:lnTo>
                    <a:lnTo>
                      <a:pt x="88" y="20"/>
                    </a:lnTo>
                    <a:lnTo>
                      <a:pt x="82" y="12"/>
                    </a:lnTo>
                    <a:lnTo>
                      <a:pt x="76" y="8"/>
                    </a:lnTo>
                    <a:lnTo>
                      <a:pt x="68" y="4"/>
                    </a:lnTo>
                    <a:lnTo>
                      <a:pt x="58" y="0"/>
                    </a:lnTo>
                    <a:lnTo>
                      <a:pt x="48" y="0"/>
                    </a:lnTo>
                    <a:lnTo>
                      <a:pt x="48" y="0"/>
                    </a:lnTo>
                    <a:lnTo>
                      <a:pt x="40" y="0"/>
                    </a:lnTo>
                    <a:lnTo>
                      <a:pt x="30" y="2"/>
                    </a:lnTo>
                    <a:lnTo>
                      <a:pt x="22" y="6"/>
                    </a:lnTo>
                    <a:lnTo>
                      <a:pt x="14" y="10"/>
                    </a:lnTo>
                    <a:lnTo>
                      <a:pt x="8" y="16"/>
                    </a:lnTo>
                    <a:lnTo>
                      <a:pt x="4" y="22"/>
                    </a:lnTo>
                    <a:lnTo>
                      <a:pt x="0" y="30"/>
                    </a:lnTo>
                    <a:lnTo>
                      <a:pt x="0" y="38"/>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3" name="Freeform 122"/>
              <p:cNvSpPr/>
              <p:nvPr/>
            </p:nvSpPr>
            <p:spPr bwMode="auto">
              <a:xfrm>
                <a:off x="7423150" y="4295775"/>
                <a:ext cx="149225" cy="127000"/>
              </a:xfrm>
              <a:custGeom>
                <a:avLst/>
                <a:gdLst>
                  <a:gd name="T0" fmla="*/ 0 w 94"/>
                  <a:gd name="T1" fmla="*/ 38 h 80"/>
                  <a:gd name="T2" fmla="*/ 0 w 94"/>
                  <a:gd name="T3" fmla="*/ 38 h 80"/>
                  <a:gd name="T4" fmla="*/ 0 w 94"/>
                  <a:gd name="T5" fmla="*/ 46 h 80"/>
                  <a:gd name="T6" fmla="*/ 2 w 94"/>
                  <a:gd name="T7" fmla="*/ 54 h 80"/>
                  <a:gd name="T8" fmla="*/ 6 w 94"/>
                  <a:gd name="T9" fmla="*/ 60 h 80"/>
                  <a:gd name="T10" fmla="*/ 12 w 94"/>
                  <a:gd name="T11" fmla="*/ 68 h 80"/>
                  <a:gd name="T12" fmla="*/ 18 w 94"/>
                  <a:gd name="T13" fmla="*/ 72 h 80"/>
                  <a:gd name="T14" fmla="*/ 26 w 94"/>
                  <a:gd name="T15" fmla="*/ 76 h 80"/>
                  <a:gd name="T16" fmla="*/ 36 w 94"/>
                  <a:gd name="T17" fmla="*/ 80 h 80"/>
                  <a:gd name="T18" fmla="*/ 46 w 94"/>
                  <a:gd name="T19" fmla="*/ 80 h 80"/>
                  <a:gd name="T20" fmla="*/ 46 w 94"/>
                  <a:gd name="T21" fmla="*/ 80 h 80"/>
                  <a:gd name="T22" fmla="*/ 54 w 94"/>
                  <a:gd name="T23" fmla="*/ 80 h 80"/>
                  <a:gd name="T24" fmla="*/ 64 w 94"/>
                  <a:gd name="T25" fmla="*/ 78 h 80"/>
                  <a:gd name="T26" fmla="*/ 72 w 94"/>
                  <a:gd name="T27" fmla="*/ 74 h 80"/>
                  <a:gd name="T28" fmla="*/ 80 w 94"/>
                  <a:gd name="T29" fmla="*/ 70 h 80"/>
                  <a:gd name="T30" fmla="*/ 86 w 94"/>
                  <a:gd name="T31" fmla="*/ 64 h 80"/>
                  <a:gd name="T32" fmla="*/ 90 w 94"/>
                  <a:gd name="T33" fmla="*/ 58 h 80"/>
                  <a:gd name="T34" fmla="*/ 94 w 94"/>
                  <a:gd name="T35" fmla="*/ 50 h 80"/>
                  <a:gd name="T36" fmla="*/ 94 w 94"/>
                  <a:gd name="T37" fmla="*/ 42 h 80"/>
                  <a:gd name="T38" fmla="*/ 94 w 94"/>
                  <a:gd name="T39" fmla="*/ 42 h 80"/>
                  <a:gd name="T40" fmla="*/ 94 w 94"/>
                  <a:gd name="T41" fmla="*/ 34 h 80"/>
                  <a:gd name="T42" fmla="*/ 92 w 94"/>
                  <a:gd name="T43" fmla="*/ 26 h 80"/>
                  <a:gd name="T44" fmla="*/ 88 w 94"/>
                  <a:gd name="T45" fmla="*/ 20 h 80"/>
                  <a:gd name="T46" fmla="*/ 82 w 94"/>
                  <a:gd name="T47" fmla="*/ 12 h 80"/>
                  <a:gd name="T48" fmla="*/ 76 w 94"/>
                  <a:gd name="T49" fmla="*/ 8 h 80"/>
                  <a:gd name="T50" fmla="*/ 68 w 94"/>
                  <a:gd name="T51" fmla="*/ 4 h 80"/>
                  <a:gd name="T52" fmla="*/ 58 w 94"/>
                  <a:gd name="T53" fmla="*/ 0 h 80"/>
                  <a:gd name="T54" fmla="*/ 48 w 94"/>
                  <a:gd name="T55" fmla="*/ 0 h 80"/>
                  <a:gd name="T56" fmla="*/ 48 w 94"/>
                  <a:gd name="T57" fmla="*/ 0 h 80"/>
                  <a:gd name="T58" fmla="*/ 40 w 94"/>
                  <a:gd name="T59" fmla="*/ 0 h 80"/>
                  <a:gd name="T60" fmla="*/ 30 w 94"/>
                  <a:gd name="T61" fmla="*/ 2 h 80"/>
                  <a:gd name="T62" fmla="*/ 22 w 94"/>
                  <a:gd name="T63" fmla="*/ 6 h 80"/>
                  <a:gd name="T64" fmla="*/ 14 w 94"/>
                  <a:gd name="T65" fmla="*/ 10 h 80"/>
                  <a:gd name="T66" fmla="*/ 8 w 94"/>
                  <a:gd name="T67" fmla="*/ 16 h 80"/>
                  <a:gd name="T68" fmla="*/ 4 w 94"/>
                  <a:gd name="T69" fmla="*/ 22 h 80"/>
                  <a:gd name="T70" fmla="*/ 0 w 94"/>
                  <a:gd name="T71" fmla="*/ 30 h 80"/>
                  <a:gd name="T72" fmla="*/ 0 w 94"/>
                  <a:gd name="T73"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 h="80">
                    <a:moveTo>
                      <a:pt x="0" y="38"/>
                    </a:moveTo>
                    <a:lnTo>
                      <a:pt x="0" y="38"/>
                    </a:lnTo>
                    <a:lnTo>
                      <a:pt x="0" y="46"/>
                    </a:lnTo>
                    <a:lnTo>
                      <a:pt x="2" y="54"/>
                    </a:lnTo>
                    <a:lnTo>
                      <a:pt x="6" y="60"/>
                    </a:lnTo>
                    <a:lnTo>
                      <a:pt x="12" y="68"/>
                    </a:lnTo>
                    <a:lnTo>
                      <a:pt x="18" y="72"/>
                    </a:lnTo>
                    <a:lnTo>
                      <a:pt x="26" y="76"/>
                    </a:lnTo>
                    <a:lnTo>
                      <a:pt x="36" y="80"/>
                    </a:lnTo>
                    <a:lnTo>
                      <a:pt x="46" y="80"/>
                    </a:lnTo>
                    <a:lnTo>
                      <a:pt x="46" y="80"/>
                    </a:lnTo>
                    <a:lnTo>
                      <a:pt x="54" y="80"/>
                    </a:lnTo>
                    <a:lnTo>
                      <a:pt x="64" y="78"/>
                    </a:lnTo>
                    <a:lnTo>
                      <a:pt x="72" y="74"/>
                    </a:lnTo>
                    <a:lnTo>
                      <a:pt x="80" y="70"/>
                    </a:lnTo>
                    <a:lnTo>
                      <a:pt x="86" y="64"/>
                    </a:lnTo>
                    <a:lnTo>
                      <a:pt x="90" y="58"/>
                    </a:lnTo>
                    <a:lnTo>
                      <a:pt x="94" y="50"/>
                    </a:lnTo>
                    <a:lnTo>
                      <a:pt x="94" y="42"/>
                    </a:lnTo>
                    <a:lnTo>
                      <a:pt x="94" y="42"/>
                    </a:lnTo>
                    <a:lnTo>
                      <a:pt x="94" y="34"/>
                    </a:lnTo>
                    <a:lnTo>
                      <a:pt x="92" y="26"/>
                    </a:lnTo>
                    <a:lnTo>
                      <a:pt x="88" y="20"/>
                    </a:lnTo>
                    <a:lnTo>
                      <a:pt x="82" y="12"/>
                    </a:lnTo>
                    <a:lnTo>
                      <a:pt x="76" y="8"/>
                    </a:lnTo>
                    <a:lnTo>
                      <a:pt x="68" y="4"/>
                    </a:lnTo>
                    <a:lnTo>
                      <a:pt x="58" y="0"/>
                    </a:lnTo>
                    <a:lnTo>
                      <a:pt x="48" y="0"/>
                    </a:lnTo>
                    <a:lnTo>
                      <a:pt x="48" y="0"/>
                    </a:lnTo>
                    <a:lnTo>
                      <a:pt x="40" y="0"/>
                    </a:lnTo>
                    <a:lnTo>
                      <a:pt x="30" y="2"/>
                    </a:lnTo>
                    <a:lnTo>
                      <a:pt x="22" y="6"/>
                    </a:lnTo>
                    <a:lnTo>
                      <a:pt x="14" y="10"/>
                    </a:lnTo>
                    <a:lnTo>
                      <a:pt x="8" y="16"/>
                    </a:lnTo>
                    <a:lnTo>
                      <a:pt x="4" y="22"/>
                    </a:lnTo>
                    <a:lnTo>
                      <a:pt x="0" y="30"/>
                    </a:lnTo>
                    <a:lnTo>
                      <a:pt x="0" y="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4" name="Freeform 123"/>
              <p:cNvSpPr/>
              <p:nvPr/>
            </p:nvSpPr>
            <p:spPr bwMode="auto">
              <a:xfrm>
                <a:off x="7359650" y="43338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0 h 298"/>
                  <a:gd name="T10" fmla="*/ 142 w 162"/>
                  <a:gd name="T11" fmla="*/ 20 h 298"/>
                  <a:gd name="T12" fmla="*/ 148 w 162"/>
                  <a:gd name="T13" fmla="*/ 36 h 298"/>
                  <a:gd name="T14" fmla="*/ 154 w 162"/>
                  <a:gd name="T15" fmla="*/ 56 h 298"/>
                  <a:gd name="T16" fmla="*/ 160 w 162"/>
                  <a:gd name="T17" fmla="*/ 82 h 298"/>
                  <a:gd name="T18" fmla="*/ 162 w 162"/>
                  <a:gd name="T19" fmla="*/ 114 h 298"/>
                  <a:gd name="T20" fmla="*/ 162 w 162"/>
                  <a:gd name="T21" fmla="*/ 154 h 298"/>
                  <a:gd name="T22" fmla="*/ 162 w 162"/>
                  <a:gd name="T23" fmla="*/ 154 h 298"/>
                  <a:gd name="T24" fmla="*/ 158 w 162"/>
                  <a:gd name="T25" fmla="*/ 192 h 298"/>
                  <a:gd name="T26" fmla="*/ 154 w 162"/>
                  <a:gd name="T27" fmla="*/ 224 h 298"/>
                  <a:gd name="T28" fmla="*/ 148 w 162"/>
                  <a:gd name="T29" fmla="*/ 248 h 298"/>
                  <a:gd name="T30" fmla="*/ 142 w 162"/>
                  <a:gd name="T31" fmla="*/ 268 h 298"/>
                  <a:gd name="T32" fmla="*/ 136 w 162"/>
                  <a:gd name="T33" fmla="*/ 282 h 298"/>
                  <a:gd name="T34" fmla="*/ 130 w 162"/>
                  <a:gd name="T35" fmla="*/ 290 h 298"/>
                  <a:gd name="T36" fmla="*/ 124 w 162"/>
                  <a:gd name="T37" fmla="*/ 298 h 298"/>
                  <a:gd name="T38" fmla="*/ 74 w 162"/>
                  <a:gd name="T39" fmla="*/ 294 h 298"/>
                  <a:gd name="T40" fmla="*/ 24 w 162"/>
                  <a:gd name="T41" fmla="*/ 292 h 298"/>
                  <a:gd name="T42" fmla="*/ 24 w 162"/>
                  <a:gd name="T43" fmla="*/ 292 h 298"/>
                  <a:gd name="T44" fmla="*/ 20 w 162"/>
                  <a:gd name="T45" fmla="*/ 286 h 298"/>
                  <a:gd name="T46" fmla="*/ 16 w 162"/>
                  <a:gd name="T47" fmla="*/ 276 h 298"/>
                  <a:gd name="T48" fmla="*/ 10 w 162"/>
                  <a:gd name="T49" fmla="*/ 262 h 298"/>
                  <a:gd name="T50" fmla="*/ 6 w 162"/>
                  <a:gd name="T51" fmla="*/ 242 h 298"/>
                  <a:gd name="T52" fmla="*/ 2 w 162"/>
                  <a:gd name="T53" fmla="*/ 216 h 298"/>
                  <a:gd name="T54" fmla="*/ 0 w 162"/>
                  <a:gd name="T55" fmla="*/ 184 h 298"/>
                  <a:gd name="T56" fmla="*/ 0 w 162"/>
                  <a:gd name="T57" fmla="*/ 146 h 298"/>
                  <a:gd name="T58" fmla="*/ 0 w 162"/>
                  <a:gd name="T59" fmla="*/ 146 h 298"/>
                  <a:gd name="T60" fmla="*/ 4 w 162"/>
                  <a:gd name="T61" fmla="*/ 106 h 298"/>
                  <a:gd name="T62" fmla="*/ 10 w 162"/>
                  <a:gd name="T63" fmla="*/ 74 h 298"/>
                  <a:gd name="T64" fmla="*/ 16 w 162"/>
                  <a:gd name="T65" fmla="*/ 50 h 298"/>
                  <a:gd name="T66" fmla="*/ 24 w 162"/>
                  <a:gd name="T67" fmla="*/ 30 h 298"/>
                  <a:gd name="T68" fmla="*/ 32 w 162"/>
                  <a:gd name="T69" fmla="*/ 16 h 298"/>
                  <a:gd name="T70" fmla="*/ 38 w 162"/>
                  <a:gd name="T71" fmla="*/ 6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0"/>
                    </a:lnTo>
                    <a:lnTo>
                      <a:pt x="142" y="20"/>
                    </a:lnTo>
                    <a:lnTo>
                      <a:pt x="148" y="36"/>
                    </a:lnTo>
                    <a:lnTo>
                      <a:pt x="154" y="56"/>
                    </a:lnTo>
                    <a:lnTo>
                      <a:pt x="160" y="82"/>
                    </a:lnTo>
                    <a:lnTo>
                      <a:pt x="162" y="114"/>
                    </a:lnTo>
                    <a:lnTo>
                      <a:pt x="162" y="154"/>
                    </a:lnTo>
                    <a:lnTo>
                      <a:pt x="162" y="154"/>
                    </a:lnTo>
                    <a:lnTo>
                      <a:pt x="158" y="192"/>
                    </a:lnTo>
                    <a:lnTo>
                      <a:pt x="154" y="224"/>
                    </a:lnTo>
                    <a:lnTo>
                      <a:pt x="148" y="248"/>
                    </a:lnTo>
                    <a:lnTo>
                      <a:pt x="142" y="268"/>
                    </a:lnTo>
                    <a:lnTo>
                      <a:pt x="136" y="282"/>
                    </a:lnTo>
                    <a:lnTo>
                      <a:pt x="130" y="290"/>
                    </a:lnTo>
                    <a:lnTo>
                      <a:pt x="124" y="298"/>
                    </a:lnTo>
                    <a:lnTo>
                      <a:pt x="74" y="294"/>
                    </a:lnTo>
                    <a:lnTo>
                      <a:pt x="24" y="292"/>
                    </a:lnTo>
                    <a:lnTo>
                      <a:pt x="24" y="292"/>
                    </a:lnTo>
                    <a:lnTo>
                      <a:pt x="20" y="286"/>
                    </a:lnTo>
                    <a:lnTo>
                      <a:pt x="16" y="276"/>
                    </a:lnTo>
                    <a:lnTo>
                      <a:pt x="10" y="262"/>
                    </a:lnTo>
                    <a:lnTo>
                      <a:pt x="6" y="242"/>
                    </a:lnTo>
                    <a:lnTo>
                      <a:pt x="2" y="216"/>
                    </a:lnTo>
                    <a:lnTo>
                      <a:pt x="0" y="184"/>
                    </a:lnTo>
                    <a:lnTo>
                      <a:pt x="0" y="146"/>
                    </a:lnTo>
                    <a:lnTo>
                      <a:pt x="0" y="146"/>
                    </a:lnTo>
                    <a:lnTo>
                      <a:pt x="4" y="106"/>
                    </a:lnTo>
                    <a:lnTo>
                      <a:pt x="10" y="74"/>
                    </a:lnTo>
                    <a:lnTo>
                      <a:pt x="16" y="50"/>
                    </a:lnTo>
                    <a:lnTo>
                      <a:pt x="24" y="30"/>
                    </a:lnTo>
                    <a:lnTo>
                      <a:pt x="32" y="16"/>
                    </a:lnTo>
                    <a:lnTo>
                      <a:pt x="38" y="6"/>
                    </a:lnTo>
                    <a:lnTo>
                      <a:pt x="44"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5" name="Freeform 124"/>
              <p:cNvSpPr/>
              <p:nvPr/>
            </p:nvSpPr>
            <p:spPr bwMode="auto">
              <a:xfrm>
                <a:off x="7359650" y="4333875"/>
                <a:ext cx="257175" cy="473075"/>
              </a:xfrm>
              <a:custGeom>
                <a:avLst/>
                <a:gdLst>
                  <a:gd name="T0" fmla="*/ 44 w 162"/>
                  <a:gd name="T1" fmla="*/ 0 h 298"/>
                  <a:gd name="T2" fmla="*/ 88 w 162"/>
                  <a:gd name="T3" fmla="*/ 2 h 298"/>
                  <a:gd name="T4" fmla="*/ 132 w 162"/>
                  <a:gd name="T5" fmla="*/ 4 h 298"/>
                  <a:gd name="T6" fmla="*/ 132 w 162"/>
                  <a:gd name="T7" fmla="*/ 4 h 298"/>
                  <a:gd name="T8" fmla="*/ 138 w 162"/>
                  <a:gd name="T9" fmla="*/ 10 h 298"/>
                  <a:gd name="T10" fmla="*/ 142 w 162"/>
                  <a:gd name="T11" fmla="*/ 20 h 298"/>
                  <a:gd name="T12" fmla="*/ 148 w 162"/>
                  <a:gd name="T13" fmla="*/ 36 h 298"/>
                  <a:gd name="T14" fmla="*/ 154 w 162"/>
                  <a:gd name="T15" fmla="*/ 56 h 298"/>
                  <a:gd name="T16" fmla="*/ 160 w 162"/>
                  <a:gd name="T17" fmla="*/ 82 h 298"/>
                  <a:gd name="T18" fmla="*/ 162 w 162"/>
                  <a:gd name="T19" fmla="*/ 114 h 298"/>
                  <a:gd name="T20" fmla="*/ 162 w 162"/>
                  <a:gd name="T21" fmla="*/ 154 h 298"/>
                  <a:gd name="T22" fmla="*/ 162 w 162"/>
                  <a:gd name="T23" fmla="*/ 154 h 298"/>
                  <a:gd name="T24" fmla="*/ 158 w 162"/>
                  <a:gd name="T25" fmla="*/ 192 h 298"/>
                  <a:gd name="T26" fmla="*/ 154 w 162"/>
                  <a:gd name="T27" fmla="*/ 224 h 298"/>
                  <a:gd name="T28" fmla="*/ 148 w 162"/>
                  <a:gd name="T29" fmla="*/ 248 h 298"/>
                  <a:gd name="T30" fmla="*/ 142 w 162"/>
                  <a:gd name="T31" fmla="*/ 268 h 298"/>
                  <a:gd name="T32" fmla="*/ 136 w 162"/>
                  <a:gd name="T33" fmla="*/ 282 h 298"/>
                  <a:gd name="T34" fmla="*/ 130 w 162"/>
                  <a:gd name="T35" fmla="*/ 290 h 298"/>
                  <a:gd name="T36" fmla="*/ 124 w 162"/>
                  <a:gd name="T37" fmla="*/ 298 h 298"/>
                  <a:gd name="T38" fmla="*/ 74 w 162"/>
                  <a:gd name="T39" fmla="*/ 294 h 298"/>
                  <a:gd name="T40" fmla="*/ 24 w 162"/>
                  <a:gd name="T41" fmla="*/ 292 h 298"/>
                  <a:gd name="T42" fmla="*/ 24 w 162"/>
                  <a:gd name="T43" fmla="*/ 292 h 298"/>
                  <a:gd name="T44" fmla="*/ 20 w 162"/>
                  <a:gd name="T45" fmla="*/ 286 h 298"/>
                  <a:gd name="T46" fmla="*/ 16 w 162"/>
                  <a:gd name="T47" fmla="*/ 276 h 298"/>
                  <a:gd name="T48" fmla="*/ 10 w 162"/>
                  <a:gd name="T49" fmla="*/ 262 h 298"/>
                  <a:gd name="T50" fmla="*/ 6 w 162"/>
                  <a:gd name="T51" fmla="*/ 242 h 298"/>
                  <a:gd name="T52" fmla="*/ 2 w 162"/>
                  <a:gd name="T53" fmla="*/ 216 h 298"/>
                  <a:gd name="T54" fmla="*/ 0 w 162"/>
                  <a:gd name="T55" fmla="*/ 184 h 298"/>
                  <a:gd name="T56" fmla="*/ 0 w 162"/>
                  <a:gd name="T57" fmla="*/ 146 h 298"/>
                  <a:gd name="T58" fmla="*/ 0 w 162"/>
                  <a:gd name="T59" fmla="*/ 146 h 298"/>
                  <a:gd name="T60" fmla="*/ 4 w 162"/>
                  <a:gd name="T61" fmla="*/ 106 h 298"/>
                  <a:gd name="T62" fmla="*/ 10 w 162"/>
                  <a:gd name="T63" fmla="*/ 74 h 298"/>
                  <a:gd name="T64" fmla="*/ 16 w 162"/>
                  <a:gd name="T65" fmla="*/ 50 h 298"/>
                  <a:gd name="T66" fmla="*/ 24 w 162"/>
                  <a:gd name="T67" fmla="*/ 30 h 298"/>
                  <a:gd name="T68" fmla="*/ 32 w 162"/>
                  <a:gd name="T69" fmla="*/ 16 h 298"/>
                  <a:gd name="T70" fmla="*/ 38 w 162"/>
                  <a:gd name="T71" fmla="*/ 6 h 298"/>
                  <a:gd name="T72" fmla="*/ 44 w 162"/>
                  <a:gd name="T73"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98">
                    <a:moveTo>
                      <a:pt x="44" y="0"/>
                    </a:moveTo>
                    <a:lnTo>
                      <a:pt x="88" y="2"/>
                    </a:lnTo>
                    <a:lnTo>
                      <a:pt x="132" y="4"/>
                    </a:lnTo>
                    <a:lnTo>
                      <a:pt x="132" y="4"/>
                    </a:lnTo>
                    <a:lnTo>
                      <a:pt x="138" y="10"/>
                    </a:lnTo>
                    <a:lnTo>
                      <a:pt x="142" y="20"/>
                    </a:lnTo>
                    <a:lnTo>
                      <a:pt x="148" y="36"/>
                    </a:lnTo>
                    <a:lnTo>
                      <a:pt x="154" y="56"/>
                    </a:lnTo>
                    <a:lnTo>
                      <a:pt x="160" y="82"/>
                    </a:lnTo>
                    <a:lnTo>
                      <a:pt x="162" y="114"/>
                    </a:lnTo>
                    <a:lnTo>
                      <a:pt x="162" y="154"/>
                    </a:lnTo>
                    <a:lnTo>
                      <a:pt x="162" y="154"/>
                    </a:lnTo>
                    <a:lnTo>
                      <a:pt x="158" y="192"/>
                    </a:lnTo>
                    <a:lnTo>
                      <a:pt x="154" y="224"/>
                    </a:lnTo>
                    <a:lnTo>
                      <a:pt x="148" y="248"/>
                    </a:lnTo>
                    <a:lnTo>
                      <a:pt x="142" y="268"/>
                    </a:lnTo>
                    <a:lnTo>
                      <a:pt x="136" y="282"/>
                    </a:lnTo>
                    <a:lnTo>
                      <a:pt x="130" y="290"/>
                    </a:lnTo>
                    <a:lnTo>
                      <a:pt x="124" y="298"/>
                    </a:lnTo>
                    <a:lnTo>
                      <a:pt x="74" y="294"/>
                    </a:lnTo>
                    <a:lnTo>
                      <a:pt x="24" y="292"/>
                    </a:lnTo>
                    <a:lnTo>
                      <a:pt x="24" y="292"/>
                    </a:lnTo>
                    <a:lnTo>
                      <a:pt x="20" y="286"/>
                    </a:lnTo>
                    <a:lnTo>
                      <a:pt x="16" y="276"/>
                    </a:lnTo>
                    <a:lnTo>
                      <a:pt x="10" y="262"/>
                    </a:lnTo>
                    <a:lnTo>
                      <a:pt x="6" y="242"/>
                    </a:lnTo>
                    <a:lnTo>
                      <a:pt x="2" y="216"/>
                    </a:lnTo>
                    <a:lnTo>
                      <a:pt x="0" y="184"/>
                    </a:lnTo>
                    <a:lnTo>
                      <a:pt x="0" y="146"/>
                    </a:lnTo>
                    <a:lnTo>
                      <a:pt x="0" y="146"/>
                    </a:lnTo>
                    <a:lnTo>
                      <a:pt x="4" y="106"/>
                    </a:lnTo>
                    <a:lnTo>
                      <a:pt x="10" y="74"/>
                    </a:lnTo>
                    <a:lnTo>
                      <a:pt x="16" y="50"/>
                    </a:lnTo>
                    <a:lnTo>
                      <a:pt x="24" y="30"/>
                    </a:lnTo>
                    <a:lnTo>
                      <a:pt x="32" y="16"/>
                    </a:lnTo>
                    <a:lnTo>
                      <a:pt x="38" y="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6" name="Freeform 125"/>
              <p:cNvSpPr/>
              <p:nvPr/>
            </p:nvSpPr>
            <p:spPr bwMode="auto">
              <a:xfrm>
                <a:off x="7988300" y="4422775"/>
                <a:ext cx="241300" cy="76200"/>
              </a:xfrm>
              <a:custGeom>
                <a:avLst/>
                <a:gdLst>
                  <a:gd name="T0" fmla="*/ 40 w 152"/>
                  <a:gd name="T1" fmla="*/ 0 h 48"/>
                  <a:gd name="T2" fmla="*/ 116 w 152"/>
                  <a:gd name="T3" fmla="*/ 4 h 48"/>
                  <a:gd name="T4" fmla="*/ 144 w 152"/>
                  <a:gd name="T5" fmla="*/ 6 h 48"/>
                  <a:gd name="T6" fmla="*/ 144 w 152"/>
                  <a:gd name="T7" fmla="*/ 6 h 48"/>
                  <a:gd name="T8" fmla="*/ 148 w 152"/>
                  <a:gd name="T9" fmla="*/ 24 h 48"/>
                  <a:gd name="T10" fmla="*/ 152 w 152"/>
                  <a:gd name="T11" fmla="*/ 48 h 48"/>
                  <a:gd name="T12" fmla="*/ 0 w 152"/>
                  <a:gd name="T13" fmla="*/ 40 h 48"/>
                  <a:gd name="T14" fmla="*/ 0 w 152"/>
                  <a:gd name="T15" fmla="*/ 40 h 48"/>
                  <a:gd name="T16" fmla="*/ 6 w 152"/>
                  <a:gd name="T17" fmla="*/ 18 h 48"/>
                  <a:gd name="T18" fmla="*/ 12 w 152"/>
                  <a:gd name="T19" fmla="*/ 0 h 48"/>
                  <a:gd name="T20" fmla="*/ 40 w 152"/>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48">
                    <a:moveTo>
                      <a:pt x="40" y="0"/>
                    </a:moveTo>
                    <a:lnTo>
                      <a:pt x="116" y="4"/>
                    </a:lnTo>
                    <a:lnTo>
                      <a:pt x="144" y="6"/>
                    </a:lnTo>
                    <a:lnTo>
                      <a:pt x="144" y="6"/>
                    </a:lnTo>
                    <a:lnTo>
                      <a:pt x="148" y="24"/>
                    </a:lnTo>
                    <a:lnTo>
                      <a:pt x="152" y="48"/>
                    </a:lnTo>
                    <a:lnTo>
                      <a:pt x="0" y="40"/>
                    </a:lnTo>
                    <a:lnTo>
                      <a:pt x="0" y="40"/>
                    </a:lnTo>
                    <a:lnTo>
                      <a:pt x="6" y="18"/>
                    </a:lnTo>
                    <a:lnTo>
                      <a:pt x="12" y="0"/>
                    </a:lnTo>
                    <a:lnTo>
                      <a:pt x="40" y="0"/>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7" name="Freeform 126"/>
              <p:cNvSpPr/>
              <p:nvPr/>
            </p:nvSpPr>
            <p:spPr bwMode="auto">
              <a:xfrm>
                <a:off x="7372350" y="4394200"/>
                <a:ext cx="241300" cy="76200"/>
              </a:xfrm>
              <a:custGeom>
                <a:avLst/>
                <a:gdLst>
                  <a:gd name="T0" fmla="*/ 12 w 152"/>
                  <a:gd name="T1" fmla="*/ 0 h 48"/>
                  <a:gd name="T2" fmla="*/ 40 w 152"/>
                  <a:gd name="T3" fmla="*/ 2 h 48"/>
                  <a:gd name="T4" fmla="*/ 116 w 152"/>
                  <a:gd name="T5" fmla="*/ 4 h 48"/>
                  <a:gd name="T6" fmla="*/ 144 w 152"/>
                  <a:gd name="T7" fmla="*/ 6 h 48"/>
                  <a:gd name="T8" fmla="*/ 144 w 152"/>
                  <a:gd name="T9" fmla="*/ 6 h 48"/>
                  <a:gd name="T10" fmla="*/ 148 w 152"/>
                  <a:gd name="T11" fmla="*/ 24 h 48"/>
                  <a:gd name="T12" fmla="*/ 152 w 152"/>
                  <a:gd name="T13" fmla="*/ 48 h 48"/>
                  <a:gd name="T14" fmla="*/ 0 w 152"/>
                  <a:gd name="T15" fmla="*/ 42 h 48"/>
                  <a:gd name="T16" fmla="*/ 0 w 152"/>
                  <a:gd name="T17" fmla="*/ 42 h 48"/>
                  <a:gd name="T18" fmla="*/ 6 w 152"/>
                  <a:gd name="T19" fmla="*/ 18 h 48"/>
                  <a:gd name="T20" fmla="*/ 12 w 152"/>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48">
                    <a:moveTo>
                      <a:pt x="12" y="0"/>
                    </a:moveTo>
                    <a:lnTo>
                      <a:pt x="40" y="2"/>
                    </a:lnTo>
                    <a:lnTo>
                      <a:pt x="116" y="4"/>
                    </a:lnTo>
                    <a:lnTo>
                      <a:pt x="144" y="6"/>
                    </a:lnTo>
                    <a:lnTo>
                      <a:pt x="144" y="6"/>
                    </a:lnTo>
                    <a:lnTo>
                      <a:pt x="148" y="24"/>
                    </a:lnTo>
                    <a:lnTo>
                      <a:pt x="152" y="48"/>
                    </a:lnTo>
                    <a:lnTo>
                      <a:pt x="0" y="42"/>
                    </a:lnTo>
                    <a:lnTo>
                      <a:pt x="0" y="42"/>
                    </a:lnTo>
                    <a:lnTo>
                      <a:pt x="6" y="18"/>
                    </a:lnTo>
                    <a:lnTo>
                      <a:pt x="12" y="0"/>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8" name="Freeform 127"/>
              <p:cNvSpPr/>
              <p:nvPr/>
            </p:nvSpPr>
            <p:spPr bwMode="auto">
              <a:xfrm>
                <a:off x="7372350" y="4394200"/>
                <a:ext cx="241300" cy="76200"/>
              </a:xfrm>
              <a:custGeom>
                <a:avLst/>
                <a:gdLst>
                  <a:gd name="T0" fmla="*/ 12 w 152"/>
                  <a:gd name="T1" fmla="*/ 0 h 48"/>
                  <a:gd name="T2" fmla="*/ 40 w 152"/>
                  <a:gd name="T3" fmla="*/ 2 h 48"/>
                  <a:gd name="T4" fmla="*/ 116 w 152"/>
                  <a:gd name="T5" fmla="*/ 4 h 48"/>
                  <a:gd name="T6" fmla="*/ 144 w 152"/>
                  <a:gd name="T7" fmla="*/ 6 h 48"/>
                  <a:gd name="T8" fmla="*/ 144 w 152"/>
                  <a:gd name="T9" fmla="*/ 6 h 48"/>
                  <a:gd name="T10" fmla="*/ 148 w 152"/>
                  <a:gd name="T11" fmla="*/ 24 h 48"/>
                  <a:gd name="T12" fmla="*/ 152 w 152"/>
                  <a:gd name="T13" fmla="*/ 48 h 48"/>
                  <a:gd name="T14" fmla="*/ 0 w 152"/>
                  <a:gd name="T15" fmla="*/ 42 h 48"/>
                  <a:gd name="T16" fmla="*/ 0 w 152"/>
                  <a:gd name="T17" fmla="*/ 42 h 48"/>
                  <a:gd name="T18" fmla="*/ 6 w 152"/>
                  <a:gd name="T19" fmla="*/ 18 h 48"/>
                  <a:gd name="T20" fmla="*/ 12 w 152"/>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48">
                    <a:moveTo>
                      <a:pt x="12" y="0"/>
                    </a:moveTo>
                    <a:lnTo>
                      <a:pt x="40" y="2"/>
                    </a:lnTo>
                    <a:lnTo>
                      <a:pt x="116" y="4"/>
                    </a:lnTo>
                    <a:lnTo>
                      <a:pt x="144" y="6"/>
                    </a:lnTo>
                    <a:lnTo>
                      <a:pt x="144" y="6"/>
                    </a:lnTo>
                    <a:lnTo>
                      <a:pt x="148" y="24"/>
                    </a:lnTo>
                    <a:lnTo>
                      <a:pt x="152" y="48"/>
                    </a:lnTo>
                    <a:lnTo>
                      <a:pt x="0" y="42"/>
                    </a:lnTo>
                    <a:lnTo>
                      <a:pt x="0" y="42"/>
                    </a:lnTo>
                    <a:lnTo>
                      <a:pt x="6" y="18"/>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09" name="Freeform 128"/>
              <p:cNvSpPr/>
              <p:nvPr/>
            </p:nvSpPr>
            <p:spPr bwMode="auto">
              <a:xfrm>
                <a:off x="8007350" y="4883150"/>
                <a:ext cx="161925" cy="203200"/>
              </a:xfrm>
              <a:custGeom>
                <a:avLst/>
                <a:gdLst>
                  <a:gd name="T0" fmla="*/ 6 w 102"/>
                  <a:gd name="T1" fmla="*/ 0 h 128"/>
                  <a:gd name="T2" fmla="*/ 52 w 102"/>
                  <a:gd name="T3" fmla="*/ 2 h 128"/>
                  <a:gd name="T4" fmla="*/ 98 w 102"/>
                  <a:gd name="T5" fmla="*/ 4 h 128"/>
                  <a:gd name="T6" fmla="*/ 98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2 w 102"/>
                  <a:gd name="T19" fmla="*/ 66 h 128"/>
                  <a:gd name="T20" fmla="*/ 92 w 102"/>
                  <a:gd name="T21" fmla="*/ 66 h 128"/>
                  <a:gd name="T22" fmla="*/ 92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2 w 102"/>
                  <a:gd name="T35" fmla="*/ 52 h 128"/>
                  <a:gd name="T36" fmla="*/ 80 w 102"/>
                  <a:gd name="T37" fmla="*/ 56 h 128"/>
                  <a:gd name="T38" fmla="*/ 76 w 102"/>
                  <a:gd name="T39" fmla="*/ 74 h 128"/>
                  <a:gd name="T40" fmla="*/ 74 w 102"/>
                  <a:gd name="T41" fmla="*/ 86 h 128"/>
                  <a:gd name="T42" fmla="*/ 68 w 102"/>
                  <a:gd name="T43" fmla="*/ 100 h 128"/>
                  <a:gd name="T44" fmla="*/ 58 w 102"/>
                  <a:gd name="T45" fmla="*/ 114 h 128"/>
                  <a:gd name="T46" fmla="*/ 46 w 102"/>
                  <a:gd name="T47" fmla="*/ 128 h 128"/>
                  <a:gd name="T48" fmla="*/ 46 w 102"/>
                  <a:gd name="T49" fmla="*/ 128 h 128"/>
                  <a:gd name="T50" fmla="*/ 36 w 102"/>
                  <a:gd name="T51" fmla="*/ 112 h 128"/>
                  <a:gd name="T52" fmla="*/ 28 w 102"/>
                  <a:gd name="T53" fmla="*/ 98 h 128"/>
                  <a:gd name="T54" fmla="*/ 24 w 102"/>
                  <a:gd name="T55" fmla="*/ 84 h 128"/>
                  <a:gd name="T56" fmla="*/ 22 w 102"/>
                  <a:gd name="T57" fmla="*/ 72 h 128"/>
                  <a:gd name="T58" fmla="*/ 18 w 102"/>
                  <a:gd name="T59" fmla="*/ 54 h 128"/>
                  <a:gd name="T60" fmla="*/ 18 w 102"/>
                  <a:gd name="T61" fmla="*/ 50 h 128"/>
                  <a:gd name="T62" fmla="*/ 14 w 102"/>
                  <a:gd name="T63" fmla="*/ 48 h 128"/>
                  <a:gd name="T64" fmla="*/ 14 w 102"/>
                  <a:gd name="T65" fmla="*/ 48 h 128"/>
                  <a:gd name="T66" fmla="*/ 10 w 102"/>
                  <a:gd name="T67" fmla="*/ 50 h 128"/>
                  <a:gd name="T68" fmla="*/ 10 w 102"/>
                  <a:gd name="T69" fmla="*/ 50 h 128"/>
                  <a:gd name="T70" fmla="*/ 8 w 102"/>
                  <a:gd name="T71" fmla="*/ 54 h 128"/>
                  <a:gd name="T72" fmla="*/ 6 w 102"/>
                  <a:gd name="T73" fmla="*/ 58 h 128"/>
                  <a:gd name="T74" fmla="*/ 6 w 102"/>
                  <a:gd name="T75" fmla="*/ 62 h 128"/>
                  <a:gd name="T76" fmla="*/ 6 w 102"/>
                  <a:gd name="T77" fmla="*/ 62 h 128"/>
                  <a:gd name="T78" fmla="*/ 2 w 102"/>
                  <a:gd name="T79" fmla="*/ 50 h 128"/>
                  <a:gd name="T80" fmla="*/ 0 w 102"/>
                  <a:gd name="T81" fmla="*/ 40 h 128"/>
                  <a:gd name="T82" fmla="*/ 0 w 102"/>
                  <a:gd name="T83" fmla="*/ 28 h 128"/>
                  <a:gd name="T84" fmla="*/ 2 w 102"/>
                  <a:gd name="T85" fmla="*/ 20 h 128"/>
                  <a:gd name="T86" fmla="*/ 4 w 102"/>
                  <a:gd name="T87" fmla="*/ 4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98" y="4"/>
                    </a:lnTo>
                    <a:lnTo>
                      <a:pt x="98" y="4"/>
                    </a:lnTo>
                    <a:lnTo>
                      <a:pt x="100" y="10"/>
                    </a:lnTo>
                    <a:lnTo>
                      <a:pt x="102" y="24"/>
                    </a:lnTo>
                    <a:lnTo>
                      <a:pt x="102" y="34"/>
                    </a:lnTo>
                    <a:lnTo>
                      <a:pt x="100" y="44"/>
                    </a:lnTo>
                    <a:lnTo>
                      <a:pt x="98" y="56"/>
                    </a:lnTo>
                    <a:lnTo>
                      <a:pt x="92" y="66"/>
                    </a:lnTo>
                    <a:lnTo>
                      <a:pt x="92" y="66"/>
                    </a:lnTo>
                    <a:lnTo>
                      <a:pt x="92" y="62"/>
                    </a:lnTo>
                    <a:lnTo>
                      <a:pt x="92" y="58"/>
                    </a:lnTo>
                    <a:lnTo>
                      <a:pt x="90" y="54"/>
                    </a:lnTo>
                    <a:lnTo>
                      <a:pt x="90" y="54"/>
                    </a:lnTo>
                    <a:lnTo>
                      <a:pt x="86" y="52"/>
                    </a:lnTo>
                    <a:lnTo>
                      <a:pt x="86" y="52"/>
                    </a:lnTo>
                    <a:lnTo>
                      <a:pt x="82" y="52"/>
                    </a:lnTo>
                    <a:lnTo>
                      <a:pt x="80" y="56"/>
                    </a:lnTo>
                    <a:lnTo>
                      <a:pt x="76" y="74"/>
                    </a:lnTo>
                    <a:lnTo>
                      <a:pt x="74" y="86"/>
                    </a:lnTo>
                    <a:lnTo>
                      <a:pt x="68" y="100"/>
                    </a:lnTo>
                    <a:lnTo>
                      <a:pt x="58" y="114"/>
                    </a:lnTo>
                    <a:lnTo>
                      <a:pt x="46" y="128"/>
                    </a:lnTo>
                    <a:lnTo>
                      <a:pt x="46" y="128"/>
                    </a:lnTo>
                    <a:lnTo>
                      <a:pt x="36" y="112"/>
                    </a:lnTo>
                    <a:lnTo>
                      <a:pt x="28" y="98"/>
                    </a:lnTo>
                    <a:lnTo>
                      <a:pt x="24" y="84"/>
                    </a:lnTo>
                    <a:lnTo>
                      <a:pt x="22" y="72"/>
                    </a:lnTo>
                    <a:lnTo>
                      <a:pt x="18" y="54"/>
                    </a:lnTo>
                    <a:lnTo>
                      <a:pt x="18" y="50"/>
                    </a:lnTo>
                    <a:lnTo>
                      <a:pt x="14" y="48"/>
                    </a:lnTo>
                    <a:lnTo>
                      <a:pt x="14" y="48"/>
                    </a:lnTo>
                    <a:lnTo>
                      <a:pt x="10" y="50"/>
                    </a:lnTo>
                    <a:lnTo>
                      <a:pt x="10" y="50"/>
                    </a:lnTo>
                    <a:lnTo>
                      <a:pt x="8" y="54"/>
                    </a:lnTo>
                    <a:lnTo>
                      <a:pt x="6" y="58"/>
                    </a:lnTo>
                    <a:lnTo>
                      <a:pt x="6" y="62"/>
                    </a:lnTo>
                    <a:lnTo>
                      <a:pt x="6" y="62"/>
                    </a:lnTo>
                    <a:lnTo>
                      <a:pt x="2" y="50"/>
                    </a:lnTo>
                    <a:lnTo>
                      <a:pt x="0" y="40"/>
                    </a:lnTo>
                    <a:lnTo>
                      <a:pt x="0" y="28"/>
                    </a:lnTo>
                    <a:lnTo>
                      <a:pt x="2" y="20"/>
                    </a:lnTo>
                    <a:lnTo>
                      <a:pt x="4" y="4"/>
                    </a:lnTo>
                    <a:lnTo>
                      <a:pt x="6" y="0"/>
                    </a:lnTo>
                    <a:close/>
                  </a:path>
                </a:pathLst>
              </a:custGeom>
              <a:solidFill>
                <a:srgbClr val="C028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0" name="Freeform 129"/>
              <p:cNvSpPr/>
              <p:nvPr/>
            </p:nvSpPr>
            <p:spPr bwMode="auto">
              <a:xfrm>
                <a:off x="8007350" y="4883150"/>
                <a:ext cx="161925" cy="203200"/>
              </a:xfrm>
              <a:custGeom>
                <a:avLst/>
                <a:gdLst>
                  <a:gd name="T0" fmla="*/ 6 w 102"/>
                  <a:gd name="T1" fmla="*/ 0 h 128"/>
                  <a:gd name="T2" fmla="*/ 52 w 102"/>
                  <a:gd name="T3" fmla="*/ 2 h 128"/>
                  <a:gd name="T4" fmla="*/ 98 w 102"/>
                  <a:gd name="T5" fmla="*/ 4 h 128"/>
                  <a:gd name="T6" fmla="*/ 98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2 w 102"/>
                  <a:gd name="T19" fmla="*/ 66 h 128"/>
                  <a:gd name="T20" fmla="*/ 92 w 102"/>
                  <a:gd name="T21" fmla="*/ 66 h 128"/>
                  <a:gd name="T22" fmla="*/ 92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2 w 102"/>
                  <a:gd name="T35" fmla="*/ 52 h 128"/>
                  <a:gd name="T36" fmla="*/ 80 w 102"/>
                  <a:gd name="T37" fmla="*/ 56 h 128"/>
                  <a:gd name="T38" fmla="*/ 76 w 102"/>
                  <a:gd name="T39" fmla="*/ 74 h 128"/>
                  <a:gd name="T40" fmla="*/ 74 w 102"/>
                  <a:gd name="T41" fmla="*/ 86 h 128"/>
                  <a:gd name="T42" fmla="*/ 68 w 102"/>
                  <a:gd name="T43" fmla="*/ 100 h 128"/>
                  <a:gd name="T44" fmla="*/ 58 w 102"/>
                  <a:gd name="T45" fmla="*/ 114 h 128"/>
                  <a:gd name="T46" fmla="*/ 46 w 102"/>
                  <a:gd name="T47" fmla="*/ 128 h 128"/>
                  <a:gd name="T48" fmla="*/ 46 w 102"/>
                  <a:gd name="T49" fmla="*/ 128 h 128"/>
                  <a:gd name="T50" fmla="*/ 36 w 102"/>
                  <a:gd name="T51" fmla="*/ 112 h 128"/>
                  <a:gd name="T52" fmla="*/ 28 w 102"/>
                  <a:gd name="T53" fmla="*/ 98 h 128"/>
                  <a:gd name="T54" fmla="*/ 24 w 102"/>
                  <a:gd name="T55" fmla="*/ 84 h 128"/>
                  <a:gd name="T56" fmla="*/ 22 w 102"/>
                  <a:gd name="T57" fmla="*/ 72 h 128"/>
                  <a:gd name="T58" fmla="*/ 18 w 102"/>
                  <a:gd name="T59" fmla="*/ 54 h 128"/>
                  <a:gd name="T60" fmla="*/ 18 w 102"/>
                  <a:gd name="T61" fmla="*/ 50 h 128"/>
                  <a:gd name="T62" fmla="*/ 14 w 102"/>
                  <a:gd name="T63" fmla="*/ 48 h 128"/>
                  <a:gd name="T64" fmla="*/ 14 w 102"/>
                  <a:gd name="T65" fmla="*/ 48 h 128"/>
                  <a:gd name="T66" fmla="*/ 10 w 102"/>
                  <a:gd name="T67" fmla="*/ 50 h 128"/>
                  <a:gd name="T68" fmla="*/ 10 w 102"/>
                  <a:gd name="T69" fmla="*/ 50 h 128"/>
                  <a:gd name="T70" fmla="*/ 8 w 102"/>
                  <a:gd name="T71" fmla="*/ 54 h 128"/>
                  <a:gd name="T72" fmla="*/ 6 w 102"/>
                  <a:gd name="T73" fmla="*/ 58 h 128"/>
                  <a:gd name="T74" fmla="*/ 6 w 102"/>
                  <a:gd name="T75" fmla="*/ 62 h 128"/>
                  <a:gd name="T76" fmla="*/ 6 w 102"/>
                  <a:gd name="T77" fmla="*/ 62 h 128"/>
                  <a:gd name="T78" fmla="*/ 2 w 102"/>
                  <a:gd name="T79" fmla="*/ 50 h 128"/>
                  <a:gd name="T80" fmla="*/ 0 w 102"/>
                  <a:gd name="T81" fmla="*/ 40 h 128"/>
                  <a:gd name="T82" fmla="*/ 0 w 102"/>
                  <a:gd name="T83" fmla="*/ 28 h 128"/>
                  <a:gd name="T84" fmla="*/ 2 w 102"/>
                  <a:gd name="T85" fmla="*/ 20 h 128"/>
                  <a:gd name="T86" fmla="*/ 4 w 102"/>
                  <a:gd name="T87" fmla="*/ 4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98" y="4"/>
                    </a:lnTo>
                    <a:lnTo>
                      <a:pt x="98" y="4"/>
                    </a:lnTo>
                    <a:lnTo>
                      <a:pt x="100" y="10"/>
                    </a:lnTo>
                    <a:lnTo>
                      <a:pt x="102" y="24"/>
                    </a:lnTo>
                    <a:lnTo>
                      <a:pt x="102" y="34"/>
                    </a:lnTo>
                    <a:lnTo>
                      <a:pt x="100" y="44"/>
                    </a:lnTo>
                    <a:lnTo>
                      <a:pt x="98" y="56"/>
                    </a:lnTo>
                    <a:lnTo>
                      <a:pt x="92" y="66"/>
                    </a:lnTo>
                    <a:lnTo>
                      <a:pt x="92" y="66"/>
                    </a:lnTo>
                    <a:lnTo>
                      <a:pt x="92" y="62"/>
                    </a:lnTo>
                    <a:lnTo>
                      <a:pt x="92" y="58"/>
                    </a:lnTo>
                    <a:lnTo>
                      <a:pt x="90" y="54"/>
                    </a:lnTo>
                    <a:lnTo>
                      <a:pt x="90" y="54"/>
                    </a:lnTo>
                    <a:lnTo>
                      <a:pt x="86" y="52"/>
                    </a:lnTo>
                    <a:lnTo>
                      <a:pt x="86" y="52"/>
                    </a:lnTo>
                    <a:lnTo>
                      <a:pt x="82" y="52"/>
                    </a:lnTo>
                    <a:lnTo>
                      <a:pt x="80" y="56"/>
                    </a:lnTo>
                    <a:lnTo>
                      <a:pt x="76" y="74"/>
                    </a:lnTo>
                    <a:lnTo>
                      <a:pt x="74" y="86"/>
                    </a:lnTo>
                    <a:lnTo>
                      <a:pt x="68" y="100"/>
                    </a:lnTo>
                    <a:lnTo>
                      <a:pt x="58" y="114"/>
                    </a:lnTo>
                    <a:lnTo>
                      <a:pt x="46" y="128"/>
                    </a:lnTo>
                    <a:lnTo>
                      <a:pt x="46" y="128"/>
                    </a:lnTo>
                    <a:lnTo>
                      <a:pt x="36" y="112"/>
                    </a:lnTo>
                    <a:lnTo>
                      <a:pt x="28" y="98"/>
                    </a:lnTo>
                    <a:lnTo>
                      <a:pt x="24" y="84"/>
                    </a:lnTo>
                    <a:lnTo>
                      <a:pt x="22" y="72"/>
                    </a:lnTo>
                    <a:lnTo>
                      <a:pt x="18" y="54"/>
                    </a:lnTo>
                    <a:lnTo>
                      <a:pt x="18" y="50"/>
                    </a:lnTo>
                    <a:lnTo>
                      <a:pt x="14" y="48"/>
                    </a:lnTo>
                    <a:lnTo>
                      <a:pt x="14" y="48"/>
                    </a:lnTo>
                    <a:lnTo>
                      <a:pt x="10" y="50"/>
                    </a:lnTo>
                    <a:lnTo>
                      <a:pt x="10" y="50"/>
                    </a:lnTo>
                    <a:lnTo>
                      <a:pt x="8" y="54"/>
                    </a:lnTo>
                    <a:lnTo>
                      <a:pt x="6" y="58"/>
                    </a:lnTo>
                    <a:lnTo>
                      <a:pt x="6" y="62"/>
                    </a:lnTo>
                    <a:lnTo>
                      <a:pt x="6" y="62"/>
                    </a:lnTo>
                    <a:lnTo>
                      <a:pt x="2" y="50"/>
                    </a:lnTo>
                    <a:lnTo>
                      <a:pt x="0" y="40"/>
                    </a:lnTo>
                    <a:lnTo>
                      <a:pt x="0" y="28"/>
                    </a:lnTo>
                    <a:lnTo>
                      <a:pt x="2" y="20"/>
                    </a:lnTo>
                    <a:lnTo>
                      <a:pt x="4" y="4"/>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1" name="Freeform 130"/>
              <p:cNvSpPr/>
              <p:nvPr/>
            </p:nvSpPr>
            <p:spPr bwMode="auto">
              <a:xfrm>
                <a:off x="8035925" y="4883150"/>
                <a:ext cx="107950" cy="136525"/>
              </a:xfrm>
              <a:custGeom>
                <a:avLst/>
                <a:gdLst>
                  <a:gd name="T0" fmla="*/ 2 w 68"/>
                  <a:gd name="T1" fmla="*/ 0 h 86"/>
                  <a:gd name="T2" fmla="*/ 34 w 68"/>
                  <a:gd name="T3" fmla="*/ 2 h 86"/>
                  <a:gd name="T4" fmla="*/ 66 w 68"/>
                  <a:gd name="T5" fmla="*/ 4 h 86"/>
                  <a:gd name="T6" fmla="*/ 66 w 68"/>
                  <a:gd name="T7" fmla="*/ 4 h 86"/>
                  <a:gd name="T8" fmla="*/ 66 w 68"/>
                  <a:gd name="T9" fmla="*/ 6 h 86"/>
                  <a:gd name="T10" fmla="*/ 68 w 68"/>
                  <a:gd name="T11" fmla="*/ 16 h 86"/>
                  <a:gd name="T12" fmla="*/ 66 w 68"/>
                  <a:gd name="T13" fmla="*/ 30 h 86"/>
                  <a:gd name="T14" fmla="*/ 64 w 68"/>
                  <a:gd name="T15" fmla="*/ 38 h 86"/>
                  <a:gd name="T16" fmla="*/ 62 w 68"/>
                  <a:gd name="T17" fmla="*/ 46 h 86"/>
                  <a:gd name="T18" fmla="*/ 62 w 68"/>
                  <a:gd name="T19" fmla="*/ 46 h 86"/>
                  <a:gd name="T20" fmla="*/ 62 w 68"/>
                  <a:gd name="T21" fmla="*/ 42 h 86"/>
                  <a:gd name="T22" fmla="*/ 62 w 68"/>
                  <a:gd name="T23" fmla="*/ 40 h 86"/>
                  <a:gd name="T24" fmla="*/ 60 w 68"/>
                  <a:gd name="T25" fmla="*/ 36 h 86"/>
                  <a:gd name="T26" fmla="*/ 60 w 68"/>
                  <a:gd name="T27" fmla="*/ 36 h 86"/>
                  <a:gd name="T28" fmla="*/ 56 w 68"/>
                  <a:gd name="T29" fmla="*/ 36 h 86"/>
                  <a:gd name="T30" fmla="*/ 56 w 68"/>
                  <a:gd name="T31" fmla="*/ 36 h 86"/>
                  <a:gd name="T32" fmla="*/ 54 w 68"/>
                  <a:gd name="T33" fmla="*/ 36 h 86"/>
                  <a:gd name="T34" fmla="*/ 54 w 68"/>
                  <a:gd name="T35" fmla="*/ 38 h 86"/>
                  <a:gd name="T36" fmla="*/ 50 w 68"/>
                  <a:gd name="T37" fmla="*/ 50 h 86"/>
                  <a:gd name="T38" fmla="*/ 48 w 68"/>
                  <a:gd name="T39" fmla="*/ 58 h 86"/>
                  <a:gd name="T40" fmla="*/ 44 w 68"/>
                  <a:gd name="T41" fmla="*/ 68 h 86"/>
                  <a:gd name="T42" fmla="*/ 38 w 68"/>
                  <a:gd name="T43" fmla="*/ 78 h 86"/>
                  <a:gd name="T44" fmla="*/ 30 w 68"/>
                  <a:gd name="T45" fmla="*/ 86 h 86"/>
                  <a:gd name="T46" fmla="*/ 30 w 68"/>
                  <a:gd name="T47" fmla="*/ 86 h 86"/>
                  <a:gd name="T48" fmla="*/ 24 w 68"/>
                  <a:gd name="T49" fmla="*/ 76 h 86"/>
                  <a:gd name="T50" fmla="*/ 18 w 68"/>
                  <a:gd name="T51" fmla="*/ 66 h 86"/>
                  <a:gd name="T52" fmla="*/ 16 w 68"/>
                  <a:gd name="T53" fmla="*/ 58 h 86"/>
                  <a:gd name="T54" fmla="*/ 14 w 68"/>
                  <a:gd name="T55" fmla="*/ 48 h 86"/>
                  <a:gd name="T56" fmla="*/ 12 w 68"/>
                  <a:gd name="T57" fmla="*/ 36 h 86"/>
                  <a:gd name="T58" fmla="*/ 10 w 68"/>
                  <a:gd name="T59" fmla="*/ 34 h 86"/>
                  <a:gd name="T60" fmla="*/ 8 w 68"/>
                  <a:gd name="T61" fmla="*/ 32 h 86"/>
                  <a:gd name="T62" fmla="*/ 8 w 68"/>
                  <a:gd name="T63" fmla="*/ 32 h 86"/>
                  <a:gd name="T64" fmla="*/ 6 w 68"/>
                  <a:gd name="T65" fmla="*/ 34 h 86"/>
                  <a:gd name="T66" fmla="*/ 6 w 68"/>
                  <a:gd name="T67" fmla="*/ 34 h 86"/>
                  <a:gd name="T68" fmla="*/ 4 w 68"/>
                  <a:gd name="T69" fmla="*/ 36 h 86"/>
                  <a:gd name="T70" fmla="*/ 4 w 68"/>
                  <a:gd name="T71" fmla="*/ 40 h 86"/>
                  <a:gd name="T72" fmla="*/ 4 w 68"/>
                  <a:gd name="T73" fmla="*/ 44 h 86"/>
                  <a:gd name="T74" fmla="*/ 4 w 68"/>
                  <a:gd name="T75" fmla="*/ 44 h 86"/>
                  <a:gd name="T76" fmla="*/ 0 w 68"/>
                  <a:gd name="T77" fmla="*/ 34 h 86"/>
                  <a:gd name="T78" fmla="*/ 0 w 68"/>
                  <a:gd name="T79" fmla="*/ 28 h 86"/>
                  <a:gd name="T80" fmla="*/ 0 w 68"/>
                  <a:gd name="T81" fmla="*/ 14 h 86"/>
                  <a:gd name="T82" fmla="*/ 2 w 68"/>
                  <a:gd name="T83" fmla="*/ 4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2"/>
                    </a:lnTo>
                    <a:lnTo>
                      <a:pt x="66" y="4"/>
                    </a:lnTo>
                    <a:lnTo>
                      <a:pt x="66" y="4"/>
                    </a:lnTo>
                    <a:lnTo>
                      <a:pt x="66" y="6"/>
                    </a:lnTo>
                    <a:lnTo>
                      <a:pt x="68" y="16"/>
                    </a:lnTo>
                    <a:lnTo>
                      <a:pt x="66" y="30"/>
                    </a:lnTo>
                    <a:lnTo>
                      <a:pt x="64" y="38"/>
                    </a:lnTo>
                    <a:lnTo>
                      <a:pt x="62" y="46"/>
                    </a:lnTo>
                    <a:lnTo>
                      <a:pt x="62" y="46"/>
                    </a:lnTo>
                    <a:lnTo>
                      <a:pt x="62" y="42"/>
                    </a:lnTo>
                    <a:lnTo>
                      <a:pt x="62" y="40"/>
                    </a:lnTo>
                    <a:lnTo>
                      <a:pt x="60" y="36"/>
                    </a:lnTo>
                    <a:lnTo>
                      <a:pt x="60" y="36"/>
                    </a:lnTo>
                    <a:lnTo>
                      <a:pt x="56" y="36"/>
                    </a:lnTo>
                    <a:lnTo>
                      <a:pt x="56" y="36"/>
                    </a:lnTo>
                    <a:lnTo>
                      <a:pt x="54" y="36"/>
                    </a:lnTo>
                    <a:lnTo>
                      <a:pt x="54" y="38"/>
                    </a:lnTo>
                    <a:lnTo>
                      <a:pt x="50" y="50"/>
                    </a:lnTo>
                    <a:lnTo>
                      <a:pt x="48" y="58"/>
                    </a:lnTo>
                    <a:lnTo>
                      <a:pt x="44" y="68"/>
                    </a:lnTo>
                    <a:lnTo>
                      <a:pt x="38" y="78"/>
                    </a:lnTo>
                    <a:lnTo>
                      <a:pt x="30" y="86"/>
                    </a:lnTo>
                    <a:lnTo>
                      <a:pt x="30" y="86"/>
                    </a:lnTo>
                    <a:lnTo>
                      <a:pt x="24" y="76"/>
                    </a:lnTo>
                    <a:lnTo>
                      <a:pt x="18" y="66"/>
                    </a:lnTo>
                    <a:lnTo>
                      <a:pt x="16" y="58"/>
                    </a:lnTo>
                    <a:lnTo>
                      <a:pt x="14" y="48"/>
                    </a:lnTo>
                    <a:lnTo>
                      <a:pt x="12" y="36"/>
                    </a:lnTo>
                    <a:lnTo>
                      <a:pt x="10" y="34"/>
                    </a:lnTo>
                    <a:lnTo>
                      <a:pt x="8" y="32"/>
                    </a:lnTo>
                    <a:lnTo>
                      <a:pt x="8" y="32"/>
                    </a:lnTo>
                    <a:lnTo>
                      <a:pt x="6" y="34"/>
                    </a:lnTo>
                    <a:lnTo>
                      <a:pt x="6" y="34"/>
                    </a:lnTo>
                    <a:lnTo>
                      <a:pt x="4" y="36"/>
                    </a:lnTo>
                    <a:lnTo>
                      <a:pt x="4" y="40"/>
                    </a:lnTo>
                    <a:lnTo>
                      <a:pt x="4" y="44"/>
                    </a:lnTo>
                    <a:lnTo>
                      <a:pt x="4" y="44"/>
                    </a:lnTo>
                    <a:lnTo>
                      <a:pt x="0" y="34"/>
                    </a:lnTo>
                    <a:lnTo>
                      <a:pt x="0" y="28"/>
                    </a:lnTo>
                    <a:lnTo>
                      <a:pt x="0" y="14"/>
                    </a:lnTo>
                    <a:lnTo>
                      <a:pt x="2" y="4"/>
                    </a:lnTo>
                    <a:lnTo>
                      <a:pt x="2"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2" name="Freeform 131"/>
              <p:cNvSpPr/>
              <p:nvPr/>
            </p:nvSpPr>
            <p:spPr bwMode="auto">
              <a:xfrm>
                <a:off x="8035925" y="4883150"/>
                <a:ext cx="107950" cy="136525"/>
              </a:xfrm>
              <a:custGeom>
                <a:avLst/>
                <a:gdLst>
                  <a:gd name="T0" fmla="*/ 2 w 68"/>
                  <a:gd name="T1" fmla="*/ 0 h 86"/>
                  <a:gd name="T2" fmla="*/ 34 w 68"/>
                  <a:gd name="T3" fmla="*/ 2 h 86"/>
                  <a:gd name="T4" fmla="*/ 66 w 68"/>
                  <a:gd name="T5" fmla="*/ 4 h 86"/>
                  <a:gd name="T6" fmla="*/ 66 w 68"/>
                  <a:gd name="T7" fmla="*/ 4 h 86"/>
                  <a:gd name="T8" fmla="*/ 66 w 68"/>
                  <a:gd name="T9" fmla="*/ 6 h 86"/>
                  <a:gd name="T10" fmla="*/ 68 w 68"/>
                  <a:gd name="T11" fmla="*/ 16 h 86"/>
                  <a:gd name="T12" fmla="*/ 66 w 68"/>
                  <a:gd name="T13" fmla="*/ 30 h 86"/>
                  <a:gd name="T14" fmla="*/ 64 w 68"/>
                  <a:gd name="T15" fmla="*/ 38 h 86"/>
                  <a:gd name="T16" fmla="*/ 62 w 68"/>
                  <a:gd name="T17" fmla="*/ 46 h 86"/>
                  <a:gd name="T18" fmla="*/ 62 w 68"/>
                  <a:gd name="T19" fmla="*/ 46 h 86"/>
                  <a:gd name="T20" fmla="*/ 62 w 68"/>
                  <a:gd name="T21" fmla="*/ 42 h 86"/>
                  <a:gd name="T22" fmla="*/ 62 w 68"/>
                  <a:gd name="T23" fmla="*/ 40 h 86"/>
                  <a:gd name="T24" fmla="*/ 60 w 68"/>
                  <a:gd name="T25" fmla="*/ 36 h 86"/>
                  <a:gd name="T26" fmla="*/ 60 w 68"/>
                  <a:gd name="T27" fmla="*/ 36 h 86"/>
                  <a:gd name="T28" fmla="*/ 56 w 68"/>
                  <a:gd name="T29" fmla="*/ 36 h 86"/>
                  <a:gd name="T30" fmla="*/ 56 w 68"/>
                  <a:gd name="T31" fmla="*/ 36 h 86"/>
                  <a:gd name="T32" fmla="*/ 54 w 68"/>
                  <a:gd name="T33" fmla="*/ 36 h 86"/>
                  <a:gd name="T34" fmla="*/ 54 w 68"/>
                  <a:gd name="T35" fmla="*/ 38 h 86"/>
                  <a:gd name="T36" fmla="*/ 50 w 68"/>
                  <a:gd name="T37" fmla="*/ 50 h 86"/>
                  <a:gd name="T38" fmla="*/ 48 w 68"/>
                  <a:gd name="T39" fmla="*/ 58 h 86"/>
                  <a:gd name="T40" fmla="*/ 44 w 68"/>
                  <a:gd name="T41" fmla="*/ 68 h 86"/>
                  <a:gd name="T42" fmla="*/ 38 w 68"/>
                  <a:gd name="T43" fmla="*/ 78 h 86"/>
                  <a:gd name="T44" fmla="*/ 30 w 68"/>
                  <a:gd name="T45" fmla="*/ 86 h 86"/>
                  <a:gd name="T46" fmla="*/ 30 w 68"/>
                  <a:gd name="T47" fmla="*/ 86 h 86"/>
                  <a:gd name="T48" fmla="*/ 24 w 68"/>
                  <a:gd name="T49" fmla="*/ 76 h 86"/>
                  <a:gd name="T50" fmla="*/ 18 w 68"/>
                  <a:gd name="T51" fmla="*/ 66 h 86"/>
                  <a:gd name="T52" fmla="*/ 16 w 68"/>
                  <a:gd name="T53" fmla="*/ 58 h 86"/>
                  <a:gd name="T54" fmla="*/ 14 w 68"/>
                  <a:gd name="T55" fmla="*/ 48 h 86"/>
                  <a:gd name="T56" fmla="*/ 12 w 68"/>
                  <a:gd name="T57" fmla="*/ 36 h 86"/>
                  <a:gd name="T58" fmla="*/ 10 w 68"/>
                  <a:gd name="T59" fmla="*/ 34 h 86"/>
                  <a:gd name="T60" fmla="*/ 8 w 68"/>
                  <a:gd name="T61" fmla="*/ 32 h 86"/>
                  <a:gd name="T62" fmla="*/ 8 w 68"/>
                  <a:gd name="T63" fmla="*/ 32 h 86"/>
                  <a:gd name="T64" fmla="*/ 6 w 68"/>
                  <a:gd name="T65" fmla="*/ 34 h 86"/>
                  <a:gd name="T66" fmla="*/ 6 w 68"/>
                  <a:gd name="T67" fmla="*/ 34 h 86"/>
                  <a:gd name="T68" fmla="*/ 4 w 68"/>
                  <a:gd name="T69" fmla="*/ 36 h 86"/>
                  <a:gd name="T70" fmla="*/ 4 w 68"/>
                  <a:gd name="T71" fmla="*/ 40 h 86"/>
                  <a:gd name="T72" fmla="*/ 4 w 68"/>
                  <a:gd name="T73" fmla="*/ 44 h 86"/>
                  <a:gd name="T74" fmla="*/ 4 w 68"/>
                  <a:gd name="T75" fmla="*/ 44 h 86"/>
                  <a:gd name="T76" fmla="*/ 0 w 68"/>
                  <a:gd name="T77" fmla="*/ 34 h 86"/>
                  <a:gd name="T78" fmla="*/ 0 w 68"/>
                  <a:gd name="T79" fmla="*/ 28 h 86"/>
                  <a:gd name="T80" fmla="*/ 0 w 68"/>
                  <a:gd name="T81" fmla="*/ 14 h 86"/>
                  <a:gd name="T82" fmla="*/ 2 w 68"/>
                  <a:gd name="T83" fmla="*/ 4 h 86"/>
                  <a:gd name="T84" fmla="*/ 2 w 68"/>
                  <a:gd name="T8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6">
                    <a:moveTo>
                      <a:pt x="2" y="0"/>
                    </a:moveTo>
                    <a:lnTo>
                      <a:pt x="34" y="2"/>
                    </a:lnTo>
                    <a:lnTo>
                      <a:pt x="66" y="4"/>
                    </a:lnTo>
                    <a:lnTo>
                      <a:pt x="66" y="4"/>
                    </a:lnTo>
                    <a:lnTo>
                      <a:pt x="66" y="6"/>
                    </a:lnTo>
                    <a:lnTo>
                      <a:pt x="68" y="16"/>
                    </a:lnTo>
                    <a:lnTo>
                      <a:pt x="66" y="30"/>
                    </a:lnTo>
                    <a:lnTo>
                      <a:pt x="64" y="38"/>
                    </a:lnTo>
                    <a:lnTo>
                      <a:pt x="62" y="46"/>
                    </a:lnTo>
                    <a:lnTo>
                      <a:pt x="62" y="46"/>
                    </a:lnTo>
                    <a:lnTo>
                      <a:pt x="62" y="42"/>
                    </a:lnTo>
                    <a:lnTo>
                      <a:pt x="62" y="40"/>
                    </a:lnTo>
                    <a:lnTo>
                      <a:pt x="60" y="36"/>
                    </a:lnTo>
                    <a:lnTo>
                      <a:pt x="60" y="36"/>
                    </a:lnTo>
                    <a:lnTo>
                      <a:pt x="56" y="36"/>
                    </a:lnTo>
                    <a:lnTo>
                      <a:pt x="56" y="36"/>
                    </a:lnTo>
                    <a:lnTo>
                      <a:pt x="54" y="36"/>
                    </a:lnTo>
                    <a:lnTo>
                      <a:pt x="54" y="38"/>
                    </a:lnTo>
                    <a:lnTo>
                      <a:pt x="50" y="50"/>
                    </a:lnTo>
                    <a:lnTo>
                      <a:pt x="48" y="58"/>
                    </a:lnTo>
                    <a:lnTo>
                      <a:pt x="44" y="68"/>
                    </a:lnTo>
                    <a:lnTo>
                      <a:pt x="38" y="78"/>
                    </a:lnTo>
                    <a:lnTo>
                      <a:pt x="30" y="86"/>
                    </a:lnTo>
                    <a:lnTo>
                      <a:pt x="30" y="86"/>
                    </a:lnTo>
                    <a:lnTo>
                      <a:pt x="24" y="76"/>
                    </a:lnTo>
                    <a:lnTo>
                      <a:pt x="18" y="66"/>
                    </a:lnTo>
                    <a:lnTo>
                      <a:pt x="16" y="58"/>
                    </a:lnTo>
                    <a:lnTo>
                      <a:pt x="14" y="48"/>
                    </a:lnTo>
                    <a:lnTo>
                      <a:pt x="12" y="36"/>
                    </a:lnTo>
                    <a:lnTo>
                      <a:pt x="10" y="34"/>
                    </a:lnTo>
                    <a:lnTo>
                      <a:pt x="8" y="32"/>
                    </a:lnTo>
                    <a:lnTo>
                      <a:pt x="8" y="32"/>
                    </a:lnTo>
                    <a:lnTo>
                      <a:pt x="6" y="34"/>
                    </a:lnTo>
                    <a:lnTo>
                      <a:pt x="6" y="34"/>
                    </a:lnTo>
                    <a:lnTo>
                      <a:pt x="4" y="36"/>
                    </a:lnTo>
                    <a:lnTo>
                      <a:pt x="4" y="40"/>
                    </a:lnTo>
                    <a:lnTo>
                      <a:pt x="4" y="44"/>
                    </a:lnTo>
                    <a:lnTo>
                      <a:pt x="4" y="44"/>
                    </a:lnTo>
                    <a:lnTo>
                      <a:pt x="0" y="34"/>
                    </a:lnTo>
                    <a:lnTo>
                      <a:pt x="0" y="28"/>
                    </a:lnTo>
                    <a:lnTo>
                      <a:pt x="0" y="14"/>
                    </a:lnTo>
                    <a:lnTo>
                      <a:pt x="2" y="4"/>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3" name="Freeform 132"/>
              <p:cNvSpPr/>
              <p:nvPr/>
            </p:nvSpPr>
            <p:spPr bwMode="auto">
              <a:xfrm>
                <a:off x="8061325" y="4883150"/>
                <a:ext cx="53975" cy="69850"/>
              </a:xfrm>
              <a:custGeom>
                <a:avLst/>
                <a:gdLst>
                  <a:gd name="T0" fmla="*/ 2 w 34"/>
                  <a:gd name="T1" fmla="*/ 0 h 44"/>
                  <a:gd name="T2" fmla="*/ 18 w 34"/>
                  <a:gd name="T3" fmla="*/ 2 h 44"/>
                  <a:gd name="T4" fmla="*/ 34 w 34"/>
                  <a:gd name="T5" fmla="*/ 2 h 44"/>
                  <a:gd name="T6" fmla="*/ 34 w 34"/>
                  <a:gd name="T7" fmla="*/ 2 h 44"/>
                  <a:gd name="T8" fmla="*/ 34 w 34"/>
                  <a:gd name="T9" fmla="*/ 10 h 44"/>
                  <a:gd name="T10" fmla="*/ 34 w 34"/>
                  <a:gd name="T11" fmla="*/ 16 h 44"/>
                  <a:gd name="T12" fmla="*/ 32 w 34"/>
                  <a:gd name="T13" fmla="*/ 24 h 44"/>
                  <a:gd name="T14" fmla="*/ 32 w 34"/>
                  <a:gd name="T15" fmla="*/ 24 h 44"/>
                  <a:gd name="T16" fmla="*/ 32 w 34"/>
                  <a:gd name="T17" fmla="*/ 22 h 44"/>
                  <a:gd name="T18" fmla="*/ 30 w 34"/>
                  <a:gd name="T19" fmla="*/ 20 h 44"/>
                  <a:gd name="T20" fmla="*/ 30 w 34"/>
                  <a:gd name="T21" fmla="*/ 18 h 44"/>
                  <a:gd name="T22" fmla="*/ 30 w 34"/>
                  <a:gd name="T23" fmla="*/ 18 h 44"/>
                  <a:gd name="T24" fmla="*/ 28 w 34"/>
                  <a:gd name="T25" fmla="*/ 20 h 44"/>
                  <a:gd name="T26" fmla="*/ 26 w 34"/>
                  <a:gd name="T27" fmla="*/ 26 h 44"/>
                  <a:gd name="T28" fmla="*/ 24 w 34"/>
                  <a:gd name="T29" fmla="*/ 34 h 44"/>
                  <a:gd name="T30" fmla="*/ 16 w 34"/>
                  <a:gd name="T31" fmla="*/ 44 h 44"/>
                  <a:gd name="T32" fmla="*/ 16 w 34"/>
                  <a:gd name="T33" fmla="*/ 44 h 44"/>
                  <a:gd name="T34" fmla="*/ 10 w 34"/>
                  <a:gd name="T35" fmla="*/ 34 h 44"/>
                  <a:gd name="T36" fmla="*/ 8 w 34"/>
                  <a:gd name="T37" fmla="*/ 26 h 44"/>
                  <a:gd name="T38" fmla="*/ 6 w 34"/>
                  <a:gd name="T39" fmla="*/ 20 h 44"/>
                  <a:gd name="T40" fmla="*/ 6 w 34"/>
                  <a:gd name="T41" fmla="*/ 18 h 44"/>
                  <a:gd name="T42" fmla="*/ 4 w 34"/>
                  <a:gd name="T43" fmla="*/ 18 h 44"/>
                  <a:gd name="T44" fmla="*/ 4 w 34"/>
                  <a:gd name="T45" fmla="*/ 18 h 44"/>
                  <a:gd name="T46" fmla="*/ 2 w 34"/>
                  <a:gd name="T47" fmla="*/ 20 h 44"/>
                  <a:gd name="T48" fmla="*/ 2 w 34"/>
                  <a:gd name="T49" fmla="*/ 22 h 44"/>
                  <a:gd name="T50" fmla="*/ 2 w 34"/>
                  <a:gd name="T51" fmla="*/ 22 h 44"/>
                  <a:gd name="T52" fmla="*/ 0 w 34"/>
                  <a:gd name="T53" fmla="*/ 14 h 44"/>
                  <a:gd name="T54" fmla="*/ 0 w 34"/>
                  <a:gd name="T55" fmla="*/ 8 h 44"/>
                  <a:gd name="T56" fmla="*/ 2 w 34"/>
                  <a:gd name="T5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4">
                    <a:moveTo>
                      <a:pt x="2" y="0"/>
                    </a:moveTo>
                    <a:lnTo>
                      <a:pt x="18" y="2"/>
                    </a:lnTo>
                    <a:lnTo>
                      <a:pt x="34" y="2"/>
                    </a:lnTo>
                    <a:lnTo>
                      <a:pt x="34" y="2"/>
                    </a:lnTo>
                    <a:lnTo>
                      <a:pt x="34" y="10"/>
                    </a:lnTo>
                    <a:lnTo>
                      <a:pt x="34" y="16"/>
                    </a:lnTo>
                    <a:lnTo>
                      <a:pt x="32" y="24"/>
                    </a:lnTo>
                    <a:lnTo>
                      <a:pt x="32" y="24"/>
                    </a:lnTo>
                    <a:lnTo>
                      <a:pt x="32" y="22"/>
                    </a:lnTo>
                    <a:lnTo>
                      <a:pt x="30" y="20"/>
                    </a:lnTo>
                    <a:lnTo>
                      <a:pt x="30" y="18"/>
                    </a:lnTo>
                    <a:lnTo>
                      <a:pt x="30" y="18"/>
                    </a:lnTo>
                    <a:lnTo>
                      <a:pt x="28" y="20"/>
                    </a:lnTo>
                    <a:lnTo>
                      <a:pt x="26" y="26"/>
                    </a:lnTo>
                    <a:lnTo>
                      <a:pt x="24" y="34"/>
                    </a:lnTo>
                    <a:lnTo>
                      <a:pt x="16" y="44"/>
                    </a:lnTo>
                    <a:lnTo>
                      <a:pt x="16" y="44"/>
                    </a:lnTo>
                    <a:lnTo>
                      <a:pt x="10" y="34"/>
                    </a:lnTo>
                    <a:lnTo>
                      <a:pt x="8" y="26"/>
                    </a:lnTo>
                    <a:lnTo>
                      <a:pt x="6" y="20"/>
                    </a:lnTo>
                    <a:lnTo>
                      <a:pt x="6" y="18"/>
                    </a:lnTo>
                    <a:lnTo>
                      <a:pt x="4" y="18"/>
                    </a:lnTo>
                    <a:lnTo>
                      <a:pt x="4" y="18"/>
                    </a:lnTo>
                    <a:lnTo>
                      <a:pt x="2" y="20"/>
                    </a:lnTo>
                    <a:lnTo>
                      <a:pt x="2" y="22"/>
                    </a:lnTo>
                    <a:lnTo>
                      <a:pt x="2" y="22"/>
                    </a:lnTo>
                    <a:lnTo>
                      <a:pt x="0" y="14"/>
                    </a:lnTo>
                    <a:lnTo>
                      <a:pt x="0" y="8"/>
                    </a:lnTo>
                    <a:lnTo>
                      <a:pt x="2" y="0"/>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4" name="Freeform 133"/>
              <p:cNvSpPr/>
              <p:nvPr/>
            </p:nvSpPr>
            <p:spPr bwMode="auto">
              <a:xfrm>
                <a:off x="8061325" y="4883150"/>
                <a:ext cx="53975" cy="69850"/>
              </a:xfrm>
              <a:custGeom>
                <a:avLst/>
                <a:gdLst>
                  <a:gd name="T0" fmla="*/ 2 w 34"/>
                  <a:gd name="T1" fmla="*/ 0 h 44"/>
                  <a:gd name="T2" fmla="*/ 18 w 34"/>
                  <a:gd name="T3" fmla="*/ 2 h 44"/>
                  <a:gd name="T4" fmla="*/ 34 w 34"/>
                  <a:gd name="T5" fmla="*/ 2 h 44"/>
                  <a:gd name="T6" fmla="*/ 34 w 34"/>
                  <a:gd name="T7" fmla="*/ 2 h 44"/>
                  <a:gd name="T8" fmla="*/ 34 w 34"/>
                  <a:gd name="T9" fmla="*/ 10 h 44"/>
                  <a:gd name="T10" fmla="*/ 34 w 34"/>
                  <a:gd name="T11" fmla="*/ 16 h 44"/>
                  <a:gd name="T12" fmla="*/ 32 w 34"/>
                  <a:gd name="T13" fmla="*/ 24 h 44"/>
                  <a:gd name="T14" fmla="*/ 32 w 34"/>
                  <a:gd name="T15" fmla="*/ 24 h 44"/>
                  <a:gd name="T16" fmla="*/ 32 w 34"/>
                  <a:gd name="T17" fmla="*/ 22 h 44"/>
                  <a:gd name="T18" fmla="*/ 30 w 34"/>
                  <a:gd name="T19" fmla="*/ 20 h 44"/>
                  <a:gd name="T20" fmla="*/ 30 w 34"/>
                  <a:gd name="T21" fmla="*/ 18 h 44"/>
                  <a:gd name="T22" fmla="*/ 30 w 34"/>
                  <a:gd name="T23" fmla="*/ 18 h 44"/>
                  <a:gd name="T24" fmla="*/ 28 w 34"/>
                  <a:gd name="T25" fmla="*/ 20 h 44"/>
                  <a:gd name="T26" fmla="*/ 26 w 34"/>
                  <a:gd name="T27" fmla="*/ 26 h 44"/>
                  <a:gd name="T28" fmla="*/ 24 w 34"/>
                  <a:gd name="T29" fmla="*/ 34 h 44"/>
                  <a:gd name="T30" fmla="*/ 16 w 34"/>
                  <a:gd name="T31" fmla="*/ 44 h 44"/>
                  <a:gd name="T32" fmla="*/ 16 w 34"/>
                  <a:gd name="T33" fmla="*/ 44 h 44"/>
                  <a:gd name="T34" fmla="*/ 10 w 34"/>
                  <a:gd name="T35" fmla="*/ 34 h 44"/>
                  <a:gd name="T36" fmla="*/ 8 w 34"/>
                  <a:gd name="T37" fmla="*/ 26 h 44"/>
                  <a:gd name="T38" fmla="*/ 6 w 34"/>
                  <a:gd name="T39" fmla="*/ 20 h 44"/>
                  <a:gd name="T40" fmla="*/ 6 w 34"/>
                  <a:gd name="T41" fmla="*/ 18 h 44"/>
                  <a:gd name="T42" fmla="*/ 4 w 34"/>
                  <a:gd name="T43" fmla="*/ 18 h 44"/>
                  <a:gd name="T44" fmla="*/ 4 w 34"/>
                  <a:gd name="T45" fmla="*/ 18 h 44"/>
                  <a:gd name="T46" fmla="*/ 2 w 34"/>
                  <a:gd name="T47" fmla="*/ 20 h 44"/>
                  <a:gd name="T48" fmla="*/ 2 w 34"/>
                  <a:gd name="T49" fmla="*/ 22 h 44"/>
                  <a:gd name="T50" fmla="*/ 2 w 34"/>
                  <a:gd name="T51" fmla="*/ 22 h 44"/>
                  <a:gd name="T52" fmla="*/ 0 w 34"/>
                  <a:gd name="T53" fmla="*/ 14 h 44"/>
                  <a:gd name="T54" fmla="*/ 0 w 34"/>
                  <a:gd name="T55" fmla="*/ 8 h 44"/>
                  <a:gd name="T56" fmla="*/ 2 w 34"/>
                  <a:gd name="T5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4">
                    <a:moveTo>
                      <a:pt x="2" y="0"/>
                    </a:moveTo>
                    <a:lnTo>
                      <a:pt x="18" y="2"/>
                    </a:lnTo>
                    <a:lnTo>
                      <a:pt x="34" y="2"/>
                    </a:lnTo>
                    <a:lnTo>
                      <a:pt x="34" y="2"/>
                    </a:lnTo>
                    <a:lnTo>
                      <a:pt x="34" y="10"/>
                    </a:lnTo>
                    <a:lnTo>
                      <a:pt x="34" y="16"/>
                    </a:lnTo>
                    <a:lnTo>
                      <a:pt x="32" y="24"/>
                    </a:lnTo>
                    <a:lnTo>
                      <a:pt x="32" y="24"/>
                    </a:lnTo>
                    <a:lnTo>
                      <a:pt x="32" y="22"/>
                    </a:lnTo>
                    <a:lnTo>
                      <a:pt x="30" y="20"/>
                    </a:lnTo>
                    <a:lnTo>
                      <a:pt x="30" y="18"/>
                    </a:lnTo>
                    <a:lnTo>
                      <a:pt x="30" y="18"/>
                    </a:lnTo>
                    <a:lnTo>
                      <a:pt x="28" y="20"/>
                    </a:lnTo>
                    <a:lnTo>
                      <a:pt x="26" y="26"/>
                    </a:lnTo>
                    <a:lnTo>
                      <a:pt x="24" y="34"/>
                    </a:lnTo>
                    <a:lnTo>
                      <a:pt x="16" y="44"/>
                    </a:lnTo>
                    <a:lnTo>
                      <a:pt x="16" y="44"/>
                    </a:lnTo>
                    <a:lnTo>
                      <a:pt x="10" y="34"/>
                    </a:lnTo>
                    <a:lnTo>
                      <a:pt x="8" y="26"/>
                    </a:lnTo>
                    <a:lnTo>
                      <a:pt x="6" y="20"/>
                    </a:lnTo>
                    <a:lnTo>
                      <a:pt x="6" y="18"/>
                    </a:lnTo>
                    <a:lnTo>
                      <a:pt x="4" y="18"/>
                    </a:lnTo>
                    <a:lnTo>
                      <a:pt x="4" y="18"/>
                    </a:lnTo>
                    <a:lnTo>
                      <a:pt x="2" y="20"/>
                    </a:lnTo>
                    <a:lnTo>
                      <a:pt x="2" y="22"/>
                    </a:lnTo>
                    <a:lnTo>
                      <a:pt x="2" y="22"/>
                    </a:lnTo>
                    <a:lnTo>
                      <a:pt x="0" y="14"/>
                    </a:lnTo>
                    <a:lnTo>
                      <a:pt x="0" y="8"/>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5" name="Freeform 134"/>
              <p:cNvSpPr/>
              <p:nvPr/>
            </p:nvSpPr>
            <p:spPr bwMode="auto">
              <a:xfrm>
                <a:off x="7391400" y="4854575"/>
                <a:ext cx="161925" cy="203200"/>
              </a:xfrm>
              <a:custGeom>
                <a:avLst/>
                <a:gdLst>
                  <a:gd name="T0" fmla="*/ 6 w 102"/>
                  <a:gd name="T1" fmla="*/ 0 h 128"/>
                  <a:gd name="T2" fmla="*/ 52 w 102"/>
                  <a:gd name="T3" fmla="*/ 2 h 128"/>
                  <a:gd name="T4" fmla="*/ 100 w 102"/>
                  <a:gd name="T5" fmla="*/ 4 h 128"/>
                  <a:gd name="T6" fmla="*/ 100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4 w 102"/>
                  <a:gd name="T19" fmla="*/ 68 h 128"/>
                  <a:gd name="T20" fmla="*/ 94 w 102"/>
                  <a:gd name="T21" fmla="*/ 68 h 128"/>
                  <a:gd name="T22" fmla="*/ 94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4 w 102"/>
                  <a:gd name="T35" fmla="*/ 52 h 128"/>
                  <a:gd name="T36" fmla="*/ 82 w 102"/>
                  <a:gd name="T37" fmla="*/ 58 h 128"/>
                  <a:gd name="T38" fmla="*/ 78 w 102"/>
                  <a:gd name="T39" fmla="*/ 74 h 128"/>
                  <a:gd name="T40" fmla="*/ 74 w 102"/>
                  <a:gd name="T41" fmla="*/ 86 h 128"/>
                  <a:gd name="T42" fmla="*/ 68 w 102"/>
                  <a:gd name="T43" fmla="*/ 100 h 128"/>
                  <a:gd name="T44" fmla="*/ 60 w 102"/>
                  <a:gd name="T45" fmla="*/ 114 h 128"/>
                  <a:gd name="T46" fmla="*/ 48 w 102"/>
                  <a:gd name="T47" fmla="*/ 128 h 128"/>
                  <a:gd name="T48" fmla="*/ 48 w 102"/>
                  <a:gd name="T49" fmla="*/ 128 h 128"/>
                  <a:gd name="T50" fmla="*/ 36 w 102"/>
                  <a:gd name="T51" fmla="*/ 114 h 128"/>
                  <a:gd name="T52" fmla="*/ 30 w 102"/>
                  <a:gd name="T53" fmla="*/ 98 h 128"/>
                  <a:gd name="T54" fmla="*/ 24 w 102"/>
                  <a:gd name="T55" fmla="*/ 84 h 128"/>
                  <a:gd name="T56" fmla="*/ 22 w 102"/>
                  <a:gd name="T57" fmla="*/ 72 h 128"/>
                  <a:gd name="T58" fmla="*/ 20 w 102"/>
                  <a:gd name="T59" fmla="*/ 54 h 128"/>
                  <a:gd name="T60" fmla="*/ 18 w 102"/>
                  <a:gd name="T61" fmla="*/ 50 h 128"/>
                  <a:gd name="T62" fmla="*/ 16 w 102"/>
                  <a:gd name="T63" fmla="*/ 48 h 128"/>
                  <a:gd name="T64" fmla="*/ 16 w 102"/>
                  <a:gd name="T65" fmla="*/ 48 h 128"/>
                  <a:gd name="T66" fmla="*/ 12 w 102"/>
                  <a:gd name="T67" fmla="*/ 50 h 128"/>
                  <a:gd name="T68" fmla="*/ 12 w 102"/>
                  <a:gd name="T69" fmla="*/ 50 h 128"/>
                  <a:gd name="T70" fmla="*/ 8 w 102"/>
                  <a:gd name="T71" fmla="*/ 54 h 128"/>
                  <a:gd name="T72" fmla="*/ 8 w 102"/>
                  <a:gd name="T73" fmla="*/ 58 h 128"/>
                  <a:gd name="T74" fmla="*/ 8 w 102"/>
                  <a:gd name="T75" fmla="*/ 64 h 128"/>
                  <a:gd name="T76" fmla="*/ 8 w 102"/>
                  <a:gd name="T77" fmla="*/ 64 h 128"/>
                  <a:gd name="T78" fmla="*/ 4 w 102"/>
                  <a:gd name="T79" fmla="*/ 52 h 128"/>
                  <a:gd name="T80" fmla="*/ 2 w 102"/>
                  <a:gd name="T81" fmla="*/ 40 h 128"/>
                  <a:gd name="T82" fmla="*/ 0 w 102"/>
                  <a:gd name="T83" fmla="*/ 30 h 128"/>
                  <a:gd name="T84" fmla="*/ 2 w 102"/>
                  <a:gd name="T85" fmla="*/ 20 h 128"/>
                  <a:gd name="T86" fmla="*/ 4 w 102"/>
                  <a:gd name="T87" fmla="*/ 6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100" y="4"/>
                    </a:lnTo>
                    <a:lnTo>
                      <a:pt x="100" y="4"/>
                    </a:lnTo>
                    <a:lnTo>
                      <a:pt x="100" y="10"/>
                    </a:lnTo>
                    <a:lnTo>
                      <a:pt x="102" y="24"/>
                    </a:lnTo>
                    <a:lnTo>
                      <a:pt x="102" y="34"/>
                    </a:lnTo>
                    <a:lnTo>
                      <a:pt x="100" y="44"/>
                    </a:lnTo>
                    <a:lnTo>
                      <a:pt x="98" y="56"/>
                    </a:lnTo>
                    <a:lnTo>
                      <a:pt x="94" y="68"/>
                    </a:lnTo>
                    <a:lnTo>
                      <a:pt x="94" y="68"/>
                    </a:lnTo>
                    <a:lnTo>
                      <a:pt x="94" y="62"/>
                    </a:lnTo>
                    <a:lnTo>
                      <a:pt x="92" y="58"/>
                    </a:lnTo>
                    <a:lnTo>
                      <a:pt x="90" y="54"/>
                    </a:lnTo>
                    <a:lnTo>
                      <a:pt x="90" y="54"/>
                    </a:lnTo>
                    <a:lnTo>
                      <a:pt x="86" y="52"/>
                    </a:lnTo>
                    <a:lnTo>
                      <a:pt x="86" y="52"/>
                    </a:lnTo>
                    <a:lnTo>
                      <a:pt x="84" y="52"/>
                    </a:lnTo>
                    <a:lnTo>
                      <a:pt x="82" y="58"/>
                    </a:lnTo>
                    <a:lnTo>
                      <a:pt x="78" y="74"/>
                    </a:lnTo>
                    <a:lnTo>
                      <a:pt x="74" y="86"/>
                    </a:lnTo>
                    <a:lnTo>
                      <a:pt x="68" y="100"/>
                    </a:lnTo>
                    <a:lnTo>
                      <a:pt x="60" y="114"/>
                    </a:lnTo>
                    <a:lnTo>
                      <a:pt x="48" y="128"/>
                    </a:lnTo>
                    <a:lnTo>
                      <a:pt x="48" y="128"/>
                    </a:lnTo>
                    <a:lnTo>
                      <a:pt x="36" y="114"/>
                    </a:lnTo>
                    <a:lnTo>
                      <a:pt x="30" y="98"/>
                    </a:lnTo>
                    <a:lnTo>
                      <a:pt x="24" y="84"/>
                    </a:lnTo>
                    <a:lnTo>
                      <a:pt x="22" y="72"/>
                    </a:lnTo>
                    <a:lnTo>
                      <a:pt x="20" y="54"/>
                    </a:lnTo>
                    <a:lnTo>
                      <a:pt x="18" y="50"/>
                    </a:lnTo>
                    <a:lnTo>
                      <a:pt x="16" y="48"/>
                    </a:lnTo>
                    <a:lnTo>
                      <a:pt x="16" y="48"/>
                    </a:lnTo>
                    <a:lnTo>
                      <a:pt x="12" y="50"/>
                    </a:lnTo>
                    <a:lnTo>
                      <a:pt x="12" y="50"/>
                    </a:lnTo>
                    <a:lnTo>
                      <a:pt x="8" y="54"/>
                    </a:lnTo>
                    <a:lnTo>
                      <a:pt x="8" y="58"/>
                    </a:lnTo>
                    <a:lnTo>
                      <a:pt x="8" y="64"/>
                    </a:lnTo>
                    <a:lnTo>
                      <a:pt x="8" y="64"/>
                    </a:lnTo>
                    <a:lnTo>
                      <a:pt x="4" y="52"/>
                    </a:lnTo>
                    <a:lnTo>
                      <a:pt x="2" y="40"/>
                    </a:lnTo>
                    <a:lnTo>
                      <a:pt x="0" y="30"/>
                    </a:lnTo>
                    <a:lnTo>
                      <a:pt x="2" y="20"/>
                    </a:lnTo>
                    <a:lnTo>
                      <a:pt x="4" y="6"/>
                    </a:lnTo>
                    <a:lnTo>
                      <a:pt x="6" y="0"/>
                    </a:lnTo>
                    <a:close/>
                  </a:path>
                </a:pathLst>
              </a:custGeom>
              <a:solidFill>
                <a:srgbClr val="C028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6" name="Freeform 135"/>
              <p:cNvSpPr/>
              <p:nvPr/>
            </p:nvSpPr>
            <p:spPr bwMode="auto">
              <a:xfrm>
                <a:off x="7391400" y="4854575"/>
                <a:ext cx="161925" cy="203200"/>
              </a:xfrm>
              <a:custGeom>
                <a:avLst/>
                <a:gdLst>
                  <a:gd name="T0" fmla="*/ 6 w 102"/>
                  <a:gd name="T1" fmla="*/ 0 h 128"/>
                  <a:gd name="T2" fmla="*/ 52 w 102"/>
                  <a:gd name="T3" fmla="*/ 2 h 128"/>
                  <a:gd name="T4" fmla="*/ 100 w 102"/>
                  <a:gd name="T5" fmla="*/ 4 h 128"/>
                  <a:gd name="T6" fmla="*/ 100 w 102"/>
                  <a:gd name="T7" fmla="*/ 4 h 128"/>
                  <a:gd name="T8" fmla="*/ 100 w 102"/>
                  <a:gd name="T9" fmla="*/ 10 h 128"/>
                  <a:gd name="T10" fmla="*/ 102 w 102"/>
                  <a:gd name="T11" fmla="*/ 24 h 128"/>
                  <a:gd name="T12" fmla="*/ 102 w 102"/>
                  <a:gd name="T13" fmla="*/ 34 h 128"/>
                  <a:gd name="T14" fmla="*/ 100 w 102"/>
                  <a:gd name="T15" fmla="*/ 44 h 128"/>
                  <a:gd name="T16" fmla="*/ 98 w 102"/>
                  <a:gd name="T17" fmla="*/ 56 h 128"/>
                  <a:gd name="T18" fmla="*/ 94 w 102"/>
                  <a:gd name="T19" fmla="*/ 68 h 128"/>
                  <a:gd name="T20" fmla="*/ 94 w 102"/>
                  <a:gd name="T21" fmla="*/ 68 h 128"/>
                  <a:gd name="T22" fmla="*/ 94 w 102"/>
                  <a:gd name="T23" fmla="*/ 62 h 128"/>
                  <a:gd name="T24" fmla="*/ 92 w 102"/>
                  <a:gd name="T25" fmla="*/ 58 h 128"/>
                  <a:gd name="T26" fmla="*/ 90 w 102"/>
                  <a:gd name="T27" fmla="*/ 54 h 128"/>
                  <a:gd name="T28" fmla="*/ 90 w 102"/>
                  <a:gd name="T29" fmla="*/ 54 h 128"/>
                  <a:gd name="T30" fmla="*/ 86 w 102"/>
                  <a:gd name="T31" fmla="*/ 52 h 128"/>
                  <a:gd name="T32" fmla="*/ 86 w 102"/>
                  <a:gd name="T33" fmla="*/ 52 h 128"/>
                  <a:gd name="T34" fmla="*/ 84 w 102"/>
                  <a:gd name="T35" fmla="*/ 52 h 128"/>
                  <a:gd name="T36" fmla="*/ 82 w 102"/>
                  <a:gd name="T37" fmla="*/ 58 h 128"/>
                  <a:gd name="T38" fmla="*/ 78 w 102"/>
                  <a:gd name="T39" fmla="*/ 74 h 128"/>
                  <a:gd name="T40" fmla="*/ 74 w 102"/>
                  <a:gd name="T41" fmla="*/ 86 h 128"/>
                  <a:gd name="T42" fmla="*/ 68 w 102"/>
                  <a:gd name="T43" fmla="*/ 100 h 128"/>
                  <a:gd name="T44" fmla="*/ 60 w 102"/>
                  <a:gd name="T45" fmla="*/ 114 h 128"/>
                  <a:gd name="T46" fmla="*/ 48 w 102"/>
                  <a:gd name="T47" fmla="*/ 128 h 128"/>
                  <a:gd name="T48" fmla="*/ 48 w 102"/>
                  <a:gd name="T49" fmla="*/ 128 h 128"/>
                  <a:gd name="T50" fmla="*/ 36 w 102"/>
                  <a:gd name="T51" fmla="*/ 114 h 128"/>
                  <a:gd name="T52" fmla="*/ 30 w 102"/>
                  <a:gd name="T53" fmla="*/ 98 h 128"/>
                  <a:gd name="T54" fmla="*/ 24 w 102"/>
                  <a:gd name="T55" fmla="*/ 84 h 128"/>
                  <a:gd name="T56" fmla="*/ 22 w 102"/>
                  <a:gd name="T57" fmla="*/ 72 h 128"/>
                  <a:gd name="T58" fmla="*/ 20 w 102"/>
                  <a:gd name="T59" fmla="*/ 54 h 128"/>
                  <a:gd name="T60" fmla="*/ 18 w 102"/>
                  <a:gd name="T61" fmla="*/ 50 h 128"/>
                  <a:gd name="T62" fmla="*/ 16 w 102"/>
                  <a:gd name="T63" fmla="*/ 48 h 128"/>
                  <a:gd name="T64" fmla="*/ 16 w 102"/>
                  <a:gd name="T65" fmla="*/ 48 h 128"/>
                  <a:gd name="T66" fmla="*/ 12 w 102"/>
                  <a:gd name="T67" fmla="*/ 50 h 128"/>
                  <a:gd name="T68" fmla="*/ 12 w 102"/>
                  <a:gd name="T69" fmla="*/ 50 h 128"/>
                  <a:gd name="T70" fmla="*/ 8 w 102"/>
                  <a:gd name="T71" fmla="*/ 54 h 128"/>
                  <a:gd name="T72" fmla="*/ 8 w 102"/>
                  <a:gd name="T73" fmla="*/ 58 h 128"/>
                  <a:gd name="T74" fmla="*/ 8 w 102"/>
                  <a:gd name="T75" fmla="*/ 64 h 128"/>
                  <a:gd name="T76" fmla="*/ 8 w 102"/>
                  <a:gd name="T77" fmla="*/ 64 h 128"/>
                  <a:gd name="T78" fmla="*/ 4 w 102"/>
                  <a:gd name="T79" fmla="*/ 52 h 128"/>
                  <a:gd name="T80" fmla="*/ 2 w 102"/>
                  <a:gd name="T81" fmla="*/ 40 h 128"/>
                  <a:gd name="T82" fmla="*/ 0 w 102"/>
                  <a:gd name="T83" fmla="*/ 30 h 128"/>
                  <a:gd name="T84" fmla="*/ 2 w 102"/>
                  <a:gd name="T85" fmla="*/ 20 h 128"/>
                  <a:gd name="T86" fmla="*/ 4 w 102"/>
                  <a:gd name="T87" fmla="*/ 6 h 128"/>
                  <a:gd name="T88" fmla="*/ 6 w 102"/>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128">
                    <a:moveTo>
                      <a:pt x="6" y="0"/>
                    </a:moveTo>
                    <a:lnTo>
                      <a:pt x="52" y="2"/>
                    </a:lnTo>
                    <a:lnTo>
                      <a:pt x="100" y="4"/>
                    </a:lnTo>
                    <a:lnTo>
                      <a:pt x="100" y="4"/>
                    </a:lnTo>
                    <a:lnTo>
                      <a:pt x="100" y="10"/>
                    </a:lnTo>
                    <a:lnTo>
                      <a:pt x="102" y="24"/>
                    </a:lnTo>
                    <a:lnTo>
                      <a:pt x="102" y="34"/>
                    </a:lnTo>
                    <a:lnTo>
                      <a:pt x="100" y="44"/>
                    </a:lnTo>
                    <a:lnTo>
                      <a:pt x="98" y="56"/>
                    </a:lnTo>
                    <a:lnTo>
                      <a:pt x="94" y="68"/>
                    </a:lnTo>
                    <a:lnTo>
                      <a:pt x="94" y="68"/>
                    </a:lnTo>
                    <a:lnTo>
                      <a:pt x="94" y="62"/>
                    </a:lnTo>
                    <a:lnTo>
                      <a:pt x="92" y="58"/>
                    </a:lnTo>
                    <a:lnTo>
                      <a:pt x="90" y="54"/>
                    </a:lnTo>
                    <a:lnTo>
                      <a:pt x="90" y="54"/>
                    </a:lnTo>
                    <a:lnTo>
                      <a:pt x="86" y="52"/>
                    </a:lnTo>
                    <a:lnTo>
                      <a:pt x="86" y="52"/>
                    </a:lnTo>
                    <a:lnTo>
                      <a:pt x="84" y="52"/>
                    </a:lnTo>
                    <a:lnTo>
                      <a:pt x="82" y="58"/>
                    </a:lnTo>
                    <a:lnTo>
                      <a:pt x="78" y="74"/>
                    </a:lnTo>
                    <a:lnTo>
                      <a:pt x="74" y="86"/>
                    </a:lnTo>
                    <a:lnTo>
                      <a:pt x="68" y="100"/>
                    </a:lnTo>
                    <a:lnTo>
                      <a:pt x="60" y="114"/>
                    </a:lnTo>
                    <a:lnTo>
                      <a:pt x="48" y="128"/>
                    </a:lnTo>
                    <a:lnTo>
                      <a:pt x="48" y="128"/>
                    </a:lnTo>
                    <a:lnTo>
                      <a:pt x="36" y="114"/>
                    </a:lnTo>
                    <a:lnTo>
                      <a:pt x="30" y="98"/>
                    </a:lnTo>
                    <a:lnTo>
                      <a:pt x="24" y="84"/>
                    </a:lnTo>
                    <a:lnTo>
                      <a:pt x="22" y="72"/>
                    </a:lnTo>
                    <a:lnTo>
                      <a:pt x="20" y="54"/>
                    </a:lnTo>
                    <a:lnTo>
                      <a:pt x="18" y="50"/>
                    </a:lnTo>
                    <a:lnTo>
                      <a:pt x="16" y="48"/>
                    </a:lnTo>
                    <a:lnTo>
                      <a:pt x="16" y="48"/>
                    </a:lnTo>
                    <a:lnTo>
                      <a:pt x="12" y="50"/>
                    </a:lnTo>
                    <a:lnTo>
                      <a:pt x="12" y="50"/>
                    </a:lnTo>
                    <a:lnTo>
                      <a:pt x="8" y="54"/>
                    </a:lnTo>
                    <a:lnTo>
                      <a:pt x="8" y="58"/>
                    </a:lnTo>
                    <a:lnTo>
                      <a:pt x="8" y="64"/>
                    </a:lnTo>
                    <a:lnTo>
                      <a:pt x="8" y="64"/>
                    </a:lnTo>
                    <a:lnTo>
                      <a:pt x="4" y="52"/>
                    </a:lnTo>
                    <a:lnTo>
                      <a:pt x="2" y="40"/>
                    </a:lnTo>
                    <a:lnTo>
                      <a:pt x="0" y="30"/>
                    </a:lnTo>
                    <a:lnTo>
                      <a:pt x="2" y="20"/>
                    </a:lnTo>
                    <a:lnTo>
                      <a:pt x="4" y="6"/>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7" name="Freeform 136"/>
              <p:cNvSpPr/>
              <p:nvPr/>
            </p:nvSpPr>
            <p:spPr bwMode="auto">
              <a:xfrm>
                <a:off x="7419975" y="4854575"/>
                <a:ext cx="107950" cy="139700"/>
              </a:xfrm>
              <a:custGeom>
                <a:avLst/>
                <a:gdLst>
                  <a:gd name="T0" fmla="*/ 4 w 68"/>
                  <a:gd name="T1" fmla="*/ 0 h 88"/>
                  <a:gd name="T2" fmla="*/ 34 w 68"/>
                  <a:gd name="T3" fmla="*/ 2 h 88"/>
                  <a:gd name="T4" fmla="*/ 66 w 68"/>
                  <a:gd name="T5" fmla="*/ 4 h 88"/>
                  <a:gd name="T6" fmla="*/ 66 w 68"/>
                  <a:gd name="T7" fmla="*/ 4 h 88"/>
                  <a:gd name="T8" fmla="*/ 68 w 68"/>
                  <a:gd name="T9" fmla="*/ 8 h 88"/>
                  <a:gd name="T10" fmla="*/ 68 w 68"/>
                  <a:gd name="T11" fmla="*/ 18 h 88"/>
                  <a:gd name="T12" fmla="*/ 68 w 68"/>
                  <a:gd name="T13" fmla="*/ 30 h 88"/>
                  <a:gd name="T14" fmla="*/ 66 w 68"/>
                  <a:gd name="T15" fmla="*/ 38 h 88"/>
                  <a:gd name="T16" fmla="*/ 62 w 68"/>
                  <a:gd name="T17" fmla="*/ 46 h 88"/>
                  <a:gd name="T18" fmla="*/ 62 w 68"/>
                  <a:gd name="T19" fmla="*/ 46 h 88"/>
                  <a:gd name="T20" fmla="*/ 62 w 68"/>
                  <a:gd name="T21" fmla="*/ 42 h 88"/>
                  <a:gd name="T22" fmla="*/ 62 w 68"/>
                  <a:gd name="T23" fmla="*/ 40 h 88"/>
                  <a:gd name="T24" fmla="*/ 60 w 68"/>
                  <a:gd name="T25" fmla="*/ 36 h 88"/>
                  <a:gd name="T26" fmla="*/ 60 w 68"/>
                  <a:gd name="T27" fmla="*/ 36 h 88"/>
                  <a:gd name="T28" fmla="*/ 58 w 68"/>
                  <a:gd name="T29" fmla="*/ 36 h 88"/>
                  <a:gd name="T30" fmla="*/ 58 w 68"/>
                  <a:gd name="T31" fmla="*/ 36 h 88"/>
                  <a:gd name="T32" fmla="*/ 56 w 68"/>
                  <a:gd name="T33" fmla="*/ 36 h 88"/>
                  <a:gd name="T34" fmla="*/ 54 w 68"/>
                  <a:gd name="T35" fmla="*/ 40 h 88"/>
                  <a:gd name="T36" fmla="*/ 52 w 68"/>
                  <a:gd name="T37" fmla="*/ 52 h 88"/>
                  <a:gd name="T38" fmla="*/ 50 w 68"/>
                  <a:gd name="T39" fmla="*/ 60 h 88"/>
                  <a:gd name="T40" fmla="*/ 46 w 68"/>
                  <a:gd name="T41" fmla="*/ 68 h 88"/>
                  <a:gd name="T42" fmla="*/ 40 w 68"/>
                  <a:gd name="T43" fmla="*/ 78 h 88"/>
                  <a:gd name="T44" fmla="*/ 32 w 68"/>
                  <a:gd name="T45" fmla="*/ 88 h 88"/>
                  <a:gd name="T46" fmla="*/ 32 w 68"/>
                  <a:gd name="T47" fmla="*/ 88 h 88"/>
                  <a:gd name="T48" fmla="*/ 24 w 68"/>
                  <a:gd name="T49" fmla="*/ 78 h 88"/>
                  <a:gd name="T50" fmla="*/ 18 w 68"/>
                  <a:gd name="T51" fmla="*/ 68 h 88"/>
                  <a:gd name="T52" fmla="*/ 16 w 68"/>
                  <a:gd name="T53" fmla="*/ 58 h 88"/>
                  <a:gd name="T54" fmla="*/ 14 w 68"/>
                  <a:gd name="T55" fmla="*/ 50 h 88"/>
                  <a:gd name="T56" fmla="*/ 12 w 68"/>
                  <a:gd name="T57" fmla="*/ 38 h 88"/>
                  <a:gd name="T58" fmla="*/ 12 w 68"/>
                  <a:gd name="T59" fmla="*/ 34 h 88"/>
                  <a:gd name="T60" fmla="*/ 10 w 68"/>
                  <a:gd name="T61" fmla="*/ 34 h 88"/>
                  <a:gd name="T62" fmla="*/ 10 w 68"/>
                  <a:gd name="T63" fmla="*/ 34 h 88"/>
                  <a:gd name="T64" fmla="*/ 6 w 68"/>
                  <a:gd name="T65" fmla="*/ 34 h 88"/>
                  <a:gd name="T66" fmla="*/ 6 w 68"/>
                  <a:gd name="T67" fmla="*/ 34 h 88"/>
                  <a:gd name="T68" fmla="*/ 4 w 68"/>
                  <a:gd name="T69" fmla="*/ 38 h 88"/>
                  <a:gd name="T70" fmla="*/ 4 w 68"/>
                  <a:gd name="T71" fmla="*/ 40 h 88"/>
                  <a:gd name="T72" fmla="*/ 4 w 68"/>
                  <a:gd name="T73" fmla="*/ 44 h 88"/>
                  <a:gd name="T74" fmla="*/ 4 w 68"/>
                  <a:gd name="T75" fmla="*/ 44 h 88"/>
                  <a:gd name="T76" fmla="*/ 2 w 68"/>
                  <a:gd name="T77" fmla="*/ 36 h 88"/>
                  <a:gd name="T78" fmla="*/ 0 w 68"/>
                  <a:gd name="T79" fmla="*/ 28 h 88"/>
                  <a:gd name="T80" fmla="*/ 0 w 68"/>
                  <a:gd name="T81" fmla="*/ 14 h 88"/>
                  <a:gd name="T82" fmla="*/ 2 w 68"/>
                  <a:gd name="T83" fmla="*/ 4 h 88"/>
                  <a:gd name="T84" fmla="*/ 4 w 68"/>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8">
                    <a:moveTo>
                      <a:pt x="4" y="0"/>
                    </a:moveTo>
                    <a:lnTo>
                      <a:pt x="34" y="2"/>
                    </a:lnTo>
                    <a:lnTo>
                      <a:pt x="66" y="4"/>
                    </a:lnTo>
                    <a:lnTo>
                      <a:pt x="66" y="4"/>
                    </a:lnTo>
                    <a:lnTo>
                      <a:pt x="68" y="8"/>
                    </a:lnTo>
                    <a:lnTo>
                      <a:pt x="68" y="18"/>
                    </a:lnTo>
                    <a:lnTo>
                      <a:pt x="68" y="30"/>
                    </a:lnTo>
                    <a:lnTo>
                      <a:pt x="66" y="38"/>
                    </a:lnTo>
                    <a:lnTo>
                      <a:pt x="62" y="46"/>
                    </a:lnTo>
                    <a:lnTo>
                      <a:pt x="62" y="46"/>
                    </a:lnTo>
                    <a:lnTo>
                      <a:pt x="62" y="42"/>
                    </a:lnTo>
                    <a:lnTo>
                      <a:pt x="62" y="40"/>
                    </a:lnTo>
                    <a:lnTo>
                      <a:pt x="60" y="36"/>
                    </a:lnTo>
                    <a:lnTo>
                      <a:pt x="60" y="36"/>
                    </a:lnTo>
                    <a:lnTo>
                      <a:pt x="58" y="36"/>
                    </a:lnTo>
                    <a:lnTo>
                      <a:pt x="58" y="36"/>
                    </a:lnTo>
                    <a:lnTo>
                      <a:pt x="56" y="36"/>
                    </a:lnTo>
                    <a:lnTo>
                      <a:pt x="54" y="40"/>
                    </a:lnTo>
                    <a:lnTo>
                      <a:pt x="52" y="52"/>
                    </a:lnTo>
                    <a:lnTo>
                      <a:pt x="50" y="60"/>
                    </a:lnTo>
                    <a:lnTo>
                      <a:pt x="46" y="68"/>
                    </a:lnTo>
                    <a:lnTo>
                      <a:pt x="40" y="78"/>
                    </a:lnTo>
                    <a:lnTo>
                      <a:pt x="32" y="88"/>
                    </a:lnTo>
                    <a:lnTo>
                      <a:pt x="32" y="88"/>
                    </a:lnTo>
                    <a:lnTo>
                      <a:pt x="24" y="78"/>
                    </a:lnTo>
                    <a:lnTo>
                      <a:pt x="18" y="68"/>
                    </a:lnTo>
                    <a:lnTo>
                      <a:pt x="16" y="58"/>
                    </a:lnTo>
                    <a:lnTo>
                      <a:pt x="14" y="50"/>
                    </a:lnTo>
                    <a:lnTo>
                      <a:pt x="12" y="38"/>
                    </a:lnTo>
                    <a:lnTo>
                      <a:pt x="12" y="34"/>
                    </a:lnTo>
                    <a:lnTo>
                      <a:pt x="10" y="34"/>
                    </a:lnTo>
                    <a:lnTo>
                      <a:pt x="10" y="34"/>
                    </a:lnTo>
                    <a:lnTo>
                      <a:pt x="6" y="34"/>
                    </a:lnTo>
                    <a:lnTo>
                      <a:pt x="6" y="34"/>
                    </a:lnTo>
                    <a:lnTo>
                      <a:pt x="4" y="38"/>
                    </a:lnTo>
                    <a:lnTo>
                      <a:pt x="4" y="40"/>
                    </a:lnTo>
                    <a:lnTo>
                      <a:pt x="4" y="44"/>
                    </a:lnTo>
                    <a:lnTo>
                      <a:pt x="4" y="44"/>
                    </a:lnTo>
                    <a:lnTo>
                      <a:pt x="2" y="36"/>
                    </a:lnTo>
                    <a:lnTo>
                      <a:pt x="0" y="28"/>
                    </a:lnTo>
                    <a:lnTo>
                      <a:pt x="0" y="14"/>
                    </a:lnTo>
                    <a:lnTo>
                      <a:pt x="2" y="4"/>
                    </a:lnTo>
                    <a:lnTo>
                      <a:pt x="4"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8" name="Freeform 137"/>
              <p:cNvSpPr/>
              <p:nvPr/>
            </p:nvSpPr>
            <p:spPr bwMode="auto">
              <a:xfrm>
                <a:off x="7419975" y="4854575"/>
                <a:ext cx="107950" cy="139700"/>
              </a:xfrm>
              <a:custGeom>
                <a:avLst/>
                <a:gdLst>
                  <a:gd name="T0" fmla="*/ 4 w 68"/>
                  <a:gd name="T1" fmla="*/ 0 h 88"/>
                  <a:gd name="T2" fmla="*/ 34 w 68"/>
                  <a:gd name="T3" fmla="*/ 2 h 88"/>
                  <a:gd name="T4" fmla="*/ 66 w 68"/>
                  <a:gd name="T5" fmla="*/ 4 h 88"/>
                  <a:gd name="T6" fmla="*/ 66 w 68"/>
                  <a:gd name="T7" fmla="*/ 4 h 88"/>
                  <a:gd name="T8" fmla="*/ 68 w 68"/>
                  <a:gd name="T9" fmla="*/ 8 h 88"/>
                  <a:gd name="T10" fmla="*/ 68 w 68"/>
                  <a:gd name="T11" fmla="*/ 18 h 88"/>
                  <a:gd name="T12" fmla="*/ 68 w 68"/>
                  <a:gd name="T13" fmla="*/ 30 h 88"/>
                  <a:gd name="T14" fmla="*/ 66 w 68"/>
                  <a:gd name="T15" fmla="*/ 38 h 88"/>
                  <a:gd name="T16" fmla="*/ 62 w 68"/>
                  <a:gd name="T17" fmla="*/ 46 h 88"/>
                  <a:gd name="T18" fmla="*/ 62 w 68"/>
                  <a:gd name="T19" fmla="*/ 46 h 88"/>
                  <a:gd name="T20" fmla="*/ 62 w 68"/>
                  <a:gd name="T21" fmla="*/ 42 h 88"/>
                  <a:gd name="T22" fmla="*/ 62 w 68"/>
                  <a:gd name="T23" fmla="*/ 40 h 88"/>
                  <a:gd name="T24" fmla="*/ 60 w 68"/>
                  <a:gd name="T25" fmla="*/ 36 h 88"/>
                  <a:gd name="T26" fmla="*/ 60 w 68"/>
                  <a:gd name="T27" fmla="*/ 36 h 88"/>
                  <a:gd name="T28" fmla="*/ 58 w 68"/>
                  <a:gd name="T29" fmla="*/ 36 h 88"/>
                  <a:gd name="T30" fmla="*/ 58 w 68"/>
                  <a:gd name="T31" fmla="*/ 36 h 88"/>
                  <a:gd name="T32" fmla="*/ 56 w 68"/>
                  <a:gd name="T33" fmla="*/ 36 h 88"/>
                  <a:gd name="T34" fmla="*/ 54 w 68"/>
                  <a:gd name="T35" fmla="*/ 40 h 88"/>
                  <a:gd name="T36" fmla="*/ 52 w 68"/>
                  <a:gd name="T37" fmla="*/ 52 h 88"/>
                  <a:gd name="T38" fmla="*/ 50 w 68"/>
                  <a:gd name="T39" fmla="*/ 60 h 88"/>
                  <a:gd name="T40" fmla="*/ 46 w 68"/>
                  <a:gd name="T41" fmla="*/ 68 h 88"/>
                  <a:gd name="T42" fmla="*/ 40 w 68"/>
                  <a:gd name="T43" fmla="*/ 78 h 88"/>
                  <a:gd name="T44" fmla="*/ 32 w 68"/>
                  <a:gd name="T45" fmla="*/ 88 h 88"/>
                  <a:gd name="T46" fmla="*/ 32 w 68"/>
                  <a:gd name="T47" fmla="*/ 88 h 88"/>
                  <a:gd name="T48" fmla="*/ 24 w 68"/>
                  <a:gd name="T49" fmla="*/ 78 h 88"/>
                  <a:gd name="T50" fmla="*/ 18 w 68"/>
                  <a:gd name="T51" fmla="*/ 68 h 88"/>
                  <a:gd name="T52" fmla="*/ 16 w 68"/>
                  <a:gd name="T53" fmla="*/ 58 h 88"/>
                  <a:gd name="T54" fmla="*/ 14 w 68"/>
                  <a:gd name="T55" fmla="*/ 50 h 88"/>
                  <a:gd name="T56" fmla="*/ 12 w 68"/>
                  <a:gd name="T57" fmla="*/ 38 h 88"/>
                  <a:gd name="T58" fmla="*/ 12 w 68"/>
                  <a:gd name="T59" fmla="*/ 34 h 88"/>
                  <a:gd name="T60" fmla="*/ 10 w 68"/>
                  <a:gd name="T61" fmla="*/ 34 h 88"/>
                  <a:gd name="T62" fmla="*/ 10 w 68"/>
                  <a:gd name="T63" fmla="*/ 34 h 88"/>
                  <a:gd name="T64" fmla="*/ 6 w 68"/>
                  <a:gd name="T65" fmla="*/ 34 h 88"/>
                  <a:gd name="T66" fmla="*/ 6 w 68"/>
                  <a:gd name="T67" fmla="*/ 34 h 88"/>
                  <a:gd name="T68" fmla="*/ 4 w 68"/>
                  <a:gd name="T69" fmla="*/ 38 h 88"/>
                  <a:gd name="T70" fmla="*/ 4 w 68"/>
                  <a:gd name="T71" fmla="*/ 40 h 88"/>
                  <a:gd name="T72" fmla="*/ 4 w 68"/>
                  <a:gd name="T73" fmla="*/ 44 h 88"/>
                  <a:gd name="T74" fmla="*/ 4 w 68"/>
                  <a:gd name="T75" fmla="*/ 44 h 88"/>
                  <a:gd name="T76" fmla="*/ 2 w 68"/>
                  <a:gd name="T77" fmla="*/ 36 h 88"/>
                  <a:gd name="T78" fmla="*/ 0 w 68"/>
                  <a:gd name="T79" fmla="*/ 28 h 88"/>
                  <a:gd name="T80" fmla="*/ 0 w 68"/>
                  <a:gd name="T81" fmla="*/ 14 h 88"/>
                  <a:gd name="T82" fmla="*/ 2 w 68"/>
                  <a:gd name="T83" fmla="*/ 4 h 88"/>
                  <a:gd name="T84" fmla="*/ 4 w 68"/>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88">
                    <a:moveTo>
                      <a:pt x="4" y="0"/>
                    </a:moveTo>
                    <a:lnTo>
                      <a:pt x="34" y="2"/>
                    </a:lnTo>
                    <a:lnTo>
                      <a:pt x="66" y="4"/>
                    </a:lnTo>
                    <a:lnTo>
                      <a:pt x="66" y="4"/>
                    </a:lnTo>
                    <a:lnTo>
                      <a:pt x="68" y="8"/>
                    </a:lnTo>
                    <a:lnTo>
                      <a:pt x="68" y="18"/>
                    </a:lnTo>
                    <a:lnTo>
                      <a:pt x="68" y="30"/>
                    </a:lnTo>
                    <a:lnTo>
                      <a:pt x="66" y="38"/>
                    </a:lnTo>
                    <a:lnTo>
                      <a:pt x="62" y="46"/>
                    </a:lnTo>
                    <a:lnTo>
                      <a:pt x="62" y="46"/>
                    </a:lnTo>
                    <a:lnTo>
                      <a:pt x="62" y="42"/>
                    </a:lnTo>
                    <a:lnTo>
                      <a:pt x="62" y="40"/>
                    </a:lnTo>
                    <a:lnTo>
                      <a:pt x="60" y="36"/>
                    </a:lnTo>
                    <a:lnTo>
                      <a:pt x="60" y="36"/>
                    </a:lnTo>
                    <a:lnTo>
                      <a:pt x="58" y="36"/>
                    </a:lnTo>
                    <a:lnTo>
                      <a:pt x="58" y="36"/>
                    </a:lnTo>
                    <a:lnTo>
                      <a:pt x="56" y="36"/>
                    </a:lnTo>
                    <a:lnTo>
                      <a:pt x="54" y="40"/>
                    </a:lnTo>
                    <a:lnTo>
                      <a:pt x="52" y="52"/>
                    </a:lnTo>
                    <a:lnTo>
                      <a:pt x="50" y="60"/>
                    </a:lnTo>
                    <a:lnTo>
                      <a:pt x="46" y="68"/>
                    </a:lnTo>
                    <a:lnTo>
                      <a:pt x="40" y="78"/>
                    </a:lnTo>
                    <a:lnTo>
                      <a:pt x="32" y="88"/>
                    </a:lnTo>
                    <a:lnTo>
                      <a:pt x="32" y="88"/>
                    </a:lnTo>
                    <a:lnTo>
                      <a:pt x="24" y="78"/>
                    </a:lnTo>
                    <a:lnTo>
                      <a:pt x="18" y="68"/>
                    </a:lnTo>
                    <a:lnTo>
                      <a:pt x="16" y="58"/>
                    </a:lnTo>
                    <a:lnTo>
                      <a:pt x="14" y="50"/>
                    </a:lnTo>
                    <a:lnTo>
                      <a:pt x="12" y="38"/>
                    </a:lnTo>
                    <a:lnTo>
                      <a:pt x="12" y="34"/>
                    </a:lnTo>
                    <a:lnTo>
                      <a:pt x="10" y="34"/>
                    </a:lnTo>
                    <a:lnTo>
                      <a:pt x="10" y="34"/>
                    </a:lnTo>
                    <a:lnTo>
                      <a:pt x="6" y="34"/>
                    </a:lnTo>
                    <a:lnTo>
                      <a:pt x="6" y="34"/>
                    </a:lnTo>
                    <a:lnTo>
                      <a:pt x="4" y="38"/>
                    </a:lnTo>
                    <a:lnTo>
                      <a:pt x="4" y="40"/>
                    </a:lnTo>
                    <a:lnTo>
                      <a:pt x="4" y="44"/>
                    </a:lnTo>
                    <a:lnTo>
                      <a:pt x="4" y="44"/>
                    </a:lnTo>
                    <a:lnTo>
                      <a:pt x="2" y="36"/>
                    </a:lnTo>
                    <a:lnTo>
                      <a:pt x="0" y="28"/>
                    </a:lnTo>
                    <a:lnTo>
                      <a:pt x="0" y="14"/>
                    </a:lnTo>
                    <a:lnTo>
                      <a:pt x="2" y="4"/>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19" name="Freeform 138"/>
              <p:cNvSpPr/>
              <p:nvPr/>
            </p:nvSpPr>
            <p:spPr bwMode="auto">
              <a:xfrm>
                <a:off x="7448550" y="4857750"/>
                <a:ext cx="53975" cy="66675"/>
              </a:xfrm>
              <a:custGeom>
                <a:avLst/>
                <a:gdLst>
                  <a:gd name="T0" fmla="*/ 2 w 34"/>
                  <a:gd name="T1" fmla="*/ 0 h 42"/>
                  <a:gd name="T2" fmla="*/ 16 w 34"/>
                  <a:gd name="T3" fmla="*/ 0 h 42"/>
                  <a:gd name="T4" fmla="*/ 32 w 34"/>
                  <a:gd name="T5" fmla="*/ 2 h 42"/>
                  <a:gd name="T6" fmla="*/ 32 w 34"/>
                  <a:gd name="T7" fmla="*/ 2 h 42"/>
                  <a:gd name="T8" fmla="*/ 34 w 34"/>
                  <a:gd name="T9" fmla="*/ 8 h 42"/>
                  <a:gd name="T10" fmla="*/ 34 w 34"/>
                  <a:gd name="T11" fmla="*/ 14 h 42"/>
                  <a:gd name="T12" fmla="*/ 30 w 34"/>
                  <a:gd name="T13" fmla="*/ 22 h 42"/>
                  <a:gd name="T14" fmla="*/ 30 w 34"/>
                  <a:gd name="T15" fmla="*/ 22 h 42"/>
                  <a:gd name="T16" fmla="*/ 30 w 34"/>
                  <a:gd name="T17" fmla="*/ 20 h 42"/>
                  <a:gd name="T18" fmla="*/ 30 w 34"/>
                  <a:gd name="T19" fmla="*/ 18 h 42"/>
                  <a:gd name="T20" fmla="*/ 28 w 34"/>
                  <a:gd name="T21" fmla="*/ 16 h 42"/>
                  <a:gd name="T22" fmla="*/ 28 w 34"/>
                  <a:gd name="T23" fmla="*/ 16 h 42"/>
                  <a:gd name="T24" fmla="*/ 26 w 34"/>
                  <a:gd name="T25" fmla="*/ 18 h 42"/>
                  <a:gd name="T26" fmla="*/ 26 w 34"/>
                  <a:gd name="T27" fmla="*/ 24 h 42"/>
                  <a:gd name="T28" fmla="*/ 22 w 34"/>
                  <a:gd name="T29" fmla="*/ 34 h 42"/>
                  <a:gd name="T30" fmla="*/ 16 w 34"/>
                  <a:gd name="T31" fmla="*/ 42 h 42"/>
                  <a:gd name="T32" fmla="*/ 16 w 34"/>
                  <a:gd name="T33" fmla="*/ 42 h 42"/>
                  <a:gd name="T34" fmla="*/ 8 w 34"/>
                  <a:gd name="T35" fmla="*/ 32 h 42"/>
                  <a:gd name="T36" fmla="*/ 6 w 34"/>
                  <a:gd name="T37" fmla="*/ 24 h 42"/>
                  <a:gd name="T38" fmla="*/ 6 w 34"/>
                  <a:gd name="T39" fmla="*/ 18 h 42"/>
                  <a:gd name="T40" fmla="*/ 4 w 34"/>
                  <a:gd name="T41" fmla="*/ 16 h 42"/>
                  <a:gd name="T42" fmla="*/ 2 w 34"/>
                  <a:gd name="T43" fmla="*/ 16 h 42"/>
                  <a:gd name="T44" fmla="*/ 2 w 34"/>
                  <a:gd name="T45" fmla="*/ 16 h 42"/>
                  <a:gd name="T46" fmla="*/ 2 w 34"/>
                  <a:gd name="T47" fmla="*/ 20 h 42"/>
                  <a:gd name="T48" fmla="*/ 2 w 34"/>
                  <a:gd name="T49" fmla="*/ 20 h 42"/>
                  <a:gd name="T50" fmla="*/ 2 w 34"/>
                  <a:gd name="T51" fmla="*/ 20 h 42"/>
                  <a:gd name="T52" fmla="*/ 0 w 34"/>
                  <a:gd name="T53" fmla="*/ 14 h 42"/>
                  <a:gd name="T54" fmla="*/ 0 w 34"/>
                  <a:gd name="T55" fmla="*/ 6 h 42"/>
                  <a:gd name="T56" fmla="*/ 2 w 34"/>
                  <a:gd name="T5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2">
                    <a:moveTo>
                      <a:pt x="2" y="0"/>
                    </a:moveTo>
                    <a:lnTo>
                      <a:pt x="16" y="0"/>
                    </a:lnTo>
                    <a:lnTo>
                      <a:pt x="32" y="2"/>
                    </a:lnTo>
                    <a:lnTo>
                      <a:pt x="32" y="2"/>
                    </a:lnTo>
                    <a:lnTo>
                      <a:pt x="34" y="8"/>
                    </a:lnTo>
                    <a:lnTo>
                      <a:pt x="34" y="14"/>
                    </a:lnTo>
                    <a:lnTo>
                      <a:pt x="30" y="22"/>
                    </a:lnTo>
                    <a:lnTo>
                      <a:pt x="30" y="22"/>
                    </a:lnTo>
                    <a:lnTo>
                      <a:pt x="30" y="20"/>
                    </a:lnTo>
                    <a:lnTo>
                      <a:pt x="30" y="18"/>
                    </a:lnTo>
                    <a:lnTo>
                      <a:pt x="28" y="16"/>
                    </a:lnTo>
                    <a:lnTo>
                      <a:pt x="28" y="16"/>
                    </a:lnTo>
                    <a:lnTo>
                      <a:pt x="26" y="18"/>
                    </a:lnTo>
                    <a:lnTo>
                      <a:pt x="26" y="24"/>
                    </a:lnTo>
                    <a:lnTo>
                      <a:pt x="22" y="34"/>
                    </a:lnTo>
                    <a:lnTo>
                      <a:pt x="16" y="42"/>
                    </a:lnTo>
                    <a:lnTo>
                      <a:pt x="16" y="42"/>
                    </a:lnTo>
                    <a:lnTo>
                      <a:pt x="8" y="32"/>
                    </a:lnTo>
                    <a:lnTo>
                      <a:pt x="6" y="24"/>
                    </a:lnTo>
                    <a:lnTo>
                      <a:pt x="6" y="18"/>
                    </a:lnTo>
                    <a:lnTo>
                      <a:pt x="4" y="16"/>
                    </a:lnTo>
                    <a:lnTo>
                      <a:pt x="2" y="16"/>
                    </a:lnTo>
                    <a:lnTo>
                      <a:pt x="2" y="16"/>
                    </a:lnTo>
                    <a:lnTo>
                      <a:pt x="2" y="20"/>
                    </a:lnTo>
                    <a:lnTo>
                      <a:pt x="2" y="20"/>
                    </a:lnTo>
                    <a:lnTo>
                      <a:pt x="2" y="20"/>
                    </a:lnTo>
                    <a:lnTo>
                      <a:pt x="0" y="14"/>
                    </a:lnTo>
                    <a:lnTo>
                      <a:pt x="0" y="6"/>
                    </a:lnTo>
                    <a:lnTo>
                      <a:pt x="2" y="0"/>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120" name="Freeform 139"/>
              <p:cNvSpPr/>
              <p:nvPr/>
            </p:nvSpPr>
            <p:spPr bwMode="auto">
              <a:xfrm>
                <a:off x="7448550" y="4857750"/>
                <a:ext cx="53975" cy="66675"/>
              </a:xfrm>
              <a:custGeom>
                <a:avLst/>
                <a:gdLst>
                  <a:gd name="T0" fmla="*/ 2 w 34"/>
                  <a:gd name="T1" fmla="*/ 0 h 42"/>
                  <a:gd name="T2" fmla="*/ 16 w 34"/>
                  <a:gd name="T3" fmla="*/ 0 h 42"/>
                  <a:gd name="T4" fmla="*/ 32 w 34"/>
                  <a:gd name="T5" fmla="*/ 2 h 42"/>
                  <a:gd name="T6" fmla="*/ 32 w 34"/>
                  <a:gd name="T7" fmla="*/ 2 h 42"/>
                  <a:gd name="T8" fmla="*/ 34 w 34"/>
                  <a:gd name="T9" fmla="*/ 8 h 42"/>
                  <a:gd name="T10" fmla="*/ 34 w 34"/>
                  <a:gd name="T11" fmla="*/ 14 h 42"/>
                  <a:gd name="T12" fmla="*/ 30 w 34"/>
                  <a:gd name="T13" fmla="*/ 22 h 42"/>
                  <a:gd name="T14" fmla="*/ 30 w 34"/>
                  <a:gd name="T15" fmla="*/ 22 h 42"/>
                  <a:gd name="T16" fmla="*/ 30 w 34"/>
                  <a:gd name="T17" fmla="*/ 20 h 42"/>
                  <a:gd name="T18" fmla="*/ 30 w 34"/>
                  <a:gd name="T19" fmla="*/ 18 h 42"/>
                  <a:gd name="T20" fmla="*/ 28 w 34"/>
                  <a:gd name="T21" fmla="*/ 16 h 42"/>
                  <a:gd name="T22" fmla="*/ 28 w 34"/>
                  <a:gd name="T23" fmla="*/ 16 h 42"/>
                  <a:gd name="T24" fmla="*/ 26 w 34"/>
                  <a:gd name="T25" fmla="*/ 18 h 42"/>
                  <a:gd name="T26" fmla="*/ 26 w 34"/>
                  <a:gd name="T27" fmla="*/ 24 h 42"/>
                  <a:gd name="T28" fmla="*/ 22 w 34"/>
                  <a:gd name="T29" fmla="*/ 34 h 42"/>
                  <a:gd name="T30" fmla="*/ 16 w 34"/>
                  <a:gd name="T31" fmla="*/ 42 h 42"/>
                  <a:gd name="T32" fmla="*/ 16 w 34"/>
                  <a:gd name="T33" fmla="*/ 42 h 42"/>
                  <a:gd name="T34" fmla="*/ 8 w 34"/>
                  <a:gd name="T35" fmla="*/ 32 h 42"/>
                  <a:gd name="T36" fmla="*/ 6 w 34"/>
                  <a:gd name="T37" fmla="*/ 24 h 42"/>
                  <a:gd name="T38" fmla="*/ 6 w 34"/>
                  <a:gd name="T39" fmla="*/ 18 h 42"/>
                  <a:gd name="T40" fmla="*/ 4 w 34"/>
                  <a:gd name="T41" fmla="*/ 16 h 42"/>
                  <a:gd name="T42" fmla="*/ 2 w 34"/>
                  <a:gd name="T43" fmla="*/ 16 h 42"/>
                  <a:gd name="T44" fmla="*/ 2 w 34"/>
                  <a:gd name="T45" fmla="*/ 16 h 42"/>
                  <a:gd name="T46" fmla="*/ 2 w 34"/>
                  <a:gd name="T47" fmla="*/ 20 h 42"/>
                  <a:gd name="T48" fmla="*/ 2 w 34"/>
                  <a:gd name="T49" fmla="*/ 20 h 42"/>
                  <a:gd name="T50" fmla="*/ 2 w 34"/>
                  <a:gd name="T51" fmla="*/ 20 h 42"/>
                  <a:gd name="T52" fmla="*/ 0 w 34"/>
                  <a:gd name="T53" fmla="*/ 14 h 42"/>
                  <a:gd name="T54" fmla="*/ 0 w 34"/>
                  <a:gd name="T55" fmla="*/ 6 h 42"/>
                  <a:gd name="T56" fmla="*/ 2 w 34"/>
                  <a:gd name="T5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 h="42">
                    <a:moveTo>
                      <a:pt x="2" y="0"/>
                    </a:moveTo>
                    <a:lnTo>
                      <a:pt x="16" y="0"/>
                    </a:lnTo>
                    <a:lnTo>
                      <a:pt x="32" y="2"/>
                    </a:lnTo>
                    <a:lnTo>
                      <a:pt x="32" y="2"/>
                    </a:lnTo>
                    <a:lnTo>
                      <a:pt x="34" y="8"/>
                    </a:lnTo>
                    <a:lnTo>
                      <a:pt x="34" y="14"/>
                    </a:lnTo>
                    <a:lnTo>
                      <a:pt x="30" y="22"/>
                    </a:lnTo>
                    <a:lnTo>
                      <a:pt x="30" y="22"/>
                    </a:lnTo>
                    <a:lnTo>
                      <a:pt x="30" y="20"/>
                    </a:lnTo>
                    <a:lnTo>
                      <a:pt x="30" y="18"/>
                    </a:lnTo>
                    <a:lnTo>
                      <a:pt x="28" y="16"/>
                    </a:lnTo>
                    <a:lnTo>
                      <a:pt x="28" y="16"/>
                    </a:lnTo>
                    <a:lnTo>
                      <a:pt x="26" y="18"/>
                    </a:lnTo>
                    <a:lnTo>
                      <a:pt x="26" y="24"/>
                    </a:lnTo>
                    <a:lnTo>
                      <a:pt x="22" y="34"/>
                    </a:lnTo>
                    <a:lnTo>
                      <a:pt x="16" y="42"/>
                    </a:lnTo>
                    <a:lnTo>
                      <a:pt x="16" y="42"/>
                    </a:lnTo>
                    <a:lnTo>
                      <a:pt x="8" y="32"/>
                    </a:lnTo>
                    <a:lnTo>
                      <a:pt x="6" y="24"/>
                    </a:lnTo>
                    <a:lnTo>
                      <a:pt x="6" y="18"/>
                    </a:lnTo>
                    <a:lnTo>
                      <a:pt x="4" y="16"/>
                    </a:lnTo>
                    <a:lnTo>
                      <a:pt x="2" y="16"/>
                    </a:lnTo>
                    <a:lnTo>
                      <a:pt x="2" y="16"/>
                    </a:lnTo>
                    <a:lnTo>
                      <a:pt x="2" y="20"/>
                    </a:lnTo>
                    <a:lnTo>
                      <a:pt x="2" y="20"/>
                    </a:lnTo>
                    <a:lnTo>
                      <a:pt x="2" y="20"/>
                    </a:lnTo>
                    <a:lnTo>
                      <a:pt x="0" y="14"/>
                    </a:lnTo>
                    <a:lnTo>
                      <a:pt x="0" y="6"/>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grpSp>
        <p:grpSp>
          <p:nvGrpSpPr>
            <p:cNvPr id="26" name="Group 236"/>
            <p:cNvGrpSpPr/>
            <p:nvPr/>
          </p:nvGrpSpPr>
          <p:grpSpPr>
            <a:xfrm>
              <a:off x="13910703" y="8537037"/>
              <a:ext cx="1690504" cy="1692990"/>
              <a:chOff x="11680825" y="6232525"/>
              <a:chExt cx="2159000" cy="2162175"/>
            </a:xfrm>
          </p:grpSpPr>
          <p:sp>
            <p:nvSpPr>
              <p:cNvPr id="28" name="Freeform 140"/>
              <p:cNvSpPr/>
              <p:nvPr/>
            </p:nvSpPr>
            <p:spPr bwMode="auto">
              <a:xfrm>
                <a:off x="11680825" y="6235700"/>
                <a:ext cx="2159000" cy="2159000"/>
              </a:xfrm>
              <a:custGeom>
                <a:avLst/>
                <a:gdLst>
                  <a:gd name="T0" fmla="*/ 680 w 1360"/>
                  <a:gd name="T1" fmla="*/ 0 h 1360"/>
                  <a:gd name="T2" fmla="*/ 610 w 1360"/>
                  <a:gd name="T3" fmla="*/ 4 h 1360"/>
                  <a:gd name="T4" fmla="*/ 510 w 1360"/>
                  <a:gd name="T5" fmla="*/ 22 h 1360"/>
                  <a:gd name="T6" fmla="*/ 416 w 1360"/>
                  <a:gd name="T7" fmla="*/ 54 h 1360"/>
                  <a:gd name="T8" fmla="*/ 328 w 1360"/>
                  <a:gd name="T9" fmla="*/ 98 h 1360"/>
                  <a:gd name="T10" fmla="*/ 248 w 1360"/>
                  <a:gd name="T11" fmla="*/ 156 h 1360"/>
                  <a:gd name="T12" fmla="*/ 176 w 1360"/>
                  <a:gd name="T13" fmla="*/ 224 h 1360"/>
                  <a:gd name="T14" fmla="*/ 116 w 1360"/>
                  <a:gd name="T15" fmla="*/ 300 h 1360"/>
                  <a:gd name="T16" fmla="*/ 68 w 1360"/>
                  <a:gd name="T17" fmla="*/ 386 h 1360"/>
                  <a:gd name="T18" fmla="*/ 30 w 1360"/>
                  <a:gd name="T19" fmla="*/ 478 h 1360"/>
                  <a:gd name="T20" fmla="*/ 8 w 1360"/>
                  <a:gd name="T21" fmla="*/ 576 h 1360"/>
                  <a:gd name="T22" fmla="*/ 0 w 1360"/>
                  <a:gd name="T23" fmla="*/ 680 h 1360"/>
                  <a:gd name="T24" fmla="*/ 4 w 1360"/>
                  <a:gd name="T25" fmla="*/ 750 h 1360"/>
                  <a:gd name="T26" fmla="*/ 22 w 1360"/>
                  <a:gd name="T27" fmla="*/ 850 h 1360"/>
                  <a:gd name="T28" fmla="*/ 54 w 1360"/>
                  <a:gd name="T29" fmla="*/ 944 h 1360"/>
                  <a:gd name="T30" fmla="*/ 98 w 1360"/>
                  <a:gd name="T31" fmla="*/ 1032 h 1360"/>
                  <a:gd name="T32" fmla="*/ 156 w 1360"/>
                  <a:gd name="T33" fmla="*/ 1112 h 1360"/>
                  <a:gd name="T34" fmla="*/ 222 w 1360"/>
                  <a:gd name="T35" fmla="*/ 1182 h 1360"/>
                  <a:gd name="T36" fmla="*/ 300 w 1360"/>
                  <a:gd name="T37" fmla="*/ 1244 h 1360"/>
                  <a:gd name="T38" fmla="*/ 386 w 1360"/>
                  <a:gd name="T39" fmla="*/ 1292 h 1360"/>
                  <a:gd name="T40" fmla="*/ 478 w 1360"/>
                  <a:gd name="T41" fmla="*/ 1328 h 1360"/>
                  <a:gd name="T42" fmla="*/ 576 w 1360"/>
                  <a:gd name="T43" fmla="*/ 1352 h 1360"/>
                  <a:gd name="T44" fmla="*/ 680 w 1360"/>
                  <a:gd name="T45" fmla="*/ 1360 h 1360"/>
                  <a:gd name="T46" fmla="*/ 682 w 1360"/>
                  <a:gd name="T47" fmla="*/ 1360 h 1360"/>
                  <a:gd name="T48" fmla="*/ 786 w 1360"/>
                  <a:gd name="T49" fmla="*/ 1352 h 1360"/>
                  <a:gd name="T50" fmla="*/ 884 w 1360"/>
                  <a:gd name="T51" fmla="*/ 1328 h 1360"/>
                  <a:gd name="T52" fmla="*/ 976 w 1360"/>
                  <a:gd name="T53" fmla="*/ 1292 h 1360"/>
                  <a:gd name="T54" fmla="*/ 1062 w 1360"/>
                  <a:gd name="T55" fmla="*/ 1242 h 1360"/>
                  <a:gd name="T56" fmla="*/ 1138 w 1360"/>
                  <a:gd name="T57" fmla="*/ 1182 h 1360"/>
                  <a:gd name="T58" fmla="*/ 1206 w 1360"/>
                  <a:gd name="T59" fmla="*/ 1112 h 1360"/>
                  <a:gd name="T60" fmla="*/ 1262 w 1360"/>
                  <a:gd name="T61" fmla="*/ 1032 h 1360"/>
                  <a:gd name="T62" fmla="*/ 1306 w 1360"/>
                  <a:gd name="T63" fmla="*/ 944 h 1360"/>
                  <a:gd name="T64" fmla="*/ 1338 w 1360"/>
                  <a:gd name="T65" fmla="*/ 850 h 1360"/>
                  <a:gd name="T66" fmla="*/ 1356 w 1360"/>
                  <a:gd name="T67" fmla="*/ 750 h 1360"/>
                  <a:gd name="T68" fmla="*/ 1360 w 1360"/>
                  <a:gd name="T69" fmla="*/ 680 h 1360"/>
                  <a:gd name="T70" fmla="*/ 1352 w 1360"/>
                  <a:gd name="T71" fmla="*/ 576 h 1360"/>
                  <a:gd name="T72" fmla="*/ 1330 w 1360"/>
                  <a:gd name="T73" fmla="*/ 478 h 1360"/>
                  <a:gd name="T74" fmla="*/ 1294 w 1360"/>
                  <a:gd name="T75" fmla="*/ 386 h 1360"/>
                  <a:gd name="T76" fmla="*/ 1244 w 1360"/>
                  <a:gd name="T77" fmla="*/ 300 h 1360"/>
                  <a:gd name="T78" fmla="*/ 1184 w 1360"/>
                  <a:gd name="T79" fmla="*/ 224 h 1360"/>
                  <a:gd name="T80" fmla="*/ 1114 w 1360"/>
                  <a:gd name="T81" fmla="*/ 156 h 1360"/>
                  <a:gd name="T82" fmla="*/ 1034 w 1360"/>
                  <a:gd name="T83" fmla="*/ 100 h 1360"/>
                  <a:gd name="T84" fmla="*/ 946 w 1360"/>
                  <a:gd name="T85" fmla="*/ 54 h 1360"/>
                  <a:gd name="T86" fmla="*/ 852 w 1360"/>
                  <a:gd name="T87" fmla="*/ 22 h 1360"/>
                  <a:gd name="T88" fmla="*/ 752 w 1360"/>
                  <a:gd name="T89" fmla="*/ 4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60" h="1360">
                    <a:moveTo>
                      <a:pt x="682" y="0"/>
                    </a:moveTo>
                    <a:lnTo>
                      <a:pt x="682" y="0"/>
                    </a:lnTo>
                    <a:lnTo>
                      <a:pt x="680" y="0"/>
                    </a:lnTo>
                    <a:lnTo>
                      <a:pt x="680" y="0"/>
                    </a:lnTo>
                    <a:lnTo>
                      <a:pt x="646" y="2"/>
                    </a:lnTo>
                    <a:lnTo>
                      <a:pt x="610" y="4"/>
                    </a:lnTo>
                    <a:lnTo>
                      <a:pt x="576" y="8"/>
                    </a:lnTo>
                    <a:lnTo>
                      <a:pt x="544" y="14"/>
                    </a:lnTo>
                    <a:lnTo>
                      <a:pt x="510" y="22"/>
                    </a:lnTo>
                    <a:lnTo>
                      <a:pt x="478" y="32"/>
                    </a:lnTo>
                    <a:lnTo>
                      <a:pt x="446" y="42"/>
                    </a:lnTo>
                    <a:lnTo>
                      <a:pt x="416" y="54"/>
                    </a:lnTo>
                    <a:lnTo>
                      <a:pt x="386" y="68"/>
                    </a:lnTo>
                    <a:lnTo>
                      <a:pt x="356" y="82"/>
                    </a:lnTo>
                    <a:lnTo>
                      <a:pt x="328" y="98"/>
                    </a:lnTo>
                    <a:lnTo>
                      <a:pt x="300" y="116"/>
                    </a:lnTo>
                    <a:lnTo>
                      <a:pt x="274" y="136"/>
                    </a:lnTo>
                    <a:lnTo>
                      <a:pt x="248" y="156"/>
                    </a:lnTo>
                    <a:lnTo>
                      <a:pt x="222" y="178"/>
                    </a:lnTo>
                    <a:lnTo>
                      <a:pt x="200" y="200"/>
                    </a:lnTo>
                    <a:lnTo>
                      <a:pt x="176" y="224"/>
                    </a:lnTo>
                    <a:lnTo>
                      <a:pt x="156" y="248"/>
                    </a:lnTo>
                    <a:lnTo>
                      <a:pt x="136" y="274"/>
                    </a:lnTo>
                    <a:lnTo>
                      <a:pt x="116" y="300"/>
                    </a:lnTo>
                    <a:lnTo>
                      <a:pt x="98" y="328"/>
                    </a:lnTo>
                    <a:lnTo>
                      <a:pt x="82" y="356"/>
                    </a:lnTo>
                    <a:lnTo>
                      <a:pt x="68" y="386"/>
                    </a:lnTo>
                    <a:lnTo>
                      <a:pt x="54" y="416"/>
                    </a:lnTo>
                    <a:lnTo>
                      <a:pt x="42" y="446"/>
                    </a:lnTo>
                    <a:lnTo>
                      <a:pt x="30" y="478"/>
                    </a:lnTo>
                    <a:lnTo>
                      <a:pt x="22" y="510"/>
                    </a:lnTo>
                    <a:lnTo>
                      <a:pt x="14" y="544"/>
                    </a:lnTo>
                    <a:lnTo>
                      <a:pt x="8" y="576"/>
                    </a:lnTo>
                    <a:lnTo>
                      <a:pt x="4" y="610"/>
                    </a:lnTo>
                    <a:lnTo>
                      <a:pt x="2" y="646"/>
                    </a:lnTo>
                    <a:lnTo>
                      <a:pt x="0" y="680"/>
                    </a:lnTo>
                    <a:lnTo>
                      <a:pt x="0" y="680"/>
                    </a:lnTo>
                    <a:lnTo>
                      <a:pt x="2" y="714"/>
                    </a:lnTo>
                    <a:lnTo>
                      <a:pt x="4" y="750"/>
                    </a:lnTo>
                    <a:lnTo>
                      <a:pt x="8" y="784"/>
                    </a:lnTo>
                    <a:lnTo>
                      <a:pt x="14" y="816"/>
                    </a:lnTo>
                    <a:lnTo>
                      <a:pt x="22" y="850"/>
                    </a:lnTo>
                    <a:lnTo>
                      <a:pt x="30" y="882"/>
                    </a:lnTo>
                    <a:lnTo>
                      <a:pt x="42" y="914"/>
                    </a:lnTo>
                    <a:lnTo>
                      <a:pt x="54" y="944"/>
                    </a:lnTo>
                    <a:lnTo>
                      <a:pt x="68" y="974"/>
                    </a:lnTo>
                    <a:lnTo>
                      <a:pt x="82" y="1004"/>
                    </a:lnTo>
                    <a:lnTo>
                      <a:pt x="98" y="1032"/>
                    </a:lnTo>
                    <a:lnTo>
                      <a:pt x="116" y="1060"/>
                    </a:lnTo>
                    <a:lnTo>
                      <a:pt x="136" y="1086"/>
                    </a:lnTo>
                    <a:lnTo>
                      <a:pt x="156" y="1112"/>
                    </a:lnTo>
                    <a:lnTo>
                      <a:pt x="176" y="1136"/>
                    </a:lnTo>
                    <a:lnTo>
                      <a:pt x="200" y="1160"/>
                    </a:lnTo>
                    <a:lnTo>
                      <a:pt x="222" y="1182"/>
                    </a:lnTo>
                    <a:lnTo>
                      <a:pt x="248" y="1204"/>
                    </a:lnTo>
                    <a:lnTo>
                      <a:pt x="274" y="1224"/>
                    </a:lnTo>
                    <a:lnTo>
                      <a:pt x="300" y="1244"/>
                    </a:lnTo>
                    <a:lnTo>
                      <a:pt x="328" y="1262"/>
                    </a:lnTo>
                    <a:lnTo>
                      <a:pt x="356" y="1278"/>
                    </a:lnTo>
                    <a:lnTo>
                      <a:pt x="386" y="1292"/>
                    </a:lnTo>
                    <a:lnTo>
                      <a:pt x="416" y="1306"/>
                    </a:lnTo>
                    <a:lnTo>
                      <a:pt x="446" y="1318"/>
                    </a:lnTo>
                    <a:lnTo>
                      <a:pt x="478" y="1328"/>
                    </a:lnTo>
                    <a:lnTo>
                      <a:pt x="510" y="1338"/>
                    </a:lnTo>
                    <a:lnTo>
                      <a:pt x="544" y="1346"/>
                    </a:lnTo>
                    <a:lnTo>
                      <a:pt x="576" y="1352"/>
                    </a:lnTo>
                    <a:lnTo>
                      <a:pt x="610" y="1356"/>
                    </a:lnTo>
                    <a:lnTo>
                      <a:pt x="646" y="1358"/>
                    </a:lnTo>
                    <a:lnTo>
                      <a:pt x="680" y="1360"/>
                    </a:lnTo>
                    <a:lnTo>
                      <a:pt x="680" y="1360"/>
                    </a:lnTo>
                    <a:lnTo>
                      <a:pt x="682" y="1360"/>
                    </a:lnTo>
                    <a:lnTo>
                      <a:pt x="682" y="1360"/>
                    </a:lnTo>
                    <a:lnTo>
                      <a:pt x="718" y="1358"/>
                    </a:lnTo>
                    <a:lnTo>
                      <a:pt x="752" y="1356"/>
                    </a:lnTo>
                    <a:lnTo>
                      <a:pt x="786" y="1352"/>
                    </a:lnTo>
                    <a:lnTo>
                      <a:pt x="820" y="1346"/>
                    </a:lnTo>
                    <a:lnTo>
                      <a:pt x="852" y="1338"/>
                    </a:lnTo>
                    <a:lnTo>
                      <a:pt x="884" y="1328"/>
                    </a:lnTo>
                    <a:lnTo>
                      <a:pt x="916" y="1318"/>
                    </a:lnTo>
                    <a:lnTo>
                      <a:pt x="946" y="1306"/>
                    </a:lnTo>
                    <a:lnTo>
                      <a:pt x="976" y="1292"/>
                    </a:lnTo>
                    <a:lnTo>
                      <a:pt x="1006" y="1276"/>
                    </a:lnTo>
                    <a:lnTo>
                      <a:pt x="1034" y="1260"/>
                    </a:lnTo>
                    <a:lnTo>
                      <a:pt x="1062" y="1242"/>
                    </a:lnTo>
                    <a:lnTo>
                      <a:pt x="1088" y="1224"/>
                    </a:lnTo>
                    <a:lnTo>
                      <a:pt x="1114" y="1204"/>
                    </a:lnTo>
                    <a:lnTo>
                      <a:pt x="1138" y="1182"/>
                    </a:lnTo>
                    <a:lnTo>
                      <a:pt x="1162" y="1160"/>
                    </a:lnTo>
                    <a:lnTo>
                      <a:pt x="1184" y="1136"/>
                    </a:lnTo>
                    <a:lnTo>
                      <a:pt x="1206" y="1112"/>
                    </a:lnTo>
                    <a:lnTo>
                      <a:pt x="1226" y="1086"/>
                    </a:lnTo>
                    <a:lnTo>
                      <a:pt x="1244" y="1060"/>
                    </a:lnTo>
                    <a:lnTo>
                      <a:pt x="1262" y="1032"/>
                    </a:lnTo>
                    <a:lnTo>
                      <a:pt x="1278" y="1004"/>
                    </a:lnTo>
                    <a:lnTo>
                      <a:pt x="1294" y="974"/>
                    </a:lnTo>
                    <a:lnTo>
                      <a:pt x="1306" y="944"/>
                    </a:lnTo>
                    <a:lnTo>
                      <a:pt x="1320" y="914"/>
                    </a:lnTo>
                    <a:lnTo>
                      <a:pt x="1330" y="882"/>
                    </a:lnTo>
                    <a:lnTo>
                      <a:pt x="1338" y="850"/>
                    </a:lnTo>
                    <a:lnTo>
                      <a:pt x="1346" y="816"/>
                    </a:lnTo>
                    <a:lnTo>
                      <a:pt x="1352" y="784"/>
                    </a:lnTo>
                    <a:lnTo>
                      <a:pt x="1356" y="750"/>
                    </a:lnTo>
                    <a:lnTo>
                      <a:pt x="1360" y="714"/>
                    </a:lnTo>
                    <a:lnTo>
                      <a:pt x="1360" y="680"/>
                    </a:lnTo>
                    <a:lnTo>
                      <a:pt x="1360" y="680"/>
                    </a:lnTo>
                    <a:lnTo>
                      <a:pt x="1360" y="646"/>
                    </a:lnTo>
                    <a:lnTo>
                      <a:pt x="1356" y="610"/>
                    </a:lnTo>
                    <a:lnTo>
                      <a:pt x="1352" y="576"/>
                    </a:lnTo>
                    <a:lnTo>
                      <a:pt x="1346" y="544"/>
                    </a:lnTo>
                    <a:lnTo>
                      <a:pt x="1338" y="510"/>
                    </a:lnTo>
                    <a:lnTo>
                      <a:pt x="1330" y="478"/>
                    </a:lnTo>
                    <a:lnTo>
                      <a:pt x="1320" y="446"/>
                    </a:lnTo>
                    <a:lnTo>
                      <a:pt x="1306" y="416"/>
                    </a:lnTo>
                    <a:lnTo>
                      <a:pt x="1294" y="386"/>
                    </a:lnTo>
                    <a:lnTo>
                      <a:pt x="1278" y="356"/>
                    </a:lnTo>
                    <a:lnTo>
                      <a:pt x="1262" y="328"/>
                    </a:lnTo>
                    <a:lnTo>
                      <a:pt x="1244" y="300"/>
                    </a:lnTo>
                    <a:lnTo>
                      <a:pt x="1226" y="274"/>
                    </a:lnTo>
                    <a:lnTo>
                      <a:pt x="1206" y="248"/>
                    </a:lnTo>
                    <a:lnTo>
                      <a:pt x="1184" y="224"/>
                    </a:lnTo>
                    <a:lnTo>
                      <a:pt x="1162" y="200"/>
                    </a:lnTo>
                    <a:lnTo>
                      <a:pt x="1138" y="178"/>
                    </a:lnTo>
                    <a:lnTo>
                      <a:pt x="1114" y="156"/>
                    </a:lnTo>
                    <a:lnTo>
                      <a:pt x="1088" y="136"/>
                    </a:lnTo>
                    <a:lnTo>
                      <a:pt x="1062" y="118"/>
                    </a:lnTo>
                    <a:lnTo>
                      <a:pt x="1034" y="100"/>
                    </a:lnTo>
                    <a:lnTo>
                      <a:pt x="1006" y="84"/>
                    </a:lnTo>
                    <a:lnTo>
                      <a:pt x="976" y="68"/>
                    </a:lnTo>
                    <a:lnTo>
                      <a:pt x="946" y="54"/>
                    </a:lnTo>
                    <a:lnTo>
                      <a:pt x="916" y="42"/>
                    </a:lnTo>
                    <a:lnTo>
                      <a:pt x="884" y="32"/>
                    </a:lnTo>
                    <a:lnTo>
                      <a:pt x="852" y="22"/>
                    </a:lnTo>
                    <a:lnTo>
                      <a:pt x="820" y="14"/>
                    </a:lnTo>
                    <a:lnTo>
                      <a:pt x="786" y="8"/>
                    </a:lnTo>
                    <a:lnTo>
                      <a:pt x="752" y="4"/>
                    </a:lnTo>
                    <a:lnTo>
                      <a:pt x="718" y="2"/>
                    </a:lnTo>
                    <a:lnTo>
                      <a:pt x="68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sp>
            <p:nvSpPr>
              <p:cNvPr id="29" name="Freeform 144"/>
              <p:cNvSpPr>
                <a:spLocks noEditPoints="1"/>
              </p:cNvSpPr>
              <p:nvPr/>
            </p:nvSpPr>
            <p:spPr bwMode="auto">
              <a:xfrm>
                <a:off x="11680825" y="6232525"/>
                <a:ext cx="2117725" cy="2162175"/>
              </a:xfrm>
              <a:custGeom>
                <a:avLst/>
                <a:gdLst>
                  <a:gd name="T0" fmla="*/ 1204 w 1334"/>
                  <a:gd name="T1" fmla="*/ 406 h 1362"/>
                  <a:gd name="T2" fmla="*/ 1190 w 1334"/>
                  <a:gd name="T3" fmla="*/ 400 h 1362"/>
                  <a:gd name="T4" fmla="*/ 1172 w 1334"/>
                  <a:gd name="T5" fmla="*/ 408 h 1362"/>
                  <a:gd name="T6" fmla="*/ 1010 w 1334"/>
                  <a:gd name="T7" fmla="*/ 434 h 1362"/>
                  <a:gd name="T8" fmla="*/ 1032 w 1334"/>
                  <a:gd name="T9" fmla="*/ 352 h 1362"/>
                  <a:gd name="T10" fmla="*/ 1140 w 1334"/>
                  <a:gd name="T11" fmla="*/ 276 h 1362"/>
                  <a:gd name="T12" fmla="*/ 1122 w 1334"/>
                  <a:gd name="T13" fmla="*/ 186 h 1362"/>
                  <a:gd name="T14" fmla="*/ 1008 w 1334"/>
                  <a:gd name="T15" fmla="*/ 84 h 1362"/>
                  <a:gd name="T16" fmla="*/ 808 w 1334"/>
                  <a:gd name="T17" fmla="*/ 12 h 1362"/>
                  <a:gd name="T18" fmla="*/ 626 w 1334"/>
                  <a:gd name="T19" fmla="*/ 2 h 1362"/>
                  <a:gd name="T20" fmla="*/ 282 w 1334"/>
                  <a:gd name="T21" fmla="*/ 132 h 1362"/>
                  <a:gd name="T22" fmla="*/ 360 w 1334"/>
                  <a:gd name="T23" fmla="*/ 142 h 1362"/>
                  <a:gd name="T24" fmla="*/ 458 w 1334"/>
                  <a:gd name="T25" fmla="*/ 120 h 1362"/>
                  <a:gd name="T26" fmla="*/ 432 w 1334"/>
                  <a:gd name="T27" fmla="*/ 138 h 1362"/>
                  <a:gd name="T28" fmla="*/ 496 w 1334"/>
                  <a:gd name="T29" fmla="*/ 124 h 1362"/>
                  <a:gd name="T30" fmla="*/ 562 w 1334"/>
                  <a:gd name="T31" fmla="*/ 118 h 1362"/>
                  <a:gd name="T32" fmla="*/ 706 w 1334"/>
                  <a:gd name="T33" fmla="*/ 178 h 1362"/>
                  <a:gd name="T34" fmla="*/ 590 w 1334"/>
                  <a:gd name="T35" fmla="*/ 146 h 1362"/>
                  <a:gd name="T36" fmla="*/ 560 w 1334"/>
                  <a:gd name="T37" fmla="*/ 180 h 1362"/>
                  <a:gd name="T38" fmla="*/ 432 w 1334"/>
                  <a:gd name="T39" fmla="*/ 220 h 1362"/>
                  <a:gd name="T40" fmla="*/ 556 w 1334"/>
                  <a:gd name="T41" fmla="*/ 256 h 1362"/>
                  <a:gd name="T42" fmla="*/ 670 w 1334"/>
                  <a:gd name="T43" fmla="*/ 260 h 1362"/>
                  <a:gd name="T44" fmla="*/ 702 w 1334"/>
                  <a:gd name="T45" fmla="*/ 346 h 1362"/>
                  <a:gd name="T46" fmla="*/ 664 w 1334"/>
                  <a:gd name="T47" fmla="*/ 314 h 1362"/>
                  <a:gd name="T48" fmla="*/ 620 w 1334"/>
                  <a:gd name="T49" fmla="*/ 314 h 1362"/>
                  <a:gd name="T50" fmla="*/ 610 w 1334"/>
                  <a:gd name="T51" fmla="*/ 324 h 1362"/>
                  <a:gd name="T52" fmla="*/ 510 w 1334"/>
                  <a:gd name="T53" fmla="*/ 384 h 1362"/>
                  <a:gd name="T54" fmla="*/ 376 w 1334"/>
                  <a:gd name="T55" fmla="*/ 500 h 1362"/>
                  <a:gd name="T56" fmla="*/ 326 w 1334"/>
                  <a:gd name="T57" fmla="*/ 576 h 1362"/>
                  <a:gd name="T58" fmla="*/ 488 w 1334"/>
                  <a:gd name="T59" fmla="*/ 668 h 1362"/>
                  <a:gd name="T60" fmla="*/ 650 w 1334"/>
                  <a:gd name="T61" fmla="*/ 752 h 1362"/>
                  <a:gd name="T62" fmla="*/ 798 w 1334"/>
                  <a:gd name="T63" fmla="*/ 866 h 1362"/>
                  <a:gd name="T64" fmla="*/ 692 w 1334"/>
                  <a:gd name="T65" fmla="*/ 1070 h 1362"/>
                  <a:gd name="T66" fmla="*/ 586 w 1334"/>
                  <a:gd name="T67" fmla="*/ 1190 h 1362"/>
                  <a:gd name="T68" fmla="*/ 590 w 1334"/>
                  <a:gd name="T69" fmla="*/ 1274 h 1362"/>
                  <a:gd name="T70" fmla="*/ 484 w 1334"/>
                  <a:gd name="T71" fmla="*/ 1136 h 1362"/>
                  <a:gd name="T72" fmla="*/ 438 w 1334"/>
                  <a:gd name="T73" fmla="*/ 932 h 1362"/>
                  <a:gd name="T74" fmla="*/ 398 w 1334"/>
                  <a:gd name="T75" fmla="*/ 712 h 1362"/>
                  <a:gd name="T76" fmla="*/ 236 w 1334"/>
                  <a:gd name="T77" fmla="*/ 640 h 1362"/>
                  <a:gd name="T78" fmla="*/ 110 w 1334"/>
                  <a:gd name="T79" fmla="*/ 514 h 1362"/>
                  <a:gd name="T80" fmla="*/ 54 w 1334"/>
                  <a:gd name="T81" fmla="*/ 414 h 1362"/>
                  <a:gd name="T82" fmla="*/ 4 w 1334"/>
                  <a:gd name="T83" fmla="*/ 612 h 1362"/>
                  <a:gd name="T84" fmla="*/ 14 w 1334"/>
                  <a:gd name="T85" fmla="*/ 818 h 1362"/>
                  <a:gd name="T86" fmla="*/ 100 w 1334"/>
                  <a:gd name="T87" fmla="*/ 1034 h 1362"/>
                  <a:gd name="T88" fmla="*/ 248 w 1334"/>
                  <a:gd name="T89" fmla="*/ 1206 h 1362"/>
                  <a:gd name="T90" fmla="*/ 448 w 1334"/>
                  <a:gd name="T91" fmla="*/ 1320 h 1362"/>
                  <a:gd name="T92" fmla="*/ 682 w 1334"/>
                  <a:gd name="T93" fmla="*/ 1362 h 1362"/>
                  <a:gd name="T94" fmla="*/ 874 w 1334"/>
                  <a:gd name="T95" fmla="*/ 1334 h 1362"/>
                  <a:gd name="T96" fmla="*/ 1104 w 1334"/>
                  <a:gd name="T97" fmla="*/ 1214 h 1362"/>
                  <a:gd name="T98" fmla="*/ 1160 w 1334"/>
                  <a:gd name="T99" fmla="*/ 1030 h 1362"/>
                  <a:gd name="T100" fmla="*/ 1080 w 1334"/>
                  <a:gd name="T101" fmla="*/ 740 h 1362"/>
                  <a:gd name="T102" fmla="*/ 874 w 1334"/>
                  <a:gd name="T103" fmla="*/ 668 h 1362"/>
                  <a:gd name="T104" fmla="*/ 942 w 1334"/>
                  <a:gd name="T105" fmla="*/ 468 h 1362"/>
                  <a:gd name="T106" fmla="*/ 1186 w 1334"/>
                  <a:gd name="T107" fmla="*/ 484 h 1362"/>
                  <a:gd name="T108" fmla="*/ 1334 w 1334"/>
                  <a:gd name="T109" fmla="*/ 490 h 1362"/>
                  <a:gd name="T110" fmla="*/ 1028 w 1334"/>
                  <a:gd name="T111" fmla="*/ 254 h 1362"/>
                  <a:gd name="T112" fmla="*/ 1006 w 1334"/>
                  <a:gd name="T113" fmla="*/ 284 h 1362"/>
                  <a:gd name="T114" fmla="*/ 972 w 1334"/>
                  <a:gd name="T115" fmla="*/ 262 h 1362"/>
                  <a:gd name="T116" fmla="*/ 588 w 1334"/>
                  <a:gd name="T117" fmla="*/ 368 h 1362"/>
                  <a:gd name="T118" fmla="*/ 628 w 1334"/>
                  <a:gd name="T119" fmla="*/ 352 h 1362"/>
                  <a:gd name="T120" fmla="*/ 602 w 1334"/>
                  <a:gd name="T121" fmla="*/ 35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34" h="1362">
                    <a:moveTo>
                      <a:pt x="1316" y="436"/>
                    </a:moveTo>
                    <a:lnTo>
                      <a:pt x="1280" y="436"/>
                    </a:lnTo>
                    <a:lnTo>
                      <a:pt x="1262" y="416"/>
                    </a:lnTo>
                    <a:lnTo>
                      <a:pt x="1258" y="386"/>
                    </a:lnTo>
                    <a:lnTo>
                      <a:pt x="1240" y="396"/>
                    </a:lnTo>
                    <a:lnTo>
                      <a:pt x="1230" y="434"/>
                    </a:lnTo>
                    <a:lnTo>
                      <a:pt x="1204" y="406"/>
                    </a:lnTo>
                    <a:lnTo>
                      <a:pt x="1204" y="380"/>
                    </a:lnTo>
                    <a:lnTo>
                      <a:pt x="1178" y="358"/>
                    </a:lnTo>
                    <a:lnTo>
                      <a:pt x="1168" y="348"/>
                    </a:lnTo>
                    <a:lnTo>
                      <a:pt x="1140" y="348"/>
                    </a:lnTo>
                    <a:lnTo>
                      <a:pt x="1148" y="374"/>
                    </a:lnTo>
                    <a:lnTo>
                      <a:pt x="1184" y="394"/>
                    </a:lnTo>
                    <a:lnTo>
                      <a:pt x="1190" y="400"/>
                    </a:lnTo>
                    <a:lnTo>
                      <a:pt x="1182" y="404"/>
                    </a:lnTo>
                    <a:lnTo>
                      <a:pt x="1182" y="426"/>
                    </a:lnTo>
                    <a:lnTo>
                      <a:pt x="1166" y="432"/>
                    </a:lnTo>
                    <a:lnTo>
                      <a:pt x="1150" y="430"/>
                    </a:lnTo>
                    <a:lnTo>
                      <a:pt x="1142" y="416"/>
                    </a:lnTo>
                    <a:lnTo>
                      <a:pt x="1166" y="418"/>
                    </a:lnTo>
                    <a:lnTo>
                      <a:pt x="1172" y="408"/>
                    </a:lnTo>
                    <a:lnTo>
                      <a:pt x="1118" y="372"/>
                    </a:lnTo>
                    <a:lnTo>
                      <a:pt x="1114" y="358"/>
                    </a:lnTo>
                    <a:lnTo>
                      <a:pt x="1094" y="378"/>
                    </a:lnTo>
                    <a:lnTo>
                      <a:pt x="1072" y="372"/>
                    </a:lnTo>
                    <a:lnTo>
                      <a:pt x="1038" y="416"/>
                    </a:lnTo>
                    <a:lnTo>
                      <a:pt x="1032" y="432"/>
                    </a:lnTo>
                    <a:lnTo>
                      <a:pt x="1010" y="434"/>
                    </a:lnTo>
                    <a:lnTo>
                      <a:pt x="978" y="434"/>
                    </a:lnTo>
                    <a:lnTo>
                      <a:pt x="960" y="426"/>
                    </a:lnTo>
                    <a:lnTo>
                      <a:pt x="954" y="388"/>
                    </a:lnTo>
                    <a:lnTo>
                      <a:pt x="962" y="370"/>
                    </a:lnTo>
                    <a:lnTo>
                      <a:pt x="994" y="364"/>
                    </a:lnTo>
                    <a:lnTo>
                      <a:pt x="1028" y="370"/>
                    </a:lnTo>
                    <a:lnTo>
                      <a:pt x="1032" y="352"/>
                    </a:lnTo>
                    <a:lnTo>
                      <a:pt x="1018" y="348"/>
                    </a:lnTo>
                    <a:lnTo>
                      <a:pt x="1022" y="318"/>
                    </a:lnTo>
                    <a:lnTo>
                      <a:pt x="1058" y="312"/>
                    </a:lnTo>
                    <a:lnTo>
                      <a:pt x="1082" y="278"/>
                    </a:lnTo>
                    <a:lnTo>
                      <a:pt x="1108" y="274"/>
                    </a:lnTo>
                    <a:lnTo>
                      <a:pt x="1130" y="276"/>
                    </a:lnTo>
                    <a:lnTo>
                      <a:pt x="1140" y="276"/>
                    </a:lnTo>
                    <a:lnTo>
                      <a:pt x="1134" y="244"/>
                    </a:lnTo>
                    <a:lnTo>
                      <a:pt x="1106" y="256"/>
                    </a:lnTo>
                    <a:lnTo>
                      <a:pt x="1096" y="230"/>
                    </a:lnTo>
                    <a:lnTo>
                      <a:pt x="1080" y="228"/>
                    </a:lnTo>
                    <a:lnTo>
                      <a:pt x="1078" y="212"/>
                    </a:lnTo>
                    <a:lnTo>
                      <a:pt x="1092" y="198"/>
                    </a:lnTo>
                    <a:lnTo>
                      <a:pt x="1122" y="186"/>
                    </a:lnTo>
                    <a:lnTo>
                      <a:pt x="1130" y="170"/>
                    </a:lnTo>
                    <a:lnTo>
                      <a:pt x="1130" y="170"/>
                    </a:lnTo>
                    <a:lnTo>
                      <a:pt x="1108" y="152"/>
                    </a:lnTo>
                    <a:lnTo>
                      <a:pt x="1084" y="134"/>
                    </a:lnTo>
                    <a:lnTo>
                      <a:pt x="1060" y="116"/>
                    </a:lnTo>
                    <a:lnTo>
                      <a:pt x="1034" y="100"/>
                    </a:lnTo>
                    <a:lnTo>
                      <a:pt x="1008" y="84"/>
                    </a:lnTo>
                    <a:lnTo>
                      <a:pt x="982" y="70"/>
                    </a:lnTo>
                    <a:lnTo>
                      <a:pt x="954" y="58"/>
                    </a:lnTo>
                    <a:lnTo>
                      <a:pt x="926" y="46"/>
                    </a:lnTo>
                    <a:lnTo>
                      <a:pt x="898" y="36"/>
                    </a:lnTo>
                    <a:lnTo>
                      <a:pt x="868" y="26"/>
                    </a:lnTo>
                    <a:lnTo>
                      <a:pt x="838" y="20"/>
                    </a:lnTo>
                    <a:lnTo>
                      <a:pt x="808" y="12"/>
                    </a:lnTo>
                    <a:lnTo>
                      <a:pt x="778" y="8"/>
                    </a:lnTo>
                    <a:lnTo>
                      <a:pt x="746" y="4"/>
                    </a:lnTo>
                    <a:lnTo>
                      <a:pt x="714" y="2"/>
                    </a:lnTo>
                    <a:lnTo>
                      <a:pt x="682" y="0"/>
                    </a:lnTo>
                    <a:lnTo>
                      <a:pt x="682" y="0"/>
                    </a:lnTo>
                    <a:lnTo>
                      <a:pt x="682" y="0"/>
                    </a:lnTo>
                    <a:lnTo>
                      <a:pt x="626" y="2"/>
                    </a:lnTo>
                    <a:lnTo>
                      <a:pt x="572" y="10"/>
                    </a:lnTo>
                    <a:lnTo>
                      <a:pt x="518" y="20"/>
                    </a:lnTo>
                    <a:lnTo>
                      <a:pt x="468" y="36"/>
                    </a:lnTo>
                    <a:lnTo>
                      <a:pt x="418" y="54"/>
                    </a:lnTo>
                    <a:lnTo>
                      <a:pt x="370" y="76"/>
                    </a:lnTo>
                    <a:lnTo>
                      <a:pt x="324" y="102"/>
                    </a:lnTo>
                    <a:lnTo>
                      <a:pt x="282" y="132"/>
                    </a:lnTo>
                    <a:lnTo>
                      <a:pt x="316" y="130"/>
                    </a:lnTo>
                    <a:lnTo>
                      <a:pt x="330" y="140"/>
                    </a:lnTo>
                    <a:lnTo>
                      <a:pt x="360" y="146"/>
                    </a:lnTo>
                    <a:lnTo>
                      <a:pt x="362" y="156"/>
                    </a:lnTo>
                    <a:lnTo>
                      <a:pt x="408" y="158"/>
                    </a:lnTo>
                    <a:lnTo>
                      <a:pt x="402" y="144"/>
                    </a:lnTo>
                    <a:lnTo>
                      <a:pt x="360" y="142"/>
                    </a:lnTo>
                    <a:lnTo>
                      <a:pt x="370" y="134"/>
                    </a:lnTo>
                    <a:lnTo>
                      <a:pt x="368" y="122"/>
                    </a:lnTo>
                    <a:lnTo>
                      <a:pt x="330" y="122"/>
                    </a:lnTo>
                    <a:lnTo>
                      <a:pt x="370" y="92"/>
                    </a:lnTo>
                    <a:lnTo>
                      <a:pt x="408" y="92"/>
                    </a:lnTo>
                    <a:lnTo>
                      <a:pt x="426" y="118"/>
                    </a:lnTo>
                    <a:lnTo>
                      <a:pt x="458" y="120"/>
                    </a:lnTo>
                    <a:lnTo>
                      <a:pt x="476" y="102"/>
                    </a:lnTo>
                    <a:lnTo>
                      <a:pt x="488" y="108"/>
                    </a:lnTo>
                    <a:lnTo>
                      <a:pt x="464" y="134"/>
                    </a:lnTo>
                    <a:lnTo>
                      <a:pt x="464" y="134"/>
                    </a:lnTo>
                    <a:lnTo>
                      <a:pt x="430" y="134"/>
                    </a:lnTo>
                    <a:lnTo>
                      <a:pt x="430" y="134"/>
                    </a:lnTo>
                    <a:lnTo>
                      <a:pt x="432" y="138"/>
                    </a:lnTo>
                    <a:lnTo>
                      <a:pt x="434" y="146"/>
                    </a:lnTo>
                    <a:lnTo>
                      <a:pt x="434" y="158"/>
                    </a:lnTo>
                    <a:lnTo>
                      <a:pt x="476" y="156"/>
                    </a:lnTo>
                    <a:lnTo>
                      <a:pt x="480" y="144"/>
                    </a:lnTo>
                    <a:lnTo>
                      <a:pt x="508" y="144"/>
                    </a:lnTo>
                    <a:lnTo>
                      <a:pt x="512" y="126"/>
                    </a:lnTo>
                    <a:lnTo>
                      <a:pt x="496" y="124"/>
                    </a:lnTo>
                    <a:lnTo>
                      <a:pt x="502" y="108"/>
                    </a:lnTo>
                    <a:lnTo>
                      <a:pt x="514" y="104"/>
                    </a:lnTo>
                    <a:lnTo>
                      <a:pt x="560" y="106"/>
                    </a:lnTo>
                    <a:lnTo>
                      <a:pt x="534" y="130"/>
                    </a:lnTo>
                    <a:lnTo>
                      <a:pt x="538" y="146"/>
                    </a:lnTo>
                    <a:lnTo>
                      <a:pt x="564" y="150"/>
                    </a:lnTo>
                    <a:lnTo>
                      <a:pt x="562" y="118"/>
                    </a:lnTo>
                    <a:lnTo>
                      <a:pt x="588" y="106"/>
                    </a:lnTo>
                    <a:lnTo>
                      <a:pt x="632" y="100"/>
                    </a:lnTo>
                    <a:lnTo>
                      <a:pt x="682" y="124"/>
                    </a:lnTo>
                    <a:lnTo>
                      <a:pt x="696" y="130"/>
                    </a:lnTo>
                    <a:lnTo>
                      <a:pt x="696" y="154"/>
                    </a:lnTo>
                    <a:lnTo>
                      <a:pt x="716" y="158"/>
                    </a:lnTo>
                    <a:lnTo>
                      <a:pt x="706" y="178"/>
                    </a:lnTo>
                    <a:lnTo>
                      <a:pt x="682" y="178"/>
                    </a:lnTo>
                    <a:lnTo>
                      <a:pt x="676" y="178"/>
                    </a:lnTo>
                    <a:lnTo>
                      <a:pt x="668" y="200"/>
                    </a:lnTo>
                    <a:lnTo>
                      <a:pt x="602" y="184"/>
                    </a:lnTo>
                    <a:lnTo>
                      <a:pt x="654" y="156"/>
                    </a:lnTo>
                    <a:lnTo>
                      <a:pt x="634" y="140"/>
                    </a:lnTo>
                    <a:lnTo>
                      <a:pt x="590" y="146"/>
                    </a:lnTo>
                    <a:lnTo>
                      <a:pt x="586" y="150"/>
                    </a:lnTo>
                    <a:lnTo>
                      <a:pt x="586" y="150"/>
                    </a:lnTo>
                    <a:lnTo>
                      <a:pt x="586" y="150"/>
                    </a:lnTo>
                    <a:lnTo>
                      <a:pt x="572" y="164"/>
                    </a:lnTo>
                    <a:lnTo>
                      <a:pt x="550" y="166"/>
                    </a:lnTo>
                    <a:lnTo>
                      <a:pt x="552" y="176"/>
                    </a:lnTo>
                    <a:lnTo>
                      <a:pt x="560" y="180"/>
                    </a:lnTo>
                    <a:lnTo>
                      <a:pt x="560" y="182"/>
                    </a:lnTo>
                    <a:lnTo>
                      <a:pt x="542" y="186"/>
                    </a:lnTo>
                    <a:lnTo>
                      <a:pt x="542" y="196"/>
                    </a:lnTo>
                    <a:lnTo>
                      <a:pt x="524" y="196"/>
                    </a:lnTo>
                    <a:lnTo>
                      <a:pt x="522" y="176"/>
                    </a:lnTo>
                    <a:lnTo>
                      <a:pt x="492" y="186"/>
                    </a:lnTo>
                    <a:lnTo>
                      <a:pt x="432" y="220"/>
                    </a:lnTo>
                    <a:lnTo>
                      <a:pt x="438" y="246"/>
                    </a:lnTo>
                    <a:lnTo>
                      <a:pt x="456" y="256"/>
                    </a:lnTo>
                    <a:lnTo>
                      <a:pt x="490" y="262"/>
                    </a:lnTo>
                    <a:lnTo>
                      <a:pt x="490" y="300"/>
                    </a:lnTo>
                    <a:lnTo>
                      <a:pt x="504" y="298"/>
                    </a:lnTo>
                    <a:lnTo>
                      <a:pt x="520" y="268"/>
                    </a:lnTo>
                    <a:lnTo>
                      <a:pt x="556" y="256"/>
                    </a:lnTo>
                    <a:lnTo>
                      <a:pt x="556" y="210"/>
                    </a:lnTo>
                    <a:lnTo>
                      <a:pt x="576" y="194"/>
                    </a:lnTo>
                    <a:lnTo>
                      <a:pt x="624" y="206"/>
                    </a:lnTo>
                    <a:lnTo>
                      <a:pt x="620" y="236"/>
                    </a:lnTo>
                    <a:lnTo>
                      <a:pt x="634" y="236"/>
                    </a:lnTo>
                    <a:lnTo>
                      <a:pt x="670" y="220"/>
                    </a:lnTo>
                    <a:lnTo>
                      <a:pt x="670" y="260"/>
                    </a:lnTo>
                    <a:lnTo>
                      <a:pt x="682" y="266"/>
                    </a:lnTo>
                    <a:lnTo>
                      <a:pt x="696" y="274"/>
                    </a:lnTo>
                    <a:lnTo>
                      <a:pt x="696" y="298"/>
                    </a:lnTo>
                    <a:lnTo>
                      <a:pt x="682" y="304"/>
                    </a:lnTo>
                    <a:lnTo>
                      <a:pt x="682" y="320"/>
                    </a:lnTo>
                    <a:lnTo>
                      <a:pt x="702" y="328"/>
                    </a:lnTo>
                    <a:lnTo>
                      <a:pt x="702" y="346"/>
                    </a:lnTo>
                    <a:lnTo>
                      <a:pt x="694" y="346"/>
                    </a:lnTo>
                    <a:lnTo>
                      <a:pt x="694" y="346"/>
                    </a:lnTo>
                    <a:lnTo>
                      <a:pt x="682" y="342"/>
                    </a:lnTo>
                    <a:lnTo>
                      <a:pt x="656" y="334"/>
                    </a:lnTo>
                    <a:lnTo>
                      <a:pt x="654" y="322"/>
                    </a:lnTo>
                    <a:lnTo>
                      <a:pt x="654" y="322"/>
                    </a:lnTo>
                    <a:lnTo>
                      <a:pt x="664" y="314"/>
                    </a:lnTo>
                    <a:lnTo>
                      <a:pt x="664" y="304"/>
                    </a:lnTo>
                    <a:lnTo>
                      <a:pt x="652" y="300"/>
                    </a:lnTo>
                    <a:lnTo>
                      <a:pt x="650" y="310"/>
                    </a:lnTo>
                    <a:lnTo>
                      <a:pt x="628" y="314"/>
                    </a:lnTo>
                    <a:lnTo>
                      <a:pt x="626" y="312"/>
                    </a:lnTo>
                    <a:lnTo>
                      <a:pt x="626" y="314"/>
                    </a:lnTo>
                    <a:lnTo>
                      <a:pt x="620" y="314"/>
                    </a:lnTo>
                    <a:lnTo>
                      <a:pt x="614" y="304"/>
                    </a:lnTo>
                    <a:lnTo>
                      <a:pt x="606" y="300"/>
                    </a:lnTo>
                    <a:lnTo>
                      <a:pt x="592" y="300"/>
                    </a:lnTo>
                    <a:lnTo>
                      <a:pt x="586" y="306"/>
                    </a:lnTo>
                    <a:lnTo>
                      <a:pt x="586" y="318"/>
                    </a:lnTo>
                    <a:lnTo>
                      <a:pt x="598" y="322"/>
                    </a:lnTo>
                    <a:lnTo>
                      <a:pt x="610" y="324"/>
                    </a:lnTo>
                    <a:lnTo>
                      <a:pt x="608" y="326"/>
                    </a:lnTo>
                    <a:lnTo>
                      <a:pt x="596" y="338"/>
                    </a:lnTo>
                    <a:lnTo>
                      <a:pt x="592" y="332"/>
                    </a:lnTo>
                    <a:lnTo>
                      <a:pt x="580" y="328"/>
                    </a:lnTo>
                    <a:lnTo>
                      <a:pt x="550" y="356"/>
                    </a:lnTo>
                    <a:lnTo>
                      <a:pt x="554" y="360"/>
                    </a:lnTo>
                    <a:lnTo>
                      <a:pt x="510" y="384"/>
                    </a:lnTo>
                    <a:lnTo>
                      <a:pt x="468" y="428"/>
                    </a:lnTo>
                    <a:lnTo>
                      <a:pt x="464" y="448"/>
                    </a:lnTo>
                    <a:lnTo>
                      <a:pt x="422" y="476"/>
                    </a:lnTo>
                    <a:lnTo>
                      <a:pt x="402" y="496"/>
                    </a:lnTo>
                    <a:lnTo>
                      <a:pt x="404" y="538"/>
                    </a:lnTo>
                    <a:lnTo>
                      <a:pt x="376" y="524"/>
                    </a:lnTo>
                    <a:lnTo>
                      <a:pt x="376" y="500"/>
                    </a:lnTo>
                    <a:lnTo>
                      <a:pt x="296" y="500"/>
                    </a:lnTo>
                    <a:lnTo>
                      <a:pt x="254" y="522"/>
                    </a:lnTo>
                    <a:lnTo>
                      <a:pt x="236" y="554"/>
                    </a:lnTo>
                    <a:lnTo>
                      <a:pt x="228" y="580"/>
                    </a:lnTo>
                    <a:lnTo>
                      <a:pt x="240" y="606"/>
                    </a:lnTo>
                    <a:lnTo>
                      <a:pt x="274" y="610"/>
                    </a:lnTo>
                    <a:lnTo>
                      <a:pt x="326" y="576"/>
                    </a:lnTo>
                    <a:lnTo>
                      <a:pt x="330" y="592"/>
                    </a:lnTo>
                    <a:lnTo>
                      <a:pt x="314" y="622"/>
                    </a:lnTo>
                    <a:lnTo>
                      <a:pt x="354" y="630"/>
                    </a:lnTo>
                    <a:lnTo>
                      <a:pt x="358" y="690"/>
                    </a:lnTo>
                    <a:lnTo>
                      <a:pt x="412" y="700"/>
                    </a:lnTo>
                    <a:lnTo>
                      <a:pt x="446" y="660"/>
                    </a:lnTo>
                    <a:lnTo>
                      <a:pt x="488" y="668"/>
                    </a:lnTo>
                    <a:lnTo>
                      <a:pt x="502" y="690"/>
                    </a:lnTo>
                    <a:lnTo>
                      <a:pt x="542" y="686"/>
                    </a:lnTo>
                    <a:lnTo>
                      <a:pt x="544" y="674"/>
                    </a:lnTo>
                    <a:lnTo>
                      <a:pt x="566" y="686"/>
                    </a:lnTo>
                    <a:lnTo>
                      <a:pt x="592" y="724"/>
                    </a:lnTo>
                    <a:lnTo>
                      <a:pt x="634" y="726"/>
                    </a:lnTo>
                    <a:lnTo>
                      <a:pt x="650" y="752"/>
                    </a:lnTo>
                    <a:lnTo>
                      <a:pt x="652" y="786"/>
                    </a:lnTo>
                    <a:lnTo>
                      <a:pt x="682" y="798"/>
                    </a:lnTo>
                    <a:lnTo>
                      <a:pt x="700" y="804"/>
                    </a:lnTo>
                    <a:lnTo>
                      <a:pt x="760" y="806"/>
                    </a:lnTo>
                    <a:lnTo>
                      <a:pt x="778" y="834"/>
                    </a:lnTo>
                    <a:lnTo>
                      <a:pt x="804" y="842"/>
                    </a:lnTo>
                    <a:lnTo>
                      <a:pt x="798" y="866"/>
                    </a:lnTo>
                    <a:lnTo>
                      <a:pt x="770" y="904"/>
                    </a:lnTo>
                    <a:lnTo>
                      <a:pt x="760" y="986"/>
                    </a:lnTo>
                    <a:lnTo>
                      <a:pt x="734" y="1006"/>
                    </a:lnTo>
                    <a:lnTo>
                      <a:pt x="696" y="1006"/>
                    </a:lnTo>
                    <a:lnTo>
                      <a:pt x="682" y="1028"/>
                    </a:lnTo>
                    <a:lnTo>
                      <a:pt x="682" y="1028"/>
                    </a:lnTo>
                    <a:lnTo>
                      <a:pt x="692" y="1070"/>
                    </a:lnTo>
                    <a:lnTo>
                      <a:pt x="682" y="1082"/>
                    </a:lnTo>
                    <a:lnTo>
                      <a:pt x="650" y="1124"/>
                    </a:lnTo>
                    <a:lnTo>
                      <a:pt x="636" y="1150"/>
                    </a:lnTo>
                    <a:lnTo>
                      <a:pt x="596" y="1168"/>
                    </a:lnTo>
                    <a:lnTo>
                      <a:pt x="570" y="1172"/>
                    </a:lnTo>
                    <a:lnTo>
                      <a:pt x="568" y="1184"/>
                    </a:lnTo>
                    <a:lnTo>
                      <a:pt x="586" y="1190"/>
                    </a:lnTo>
                    <a:lnTo>
                      <a:pt x="584" y="1202"/>
                    </a:lnTo>
                    <a:lnTo>
                      <a:pt x="568" y="1218"/>
                    </a:lnTo>
                    <a:lnTo>
                      <a:pt x="578" y="1230"/>
                    </a:lnTo>
                    <a:lnTo>
                      <a:pt x="598" y="1232"/>
                    </a:lnTo>
                    <a:lnTo>
                      <a:pt x="596" y="1246"/>
                    </a:lnTo>
                    <a:lnTo>
                      <a:pt x="592" y="1262"/>
                    </a:lnTo>
                    <a:lnTo>
                      <a:pt x="590" y="1274"/>
                    </a:lnTo>
                    <a:lnTo>
                      <a:pt x="620" y="1300"/>
                    </a:lnTo>
                    <a:lnTo>
                      <a:pt x="616" y="1312"/>
                    </a:lnTo>
                    <a:lnTo>
                      <a:pt x="576" y="1312"/>
                    </a:lnTo>
                    <a:lnTo>
                      <a:pt x="534" y="1276"/>
                    </a:lnTo>
                    <a:lnTo>
                      <a:pt x="504" y="1222"/>
                    </a:lnTo>
                    <a:lnTo>
                      <a:pt x="508" y="1168"/>
                    </a:lnTo>
                    <a:lnTo>
                      <a:pt x="484" y="1136"/>
                    </a:lnTo>
                    <a:lnTo>
                      <a:pt x="494" y="1082"/>
                    </a:lnTo>
                    <a:lnTo>
                      <a:pt x="480" y="1078"/>
                    </a:lnTo>
                    <a:lnTo>
                      <a:pt x="480" y="962"/>
                    </a:lnTo>
                    <a:lnTo>
                      <a:pt x="480" y="962"/>
                    </a:lnTo>
                    <a:lnTo>
                      <a:pt x="460" y="948"/>
                    </a:lnTo>
                    <a:lnTo>
                      <a:pt x="438" y="932"/>
                    </a:lnTo>
                    <a:lnTo>
                      <a:pt x="438" y="932"/>
                    </a:lnTo>
                    <a:lnTo>
                      <a:pt x="416" y="928"/>
                    </a:lnTo>
                    <a:lnTo>
                      <a:pt x="412" y="906"/>
                    </a:lnTo>
                    <a:lnTo>
                      <a:pt x="362" y="840"/>
                    </a:lnTo>
                    <a:lnTo>
                      <a:pt x="366" y="818"/>
                    </a:lnTo>
                    <a:lnTo>
                      <a:pt x="368" y="780"/>
                    </a:lnTo>
                    <a:lnTo>
                      <a:pt x="404" y="754"/>
                    </a:lnTo>
                    <a:lnTo>
                      <a:pt x="398" y="712"/>
                    </a:lnTo>
                    <a:lnTo>
                      <a:pt x="346" y="708"/>
                    </a:lnTo>
                    <a:lnTo>
                      <a:pt x="306" y="662"/>
                    </a:lnTo>
                    <a:lnTo>
                      <a:pt x="278" y="654"/>
                    </a:lnTo>
                    <a:lnTo>
                      <a:pt x="258" y="650"/>
                    </a:lnTo>
                    <a:lnTo>
                      <a:pt x="260" y="634"/>
                    </a:lnTo>
                    <a:lnTo>
                      <a:pt x="236" y="630"/>
                    </a:lnTo>
                    <a:lnTo>
                      <a:pt x="236" y="640"/>
                    </a:lnTo>
                    <a:lnTo>
                      <a:pt x="178" y="626"/>
                    </a:lnTo>
                    <a:lnTo>
                      <a:pt x="154" y="588"/>
                    </a:lnTo>
                    <a:lnTo>
                      <a:pt x="164" y="570"/>
                    </a:lnTo>
                    <a:lnTo>
                      <a:pt x="126" y="516"/>
                    </a:lnTo>
                    <a:lnTo>
                      <a:pt x="120" y="476"/>
                    </a:lnTo>
                    <a:lnTo>
                      <a:pt x="104" y="476"/>
                    </a:lnTo>
                    <a:lnTo>
                      <a:pt x="110" y="514"/>
                    </a:lnTo>
                    <a:lnTo>
                      <a:pt x="136" y="554"/>
                    </a:lnTo>
                    <a:lnTo>
                      <a:pt x="132" y="570"/>
                    </a:lnTo>
                    <a:lnTo>
                      <a:pt x="110" y="568"/>
                    </a:lnTo>
                    <a:lnTo>
                      <a:pt x="84" y="522"/>
                    </a:lnTo>
                    <a:lnTo>
                      <a:pt x="84" y="468"/>
                    </a:lnTo>
                    <a:lnTo>
                      <a:pt x="54" y="454"/>
                    </a:lnTo>
                    <a:lnTo>
                      <a:pt x="54" y="414"/>
                    </a:lnTo>
                    <a:lnTo>
                      <a:pt x="54" y="414"/>
                    </a:lnTo>
                    <a:lnTo>
                      <a:pt x="42" y="446"/>
                    </a:lnTo>
                    <a:lnTo>
                      <a:pt x="32" y="478"/>
                    </a:lnTo>
                    <a:lnTo>
                      <a:pt x="22" y="510"/>
                    </a:lnTo>
                    <a:lnTo>
                      <a:pt x="14" y="544"/>
                    </a:lnTo>
                    <a:lnTo>
                      <a:pt x="8" y="578"/>
                    </a:lnTo>
                    <a:lnTo>
                      <a:pt x="4" y="612"/>
                    </a:lnTo>
                    <a:lnTo>
                      <a:pt x="2" y="646"/>
                    </a:lnTo>
                    <a:lnTo>
                      <a:pt x="0" y="682"/>
                    </a:lnTo>
                    <a:lnTo>
                      <a:pt x="0" y="682"/>
                    </a:lnTo>
                    <a:lnTo>
                      <a:pt x="2" y="716"/>
                    </a:lnTo>
                    <a:lnTo>
                      <a:pt x="4" y="750"/>
                    </a:lnTo>
                    <a:lnTo>
                      <a:pt x="8" y="784"/>
                    </a:lnTo>
                    <a:lnTo>
                      <a:pt x="14" y="818"/>
                    </a:lnTo>
                    <a:lnTo>
                      <a:pt x="22" y="852"/>
                    </a:lnTo>
                    <a:lnTo>
                      <a:pt x="32" y="884"/>
                    </a:lnTo>
                    <a:lnTo>
                      <a:pt x="42" y="916"/>
                    </a:lnTo>
                    <a:lnTo>
                      <a:pt x="54" y="946"/>
                    </a:lnTo>
                    <a:lnTo>
                      <a:pt x="68" y="976"/>
                    </a:lnTo>
                    <a:lnTo>
                      <a:pt x="82" y="1006"/>
                    </a:lnTo>
                    <a:lnTo>
                      <a:pt x="100" y="1034"/>
                    </a:lnTo>
                    <a:lnTo>
                      <a:pt x="116" y="1062"/>
                    </a:lnTo>
                    <a:lnTo>
                      <a:pt x="136" y="1088"/>
                    </a:lnTo>
                    <a:lnTo>
                      <a:pt x="156" y="1114"/>
                    </a:lnTo>
                    <a:lnTo>
                      <a:pt x="178" y="1138"/>
                    </a:lnTo>
                    <a:lnTo>
                      <a:pt x="200" y="1162"/>
                    </a:lnTo>
                    <a:lnTo>
                      <a:pt x="224" y="1184"/>
                    </a:lnTo>
                    <a:lnTo>
                      <a:pt x="248" y="1206"/>
                    </a:lnTo>
                    <a:lnTo>
                      <a:pt x="274" y="1226"/>
                    </a:lnTo>
                    <a:lnTo>
                      <a:pt x="300" y="1246"/>
                    </a:lnTo>
                    <a:lnTo>
                      <a:pt x="328" y="1264"/>
                    </a:lnTo>
                    <a:lnTo>
                      <a:pt x="356" y="1280"/>
                    </a:lnTo>
                    <a:lnTo>
                      <a:pt x="386" y="1294"/>
                    </a:lnTo>
                    <a:lnTo>
                      <a:pt x="416" y="1308"/>
                    </a:lnTo>
                    <a:lnTo>
                      <a:pt x="448" y="1320"/>
                    </a:lnTo>
                    <a:lnTo>
                      <a:pt x="478" y="1332"/>
                    </a:lnTo>
                    <a:lnTo>
                      <a:pt x="512" y="1340"/>
                    </a:lnTo>
                    <a:lnTo>
                      <a:pt x="544" y="1348"/>
                    </a:lnTo>
                    <a:lnTo>
                      <a:pt x="578" y="1354"/>
                    </a:lnTo>
                    <a:lnTo>
                      <a:pt x="612" y="1358"/>
                    </a:lnTo>
                    <a:lnTo>
                      <a:pt x="646" y="1362"/>
                    </a:lnTo>
                    <a:lnTo>
                      <a:pt x="682" y="1362"/>
                    </a:lnTo>
                    <a:lnTo>
                      <a:pt x="682" y="1362"/>
                    </a:lnTo>
                    <a:lnTo>
                      <a:pt x="682" y="1362"/>
                    </a:lnTo>
                    <a:lnTo>
                      <a:pt x="722" y="1360"/>
                    </a:lnTo>
                    <a:lnTo>
                      <a:pt x="762" y="1358"/>
                    </a:lnTo>
                    <a:lnTo>
                      <a:pt x="800" y="1352"/>
                    </a:lnTo>
                    <a:lnTo>
                      <a:pt x="836" y="1344"/>
                    </a:lnTo>
                    <a:lnTo>
                      <a:pt x="874" y="1334"/>
                    </a:lnTo>
                    <a:lnTo>
                      <a:pt x="910" y="1322"/>
                    </a:lnTo>
                    <a:lnTo>
                      <a:pt x="944" y="1308"/>
                    </a:lnTo>
                    <a:lnTo>
                      <a:pt x="978" y="1294"/>
                    </a:lnTo>
                    <a:lnTo>
                      <a:pt x="1012" y="1276"/>
                    </a:lnTo>
                    <a:lnTo>
                      <a:pt x="1044" y="1258"/>
                    </a:lnTo>
                    <a:lnTo>
                      <a:pt x="1074" y="1236"/>
                    </a:lnTo>
                    <a:lnTo>
                      <a:pt x="1104" y="1214"/>
                    </a:lnTo>
                    <a:lnTo>
                      <a:pt x="1132" y="1190"/>
                    </a:lnTo>
                    <a:lnTo>
                      <a:pt x="1160" y="1166"/>
                    </a:lnTo>
                    <a:lnTo>
                      <a:pt x="1184" y="1138"/>
                    </a:lnTo>
                    <a:lnTo>
                      <a:pt x="1208" y="1110"/>
                    </a:lnTo>
                    <a:lnTo>
                      <a:pt x="1186" y="1110"/>
                    </a:lnTo>
                    <a:lnTo>
                      <a:pt x="1186" y="1066"/>
                    </a:lnTo>
                    <a:lnTo>
                      <a:pt x="1160" y="1030"/>
                    </a:lnTo>
                    <a:lnTo>
                      <a:pt x="1160" y="976"/>
                    </a:lnTo>
                    <a:lnTo>
                      <a:pt x="1140" y="956"/>
                    </a:lnTo>
                    <a:lnTo>
                      <a:pt x="1140" y="934"/>
                    </a:lnTo>
                    <a:lnTo>
                      <a:pt x="1164" y="886"/>
                    </a:lnTo>
                    <a:lnTo>
                      <a:pt x="1116" y="800"/>
                    </a:lnTo>
                    <a:lnTo>
                      <a:pt x="1122" y="744"/>
                    </a:lnTo>
                    <a:lnTo>
                      <a:pt x="1080" y="740"/>
                    </a:lnTo>
                    <a:lnTo>
                      <a:pt x="1064" y="724"/>
                    </a:lnTo>
                    <a:lnTo>
                      <a:pt x="1034" y="724"/>
                    </a:lnTo>
                    <a:lnTo>
                      <a:pt x="1020" y="738"/>
                    </a:lnTo>
                    <a:lnTo>
                      <a:pt x="968" y="738"/>
                    </a:lnTo>
                    <a:lnTo>
                      <a:pt x="968" y="742"/>
                    </a:lnTo>
                    <a:lnTo>
                      <a:pt x="938" y="742"/>
                    </a:lnTo>
                    <a:lnTo>
                      <a:pt x="874" y="668"/>
                    </a:lnTo>
                    <a:lnTo>
                      <a:pt x="874" y="610"/>
                    </a:lnTo>
                    <a:lnTo>
                      <a:pt x="886" y="606"/>
                    </a:lnTo>
                    <a:lnTo>
                      <a:pt x="890" y="584"/>
                    </a:lnTo>
                    <a:lnTo>
                      <a:pt x="874" y="584"/>
                    </a:lnTo>
                    <a:lnTo>
                      <a:pt x="868" y="560"/>
                    </a:lnTo>
                    <a:lnTo>
                      <a:pt x="942" y="506"/>
                    </a:lnTo>
                    <a:lnTo>
                      <a:pt x="942" y="468"/>
                    </a:lnTo>
                    <a:lnTo>
                      <a:pt x="980" y="448"/>
                    </a:lnTo>
                    <a:lnTo>
                      <a:pt x="994" y="448"/>
                    </a:lnTo>
                    <a:lnTo>
                      <a:pt x="1024" y="448"/>
                    </a:lnTo>
                    <a:lnTo>
                      <a:pt x="1048" y="436"/>
                    </a:lnTo>
                    <a:lnTo>
                      <a:pt x="1124" y="430"/>
                    </a:lnTo>
                    <a:lnTo>
                      <a:pt x="1124" y="470"/>
                    </a:lnTo>
                    <a:lnTo>
                      <a:pt x="1186" y="484"/>
                    </a:lnTo>
                    <a:lnTo>
                      <a:pt x="1198" y="494"/>
                    </a:lnTo>
                    <a:lnTo>
                      <a:pt x="1208" y="494"/>
                    </a:lnTo>
                    <a:lnTo>
                      <a:pt x="1208" y="472"/>
                    </a:lnTo>
                    <a:lnTo>
                      <a:pt x="1242" y="468"/>
                    </a:lnTo>
                    <a:lnTo>
                      <a:pt x="1276" y="494"/>
                    </a:lnTo>
                    <a:lnTo>
                      <a:pt x="1330" y="494"/>
                    </a:lnTo>
                    <a:lnTo>
                      <a:pt x="1334" y="490"/>
                    </a:lnTo>
                    <a:lnTo>
                      <a:pt x="1334" y="490"/>
                    </a:lnTo>
                    <a:lnTo>
                      <a:pt x="1326" y="462"/>
                    </a:lnTo>
                    <a:lnTo>
                      <a:pt x="1316" y="436"/>
                    </a:lnTo>
                    <a:close/>
                    <a:moveTo>
                      <a:pt x="994" y="242"/>
                    </a:moveTo>
                    <a:lnTo>
                      <a:pt x="1000" y="232"/>
                    </a:lnTo>
                    <a:lnTo>
                      <a:pt x="1022" y="228"/>
                    </a:lnTo>
                    <a:lnTo>
                      <a:pt x="1028" y="254"/>
                    </a:lnTo>
                    <a:lnTo>
                      <a:pt x="1040" y="274"/>
                    </a:lnTo>
                    <a:lnTo>
                      <a:pt x="1048" y="284"/>
                    </a:lnTo>
                    <a:lnTo>
                      <a:pt x="1062" y="288"/>
                    </a:lnTo>
                    <a:lnTo>
                      <a:pt x="1050" y="306"/>
                    </a:lnTo>
                    <a:lnTo>
                      <a:pt x="1022" y="308"/>
                    </a:lnTo>
                    <a:lnTo>
                      <a:pt x="1004" y="308"/>
                    </a:lnTo>
                    <a:lnTo>
                      <a:pt x="1006" y="284"/>
                    </a:lnTo>
                    <a:lnTo>
                      <a:pt x="1022" y="280"/>
                    </a:lnTo>
                    <a:lnTo>
                      <a:pt x="1020" y="270"/>
                    </a:lnTo>
                    <a:lnTo>
                      <a:pt x="1006" y="260"/>
                    </a:lnTo>
                    <a:lnTo>
                      <a:pt x="994" y="252"/>
                    </a:lnTo>
                    <a:lnTo>
                      <a:pt x="994" y="242"/>
                    </a:lnTo>
                    <a:close/>
                    <a:moveTo>
                      <a:pt x="958" y="284"/>
                    </a:moveTo>
                    <a:lnTo>
                      <a:pt x="972" y="262"/>
                    </a:lnTo>
                    <a:lnTo>
                      <a:pt x="990" y="258"/>
                    </a:lnTo>
                    <a:lnTo>
                      <a:pt x="1002" y="264"/>
                    </a:lnTo>
                    <a:lnTo>
                      <a:pt x="1002" y="278"/>
                    </a:lnTo>
                    <a:lnTo>
                      <a:pt x="974" y="298"/>
                    </a:lnTo>
                    <a:lnTo>
                      <a:pt x="958" y="298"/>
                    </a:lnTo>
                    <a:lnTo>
                      <a:pt x="958" y="284"/>
                    </a:lnTo>
                    <a:close/>
                    <a:moveTo>
                      <a:pt x="588" y="368"/>
                    </a:moveTo>
                    <a:lnTo>
                      <a:pt x="574" y="370"/>
                    </a:lnTo>
                    <a:lnTo>
                      <a:pt x="574" y="360"/>
                    </a:lnTo>
                    <a:lnTo>
                      <a:pt x="580" y="352"/>
                    </a:lnTo>
                    <a:lnTo>
                      <a:pt x="590" y="358"/>
                    </a:lnTo>
                    <a:lnTo>
                      <a:pt x="588" y="368"/>
                    </a:lnTo>
                    <a:close/>
                    <a:moveTo>
                      <a:pt x="638" y="350"/>
                    </a:moveTo>
                    <a:lnTo>
                      <a:pt x="628" y="352"/>
                    </a:lnTo>
                    <a:lnTo>
                      <a:pt x="626" y="360"/>
                    </a:lnTo>
                    <a:lnTo>
                      <a:pt x="618" y="366"/>
                    </a:lnTo>
                    <a:lnTo>
                      <a:pt x="606" y="366"/>
                    </a:lnTo>
                    <a:lnTo>
                      <a:pt x="606" y="366"/>
                    </a:lnTo>
                    <a:lnTo>
                      <a:pt x="606" y="362"/>
                    </a:lnTo>
                    <a:lnTo>
                      <a:pt x="602" y="362"/>
                    </a:lnTo>
                    <a:lnTo>
                      <a:pt x="602" y="352"/>
                    </a:lnTo>
                    <a:lnTo>
                      <a:pt x="620" y="352"/>
                    </a:lnTo>
                    <a:lnTo>
                      <a:pt x="624" y="342"/>
                    </a:lnTo>
                    <a:lnTo>
                      <a:pt x="632" y="340"/>
                    </a:lnTo>
                    <a:lnTo>
                      <a:pt x="642" y="342"/>
                    </a:lnTo>
                    <a:lnTo>
                      <a:pt x="638" y="350"/>
                    </a:lnTo>
                    <a:close/>
                  </a:path>
                </a:pathLst>
              </a:custGeom>
              <a:solidFill>
                <a:srgbClr val="F26A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AU"/>
              </a:p>
            </p:txBody>
          </p:sp>
        </p:grpSp>
      </p:grpSp>
      <p:sp>
        <p:nvSpPr>
          <p:cNvPr id="153" name="矩形 152"/>
          <p:cNvSpPr/>
          <p:nvPr/>
        </p:nvSpPr>
        <p:spPr>
          <a:xfrm>
            <a:off x="6434727" y="2637221"/>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4" name="矩形 153"/>
          <p:cNvSpPr/>
          <p:nvPr/>
        </p:nvSpPr>
        <p:spPr>
          <a:xfrm>
            <a:off x="6434727" y="3592245"/>
            <a:ext cx="3680748" cy="775597"/>
          </a:xfrm>
          <a:prstGeom prst="rect">
            <a:avLst/>
          </a:prstGeom>
          <a:noFill/>
        </p:spPr>
        <p:txBody>
          <a:bodyPr wrap="square" lIns="0" tIns="0" rIns="0" bIns="0" rtlCol="0" anchor="t" anchorCtr="0">
            <a:spAutoFit/>
          </a:bodyPr>
          <a:lstStyle/>
          <a:p>
            <a:pPr algn="just" defTabSz="1216660">
              <a:lnSpc>
                <a:spcPct val="120000"/>
              </a:lnSpc>
              <a:spcBef>
                <a:spcPct val="2000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单击此处编辑您要的内容，建议您在展示时采用微软雅黑字体，文字不能太多，要突出重点，并理解文字，在答辩老师提问时能够自圆其说。</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dir="ou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AutoShape 2"/>
          <p:cNvSpPr/>
          <p:nvPr/>
        </p:nvSpPr>
        <p:spPr bwMode="auto">
          <a:xfrm>
            <a:off x="1136425" y="2206014"/>
            <a:ext cx="2005736" cy="1899554"/>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4" name="AutoShape 9"/>
          <p:cNvSpPr/>
          <p:nvPr/>
        </p:nvSpPr>
        <p:spPr bwMode="auto">
          <a:xfrm>
            <a:off x="2216924" y="2522299"/>
            <a:ext cx="2852813" cy="1585383"/>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5" name="AutoShape 10"/>
          <p:cNvSpPr/>
          <p:nvPr/>
        </p:nvSpPr>
        <p:spPr bwMode="auto">
          <a:xfrm>
            <a:off x="4200208" y="3011267"/>
            <a:ext cx="2206310" cy="1094301"/>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6" name="AutoShape 11"/>
          <p:cNvSpPr/>
          <p:nvPr/>
        </p:nvSpPr>
        <p:spPr bwMode="auto">
          <a:xfrm>
            <a:off x="5635863" y="1901110"/>
            <a:ext cx="2166279" cy="2202345"/>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7" name="AutoShape 12"/>
          <p:cNvSpPr/>
          <p:nvPr/>
        </p:nvSpPr>
        <p:spPr bwMode="auto">
          <a:xfrm>
            <a:off x="7083922" y="2522299"/>
            <a:ext cx="2355957" cy="1585383"/>
          </a:xfrm>
          <a:prstGeom prst="triangle">
            <a:avLst>
              <a:gd name="adj" fmla="val 50000"/>
            </a:avLst>
          </a:prstGeom>
          <a:solidFill>
            <a:schemeClr val="accent1"/>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8" name="AutoShape 17"/>
          <p:cNvSpPr/>
          <p:nvPr/>
        </p:nvSpPr>
        <p:spPr bwMode="auto">
          <a:xfrm>
            <a:off x="8515024" y="2208128"/>
            <a:ext cx="2526353" cy="1899554"/>
          </a:xfrm>
          <a:prstGeom prst="triangle">
            <a:avLst>
              <a:gd name="adj" fmla="val 50000"/>
            </a:avLst>
          </a:prstGeom>
          <a:solidFill>
            <a:schemeClr val="accent2"/>
          </a:solidFill>
          <a:ln w="25400">
            <a:solidFill>
              <a:schemeClr val="tx1">
                <a:alpha val="0"/>
              </a:schemeClr>
            </a:solidFill>
            <a:miter lim="800000"/>
          </a:ln>
        </p:spPr>
        <p:txBody>
          <a:bodyPr lIns="0" tIns="0" rIns="0" bIns="0"/>
          <a:lstStyle/>
          <a:p>
            <a:pPr algn="ctr"/>
            <a:endParaRPr lang="es-ES" sz="900">
              <a:solidFill>
                <a:schemeClr val="bg1"/>
              </a:solidFill>
              <a:cs typeface="+mn-ea"/>
              <a:sym typeface="+mn-lt"/>
            </a:endParaRPr>
          </a:p>
        </p:txBody>
      </p:sp>
      <p:sp>
        <p:nvSpPr>
          <p:cNvPr id="9" name="Title 20"/>
          <p:cNvSpPr txBox="1"/>
          <p:nvPr/>
        </p:nvSpPr>
        <p:spPr>
          <a:xfrm>
            <a:off x="1779609" y="1535038"/>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80%</a:t>
            </a:r>
            <a:endParaRPr lang="en-US" sz="2000" dirty="0">
              <a:solidFill>
                <a:schemeClr val="tx1">
                  <a:lumMod val="85000"/>
                  <a:lumOff val="15000"/>
                </a:schemeClr>
              </a:solidFill>
              <a:latin typeface="+mn-lt"/>
              <a:ea typeface="+mn-ea"/>
              <a:cs typeface="+mn-ea"/>
              <a:sym typeface="+mn-lt"/>
            </a:endParaRPr>
          </a:p>
        </p:txBody>
      </p:sp>
      <p:sp>
        <p:nvSpPr>
          <p:cNvPr id="10" name="Title 20"/>
          <p:cNvSpPr txBox="1"/>
          <p:nvPr/>
        </p:nvSpPr>
        <p:spPr>
          <a:xfrm>
            <a:off x="3292239" y="1901109"/>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60%</a:t>
            </a:r>
            <a:endParaRPr lang="en-US" sz="2000" dirty="0">
              <a:solidFill>
                <a:schemeClr val="tx1">
                  <a:lumMod val="85000"/>
                  <a:lumOff val="15000"/>
                </a:schemeClr>
              </a:solidFill>
              <a:latin typeface="+mn-lt"/>
              <a:ea typeface="+mn-ea"/>
              <a:cs typeface="+mn-ea"/>
              <a:sym typeface="+mn-lt"/>
            </a:endParaRPr>
          </a:p>
        </p:txBody>
      </p:sp>
      <p:sp>
        <p:nvSpPr>
          <p:cNvPr id="11" name="Title 20"/>
          <p:cNvSpPr txBox="1"/>
          <p:nvPr/>
        </p:nvSpPr>
        <p:spPr>
          <a:xfrm>
            <a:off x="4977324" y="2438957"/>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solidFill>
                <a:latin typeface="+mn-lt"/>
                <a:ea typeface="+mn-ea"/>
                <a:cs typeface="+mn-ea"/>
                <a:sym typeface="+mn-lt"/>
              </a:rPr>
              <a:t>21%</a:t>
            </a:r>
            <a:endParaRPr lang="en-US" sz="2000" dirty="0">
              <a:solidFill>
                <a:schemeClr val="tx1"/>
              </a:solidFill>
              <a:latin typeface="+mn-lt"/>
              <a:ea typeface="+mn-ea"/>
              <a:cs typeface="+mn-ea"/>
              <a:sym typeface="+mn-lt"/>
            </a:endParaRPr>
          </a:p>
        </p:txBody>
      </p:sp>
      <p:sp>
        <p:nvSpPr>
          <p:cNvPr id="12" name="Title 20"/>
          <p:cNvSpPr txBox="1"/>
          <p:nvPr/>
        </p:nvSpPr>
        <p:spPr>
          <a:xfrm>
            <a:off x="6406518" y="1299966"/>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95%</a:t>
            </a:r>
            <a:endParaRPr lang="en-US" sz="2000" dirty="0">
              <a:solidFill>
                <a:schemeClr val="tx1">
                  <a:lumMod val="85000"/>
                  <a:lumOff val="15000"/>
                </a:schemeClr>
              </a:solidFill>
              <a:latin typeface="+mn-lt"/>
              <a:ea typeface="+mn-ea"/>
              <a:cs typeface="+mn-ea"/>
              <a:sym typeface="+mn-lt"/>
            </a:endParaRPr>
          </a:p>
        </p:txBody>
      </p:sp>
      <p:sp>
        <p:nvSpPr>
          <p:cNvPr id="13" name="Title 20"/>
          <p:cNvSpPr txBox="1"/>
          <p:nvPr/>
        </p:nvSpPr>
        <p:spPr>
          <a:xfrm>
            <a:off x="7919148" y="1926079"/>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50%</a:t>
            </a:r>
            <a:endParaRPr lang="en-US" sz="2000" dirty="0">
              <a:solidFill>
                <a:schemeClr val="tx1">
                  <a:lumMod val="85000"/>
                  <a:lumOff val="15000"/>
                </a:schemeClr>
              </a:solidFill>
              <a:latin typeface="+mn-lt"/>
              <a:ea typeface="+mn-ea"/>
              <a:cs typeface="+mn-ea"/>
              <a:sym typeface="+mn-lt"/>
            </a:endParaRPr>
          </a:p>
        </p:txBody>
      </p:sp>
      <p:sp>
        <p:nvSpPr>
          <p:cNvPr id="14" name="Title 20"/>
          <p:cNvSpPr txBox="1"/>
          <p:nvPr/>
        </p:nvSpPr>
        <p:spPr>
          <a:xfrm>
            <a:off x="9439880" y="1584977"/>
            <a:ext cx="766586" cy="601143"/>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fr-FR" sz="2000" dirty="0">
                <a:solidFill>
                  <a:schemeClr val="tx1">
                    <a:lumMod val="85000"/>
                    <a:lumOff val="15000"/>
                  </a:schemeClr>
                </a:solidFill>
                <a:latin typeface="+mn-lt"/>
                <a:ea typeface="+mn-ea"/>
                <a:cs typeface="+mn-ea"/>
                <a:sym typeface="+mn-lt"/>
              </a:rPr>
              <a:t>67%</a:t>
            </a:r>
            <a:endParaRPr lang="en-US" sz="2000" dirty="0">
              <a:solidFill>
                <a:schemeClr val="tx1">
                  <a:lumMod val="85000"/>
                  <a:lumOff val="15000"/>
                </a:schemeClr>
              </a:solidFill>
              <a:latin typeface="+mn-lt"/>
              <a:ea typeface="+mn-ea"/>
              <a:cs typeface="+mn-ea"/>
              <a:sym typeface="+mn-lt"/>
            </a:endParaRPr>
          </a:p>
        </p:txBody>
      </p:sp>
      <p:sp>
        <p:nvSpPr>
          <p:cNvPr id="15" name="Title 20"/>
          <p:cNvSpPr txBox="1"/>
          <p:nvPr/>
        </p:nvSpPr>
        <p:spPr>
          <a:xfrm>
            <a:off x="1321433"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6" name="Title 20"/>
          <p:cNvSpPr txBox="1"/>
          <p:nvPr/>
        </p:nvSpPr>
        <p:spPr>
          <a:xfrm>
            <a:off x="2892100"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7" name="Title 20"/>
          <p:cNvSpPr txBox="1"/>
          <p:nvPr/>
        </p:nvSpPr>
        <p:spPr>
          <a:xfrm>
            <a:off x="4588304"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8" name="Title 20"/>
          <p:cNvSpPr txBox="1"/>
          <p:nvPr/>
        </p:nvSpPr>
        <p:spPr>
          <a:xfrm>
            <a:off x="5947105"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19" name="Title 20"/>
          <p:cNvSpPr txBox="1"/>
          <p:nvPr/>
        </p:nvSpPr>
        <p:spPr>
          <a:xfrm>
            <a:off x="7494987"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20" name="Title 20"/>
          <p:cNvSpPr txBox="1"/>
          <p:nvPr/>
        </p:nvSpPr>
        <p:spPr>
          <a:xfrm>
            <a:off x="9061638" y="4093537"/>
            <a:ext cx="1493859" cy="451648"/>
          </a:xfrm>
          <a:prstGeom prst="rect">
            <a:avLst/>
          </a:prstGeom>
        </p:spPr>
        <p:txBody>
          <a:bodyPr vert="horz" wrap="square" lIns="121926" tIns="60963" rIns="121926" bIns="60963" numCol="1" spcCol="54864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zh-CN" altLang="en-US" sz="1600" b="1" dirty="0">
                <a:solidFill>
                  <a:schemeClr val="tx1">
                    <a:lumMod val="85000"/>
                    <a:lumOff val="15000"/>
                  </a:schemeClr>
                </a:solidFill>
                <a:latin typeface="+mn-lt"/>
                <a:ea typeface="+mn-ea"/>
                <a:cs typeface="+mn-ea"/>
                <a:sym typeface="+mn-lt"/>
              </a:rPr>
              <a:t>单击编辑</a:t>
            </a:r>
            <a:endParaRPr lang="en-US" altLang="zh-CN" sz="1600" b="1" dirty="0">
              <a:solidFill>
                <a:schemeClr val="tx1">
                  <a:lumMod val="85000"/>
                  <a:lumOff val="15000"/>
                </a:schemeClr>
              </a:solidFill>
              <a:latin typeface="+mn-lt"/>
              <a:ea typeface="+mn-ea"/>
              <a:cs typeface="+mn-ea"/>
              <a:sym typeface="+mn-lt"/>
            </a:endParaRPr>
          </a:p>
        </p:txBody>
      </p:sp>
      <p:sp>
        <p:nvSpPr>
          <p:cNvPr id="21" name="TextBox 37"/>
          <p:cNvSpPr txBox="1"/>
          <p:nvPr/>
        </p:nvSpPr>
        <p:spPr>
          <a:xfrm>
            <a:off x="704706" y="4925509"/>
            <a:ext cx="10754914" cy="978729"/>
          </a:xfrm>
          <a:prstGeom prst="rect">
            <a:avLst/>
          </a:prstGeom>
          <a:noFill/>
        </p:spPr>
        <p:txBody>
          <a:bodyPr wrap="square" rtlCol="0">
            <a:spAutoFit/>
          </a:bodyPr>
          <a:lstStyle/>
          <a:p>
            <a:pPr defTabSz="1216660">
              <a:lnSpc>
                <a:spcPct val="120000"/>
              </a:lnSpc>
              <a:spcBef>
                <a:spcPct val="20000"/>
              </a:spcBef>
            </a:pPr>
            <a:r>
              <a:rPr lang="zh-CN" altLang="en-US" sz="1600" dirty="0">
                <a:cs typeface="+mn-ea"/>
                <a:sym typeface="+mn-lt"/>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更多使用说明和作品请详阅模版最末的使用手册。</a:t>
            </a:r>
            <a:endParaRPr lang="en-US" altLang="zh-CN" sz="1600" dirty="0">
              <a:cs typeface="+mn-ea"/>
              <a:sym typeface="+mn-lt"/>
            </a:endParaRPr>
          </a:p>
        </p:txBody>
      </p:sp>
      <p:grpSp>
        <p:nvGrpSpPr>
          <p:cNvPr id="22" name="组合 21"/>
          <p:cNvGrpSpPr/>
          <p:nvPr/>
        </p:nvGrpSpPr>
        <p:grpSpPr>
          <a:xfrm>
            <a:off x="339352" y="289054"/>
            <a:ext cx="6112248" cy="504259"/>
            <a:chOff x="339352" y="289054"/>
            <a:chExt cx="6112248" cy="504259"/>
          </a:xfrm>
        </p:grpSpPr>
        <p:sp>
          <p:nvSpPr>
            <p:cNvPr id="23" name="矩形 2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研究结论</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Rectangle 1"/>
          <p:cNvSpPr/>
          <p:nvPr/>
        </p:nvSpPr>
        <p:spPr>
          <a:xfrm flipH="1">
            <a:off x="0" y="1751526"/>
            <a:ext cx="12192000" cy="4018208"/>
          </a:xfrm>
          <a:prstGeom prst="rect">
            <a:avLst/>
          </a:prstGeom>
          <a:solidFill>
            <a:srgbClr val="716B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E:\Work\Private\Image Bank\IMG_577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631"/>
          <a:stretch>
            <a:fillRect/>
          </a:stretch>
        </p:blipFill>
        <p:spPr bwMode="auto">
          <a:xfrm>
            <a:off x="-1" y="1751525"/>
            <a:ext cx="6109844" cy="4018209"/>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41"/>
          <p:cNvSpPr/>
          <p:nvPr/>
        </p:nvSpPr>
        <p:spPr>
          <a:xfrm>
            <a:off x="5353587" y="3016337"/>
            <a:ext cx="1484828" cy="1484828"/>
          </a:xfrm>
          <a:custGeom>
            <a:avLst/>
            <a:gdLst>
              <a:gd name="connsiteX0" fmla="*/ 742413 w 1484828"/>
              <a:gd name="connsiteY0" fmla="*/ 0 h 1484828"/>
              <a:gd name="connsiteX1" fmla="*/ 742414 w 1484828"/>
              <a:gd name="connsiteY1" fmla="*/ 0 h 1484828"/>
              <a:gd name="connsiteX2" fmla="*/ 1484828 w 1484828"/>
              <a:gd name="connsiteY2" fmla="*/ 742414 h 1484828"/>
              <a:gd name="connsiteX3" fmla="*/ 742414 w 1484828"/>
              <a:gd name="connsiteY3" fmla="*/ 1484828 h 1484828"/>
              <a:gd name="connsiteX4" fmla="*/ 742413 w 1484828"/>
              <a:gd name="connsiteY4" fmla="*/ 1484828 h 1484828"/>
              <a:gd name="connsiteX5" fmla="*/ 666506 w 1484828"/>
              <a:gd name="connsiteY5" fmla="*/ 1480995 h 1484828"/>
              <a:gd name="connsiteX6" fmla="*/ 0 w 1484828"/>
              <a:gd name="connsiteY6" fmla="*/ 742414 h 1484828"/>
              <a:gd name="connsiteX7" fmla="*/ 666506 w 1484828"/>
              <a:gd name="connsiteY7" fmla="*/ 3833 h 148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4828" h="1484828">
                <a:moveTo>
                  <a:pt x="742413" y="0"/>
                </a:moveTo>
                <a:lnTo>
                  <a:pt x="742414" y="0"/>
                </a:lnTo>
                <a:cubicBezTo>
                  <a:pt x="1152438" y="0"/>
                  <a:pt x="1484828" y="332390"/>
                  <a:pt x="1484828" y="742414"/>
                </a:cubicBezTo>
                <a:cubicBezTo>
                  <a:pt x="1484828" y="1152438"/>
                  <a:pt x="1152438" y="1484828"/>
                  <a:pt x="742414" y="1484828"/>
                </a:cubicBezTo>
                <a:lnTo>
                  <a:pt x="742413" y="1484828"/>
                </a:lnTo>
                <a:lnTo>
                  <a:pt x="666506" y="1480995"/>
                </a:lnTo>
                <a:cubicBezTo>
                  <a:pt x="292139" y="1442976"/>
                  <a:pt x="0" y="1126812"/>
                  <a:pt x="0" y="742414"/>
                </a:cubicBezTo>
                <a:cubicBezTo>
                  <a:pt x="0" y="358017"/>
                  <a:pt x="292139" y="41852"/>
                  <a:pt x="666506" y="3833"/>
                </a:cubicBezTo>
                <a:close/>
              </a:path>
            </a:pathLst>
          </a:cu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34"/>
          <p:cNvSpPr/>
          <p:nvPr/>
        </p:nvSpPr>
        <p:spPr>
          <a:xfrm>
            <a:off x="6096000" y="1751526"/>
            <a:ext cx="6096000" cy="4018209"/>
          </a:xfrm>
          <a:custGeom>
            <a:avLst/>
            <a:gdLst>
              <a:gd name="connsiteX0" fmla="*/ 0 w 6096000"/>
              <a:gd name="connsiteY0" fmla="*/ 0 h 4018209"/>
              <a:gd name="connsiteX1" fmla="*/ 6096000 w 6096000"/>
              <a:gd name="connsiteY1" fmla="*/ 0 h 4018209"/>
              <a:gd name="connsiteX2" fmla="*/ 6096000 w 6096000"/>
              <a:gd name="connsiteY2" fmla="*/ 4018209 h 4018209"/>
              <a:gd name="connsiteX3" fmla="*/ 0 w 6096000"/>
              <a:gd name="connsiteY3" fmla="*/ 4018209 h 4018209"/>
              <a:gd name="connsiteX4" fmla="*/ 0 w 6096000"/>
              <a:gd name="connsiteY4" fmla="*/ 2749639 h 4018209"/>
              <a:gd name="connsiteX5" fmla="*/ 1 w 6096000"/>
              <a:gd name="connsiteY5" fmla="*/ 2749639 h 4018209"/>
              <a:gd name="connsiteX6" fmla="*/ 742415 w 6096000"/>
              <a:gd name="connsiteY6" fmla="*/ 2007225 h 4018209"/>
              <a:gd name="connsiteX7" fmla="*/ 1 w 6096000"/>
              <a:gd name="connsiteY7" fmla="*/ 1264811 h 4018209"/>
              <a:gd name="connsiteX8" fmla="*/ 0 w 6096000"/>
              <a:gd name="connsiteY8" fmla="*/ 1264811 h 4018209"/>
              <a:gd name="connsiteX9" fmla="*/ 0 w 6096000"/>
              <a:gd name="connsiteY9" fmla="*/ 0 h 4018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4018209">
                <a:moveTo>
                  <a:pt x="0" y="0"/>
                </a:moveTo>
                <a:lnTo>
                  <a:pt x="6096000" y="0"/>
                </a:lnTo>
                <a:lnTo>
                  <a:pt x="6096000" y="4018209"/>
                </a:lnTo>
                <a:lnTo>
                  <a:pt x="0" y="4018209"/>
                </a:lnTo>
                <a:lnTo>
                  <a:pt x="0" y="2749639"/>
                </a:lnTo>
                <a:lnTo>
                  <a:pt x="1" y="2749639"/>
                </a:lnTo>
                <a:cubicBezTo>
                  <a:pt x="410025" y="2749639"/>
                  <a:pt x="742415" y="2417249"/>
                  <a:pt x="742415" y="2007225"/>
                </a:cubicBezTo>
                <a:cubicBezTo>
                  <a:pt x="742415" y="1597201"/>
                  <a:pt x="410025" y="1264811"/>
                  <a:pt x="1" y="1264811"/>
                </a:cubicBezTo>
                <a:lnTo>
                  <a:pt x="0" y="1264811"/>
                </a:lnTo>
                <a:lnTo>
                  <a:pt x="0" y="0"/>
                </a:lnTo>
                <a:close/>
              </a:path>
            </a:pathLst>
          </a:cu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 name="Group 13"/>
          <p:cNvGrpSpPr/>
          <p:nvPr/>
        </p:nvGrpSpPr>
        <p:grpSpPr>
          <a:xfrm>
            <a:off x="5725554" y="3411682"/>
            <a:ext cx="740893" cy="742161"/>
            <a:chOff x="7275629" y="3973834"/>
            <a:chExt cx="464344" cy="465138"/>
          </a:xfrm>
          <a:solidFill>
            <a:schemeClr val="bg1"/>
          </a:solidFill>
        </p:grpSpPr>
        <p:sp>
          <p:nvSpPr>
            <p:cNvPr id="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4" name="TextBox 28"/>
          <p:cNvSpPr txBox="1"/>
          <p:nvPr/>
        </p:nvSpPr>
        <p:spPr>
          <a:xfrm>
            <a:off x="7710871" y="3267993"/>
            <a:ext cx="800219" cy="338554"/>
          </a:xfrm>
          <a:prstGeom prst="rect">
            <a:avLst/>
          </a:prstGeom>
          <a:noFill/>
        </p:spPr>
        <p:txBody>
          <a:bodyPr wrap="none" rtlCol="0">
            <a:spAutoFit/>
          </a:bodyPr>
          <a:lstStyle/>
          <a:p>
            <a:r>
              <a:rPr lang="zh-CN" altLang="en-US" sz="1600" b="1" dirty="0">
                <a:solidFill>
                  <a:schemeClr val="bg1"/>
                </a:solidFill>
                <a:cs typeface="Lato Regular"/>
              </a:rPr>
              <a:t>标题一</a:t>
            </a:r>
            <a:endParaRPr lang="id-ID" altLang="zh-CN" sz="1600" b="1" dirty="0">
              <a:solidFill>
                <a:schemeClr val="bg1"/>
              </a:solidFill>
              <a:cs typeface="Lato Regular"/>
            </a:endParaRPr>
          </a:p>
        </p:txBody>
      </p:sp>
      <p:sp>
        <p:nvSpPr>
          <p:cNvPr id="15" name="TextBox 29"/>
          <p:cNvSpPr txBox="1"/>
          <p:nvPr/>
        </p:nvSpPr>
        <p:spPr>
          <a:xfrm>
            <a:off x="7710871" y="3537181"/>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altLang="zh-CN" sz="1200" b="1" dirty="0">
              <a:solidFill>
                <a:schemeClr val="bg1"/>
              </a:solidFill>
              <a:cs typeface="Lato Light"/>
            </a:endParaRPr>
          </a:p>
        </p:txBody>
      </p:sp>
      <p:sp>
        <p:nvSpPr>
          <p:cNvPr id="16" name="TextBox 30"/>
          <p:cNvSpPr txBox="1"/>
          <p:nvPr/>
        </p:nvSpPr>
        <p:spPr>
          <a:xfrm>
            <a:off x="7710871" y="4430663"/>
            <a:ext cx="800219" cy="338554"/>
          </a:xfrm>
          <a:prstGeom prst="rect">
            <a:avLst/>
          </a:prstGeom>
          <a:noFill/>
        </p:spPr>
        <p:txBody>
          <a:bodyPr wrap="none" rtlCol="0">
            <a:spAutoFit/>
          </a:bodyPr>
          <a:lstStyle/>
          <a:p>
            <a:r>
              <a:rPr lang="zh-CN" altLang="en-US" sz="1600" b="1" dirty="0">
                <a:solidFill>
                  <a:schemeClr val="bg1"/>
                </a:solidFill>
                <a:cs typeface="Lato Regular"/>
              </a:rPr>
              <a:t>标题一</a:t>
            </a:r>
            <a:endParaRPr lang="id-ID" altLang="zh-CN" sz="1600" b="1" dirty="0">
              <a:solidFill>
                <a:schemeClr val="bg1"/>
              </a:solidFill>
              <a:cs typeface="Lato Regular"/>
            </a:endParaRPr>
          </a:p>
        </p:txBody>
      </p:sp>
      <p:sp>
        <p:nvSpPr>
          <p:cNvPr id="17" name="TextBox 31"/>
          <p:cNvSpPr txBox="1"/>
          <p:nvPr/>
        </p:nvSpPr>
        <p:spPr>
          <a:xfrm>
            <a:off x="7710871" y="4699851"/>
            <a:ext cx="3681030" cy="645160"/>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a:t>
            </a:r>
            <a:r>
              <a:rPr lang="zh-CN" altLang="en-US" sz="1200" dirty="0" smtClean="0">
                <a:solidFill>
                  <a:schemeClr val="bg1"/>
                </a:solidFill>
                <a:cs typeface="+mn-ea"/>
                <a:sym typeface="+mn-lt"/>
              </a:rPr>
              <a:t>文</a:t>
            </a:r>
            <a:endParaRPr lang="zh-CN" altLang="en-US" sz="1200" dirty="0" smtClean="0">
              <a:solidFill>
                <a:schemeClr val="bg1"/>
              </a:solidFill>
              <a:cs typeface="+mn-ea"/>
              <a:sym typeface="+mn-lt"/>
            </a:endParaRPr>
          </a:p>
        </p:txBody>
      </p:sp>
      <p:sp>
        <p:nvSpPr>
          <p:cNvPr id="18" name="TextBox 35"/>
          <p:cNvSpPr txBox="1"/>
          <p:nvPr/>
        </p:nvSpPr>
        <p:spPr>
          <a:xfrm>
            <a:off x="7710871" y="2168007"/>
            <a:ext cx="800219" cy="338554"/>
          </a:xfrm>
          <a:prstGeom prst="rect">
            <a:avLst/>
          </a:prstGeom>
          <a:noFill/>
        </p:spPr>
        <p:txBody>
          <a:bodyPr wrap="none" rtlCol="0">
            <a:spAutoFit/>
          </a:bodyPr>
          <a:lstStyle/>
          <a:p>
            <a:r>
              <a:rPr lang="zh-CN" altLang="en-US" sz="1600" b="1" dirty="0">
                <a:solidFill>
                  <a:schemeClr val="bg1"/>
                </a:solidFill>
                <a:cs typeface="Lato Regular"/>
              </a:rPr>
              <a:t>标题一</a:t>
            </a:r>
            <a:endParaRPr lang="id-ID" sz="1600" b="1" dirty="0">
              <a:solidFill>
                <a:schemeClr val="bg1"/>
              </a:solidFill>
              <a:cs typeface="Lato Regular"/>
            </a:endParaRPr>
          </a:p>
        </p:txBody>
      </p:sp>
      <p:sp>
        <p:nvSpPr>
          <p:cNvPr id="19" name="TextBox 36"/>
          <p:cNvSpPr txBox="1"/>
          <p:nvPr/>
        </p:nvSpPr>
        <p:spPr>
          <a:xfrm>
            <a:off x="7710871" y="2437195"/>
            <a:ext cx="3681030" cy="646331"/>
          </a:xfrm>
          <a:prstGeom prst="rect">
            <a:avLst/>
          </a:prstGeom>
          <a:noFill/>
        </p:spPr>
        <p:txBody>
          <a:bodyPr wrap="square" rtlCol="0">
            <a:spAutoFit/>
          </a:bodyPr>
          <a:lstStyle/>
          <a:p>
            <a:r>
              <a:rPr lang="zh-CN" altLang="en-US" sz="1200" dirty="0">
                <a:solidFill>
                  <a:schemeClr val="bg1"/>
                </a:solidFill>
                <a:cs typeface="+mn-ea"/>
                <a:sym typeface="+mn-lt"/>
              </a:rPr>
              <a:t>毕业论文，泛指专科毕业论文、本科毕业论文（学士学位毕业论文）、硕士研究生毕业论文（硕士学位论文）毕业论文</a:t>
            </a:r>
            <a:endParaRPr lang="en-US" sz="1200" b="1" dirty="0">
              <a:solidFill>
                <a:schemeClr val="bg1"/>
              </a:solidFill>
              <a:cs typeface="Lato Light"/>
            </a:endParaRPr>
          </a:p>
        </p:txBody>
      </p:sp>
      <p:sp>
        <p:nvSpPr>
          <p:cNvPr id="20" name="Rectangle 37"/>
          <p:cNvSpPr/>
          <p:nvPr/>
        </p:nvSpPr>
        <p:spPr>
          <a:xfrm rot="2700000">
            <a:off x="7159412" y="2388684"/>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8"/>
          <p:cNvSpPr/>
          <p:nvPr/>
        </p:nvSpPr>
        <p:spPr>
          <a:xfrm rot="2700000">
            <a:off x="7159413" y="3491643"/>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39"/>
          <p:cNvSpPr/>
          <p:nvPr/>
        </p:nvSpPr>
        <p:spPr>
          <a:xfrm rot="2700000">
            <a:off x="7159414" y="4705218"/>
            <a:ext cx="330589" cy="330589"/>
          </a:xfrm>
          <a:prstGeom prst="rect">
            <a:avLst/>
          </a:prstGeom>
          <a:solidFill>
            <a:srgbClr val="8AA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组合 22"/>
          <p:cNvGrpSpPr/>
          <p:nvPr/>
        </p:nvGrpSpPr>
        <p:grpSpPr>
          <a:xfrm>
            <a:off x="339352" y="289054"/>
            <a:ext cx="6112248" cy="504259"/>
            <a:chOff x="339352" y="289054"/>
            <a:chExt cx="6112248" cy="504259"/>
          </a:xfrm>
        </p:grpSpPr>
        <p:sp>
          <p:nvSpPr>
            <p:cNvPr id="24" name="矩形 23"/>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研究结论</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4" grpId="0"/>
      <p:bldP spid="15" grpId="0"/>
      <p:bldP spid="16" grpId="0"/>
      <p:bldP spid="17" grpId="0"/>
      <p:bldP spid="18" grpId="0"/>
      <p:bldP spid="19" grpId="0"/>
      <p:bldP spid="20" grpId="0" animBg="1"/>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文本框 2"/>
          <p:cNvSpPr txBox="1"/>
          <p:nvPr/>
        </p:nvSpPr>
        <p:spPr>
          <a:xfrm>
            <a:off x="5158123" y="1727902"/>
            <a:ext cx="58550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10%</a:t>
            </a:r>
            <a:endParaRPr lang="zh-CN" altLang="en-US" sz="1400" b="1" dirty="0">
              <a:solidFill>
                <a:schemeClr val="tx1">
                  <a:lumMod val="85000"/>
                  <a:lumOff val="15000"/>
                </a:schemeClr>
              </a:solidFill>
              <a:cs typeface="+mn-ea"/>
              <a:sym typeface="+mn-lt"/>
            </a:endParaRPr>
          </a:p>
        </p:txBody>
      </p:sp>
      <p:sp>
        <p:nvSpPr>
          <p:cNvPr id="4" name="文本框 3"/>
          <p:cNvSpPr txBox="1"/>
          <p:nvPr/>
        </p:nvSpPr>
        <p:spPr>
          <a:xfrm>
            <a:off x="5158123" y="1995775"/>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5" name="文本框 4"/>
          <p:cNvSpPr txBox="1"/>
          <p:nvPr/>
        </p:nvSpPr>
        <p:spPr>
          <a:xfrm>
            <a:off x="5684271" y="2874396"/>
            <a:ext cx="711659"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25%</a:t>
            </a:r>
            <a:endParaRPr lang="zh-CN" altLang="en-US" sz="1400" b="1" dirty="0">
              <a:solidFill>
                <a:schemeClr val="tx1">
                  <a:lumMod val="85000"/>
                  <a:lumOff val="15000"/>
                </a:schemeClr>
              </a:solidFill>
              <a:cs typeface="+mn-ea"/>
              <a:sym typeface="+mn-lt"/>
            </a:endParaRPr>
          </a:p>
        </p:txBody>
      </p:sp>
      <p:sp>
        <p:nvSpPr>
          <p:cNvPr id="6" name="文本框 5"/>
          <p:cNvSpPr txBox="1"/>
          <p:nvPr/>
        </p:nvSpPr>
        <p:spPr>
          <a:xfrm>
            <a:off x="5431511" y="4476370"/>
            <a:ext cx="620877"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20%</a:t>
            </a:r>
            <a:endParaRPr lang="zh-CN" altLang="en-US" sz="1400" b="1" dirty="0">
              <a:solidFill>
                <a:schemeClr val="tx1">
                  <a:lumMod val="85000"/>
                  <a:lumOff val="15000"/>
                </a:schemeClr>
              </a:solidFill>
              <a:cs typeface="+mn-ea"/>
              <a:sym typeface="+mn-lt"/>
            </a:endParaRPr>
          </a:p>
        </p:txBody>
      </p:sp>
      <p:sp>
        <p:nvSpPr>
          <p:cNvPr id="7" name="文本框 6"/>
          <p:cNvSpPr txBox="1"/>
          <p:nvPr/>
        </p:nvSpPr>
        <p:spPr>
          <a:xfrm>
            <a:off x="4557146" y="5173312"/>
            <a:ext cx="631245" cy="307777"/>
          </a:xfrm>
          <a:prstGeom prst="rect">
            <a:avLst/>
          </a:prstGeom>
          <a:noFill/>
        </p:spPr>
        <p:txBody>
          <a:bodyPr wrap="square" rtlCol="0">
            <a:spAutoFit/>
          </a:bodyPr>
          <a:lstStyle/>
          <a:p>
            <a:r>
              <a:rPr lang="en-US" altLang="zh-CN" sz="1400" b="1" dirty="0">
                <a:solidFill>
                  <a:schemeClr val="tx1">
                    <a:lumMod val="85000"/>
                    <a:lumOff val="15000"/>
                  </a:schemeClr>
                </a:solidFill>
                <a:cs typeface="+mn-ea"/>
                <a:sym typeface="+mn-lt"/>
              </a:rPr>
              <a:t>8%</a:t>
            </a:r>
            <a:endParaRPr lang="zh-CN" altLang="en-US" sz="1400" b="1" dirty="0">
              <a:solidFill>
                <a:schemeClr val="tx1">
                  <a:lumMod val="85000"/>
                  <a:lumOff val="15000"/>
                </a:schemeClr>
              </a:solidFill>
              <a:cs typeface="+mn-ea"/>
              <a:sym typeface="+mn-lt"/>
            </a:endParaRPr>
          </a:p>
        </p:txBody>
      </p:sp>
      <p:sp>
        <p:nvSpPr>
          <p:cNvPr id="8" name="Freeform 414"/>
          <p:cNvSpPr>
            <a:spLocks noEditPoints="1"/>
          </p:cNvSpPr>
          <p:nvPr/>
        </p:nvSpPr>
        <p:spPr bwMode="auto">
          <a:xfrm flipH="1">
            <a:off x="1500292" y="2171666"/>
            <a:ext cx="2986253" cy="2832956"/>
          </a:xfrm>
          <a:custGeom>
            <a:avLst/>
            <a:gdLst>
              <a:gd name="T0" fmla="*/ 137 w 274"/>
              <a:gd name="T1" fmla="*/ 0 h 274"/>
              <a:gd name="T2" fmla="*/ 0 w 274"/>
              <a:gd name="T3" fmla="*/ 137 h 274"/>
              <a:gd name="T4" fmla="*/ 137 w 274"/>
              <a:gd name="T5" fmla="*/ 274 h 274"/>
              <a:gd name="T6" fmla="*/ 274 w 274"/>
              <a:gd name="T7" fmla="*/ 137 h 274"/>
              <a:gd name="T8" fmla="*/ 137 w 274"/>
              <a:gd name="T9" fmla="*/ 0 h 274"/>
              <a:gd name="T10" fmla="*/ 137 w 274"/>
              <a:gd name="T11" fmla="*/ 239 h 274"/>
              <a:gd name="T12" fmla="*/ 34 w 274"/>
              <a:gd name="T13" fmla="*/ 137 h 274"/>
              <a:gd name="T14" fmla="*/ 137 w 274"/>
              <a:gd name="T15" fmla="*/ 34 h 274"/>
              <a:gd name="T16" fmla="*/ 240 w 274"/>
              <a:gd name="T17" fmla="*/ 137 h 274"/>
              <a:gd name="T18" fmla="*/ 137 w 274"/>
              <a:gd name="T19" fmla="*/ 23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4" h="274">
                <a:moveTo>
                  <a:pt x="137" y="0"/>
                </a:moveTo>
                <a:cubicBezTo>
                  <a:pt x="61" y="0"/>
                  <a:pt x="0" y="61"/>
                  <a:pt x="0" y="137"/>
                </a:cubicBezTo>
                <a:cubicBezTo>
                  <a:pt x="0" y="212"/>
                  <a:pt x="61" y="274"/>
                  <a:pt x="137" y="274"/>
                </a:cubicBezTo>
                <a:cubicBezTo>
                  <a:pt x="213" y="274"/>
                  <a:pt x="274" y="212"/>
                  <a:pt x="274" y="137"/>
                </a:cubicBezTo>
                <a:cubicBezTo>
                  <a:pt x="274" y="61"/>
                  <a:pt x="213" y="0"/>
                  <a:pt x="137" y="0"/>
                </a:cubicBezTo>
                <a:close/>
                <a:moveTo>
                  <a:pt x="137" y="239"/>
                </a:moveTo>
                <a:cubicBezTo>
                  <a:pt x="80" y="239"/>
                  <a:pt x="34" y="193"/>
                  <a:pt x="34" y="137"/>
                </a:cubicBezTo>
                <a:cubicBezTo>
                  <a:pt x="34" y="80"/>
                  <a:pt x="80" y="34"/>
                  <a:pt x="137" y="34"/>
                </a:cubicBezTo>
                <a:cubicBezTo>
                  <a:pt x="194" y="34"/>
                  <a:pt x="240" y="80"/>
                  <a:pt x="240" y="137"/>
                </a:cubicBezTo>
                <a:cubicBezTo>
                  <a:pt x="240" y="193"/>
                  <a:pt x="194" y="239"/>
                  <a:pt x="137" y="239"/>
                </a:cubicBezTo>
                <a:close/>
              </a:path>
            </a:pathLst>
          </a:custGeom>
          <a:solidFill>
            <a:schemeClr val="accent2"/>
          </a:solidFill>
          <a:ln>
            <a:noFill/>
          </a:ln>
        </p:spPr>
        <p:txBody>
          <a:bodyPr/>
          <a:lstStyle/>
          <a:p>
            <a:pPr eaLnBrk="1" fontAlgn="auto" hangingPunct="1">
              <a:spcBef>
                <a:spcPts val="0"/>
              </a:spcBef>
              <a:spcAft>
                <a:spcPts val="0"/>
              </a:spcAft>
              <a:defRPr/>
            </a:pPr>
            <a:endParaRPr lang="zh-CN" altLang="en-US">
              <a:cs typeface="+mn-ea"/>
              <a:sym typeface="+mn-lt"/>
            </a:endParaRPr>
          </a:p>
        </p:txBody>
      </p:sp>
      <p:sp>
        <p:nvSpPr>
          <p:cNvPr id="9" name="Freeform 415"/>
          <p:cNvSpPr/>
          <p:nvPr/>
        </p:nvSpPr>
        <p:spPr bwMode="auto">
          <a:xfrm flipH="1">
            <a:off x="3658275" y="3981963"/>
            <a:ext cx="837224" cy="836335"/>
          </a:xfrm>
          <a:custGeom>
            <a:avLst/>
            <a:gdLst>
              <a:gd name="T0" fmla="*/ 2147483646 w 77"/>
              <a:gd name="T1" fmla="*/ 2147483646 h 81"/>
              <a:gd name="T2" fmla="*/ 2147483646 w 77"/>
              <a:gd name="T3" fmla="*/ 2147483646 h 81"/>
              <a:gd name="T4" fmla="*/ 2147483646 w 77"/>
              <a:gd name="T5" fmla="*/ 0 h 81"/>
              <a:gd name="T6" fmla="*/ 0 w 77"/>
              <a:gd name="T7" fmla="*/ 1018023545 h 81"/>
              <a:gd name="T8" fmla="*/ 2147483646 w 77"/>
              <a:gd name="T9" fmla="*/ 2147483646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81">
                <a:moveTo>
                  <a:pt x="49" y="81"/>
                </a:moveTo>
                <a:cubicBezTo>
                  <a:pt x="77" y="44"/>
                  <a:pt x="77" y="44"/>
                  <a:pt x="77" y="44"/>
                </a:cubicBezTo>
                <a:cubicBezTo>
                  <a:pt x="62" y="32"/>
                  <a:pt x="50" y="17"/>
                  <a:pt x="43" y="0"/>
                </a:cubicBezTo>
                <a:cubicBezTo>
                  <a:pt x="0" y="17"/>
                  <a:pt x="0" y="17"/>
                  <a:pt x="0" y="17"/>
                </a:cubicBezTo>
                <a:cubicBezTo>
                  <a:pt x="10" y="43"/>
                  <a:pt x="27" y="65"/>
                  <a:pt x="49" y="81"/>
                </a:cubicBezTo>
                <a:close/>
              </a:path>
            </a:pathLst>
          </a:custGeom>
          <a:solidFill>
            <a:schemeClr val="accent2"/>
          </a:solidFill>
          <a:ln>
            <a:noFill/>
          </a:ln>
        </p:spPr>
        <p:txBody>
          <a:bodyPr/>
          <a:lstStyle/>
          <a:p>
            <a:endParaRPr lang="zh-CN" altLang="en-US">
              <a:cs typeface="+mn-ea"/>
              <a:sym typeface="+mn-lt"/>
            </a:endParaRPr>
          </a:p>
        </p:txBody>
      </p:sp>
      <p:sp>
        <p:nvSpPr>
          <p:cNvPr id="10" name="Freeform 416"/>
          <p:cNvSpPr/>
          <p:nvPr/>
        </p:nvSpPr>
        <p:spPr bwMode="auto">
          <a:xfrm flipH="1">
            <a:off x="2991180" y="4591747"/>
            <a:ext cx="514872" cy="535678"/>
          </a:xfrm>
          <a:custGeom>
            <a:avLst/>
            <a:gdLst>
              <a:gd name="T0" fmla="*/ 906193638 w 47"/>
              <a:gd name="T1" fmla="*/ 0 h 52"/>
              <a:gd name="T2" fmla="*/ 0 w 47"/>
              <a:gd name="T3" fmla="*/ 2147483646 h 52"/>
              <a:gd name="T4" fmla="*/ 2147483646 w 47"/>
              <a:gd name="T5" fmla="*/ 2147483646 h 52"/>
              <a:gd name="T6" fmla="*/ 2147483646 w 47"/>
              <a:gd name="T7" fmla="*/ 298107339 h 52"/>
              <a:gd name="T8" fmla="*/ 906193638 w 47"/>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52">
                <a:moveTo>
                  <a:pt x="15" y="0"/>
                </a:moveTo>
                <a:cubicBezTo>
                  <a:pt x="0" y="44"/>
                  <a:pt x="0" y="44"/>
                  <a:pt x="0" y="44"/>
                </a:cubicBezTo>
                <a:cubicBezTo>
                  <a:pt x="15" y="49"/>
                  <a:pt x="31" y="52"/>
                  <a:pt x="47" y="52"/>
                </a:cubicBezTo>
                <a:cubicBezTo>
                  <a:pt x="47" y="5"/>
                  <a:pt x="47" y="5"/>
                  <a:pt x="47" y="5"/>
                </a:cubicBezTo>
                <a:cubicBezTo>
                  <a:pt x="36" y="5"/>
                  <a:pt x="25" y="3"/>
                  <a:pt x="15" y="0"/>
                </a:cubicBezTo>
                <a:close/>
              </a:path>
            </a:pathLst>
          </a:custGeom>
          <a:solidFill>
            <a:schemeClr val="accent2"/>
          </a:solidFill>
          <a:ln>
            <a:noFill/>
          </a:ln>
        </p:spPr>
        <p:txBody>
          <a:bodyPr/>
          <a:lstStyle/>
          <a:p>
            <a:endParaRPr lang="zh-CN" altLang="en-US">
              <a:cs typeface="+mn-ea"/>
              <a:sym typeface="+mn-lt"/>
            </a:endParaRPr>
          </a:p>
        </p:txBody>
      </p:sp>
      <p:sp>
        <p:nvSpPr>
          <p:cNvPr id="11" name="Freeform 417"/>
          <p:cNvSpPr/>
          <p:nvPr/>
        </p:nvSpPr>
        <p:spPr bwMode="auto">
          <a:xfrm flipH="1">
            <a:off x="3210560" y="2067919"/>
            <a:ext cx="749922" cy="673303"/>
          </a:xfrm>
          <a:custGeom>
            <a:avLst/>
            <a:gdLst>
              <a:gd name="T0" fmla="*/ 1663688335 w 69"/>
              <a:gd name="T1" fmla="*/ 2147483646 h 65"/>
              <a:gd name="T2" fmla="*/ 2147483646 w 69"/>
              <a:gd name="T3" fmla="*/ 2147483646 h 65"/>
              <a:gd name="T4" fmla="*/ 2147483646 w 69"/>
              <a:gd name="T5" fmla="*/ 0 h 65"/>
              <a:gd name="T6" fmla="*/ 0 w 69"/>
              <a:gd name="T7" fmla="*/ 1631835163 h 65"/>
              <a:gd name="T8" fmla="*/ 1663688335 w 69"/>
              <a:gd name="T9" fmla="*/ 2147483646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65">
                <a:moveTo>
                  <a:pt x="28" y="65"/>
                </a:moveTo>
                <a:cubicBezTo>
                  <a:pt x="40" y="55"/>
                  <a:pt x="54" y="49"/>
                  <a:pt x="69" y="46"/>
                </a:cubicBezTo>
                <a:cubicBezTo>
                  <a:pt x="60" y="0"/>
                  <a:pt x="60" y="0"/>
                  <a:pt x="60" y="0"/>
                </a:cubicBezTo>
                <a:cubicBezTo>
                  <a:pt x="38" y="5"/>
                  <a:pt x="17" y="14"/>
                  <a:pt x="0" y="27"/>
                </a:cubicBezTo>
                <a:lnTo>
                  <a:pt x="28" y="65"/>
                </a:lnTo>
                <a:close/>
              </a:path>
            </a:pathLst>
          </a:custGeom>
          <a:solidFill>
            <a:schemeClr val="accent2"/>
          </a:solidFill>
          <a:ln>
            <a:noFill/>
          </a:ln>
        </p:spPr>
        <p:txBody>
          <a:bodyPr/>
          <a:lstStyle/>
          <a:p>
            <a:endParaRPr lang="zh-CN" altLang="en-US">
              <a:cs typeface="+mn-ea"/>
              <a:sym typeface="+mn-lt"/>
            </a:endParaRPr>
          </a:p>
        </p:txBody>
      </p:sp>
      <p:sp>
        <p:nvSpPr>
          <p:cNvPr id="12" name="Freeform 418"/>
          <p:cNvSpPr/>
          <p:nvPr/>
        </p:nvSpPr>
        <p:spPr bwMode="auto">
          <a:xfrm flipH="1">
            <a:off x="1126450" y="3285369"/>
            <a:ext cx="1450593" cy="1945805"/>
          </a:xfrm>
          <a:custGeom>
            <a:avLst/>
            <a:gdLst>
              <a:gd name="T0" fmla="*/ 2147483646 w 133"/>
              <a:gd name="T1" fmla="*/ 1746163657 h 188"/>
              <a:gd name="T2" fmla="*/ 0 w 133"/>
              <a:gd name="T3" fmla="*/ 2147483646 h 188"/>
              <a:gd name="T4" fmla="*/ 1554303823 w 133"/>
              <a:gd name="T5" fmla="*/ 2147483646 h 188"/>
              <a:gd name="T6" fmla="*/ 2147483646 w 133"/>
              <a:gd name="T7" fmla="*/ 1746163657 h 188"/>
              <a:gd name="T8" fmla="*/ 2147483646 w 133"/>
              <a:gd name="T9" fmla="*/ 0 h 188"/>
              <a:gd name="T10" fmla="*/ 2147483646 w 133"/>
              <a:gd name="T11" fmla="*/ 722549944 h 188"/>
              <a:gd name="T12" fmla="*/ 2147483646 w 133"/>
              <a:gd name="T13" fmla="*/ 174616365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188">
                <a:moveTo>
                  <a:pt x="65" y="29"/>
                </a:moveTo>
                <a:cubicBezTo>
                  <a:pt x="65" y="72"/>
                  <a:pt x="38" y="109"/>
                  <a:pt x="0" y="124"/>
                </a:cubicBezTo>
                <a:cubicBezTo>
                  <a:pt x="26" y="188"/>
                  <a:pt x="26" y="188"/>
                  <a:pt x="26" y="188"/>
                </a:cubicBezTo>
                <a:cubicBezTo>
                  <a:pt x="89" y="162"/>
                  <a:pt x="133" y="101"/>
                  <a:pt x="133" y="29"/>
                </a:cubicBezTo>
                <a:cubicBezTo>
                  <a:pt x="133" y="19"/>
                  <a:pt x="132" y="10"/>
                  <a:pt x="131" y="0"/>
                </a:cubicBezTo>
                <a:cubicBezTo>
                  <a:pt x="63" y="12"/>
                  <a:pt x="63" y="12"/>
                  <a:pt x="63" y="12"/>
                </a:cubicBezTo>
                <a:cubicBezTo>
                  <a:pt x="64" y="17"/>
                  <a:pt x="65" y="23"/>
                  <a:pt x="65" y="29"/>
                </a:cubicBezTo>
                <a:close/>
              </a:path>
            </a:pathLst>
          </a:custGeom>
          <a:solidFill>
            <a:schemeClr val="accent1"/>
          </a:solidFill>
          <a:ln>
            <a:noFill/>
          </a:ln>
        </p:spPr>
        <p:txBody>
          <a:bodyPr/>
          <a:lstStyle/>
          <a:p>
            <a:endParaRPr lang="zh-CN" altLang="en-US">
              <a:cs typeface="+mn-ea"/>
              <a:sym typeface="+mn-lt"/>
            </a:endParaRPr>
          </a:p>
        </p:txBody>
      </p:sp>
      <p:sp>
        <p:nvSpPr>
          <p:cNvPr id="13" name="Freeform 419"/>
          <p:cNvSpPr/>
          <p:nvPr/>
        </p:nvSpPr>
        <p:spPr bwMode="auto">
          <a:xfrm flipH="1">
            <a:off x="3855266" y="2451149"/>
            <a:ext cx="1002880" cy="1134876"/>
          </a:xfrm>
          <a:custGeom>
            <a:avLst/>
            <a:gdLst>
              <a:gd name="T0" fmla="*/ 2147483646 w 92"/>
              <a:gd name="T1" fmla="*/ 2147483646 h 110"/>
              <a:gd name="T2" fmla="*/ 2147483646 w 92"/>
              <a:gd name="T3" fmla="*/ 0 h 110"/>
              <a:gd name="T4" fmla="*/ 0 w 92"/>
              <a:gd name="T5" fmla="*/ 2147483646 h 110"/>
              <a:gd name="T6" fmla="*/ 2147483646 w 92"/>
              <a:gd name="T7" fmla="*/ 2147483646 h 110"/>
              <a:gd name="T8" fmla="*/ 2147483646 w 92"/>
              <a:gd name="T9" fmla="*/ 214748364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10">
                <a:moveTo>
                  <a:pt x="92" y="44"/>
                </a:moveTo>
                <a:cubicBezTo>
                  <a:pt x="40" y="0"/>
                  <a:pt x="40" y="0"/>
                  <a:pt x="40" y="0"/>
                </a:cubicBezTo>
                <a:cubicBezTo>
                  <a:pt x="15" y="30"/>
                  <a:pt x="0" y="68"/>
                  <a:pt x="0" y="110"/>
                </a:cubicBezTo>
                <a:cubicBezTo>
                  <a:pt x="68" y="110"/>
                  <a:pt x="68" y="110"/>
                  <a:pt x="68" y="110"/>
                </a:cubicBezTo>
                <a:cubicBezTo>
                  <a:pt x="68" y="85"/>
                  <a:pt x="77" y="62"/>
                  <a:pt x="92" y="44"/>
                </a:cubicBezTo>
                <a:close/>
              </a:path>
            </a:pathLst>
          </a:custGeom>
          <a:solidFill>
            <a:schemeClr val="accent2"/>
          </a:solidFill>
          <a:ln>
            <a:noFill/>
          </a:ln>
        </p:spPr>
        <p:txBody>
          <a:bodyPr/>
          <a:lstStyle/>
          <a:p>
            <a:endParaRPr lang="zh-CN" altLang="en-US">
              <a:cs typeface="+mn-ea"/>
              <a:sym typeface="+mn-lt"/>
            </a:endParaRPr>
          </a:p>
        </p:txBody>
      </p:sp>
      <p:sp>
        <p:nvSpPr>
          <p:cNvPr id="14" name="Freeform 420"/>
          <p:cNvSpPr/>
          <p:nvPr/>
        </p:nvSpPr>
        <p:spPr bwMode="auto">
          <a:xfrm rot="20845578" flipH="1">
            <a:off x="1038807" y="2061310"/>
            <a:ext cx="1546851" cy="1344490"/>
          </a:xfrm>
          <a:custGeom>
            <a:avLst/>
            <a:gdLst>
              <a:gd name="T0" fmla="*/ 656160953 w 142"/>
              <a:gd name="T1" fmla="*/ 0 h 130"/>
              <a:gd name="T2" fmla="*/ 0 w 142"/>
              <a:gd name="T3" fmla="*/ 2147483646 h 130"/>
              <a:gd name="T4" fmla="*/ 2147483646 w 142"/>
              <a:gd name="T5" fmla="*/ 2147483646 h 130"/>
              <a:gd name="T6" fmla="*/ 2147483646 w 142"/>
              <a:gd name="T7" fmla="*/ 2147483646 h 130"/>
              <a:gd name="T8" fmla="*/ 656160953 w 142"/>
              <a:gd name="T9" fmla="*/ 0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30">
                <a:moveTo>
                  <a:pt x="11" y="0"/>
                </a:moveTo>
                <a:cubicBezTo>
                  <a:pt x="0" y="67"/>
                  <a:pt x="0" y="67"/>
                  <a:pt x="0" y="67"/>
                </a:cubicBezTo>
                <a:cubicBezTo>
                  <a:pt x="36" y="73"/>
                  <a:pt x="65" y="98"/>
                  <a:pt x="78" y="130"/>
                </a:cubicBezTo>
                <a:cubicBezTo>
                  <a:pt x="142" y="105"/>
                  <a:pt x="142" y="105"/>
                  <a:pt x="142" y="105"/>
                </a:cubicBezTo>
                <a:cubicBezTo>
                  <a:pt x="120" y="50"/>
                  <a:pt x="71" y="10"/>
                  <a:pt x="11" y="0"/>
                </a:cubicBezTo>
                <a:close/>
              </a:path>
            </a:pathLst>
          </a:custGeom>
          <a:solidFill>
            <a:schemeClr val="accent1"/>
          </a:solidFill>
          <a:ln>
            <a:noFill/>
          </a:ln>
        </p:spPr>
        <p:txBody>
          <a:bodyPr/>
          <a:lstStyle/>
          <a:p>
            <a:endParaRPr lang="zh-CN" altLang="en-US">
              <a:cs typeface="+mn-ea"/>
              <a:sym typeface="+mn-lt"/>
            </a:endParaRPr>
          </a:p>
        </p:txBody>
      </p:sp>
      <p:sp>
        <p:nvSpPr>
          <p:cNvPr id="15" name="椭圆 14"/>
          <p:cNvSpPr/>
          <p:nvPr/>
        </p:nvSpPr>
        <p:spPr>
          <a:xfrm>
            <a:off x="2016074" y="2741221"/>
            <a:ext cx="1813490" cy="17152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3930267" y="1864664"/>
            <a:ext cx="1258124" cy="284236"/>
            <a:chOff x="3719736" y="1332611"/>
            <a:chExt cx="5400600" cy="366464"/>
          </a:xfrm>
        </p:grpSpPr>
        <p:cxnSp>
          <p:nvCxnSpPr>
            <p:cNvPr id="17" name="直接连接符 16"/>
            <p:cNvCxnSpPr/>
            <p:nvPr/>
          </p:nvCxnSpPr>
          <p:spPr>
            <a:xfrm flipV="1">
              <a:off x="3719736" y="1332611"/>
              <a:ext cx="475087" cy="366464"/>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194823" y="1332611"/>
              <a:ext cx="492551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9" name="椭圆 18"/>
          <p:cNvSpPr/>
          <p:nvPr/>
        </p:nvSpPr>
        <p:spPr>
          <a:xfrm>
            <a:off x="3855266" y="2148631"/>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5148375" y="182681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1" name="直接连接符 20"/>
          <p:cNvCxnSpPr/>
          <p:nvPr/>
        </p:nvCxnSpPr>
        <p:spPr>
          <a:xfrm>
            <a:off x="4909412" y="3010773"/>
            <a:ext cx="820403"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684271" y="2954922"/>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椭圆 22"/>
          <p:cNvSpPr/>
          <p:nvPr/>
        </p:nvSpPr>
        <p:spPr>
          <a:xfrm>
            <a:off x="4869395" y="2972364"/>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4" name="直接连接符 23"/>
          <p:cNvCxnSpPr/>
          <p:nvPr/>
        </p:nvCxnSpPr>
        <p:spPr>
          <a:xfrm>
            <a:off x="4467319" y="4322096"/>
            <a:ext cx="389590" cy="28423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856910" y="4606333"/>
            <a:ext cx="574601"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414633" y="4554747"/>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4444792" y="4272730"/>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3506051" y="5101805"/>
            <a:ext cx="469060" cy="193172"/>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975110" y="5294976"/>
            <a:ext cx="549712"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4524823" y="525087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椭圆 30"/>
          <p:cNvSpPr/>
          <p:nvPr/>
        </p:nvSpPr>
        <p:spPr>
          <a:xfrm>
            <a:off x="3496032" y="5063955"/>
            <a:ext cx="80032" cy="75697"/>
          </a:xfrm>
          <a:prstGeom prst="ellipse">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2176763" y="3673261"/>
            <a:ext cx="1492111" cy="307777"/>
          </a:xfrm>
          <a:prstGeom prst="rect">
            <a:avLst/>
          </a:prstGeom>
          <a:noFill/>
          <a:ln>
            <a:noFill/>
          </a:ln>
        </p:spPr>
        <p:txBody>
          <a:bodyPr wrap="square" rtlCol="0">
            <a:spAutoFit/>
          </a:bodyPr>
          <a:lstStyle/>
          <a:p>
            <a:pPr algn="ctr"/>
            <a:r>
              <a:rPr lang="zh-CN" altLang="en-US" sz="1400" dirty="0">
                <a:solidFill>
                  <a:schemeClr val="bg1"/>
                </a:solidFill>
                <a:cs typeface="+mn-ea"/>
                <a:sym typeface="+mn-lt"/>
              </a:rPr>
              <a:t>单击添加说明</a:t>
            </a:r>
            <a:endParaRPr lang="zh-CN" altLang="en-US" sz="1400" dirty="0">
              <a:solidFill>
                <a:schemeClr val="bg1"/>
              </a:solidFill>
              <a:cs typeface="+mn-ea"/>
              <a:sym typeface="+mn-lt"/>
            </a:endParaRPr>
          </a:p>
        </p:txBody>
      </p:sp>
      <p:sp>
        <p:nvSpPr>
          <p:cNvPr id="33" name="文本框 32"/>
          <p:cNvSpPr txBox="1"/>
          <p:nvPr/>
        </p:nvSpPr>
        <p:spPr>
          <a:xfrm>
            <a:off x="2176763" y="3323436"/>
            <a:ext cx="1492111" cy="338554"/>
          </a:xfrm>
          <a:prstGeom prst="rect">
            <a:avLst/>
          </a:prstGeom>
          <a:noFill/>
          <a:ln>
            <a:noFill/>
          </a:ln>
        </p:spPr>
        <p:txBody>
          <a:bodyPr wrap="square" rtlCol="0">
            <a:spAutoFit/>
          </a:bodyPr>
          <a:lstStyle/>
          <a:p>
            <a:pPr algn="ctr"/>
            <a:r>
              <a:rPr lang="zh-CN" altLang="en-US" sz="1600" b="1" dirty="0">
                <a:solidFill>
                  <a:schemeClr val="bg1"/>
                </a:solidFill>
                <a:cs typeface="+mn-ea"/>
                <a:sym typeface="+mn-lt"/>
              </a:rPr>
              <a:t>请输入标题</a:t>
            </a:r>
            <a:endParaRPr lang="zh-CN" altLang="en-US" sz="1600" b="1" dirty="0">
              <a:solidFill>
                <a:schemeClr val="bg1"/>
              </a:solidFill>
              <a:cs typeface="+mn-ea"/>
              <a:sym typeface="+mn-lt"/>
            </a:endParaRPr>
          </a:p>
        </p:txBody>
      </p:sp>
      <p:sp>
        <p:nvSpPr>
          <p:cNvPr id="34" name="文本框 33"/>
          <p:cNvSpPr txBox="1"/>
          <p:nvPr/>
        </p:nvSpPr>
        <p:spPr>
          <a:xfrm>
            <a:off x="5684271" y="3285369"/>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35" name="文本框 34"/>
          <p:cNvSpPr txBox="1"/>
          <p:nvPr/>
        </p:nvSpPr>
        <p:spPr>
          <a:xfrm>
            <a:off x="5431511" y="4887342"/>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sp>
        <p:nvSpPr>
          <p:cNvPr id="36" name="文本框 35"/>
          <p:cNvSpPr txBox="1"/>
          <p:nvPr/>
        </p:nvSpPr>
        <p:spPr>
          <a:xfrm>
            <a:off x="4557146" y="5405984"/>
            <a:ext cx="1318721" cy="307777"/>
          </a:xfrm>
          <a:prstGeom prst="rect">
            <a:avLst/>
          </a:prstGeom>
          <a:noFill/>
        </p:spPr>
        <p:txBody>
          <a:bodyPr wrap="square" rtlCol="0">
            <a:spAutoFit/>
          </a:bodyPr>
          <a:lstStyle/>
          <a:p>
            <a:r>
              <a:rPr lang="zh-CN" altLang="en-US" sz="1400" b="1" dirty="0">
                <a:solidFill>
                  <a:schemeClr val="tx1">
                    <a:lumMod val="85000"/>
                    <a:lumOff val="15000"/>
                  </a:schemeClr>
                </a:solidFill>
                <a:cs typeface="+mn-ea"/>
                <a:sym typeface="+mn-lt"/>
              </a:rPr>
              <a:t>单击输入标题</a:t>
            </a:r>
            <a:endParaRPr lang="zh-CN" altLang="en-US" sz="1400" b="1" dirty="0">
              <a:solidFill>
                <a:schemeClr val="tx1">
                  <a:lumMod val="85000"/>
                  <a:lumOff val="15000"/>
                </a:schemeClr>
              </a:solidFill>
              <a:cs typeface="+mn-ea"/>
              <a:sym typeface="+mn-lt"/>
            </a:endParaRPr>
          </a:p>
        </p:txBody>
      </p:sp>
      <p:cxnSp>
        <p:nvCxnSpPr>
          <p:cNvPr id="37" name="直接连接符 36"/>
          <p:cNvCxnSpPr/>
          <p:nvPr/>
        </p:nvCxnSpPr>
        <p:spPr>
          <a:xfrm>
            <a:off x="7002992" y="2058774"/>
            <a:ext cx="0" cy="32890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272876" y="2030677"/>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39" name="矩形 38"/>
          <p:cNvSpPr/>
          <p:nvPr/>
        </p:nvSpPr>
        <p:spPr>
          <a:xfrm>
            <a:off x="7272876" y="295783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0" name="矩形 39"/>
          <p:cNvSpPr/>
          <p:nvPr/>
        </p:nvSpPr>
        <p:spPr>
          <a:xfrm>
            <a:off x="7272876" y="3884998"/>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sp>
        <p:nvSpPr>
          <p:cNvPr id="41" name="矩形 40"/>
          <p:cNvSpPr/>
          <p:nvPr/>
        </p:nvSpPr>
        <p:spPr>
          <a:xfrm>
            <a:off x="7272876" y="4812160"/>
            <a:ext cx="3880318" cy="867930"/>
          </a:xfrm>
          <a:prstGeom prst="rect">
            <a:avLst/>
          </a:prstGeom>
        </p:spPr>
        <p:txBody>
          <a:bodyPr wrap="square">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单击编辑您要的内容，建议您在展示时采用微软雅黑字体，文字不能太多，要突出重点，并理解文字</a:t>
            </a:r>
            <a:endParaRPr lang="en-US" altLang="zh-CN" sz="1400" dirty="0">
              <a:solidFill>
                <a:schemeClr val="tx1">
                  <a:lumMod val="85000"/>
                  <a:lumOff val="15000"/>
                </a:schemeClr>
              </a:solidFill>
              <a:cs typeface="+mn-ea"/>
              <a:sym typeface="+mn-lt"/>
            </a:endParaRPr>
          </a:p>
        </p:txBody>
      </p:sp>
      <p:grpSp>
        <p:nvGrpSpPr>
          <p:cNvPr id="42" name="组合 41"/>
          <p:cNvGrpSpPr/>
          <p:nvPr/>
        </p:nvGrpSpPr>
        <p:grpSpPr>
          <a:xfrm>
            <a:off x="339352" y="289054"/>
            <a:ext cx="6112248" cy="504259"/>
            <a:chOff x="339352" y="289054"/>
            <a:chExt cx="6112248" cy="504259"/>
          </a:xfrm>
        </p:grpSpPr>
        <p:sp>
          <p:nvSpPr>
            <p:cNvPr id="43" name="矩形 42"/>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研究结论</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grpSp>
        <p:nvGrpSpPr>
          <p:cNvPr id="3" name="组合 2"/>
          <p:cNvGrpSpPr/>
          <p:nvPr/>
        </p:nvGrpSpPr>
        <p:grpSpPr>
          <a:xfrm>
            <a:off x="6821271" y="2089215"/>
            <a:ext cx="4244035" cy="2220309"/>
            <a:chOff x="6821271" y="2089215"/>
            <a:chExt cx="4244035" cy="2220309"/>
          </a:xfrm>
        </p:grpSpPr>
        <p:sp>
          <p:nvSpPr>
            <p:cNvPr id="4" name="Freeform 6"/>
            <p:cNvSpPr/>
            <p:nvPr/>
          </p:nvSpPr>
          <p:spPr bwMode="auto">
            <a:xfrm>
              <a:off x="7025473" y="2265986"/>
              <a:ext cx="3795249" cy="1897244"/>
            </a:xfrm>
            <a:custGeom>
              <a:avLst/>
              <a:gdLst>
                <a:gd name="T0" fmla="*/ 2106 w 2106"/>
                <a:gd name="T1" fmla="*/ 1053 h 1053"/>
                <a:gd name="T2" fmla="*/ 1053 w 2106"/>
                <a:gd name="T3" fmla="*/ 0 h 1053"/>
                <a:gd name="T4" fmla="*/ 0 w 2106"/>
                <a:gd name="T5" fmla="*/ 1053 h 1053"/>
                <a:gd name="T6" fmla="*/ 24 w 2106"/>
                <a:gd name="T7" fmla="*/ 1053 h 1053"/>
                <a:gd name="T8" fmla="*/ 326 w 2106"/>
                <a:gd name="T9" fmla="*/ 325 h 1053"/>
                <a:gd name="T10" fmla="*/ 1053 w 2106"/>
                <a:gd name="T11" fmla="*/ 24 h 1053"/>
                <a:gd name="T12" fmla="*/ 1781 w 2106"/>
                <a:gd name="T13" fmla="*/ 325 h 1053"/>
                <a:gd name="T14" fmla="*/ 2082 w 2106"/>
                <a:gd name="T15" fmla="*/ 1053 h 1053"/>
                <a:gd name="T16" fmla="*/ 2106 w 2106"/>
                <a:gd name="T17"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6" h="1053">
                  <a:moveTo>
                    <a:pt x="2106" y="1053"/>
                  </a:moveTo>
                  <a:cubicBezTo>
                    <a:pt x="2106" y="471"/>
                    <a:pt x="1635" y="0"/>
                    <a:pt x="1053" y="0"/>
                  </a:cubicBezTo>
                  <a:cubicBezTo>
                    <a:pt x="472" y="0"/>
                    <a:pt x="0" y="471"/>
                    <a:pt x="0" y="1053"/>
                  </a:cubicBezTo>
                  <a:cubicBezTo>
                    <a:pt x="24" y="1053"/>
                    <a:pt x="24" y="1053"/>
                    <a:pt x="24" y="1053"/>
                  </a:cubicBezTo>
                  <a:cubicBezTo>
                    <a:pt x="24" y="769"/>
                    <a:pt x="140" y="512"/>
                    <a:pt x="326" y="325"/>
                  </a:cubicBezTo>
                  <a:cubicBezTo>
                    <a:pt x="512" y="139"/>
                    <a:pt x="769" y="24"/>
                    <a:pt x="1053" y="24"/>
                  </a:cubicBezTo>
                  <a:cubicBezTo>
                    <a:pt x="1337" y="24"/>
                    <a:pt x="1595" y="139"/>
                    <a:pt x="1781" y="325"/>
                  </a:cubicBezTo>
                  <a:cubicBezTo>
                    <a:pt x="1967" y="512"/>
                    <a:pt x="2082" y="769"/>
                    <a:pt x="2082" y="1053"/>
                  </a:cubicBezTo>
                  <a:lnTo>
                    <a:pt x="2106" y="1053"/>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 name="Freeform 7"/>
            <p:cNvSpPr/>
            <p:nvPr/>
          </p:nvSpPr>
          <p:spPr bwMode="auto">
            <a:xfrm>
              <a:off x="7218245" y="2411518"/>
              <a:ext cx="3411229" cy="1623705"/>
            </a:xfrm>
            <a:custGeom>
              <a:avLst/>
              <a:gdLst>
                <a:gd name="T0" fmla="*/ 1893 w 1893"/>
                <a:gd name="T1" fmla="*/ 901 h 901"/>
                <a:gd name="T2" fmla="*/ 946 w 1893"/>
                <a:gd name="T3" fmla="*/ 0 h 901"/>
                <a:gd name="T4" fmla="*/ 0 w 1893"/>
                <a:gd name="T5" fmla="*/ 901 h 901"/>
                <a:gd name="T6" fmla="*/ 4 w 1893"/>
                <a:gd name="T7" fmla="*/ 901 h 901"/>
                <a:gd name="T8" fmla="*/ 289 w 1893"/>
                <a:gd name="T9" fmla="*/ 267 h 901"/>
                <a:gd name="T10" fmla="*/ 946 w 1893"/>
                <a:gd name="T11" fmla="*/ 4 h 901"/>
                <a:gd name="T12" fmla="*/ 1603 w 1893"/>
                <a:gd name="T13" fmla="*/ 267 h 901"/>
                <a:gd name="T14" fmla="*/ 1889 w 1893"/>
                <a:gd name="T15" fmla="*/ 901 h 901"/>
                <a:gd name="T16" fmla="*/ 1893 w 1893"/>
                <a:gd name="T17" fmla="*/ 901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3" h="901">
                  <a:moveTo>
                    <a:pt x="1893" y="901"/>
                  </a:moveTo>
                  <a:cubicBezTo>
                    <a:pt x="1892" y="403"/>
                    <a:pt x="1444" y="0"/>
                    <a:pt x="946" y="0"/>
                  </a:cubicBezTo>
                  <a:cubicBezTo>
                    <a:pt x="449" y="0"/>
                    <a:pt x="0" y="403"/>
                    <a:pt x="0" y="901"/>
                  </a:cubicBezTo>
                  <a:cubicBezTo>
                    <a:pt x="4" y="901"/>
                    <a:pt x="4" y="901"/>
                    <a:pt x="4" y="901"/>
                  </a:cubicBezTo>
                  <a:cubicBezTo>
                    <a:pt x="4" y="653"/>
                    <a:pt x="116" y="429"/>
                    <a:pt x="289" y="267"/>
                  </a:cubicBezTo>
                  <a:cubicBezTo>
                    <a:pt x="463" y="104"/>
                    <a:pt x="699" y="4"/>
                    <a:pt x="946" y="4"/>
                  </a:cubicBezTo>
                  <a:cubicBezTo>
                    <a:pt x="1194" y="4"/>
                    <a:pt x="1430" y="104"/>
                    <a:pt x="1603" y="267"/>
                  </a:cubicBezTo>
                  <a:cubicBezTo>
                    <a:pt x="1777" y="429"/>
                    <a:pt x="1889" y="653"/>
                    <a:pt x="1889" y="901"/>
                  </a:cubicBezTo>
                  <a:lnTo>
                    <a:pt x="1893" y="901"/>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6" name="Freeform 8"/>
            <p:cNvSpPr>
              <a:spLocks noEditPoints="1"/>
            </p:cNvSpPr>
            <p:nvPr/>
          </p:nvSpPr>
          <p:spPr bwMode="auto">
            <a:xfrm>
              <a:off x="6859368" y="2136455"/>
              <a:ext cx="4128982" cy="2173069"/>
            </a:xfrm>
            <a:custGeom>
              <a:avLst/>
              <a:gdLst>
                <a:gd name="T0" fmla="*/ 6 w 2291"/>
                <a:gd name="T1" fmla="*/ 1165 h 1206"/>
                <a:gd name="T2" fmla="*/ 6 w 2291"/>
                <a:gd name="T3" fmla="*/ 1080 h 1206"/>
                <a:gd name="T4" fmla="*/ 16 w 2291"/>
                <a:gd name="T5" fmla="*/ 1033 h 1206"/>
                <a:gd name="T6" fmla="*/ 20 w 2291"/>
                <a:gd name="T7" fmla="*/ 973 h 1206"/>
                <a:gd name="T8" fmla="*/ 32 w 2291"/>
                <a:gd name="T9" fmla="*/ 914 h 1206"/>
                <a:gd name="T10" fmla="*/ 51 w 2291"/>
                <a:gd name="T11" fmla="*/ 857 h 1206"/>
                <a:gd name="T12" fmla="*/ 71 w 2291"/>
                <a:gd name="T13" fmla="*/ 776 h 1206"/>
                <a:gd name="T14" fmla="*/ 93 w 2291"/>
                <a:gd name="T15" fmla="*/ 732 h 1206"/>
                <a:gd name="T16" fmla="*/ 111 w 2291"/>
                <a:gd name="T17" fmla="*/ 675 h 1206"/>
                <a:gd name="T18" fmla="*/ 137 w 2291"/>
                <a:gd name="T19" fmla="*/ 621 h 1206"/>
                <a:gd name="T20" fmla="*/ 170 w 2291"/>
                <a:gd name="T21" fmla="*/ 570 h 1206"/>
                <a:gd name="T22" fmla="*/ 210 w 2291"/>
                <a:gd name="T23" fmla="*/ 496 h 1206"/>
                <a:gd name="T24" fmla="*/ 241 w 2291"/>
                <a:gd name="T25" fmla="*/ 460 h 1206"/>
                <a:gd name="T26" fmla="*/ 274 w 2291"/>
                <a:gd name="T27" fmla="*/ 410 h 1206"/>
                <a:gd name="T28" fmla="*/ 313 w 2291"/>
                <a:gd name="T29" fmla="*/ 364 h 1206"/>
                <a:gd name="T30" fmla="*/ 358 w 2291"/>
                <a:gd name="T31" fmla="*/ 325 h 1206"/>
                <a:gd name="T32" fmla="*/ 416 w 2291"/>
                <a:gd name="T33" fmla="*/ 264 h 1206"/>
                <a:gd name="T34" fmla="*/ 457 w 2291"/>
                <a:gd name="T35" fmla="*/ 238 h 1206"/>
                <a:gd name="T36" fmla="*/ 502 w 2291"/>
                <a:gd name="T37" fmla="*/ 198 h 1206"/>
                <a:gd name="T38" fmla="*/ 552 w 2291"/>
                <a:gd name="T39" fmla="*/ 165 h 1206"/>
                <a:gd name="T40" fmla="*/ 607 w 2291"/>
                <a:gd name="T41" fmla="*/ 139 h 1206"/>
                <a:gd name="T42" fmla="*/ 680 w 2291"/>
                <a:gd name="T43" fmla="*/ 97 h 1206"/>
                <a:gd name="T44" fmla="*/ 727 w 2291"/>
                <a:gd name="T45" fmla="*/ 84 h 1206"/>
                <a:gd name="T46" fmla="*/ 781 w 2291"/>
                <a:gd name="T47" fmla="*/ 58 h 1206"/>
                <a:gd name="T48" fmla="*/ 839 w 2291"/>
                <a:gd name="T49" fmla="*/ 41 h 1206"/>
                <a:gd name="T50" fmla="*/ 898 w 2291"/>
                <a:gd name="T51" fmla="*/ 32 h 1206"/>
                <a:gd name="T52" fmla="*/ 980 w 2291"/>
                <a:gd name="T53" fmla="*/ 12 h 1206"/>
                <a:gd name="T54" fmla="*/ 1028 w 2291"/>
                <a:gd name="T55" fmla="*/ 11 h 1206"/>
                <a:gd name="T56" fmla="*/ 1088 w 2291"/>
                <a:gd name="T57" fmla="*/ 2 h 1206"/>
                <a:gd name="T58" fmla="*/ 1145 w 2291"/>
                <a:gd name="T59" fmla="*/ 6 h 1206"/>
                <a:gd name="T60" fmla="*/ 1220 w 2291"/>
                <a:gd name="T61" fmla="*/ 3 h 1206"/>
                <a:gd name="T62" fmla="*/ 1267 w 2291"/>
                <a:gd name="T63" fmla="*/ 12 h 1206"/>
                <a:gd name="T64" fmla="*/ 1327 w 2291"/>
                <a:gd name="T65" fmla="*/ 14 h 1206"/>
                <a:gd name="T66" fmla="*/ 1387 w 2291"/>
                <a:gd name="T67" fmla="*/ 25 h 1206"/>
                <a:gd name="T68" fmla="*/ 1444 w 2291"/>
                <a:gd name="T69" fmla="*/ 44 h 1206"/>
                <a:gd name="T70" fmla="*/ 1525 w 2291"/>
                <a:gd name="T71" fmla="*/ 64 h 1206"/>
                <a:gd name="T72" fmla="*/ 1569 w 2291"/>
                <a:gd name="T73" fmla="*/ 85 h 1206"/>
                <a:gd name="T74" fmla="*/ 1626 w 2291"/>
                <a:gd name="T75" fmla="*/ 104 h 1206"/>
                <a:gd name="T76" fmla="*/ 1680 w 2291"/>
                <a:gd name="T77" fmla="*/ 131 h 1206"/>
                <a:gd name="T78" fmla="*/ 1729 w 2291"/>
                <a:gd name="T79" fmla="*/ 165 h 1206"/>
                <a:gd name="T80" fmla="*/ 1802 w 2291"/>
                <a:gd name="T81" fmla="*/ 207 h 1206"/>
                <a:gd name="T82" fmla="*/ 1837 w 2291"/>
                <a:gd name="T83" fmla="*/ 240 h 1206"/>
                <a:gd name="T84" fmla="*/ 1886 w 2291"/>
                <a:gd name="T85" fmla="*/ 274 h 1206"/>
                <a:gd name="T86" fmla="*/ 1930 w 2291"/>
                <a:gd name="T87" fmla="*/ 315 h 1206"/>
                <a:gd name="T88" fmla="*/ 1968 w 2291"/>
                <a:gd name="T89" fmla="*/ 362 h 1206"/>
                <a:gd name="T90" fmla="*/ 2027 w 2291"/>
                <a:gd name="T91" fmla="*/ 422 h 1206"/>
                <a:gd name="T92" fmla="*/ 2052 w 2291"/>
                <a:gd name="T93" fmla="*/ 464 h 1206"/>
                <a:gd name="T94" fmla="*/ 2090 w 2291"/>
                <a:gd name="T95" fmla="*/ 511 h 1206"/>
                <a:gd name="T96" fmla="*/ 2122 w 2291"/>
                <a:gd name="T97" fmla="*/ 562 h 1206"/>
                <a:gd name="T98" fmla="*/ 2146 w 2291"/>
                <a:gd name="T99" fmla="*/ 617 h 1206"/>
                <a:gd name="T100" fmla="*/ 2187 w 2291"/>
                <a:gd name="T101" fmla="*/ 691 h 1206"/>
                <a:gd name="T102" fmla="*/ 2200 w 2291"/>
                <a:gd name="T103" fmla="*/ 737 h 1206"/>
                <a:gd name="T104" fmla="*/ 2225 w 2291"/>
                <a:gd name="T105" fmla="*/ 792 h 1206"/>
                <a:gd name="T106" fmla="*/ 2243 w 2291"/>
                <a:gd name="T107" fmla="*/ 850 h 1206"/>
                <a:gd name="T108" fmla="*/ 2252 w 2291"/>
                <a:gd name="T109" fmla="*/ 909 h 1206"/>
                <a:gd name="T110" fmla="*/ 2274 w 2291"/>
                <a:gd name="T111" fmla="*/ 991 h 1206"/>
                <a:gd name="T112" fmla="*/ 2275 w 2291"/>
                <a:gd name="T113" fmla="*/ 1039 h 1206"/>
                <a:gd name="T114" fmla="*/ 2287 w 2291"/>
                <a:gd name="T115" fmla="*/ 1098 h 1206"/>
                <a:gd name="T116" fmla="*/ 2290 w 2291"/>
                <a:gd name="T117" fmla="*/ 1158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1" h="1206">
                  <a:moveTo>
                    <a:pt x="0" y="1200"/>
                  </a:moveTo>
                  <a:cubicBezTo>
                    <a:pt x="0" y="1202"/>
                    <a:pt x="0" y="1204"/>
                    <a:pt x="0" y="1206"/>
                  </a:cubicBezTo>
                  <a:cubicBezTo>
                    <a:pt x="5" y="1206"/>
                    <a:pt x="5" y="1206"/>
                    <a:pt x="5" y="1206"/>
                  </a:cubicBezTo>
                  <a:cubicBezTo>
                    <a:pt x="5" y="1204"/>
                    <a:pt x="5" y="1202"/>
                    <a:pt x="5" y="1201"/>
                  </a:cubicBezTo>
                  <a:lnTo>
                    <a:pt x="0" y="1200"/>
                  </a:lnTo>
                  <a:close/>
                  <a:moveTo>
                    <a:pt x="0" y="1176"/>
                  </a:moveTo>
                  <a:cubicBezTo>
                    <a:pt x="0" y="1180"/>
                    <a:pt x="0" y="1184"/>
                    <a:pt x="0" y="1188"/>
                  </a:cubicBezTo>
                  <a:cubicBezTo>
                    <a:pt x="5" y="1189"/>
                    <a:pt x="5" y="1189"/>
                    <a:pt x="5" y="1189"/>
                  </a:cubicBezTo>
                  <a:cubicBezTo>
                    <a:pt x="5" y="1185"/>
                    <a:pt x="5" y="1181"/>
                    <a:pt x="5" y="1177"/>
                  </a:cubicBezTo>
                  <a:lnTo>
                    <a:pt x="0" y="1176"/>
                  </a:lnTo>
                  <a:close/>
                  <a:moveTo>
                    <a:pt x="1" y="1152"/>
                  </a:moveTo>
                  <a:cubicBezTo>
                    <a:pt x="1" y="1156"/>
                    <a:pt x="1" y="1160"/>
                    <a:pt x="0" y="1164"/>
                  </a:cubicBezTo>
                  <a:cubicBezTo>
                    <a:pt x="6" y="1165"/>
                    <a:pt x="6" y="1165"/>
                    <a:pt x="6" y="1165"/>
                  </a:cubicBezTo>
                  <a:cubicBezTo>
                    <a:pt x="6" y="1161"/>
                    <a:pt x="6" y="1157"/>
                    <a:pt x="6" y="1153"/>
                  </a:cubicBezTo>
                  <a:cubicBezTo>
                    <a:pt x="1" y="1152"/>
                    <a:pt x="1" y="1152"/>
                    <a:pt x="1" y="1152"/>
                  </a:cubicBezTo>
                  <a:close/>
                  <a:moveTo>
                    <a:pt x="2" y="1128"/>
                  </a:moveTo>
                  <a:cubicBezTo>
                    <a:pt x="2" y="1132"/>
                    <a:pt x="2" y="1136"/>
                    <a:pt x="1" y="1140"/>
                  </a:cubicBezTo>
                  <a:cubicBezTo>
                    <a:pt x="7" y="1141"/>
                    <a:pt x="7" y="1141"/>
                    <a:pt x="7" y="1141"/>
                  </a:cubicBezTo>
                  <a:cubicBezTo>
                    <a:pt x="7" y="1137"/>
                    <a:pt x="7" y="1133"/>
                    <a:pt x="7" y="1129"/>
                  </a:cubicBezTo>
                  <a:lnTo>
                    <a:pt x="2" y="1128"/>
                  </a:lnTo>
                  <a:close/>
                  <a:moveTo>
                    <a:pt x="4" y="1104"/>
                  </a:moveTo>
                  <a:cubicBezTo>
                    <a:pt x="3" y="1108"/>
                    <a:pt x="3" y="1112"/>
                    <a:pt x="3" y="1116"/>
                  </a:cubicBezTo>
                  <a:cubicBezTo>
                    <a:pt x="8" y="1117"/>
                    <a:pt x="8" y="1117"/>
                    <a:pt x="8" y="1117"/>
                  </a:cubicBezTo>
                  <a:cubicBezTo>
                    <a:pt x="8" y="1113"/>
                    <a:pt x="9" y="1109"/>
                    <a:pt x="9" y="1105"/>
                  </a:cubicBezTo>
                  <a:lnTo>
                    <a:pt x="4" y="1104"/>
                  </a:lnTo>
                  <a:close/>
                  <a:moveTo>
                    <a:pt x="6" y="1080"/>
                  </a:moveTo>
                  <a:cubicBezTo>
                    <a:pt x="5" y="1084"/>
                    <a:pt x="5" y="1088"/>
                    <a:pt x="5" y="1092"/>
                  </a:cubicBezTo>
                  <a:cubicBezTo>
                    <a:pt x="10" y="1093"/>
                    <a:pt x="10" y="1093"/>
                    <a:pt x="10" y="1093"/>
                  </a:cubicBezTo>
                  <a:cubicBezTo>
                    <a:pt x="10" y="1089"/>
                    <a:pt x="11" y="1085"/>
                    <a:pt x="11" y="1081"/>
                  </a:cubicBezTo>
                  <a:lnTo>
                    <a:pt x="6" y="1080"/>
                  </a:lnTo>
                  <a:close/>
                  <a:moveTo>
                    <a:pt x="8" y="1057"/>
                  </a:moveTo>
                  <a:cubicBezTo>
                    <a:pt x="8" y="1061"/>
                    <a:pt x="7" y="1065"/>
                    <a:pt x="7" y="1069"/>
                  </a:cubicBezTo>
                  <a:cubicBezTo>
                    <a:pt x="12" y="1069"/>
                    <a:pt x="12" y="1069"/>
                    <a:pt x="12" y="1069"/>
                  </a:cubicBezTo>
                  <a:cubicBezTo>
                    <a:pt x="12" y="1065"/>
                    <a:pt x="13" y="1061"/>
                    <a:pt x="13" y="1057"/>
                  </a:cubicBezTo>
                  <a:lnTo>
                    <a:pt x="8" y="1057"/>
                  </a:lnTo>
                  <a:close/>
                  <a:moveTo>
                    <a:pt x="11" y="1033"/>
                  </a:moveTo>
                  <a:cubicBezTo>
                    <a:pt x="10" y="1037"/>
                    <a:pt x="10" y="1041"/>
                    <a:pt x="9" y="1045"/>
                  </a:cubicBezTo>
                  <a:cubicBezTo>
                    <a:pt x="15" y="1045"/>
                    <a:pt x="15" y="1045"/>
                    <a:pt x="15" y="1045"/>
                  </a:cubicBezTo>
                  <a:cubicBezTo>
                    <a:pt x="15" y="1041"/>
                    <a:pt x="16" y="1037"/>
                    <a:pt x="16" y="1033"/>
                  </a:cubicBezTo>
                  <a:lnTo>
                    <a:pt x="11" y="1033"/>
                  </a:lnTo>
                  <a:close/>
                  <a:moveTo>
                    <a:pt x="14" y="1009"/>
                  </a:moveTo>
                  <a:cubicBezTo>
                    <a:pt x="14" y="1013"/>
                    <a:pt x="13" y="1017"/>
                    <a:pt x="12" y="1021"/>
                  </a:cubicBezTo>
                  <a:cubicBezTo>
                    <a:pt x="18" y="1022"/>
                    <a:pt x="18" y="1022"/>
                    <a:pt x="18" y="1022"/>
                  </a:cubicBezTo>
                  <a:cubicBezTo>
                    <a:pt x="18" y="1018"/>
                    <a:pt x="19" y="1014"/>
                    <a:pt x="19" y="1010"/>
                  </a:cubicBezTo>
                  <a:lnTo>
                    <a:pt x="14" y="1009"/>
                  </a:lnTo>
                  <a:close/>
                  <a:moveTo>
                    <a:pt x="18" y="985"/>
                  </a:moveTo>
                  <a:cubicBezTo>
                    <a:pt x="17" y="989"/>
                    <a:pt x="17" y="993"/>
                    <a:pt x="16" y="997"/>
                  </a:cubicBezTo>
                  <a:cubicBezTo>
                    <a:pt x="21" y="998"/>
                    <a:pt x="21" y="998"/>
                    <a:pt x="21" y="998"/>
                  </a:cubicBezTo>
                  <a:cubicBezTo>
                    <a:pt x="22" y="994"/>
                    <a:pt x="22" y="990"/>
                    <a:pt x="23" y="986"/>
                  </a:cubicBezTo>
                  <a:lnTo>
                    <a:pt x="18" y="985"/>
                  </a:lnTo>
                  <a:close/>
                  <a:moveTo>
                    <a:pt x="22" y="961"/>
                  </a:moveTo>
                  <a:cubicBezTo>
                    <a:pt x="21" y="965"/>
                    <a:pt x="21" y="969"/>
                    <a:pt x="20" y="973"/>
                  </a:cubicBezTo>
                  <a:cubicBezTo>
                    <a:pt x="25" y="974"/>
                    <a:pt x="25" y="974"/>
                    <a:pt x="25" y="974"/>
                  </a:cubicBezTo>
                  <a:cubicBezTo>
                    <a:pt x="26" y="970"/>
                    <a:pt x="27" y="966"/>
                    <a:pt x="27" y="962"/>
                  </a:cubicBezTo>
                  <a:lnTo>
                    <a:pt x="22" y="961"/>
                  </a:lnTo>
                  <a:close/>
                  <a:moveTo>
                    <a:pt x="27" y="938"/>
                  </a:moveTo>
                  <a:cubicBezTo>
                    <a:pt x="26" y="942"/>
                    <a:pt x="25" y="946"/>
                    <a:pt x="24" y="950"/>
                  </a:cubicBezTo>
                  <a:cubicBezTo>
                    <a:pt x="30" y="951"/>
                    <a:pt x="30" y="951"/>
                    <a:pt x="30" y="951"/>
                  </a:cubicBezTo>
                  <a:cubicBezTo>
                    <a:pt x="30" y="947"/>
                    <a:pt x="31" y="943"/>
                    <a:pt x="32" y="939"/>
                  </a:cubicBezTo>
                  <a:lnTo>
                    <a:pt x="27" y="938"/>
                  </a:lnTo>
                  <a:close/>
                  <a:moveTo>
                    <a:pt x="32" y="914"/>
                  </a:moveTo>
                  <a:cubicBezTo>
                    <a:pt x="31" y="918"/>
                    <a:pt x="30" y="922"/>
                    <a:pt x="29" y="926"/>
                  </a:cubicBezTo>
                  <a:cubicBezTo>
                    <a:pt x="34" y="927"/>
                    <a:pt x="34" y="927"/>
                    <a:pt x="34" y="927"/>
                  </a:cubicBezTo>
                  <a:cubicBezTo>
                    <a:pt x="35" y="923"/>
                    <a:pt x="36" y="919"/>
                    <a:pt x="37" y="915"/>
                  </a:cubicBezTo>
                  <a:lnTo>
                    <a:pt x="32" y="914"/>
                  </a:lnTo>
                  <a:close/>
                  <a:moveTo>
                    <a:pt x="37" y="891"/>
                  </a:moveTo>
                  <a:cubicBezTo>
                    <a:pt x="36" y="895"/>
                    <a:pt x="35" y="899"/>
                    <a:pt x="34" y="903"/>
                  </a:cubicBezTo>
                  <a:cubicBezTo>
                    <a:pt x="40" y="904"/>
                    <a:pt x="40" y="904"/>
                    <a:pt x="40" y="904"/>
                  </a:cubicBezTo>
                  <a:cubicBezTo>
                    <a:pt x="40" y="900"/>
                    <a:pt x="41" y="896"/>
                    <a:pt x="42" y="892"/>
                  </a:cubicBezTo>
                  <a:lnTo>
                    <a:pt x="37" y="891"/>
                  </a:lnTo>
                  <a:close/>
                  <a:moveTo>
                    <a:pt x="43" y="868"/>
                  </a:moveTo>
                  <a:cubicBezTo>
                    <a:pt x="42" y="871"/>
                    <a:pt x="41" y="875"/>
                    <a:pt x="40" y="879"/>
                  </a:cubicBezTo>
                  <a:cubicBezTo>
                    <a:pt x="45" y="881"/>
                    <a:pt x="45" y="881"/>
                    <a:pt x="45" y="881"/>
                  </a:cubicBezTo>
                  <a:cubicBezTo>
                    <a:pt x="46" y="877"/>
                    <a:pt x="47" y="873"/>
                    <a:pt x="48" y="869"/>
                  </a:cubicBezTo>
                  <a:lnTo>
                    <a:pt x="43" y="868"/>
                  </a:lnTo>
                  <a:close/>
                  <a:moveTo>
                    <a:pt x="49" y="844"/>
                  </a:moveTo>
                  <a:cubicBezTo>
                    <a:pt x="48" y="848"/>
                    <a:pt x="47" y="852"/>
                    <a:pt x="46" y="856"/>
                  </a:cubicBezTo>
                  <a:cubicBezTo>
                    <a:pt x="51" y="857"/>
                    <a:pt x="51" y="857"/>
                    <a:pt x="51" y="857"/>
                  </a:cubicBezTo>
                  <a:cubicBezTo>
                    <a:pt x="52" y="854"/>
                    <a:pt x="53" y="850"/>
                    <a:pt x="54" y="846"/>
                  </a:cubicBezTo>
                  <a:lnTo>
                    <a:pt x="49" y="844"/>
                  </a:lnTo>
                  <a:close/>
                  <a:moveTo>
                    <a:pt x="56" y="821"/>
                  </a:moveTo>
                  <a:cubicBezTo>
                    <a:pt x="55" y="825"/>
                    <a:pt x="54" y="829"/>
                    <a:pt x="53" y="833"/>
                  </a:cubicBezTo>
                  <a:cubicBezTo>
                    <a:pt x="58" y="834"/>
                    <a:pt x="58" y="834"/>
                    <a:pt x="58" y="834"/>
                  </a:cubicBezTo>
                  <a:cubicBezTo>
                    <a:pt x="59" y="831"/>
                    <a:pt x="60" y="827"/>
                    <a:pt x="61" y="823"/>
                  </a:cubicBezTo>
                  <a:lnTo>
                    <a:pt x="56" y="821"/>
                  </a:lnTo>
                  <a:close/>
                  <a:moveTo>
                    <a:pt x="63" y="798"/>
                  </a:moveTo>
                  <a:cubicBezTo>
                    <a:pt x="62" y="802"/>
                    <a:pt x="61" y="806"/>
                    <a:pt x="60" y="810"/>
                  </a:cubicBezTo>
                  <a:cubicBezTo>
                    <a:pt x="65" y="811"/>
                    <a:pt x="65" y="811"/>
                    <a:pt x="65" y="811"/>
                  </a:cubicBezTo>
                  <a:cubicBezTo>
                    <a:pt x="66" y="808"/>
                    <a:pt x="67" y="804"/>
                    <a:pt x="68" y="800"/>
                  </a:cubicBezTo>
                  <a:cubicBezTo>
                    <a:pt x="63" y="798"/>
                    <a:pt x="63" y="798"/>
                    <a:pt x="63" y="798"/>
                  </a:cubicBezTo>
                  <a:close/>
                  <a:moveTo>
                    <a:pt x="71" y="776"/>
                  </a:moveTo>
                  <a:cubicBezTo>
                    <a:pt x="70" y="779"/>
                    <a:pt x="68" y="783"/>
                    <a:pt x="67" y="787"/>
                  </a:cubicBezTo>
                  <a:cubicBezTo>
                    <a:pt x="72" y="789"/>
                    <a:pt x="72" y="789"/>
                    <a:pt x="72" y="789"/>
                  </a:cubicBezTo>
                  <a:cubicBezTo>
                    <a:pt x="73" y="785"/>
                    <a:pt x="75" y="781"/>
                    <a:pt x="76" y="777"/>
                  </a:cubicBezTo>
                  <a:lnTo>
                    <a:pt x="71" y="776"/>
                  </a:lnTo>
                  <a:close/>
                  <a:moveTo>
                    <a:pt x="79" y="753"/>
                  </a:moveTo>
                  <a:cubicBezTo>
                    <a:pt x="78" y="757"/>
                    <a:pt x="76" y="760"/>
                    <a:pt x="75" y="764"/>
                  </a:cubicBezTo>
                  <a:cubicBezTo>
                    <a:pt x="80" y="766"/>
                    <a:pt x="80" y="766"/>
                    <a:pt x="80" y="766"/>
                  </a:cubicBezTo>
                  <a:cubicBezTo>
                    <a:pt x="81" y="762"/>
                    <a:pt x="83" y="759"/>
                    <a:pt x="84" y="755"/>
                  </a:cubicBezTo>
                  <a:lnTo>
                    <a:pt x="79" y="753"/>
                  </a:lnTo>
                  <a:close/>
                  <a:moveTo>
                    <a:pt x="88" y="730"/>
                  </a:moveTo>
                  <a:cubicBezTo>
                    <a:pt x="86" y="734"/>
                    <a:pt x="85" y="738"/>
                    <a:pt x="83" y="742"/>
                  </a:cubicBezTo>
                  <a:cubicBezTo>
                    <a:pt x="88" y="744"/>
                    <a:pt x="88" y="744"/>
                    <a:pt x="88" y="744"/>
                  </a:cubicBezTo>
                  <a:cubicBezTo>
                    <a:pt x="90" y="740"/>
                    <a:pt x="91" y="736"/>
                    <a:pt x="93" y="732"/>
                  </a:cubicBezTo>
                  <a:lnTo>
                    <a:pt x="88" y="730"/>
                  </a:lnTo>
                  <a:close/>
                  <a:moveTo>
                    <a:pt x="97" y="708"/>
                  </a:moveTo>
                  <a:cubicBezTo>
                    <a:pt x="95" y="712"/>
                    <a:pt x="94" y="716"/>
                    <a:pt x="92" y="719"/>
                  </a:cubicBezTo>
                  <a:cubicBezTo>
                    <a:pt x="97" y="721"/>
                    <a:pt x="97" y="721"/>
                    <a:pt x="97" y="721"/>
                  </a:cubicBezTo>
                  <a:cubicBezTo>
                    <a:pt x="98" y="718"/>
                    <a:pt x="100" y="714"/>
                    <a:pt x="101" y="710"/>
                  </a:cubicBezTo>
                  <a:lnTo>
                    <a:pt x="97" y="708"/>
                  </a:lnTo>
                  <a:close/>
                  <a:moveTo>
                    <a:pt x="106" y="686"/>
                  </a:moveTo>
                  <a:cubicBezTo>
                    <a:pt x="104" y="690"/>
                    <a:pt x="103" y="693"/>
                    <a:pt x="101" y="697"/>
                  </a:cubicBezTo>
                  <a:cubicBezTo>
                    <a:pt x="106" y="699"/>
                    <a:pt x="106" y="699"/>
                    <a:pt x="106" y="699"/>
                  </a:cubicBezTo>
                  <a:cubicBezTo>
                    <a:pt x="108" y="695"/>
                    <a:pt x="109" y="692"/>
                    <a:pt x="111" y="688"/>
                  </a:cubicBezTo>
                  <a:lnTo>
                    <a:pt x="106" y="686"/>
                  </a:lnTo>
                  <a:close/>
                  <a:moveTo>
                    <a:pt x="116" y="664"/>
                  </a:moveTo>
                  <a:cubicBezTo>
                    <a:pt x="114" y="668"/>
                    <a:pt x="112" y="671"/>
                    <a:pt x="111" y="675"/>
                  </a:cubicBezTo>
                  <a:cubicBezTo>
                    <a:pt x="116" y="677"/>
                    <a:pt x="116" y="677"/>
                    <a:pt x="116" y="677"/>
                  </a:cubicBezTo>
                  <a:cubicBezTo>
                    <a:pt x="117" y="674"/>
                    <a:pt x="119" y="670"/>
                    <a:pt x="121" y="666"/>
                  </a:cubicBezTo>
                  <a:cubicBezTo>
                    <a:pt x="116" y="664"/>
                    <a:pt x="116" y="664"/>
                    <a:pt x="116" y="664"/>
                  </a:cubicBezTo>
                  <a:close/>
                  <a:moveTo>
                    <a:pt x="126" y="642"/>
                  </a:moveTo>
                  <a:cubicBezTo>
                    <a:pt x="124" y="646"/>
                    <a:pt x="123" y="649"/>
                    <a:pt x="121" y="653"/>
                  </a:cubicBezTo>
                  <a:cubicBezTo>
                    <a:pt x="126" y="655"/>
                    <a:pt x="126" y="655"/>
                    <a:pt x="126" y="655"/>
                  </a:cubicBezTo>
                  <a:cubicBezTo>
                    <a:pt x="127" y="652"/>
                    <a:pt x="129" y="648"/>
                    <a:pt x="131" y="645"/>
                  </a:cubicBezTo>
                  <a:lnTo>
                    <a:pt x="126" y="642"/>
                  </a:lnTo>
                  <a:close/>
                  <a:moveTo>
                    <a:pt x="137" y="621"/>
                  </a:moveTo>
                  <a:cubicBezTo>
                    <a:pt x="135" y="624"/>
                    <a:pt x="133" y="628"/>
                    <a:pt x="131" y="631"/>
                  </a:cubicBezTo>
                  <a:cubicBezTo>
                    <a:pt x="136" y="634"/>
                    <a:pt x="136" y="634"/>
                    <a:pt x="136" y="634"/>
                  </a:cubicBezTo>
                  <a:cubicBezTo>
                    <a:pt x="138" y="630"/>
                    <a:pt x="140" y="627"/>
                    <a:pt x="141" y="623"/>
                  </a:cubicBezTo>
                  <a:lnTo>
                    <a:pt x="137" y="621"/>
                  </a:lnTo>
                  <a:close/>
                  <a:moveTo>
                    <a:pt x="148" y="599"/>
                  </a:moveTo>
                  <a:cubicBezTo>
                    <a:pt x="146" y="603"/>
                    <a:pt x="144" y="606"/>
                    <a:pt x="142" y="610"/>
                  </a:cubicBezTo>
                  <a:cubicBezTo>
                    <a:pt x="147" y="612"/>
                    <a:pt x="147" y="612"/>
                    <a:pt x="147" y="612"/>
                  </a:cubicBezTo>
                  <a:cubicBezTo>
                    <a:pt x="149" y="609"/>
                    <a:pt x="151" y="605"/>
                    <a:pt x="153" y="602"/>
                  </a:cubicBezTo>
                  <a:lnTo>
                    <a:pt x="148" y="599"/>
                  </a:lnTo>
                  <a:close/>
                  <a:moveTo>
                    <a:pt x="159" y="578"/>
                  </a:moveTo>
                  <a:cubicBezTo>
                    <a:pt x="157" y="582"/>
                    <a:pt x="155" y="585"/>
                    <a:pt x="153" y="589"/>
                  </a:cubicBezTo>
                  <a:cubicBezTo>
                    <a:pt x="158" y="591"/>
                    <a:pt x="158" y="591"/>
                    <a:pt x="158" y="591"/>
                  </a:cubicBezTo>
                  <a:cubicBezTo>
                    <a:pt x="160" y="588"/>
                    <a:pt x="162" y="584"/>
                    <a:pt x="164" y="581"/>
                  </a:cubicBezTo>
                  <a:lnTo>
                    <a:pt x="159" y="578"/>
                  </a:lnTo>
                  <a:close/>
                  <a:moveTo>
                    <a:pt x="171" y="557"/>
                  </a:moveTo>
                  <a:cubicBezTo>
                    <a:pt x="169" y="561"/>
                    <a:pt x="167" y="564"/>
                    <a:pt x="165" y="568"/>
                  </a:cubicBezTo>
                  <a:cubicBezTo>
                    <a:pt x="170" y="570"/>
                    <a:pt x="170" y="570"/>
                    <a:pt x="170" y="570"/>
                  </a:cubicBezTo>
                  <a:cubicBezTo>
                    <a:pt x="172" y="567"/>
                    <a:pt x="174" y="564"/>
                    <a:pt x="176" y="560"/>
                  </a:cubicBezTo>
                  <a:lnTo>
                    <a:pt x="171" y="557"/>
                  </a:lnTo>
                  <a:close/>
                  <a:moveTo>
                    <a:pt x="184" y="537"/>
                  </a:moveTo>
                  <a:cubicBezTo>
                    <a:pt x="182" y="540"/>
                    <a:pt x="179" y="544"/>
                    <a:pt x="177" y="547"/>
                  </a:cubicBezTo>
                  <a:cubicBezTo>
                    <a:pt x="182" y="550"/>
                    <a:pt x="182" y="550"/>
                    <a:pt x="182" y="550"/>
                  </a:cubicBezTo>
                  <a:cubicBezTo>
                    <a:pt x="184" y="546"/>
                    <a:pt x="186" y="543"/>
                    <a:pt x="188" y="540"/>
                  </a:cubicBezTo>
                  <a:lnTo>
                    <a:pt x="184" y="537"/>
                  </a:lnTo>
                  <a:close/>
                  <a:moveTo>
                    <a:pt x="196" y="516"/>
                  </a:moveTo>
                  <a:cubicBezTo>
                    <a:pt x="194" y="520"/>
                    <a:pt x="192" y="523"/>
                    <a:pt x="190" y="527"/>
                  </a:cubicBezTo>
                  <a:cubicBezTo>
                    <a:pt x="195" y="529"/>
                    <a:pt x="195" y="529"/>
                    <a:pt x="195" y="529"/>
                  </a:cubicBezTo>
                  <a:cubicBezTo>
                    <a:pt x="197" y="526"/>
                    <a:pt x="199" y="523"/>
                    <a:pt x="201" y="519"/>
                  </a:cubicBezTo>
                  <a:lnTo>
                    <a:pt x="196" y="516"/>
                  </a:lnTo>
                  <a:close/>
                  <a:moveTo>
                    <a:pt x="210" y="496"/>
                  </a:moveTo>
                  <a:cubicBezTo>
                    <a:pt x="207" y="500"/>
                    <a:pt x="205" y="503"/>
                    <a:pt x="203" y="506"/>
                  </a:cubicBezTo>
                  <a:cubicBezTo>
                    <a:pt x="207" y="509"/>
                    <a:pt x="207" y="509"/>
                    <a:pt x="207" y="509"/>
                  </a:cubicBezTo>
                  <a:cubicBezTo>
                    <a:pt x="210" y="506"/>
                    <a:pt x="212" y="503"/>
                    <a:pt x="214" y="499"/>
                  </a:cubicBezTo>
                  <a:lnTo>
                    <a:pt x="210" y="496"/>
                  </a:lnTo>
                  <a:close/>
                  <a:moveTo>
                    <a:pt x="223" y="477"/>
                  </a:moveTo>
                  <a:cubicBezTo>
                    <a:pt x="221" y="480"/>
                    <a:pt x="219" y="483"/>
                    <a:pt x="216" y="486"/>
                  </a:cubicBezTo>
                  <a:cubicBezTo>
                    <a:pt x="221" y="490"/>
                    <a:pt x="221" y="490"/>
                    <a:pt x="221" y="490"/>
                  </a:cubicBezTo>
                  <a:cubicBezTo>
                    <a:pt x="223" y="486"/>
                    <a:pt x="225" y="483"/>
                    <a:pt x="228" y="480"/>
                  </a:cubicBezTo>
                  <a:lnTo>
                    <a:pt x="223" y="477"/>
                  </a:lnTo>
                  <a:close/>
                  <a:moveTo>
                    <a:pt x="237" y="457"/>
                  </a:moveTo>
                  <a:cubicBezTo>
                    <a:pt x="235" y="460"/>
                    <a:pt x="232" y="464"/>
                    <a:pt x="230" y="467"/>
                  </a:cubicBezTo>
                  <a:cubicBezTo>
                    <a:pt x="234" y="470"/>
                    <a:pt x="234" y="470"/>
                    <a:pt x="234" y="470"/>
                  </a:cubicBezTo>
                  <a:cubicBezTo>
                    <a:pt x="237" y="467"/>
                    <a:pt x="239" y="464"/>
                    <a:pt x="241" y="460"/>
                  </a:cubicBezTo>
                  <a:lnTo>
                    <a:pt x="237" y="457"/>
                  </a:lnTo>
                  <a:close/>
                  <a:moveTo>
                    <a:pt x="251" y="438"/>
                  </a:moveTo>
                  <a:cubicBezTo>
                    <a:pt x="249" y="441"/>
                    <a:pt x="247" y="444"/>
                    <a:pt x="244" y="448"/>
                  </a:cubicBezTo>
                  <a:cubicBezTo>
                    <a:pt x="249" y="451"/>
                    <a:pt x="249" y="451"/>
                    <a:pt x="249" y="451"/>
                  </a:cubicBezTo>
                  <a:cubicBezTo>
                    <a:pt x="251" y="448"/>
                    <a:pt x="253" y="444"/>
                    <a:pt x="256" y="441"/>
                  </a:cubicBezTo>
                  <a:lnTo>
                    <a:pt x="251" y="438"/>
                  </a:lnTo>
                  <a:close/>
                  <a:moveTo>
                    <a:pt x="266" y="419"/>
                  </a:moveTo>
                  <a:cubicBezTo>
                    <a:pt x="264" y="422"/>
                    <a:pt x="261" y="425"/>
                    <a:pt x="259" y="429"/>
                  </a:cubicBezTo>
                  <a:cubicBezTo>
                    <a:pt x="263" y="432"/>
                    <a:pt x="263" y="432"/>
                    <a:pt x="263" y="432"/>
                  </a:cubicBezTo>
                  <a:cubicBezTo>
                    <a:pt x="265" y="429"/>
                    <a:pt x="268" y="426"/>
                    <a:pt x="270" y="422"/>
                  </a:cubicBezTo>
                  <a:lnTo>
                    <a:pt x="266" y="419"/>
                  </a:lnTo>
                  <a:close/>
                  <a:moveTo>
                    <a:pt x="281" y="401"/>
                  </a:moveTo>
                  <a:cubicBezTo>
                    <a:pt x="279" y="404"/>
                    <a:pt x="276" y="407"/>
                    <a:pt x="274" y="410"/>
                  </a:cubicBezTo>
                  <a:cubicBezTo>
                    <a:pt x="278" y="413"/>
                    <a:pt x="278" y="413"/>
                    <a:pt x="278" y="413"/>
                  </a:cubicBezTo>
                  <a:cubicBezTo>
                    <a:pt x="280" y="410"/>
                    <a:pt x="283" y="407"/>
                    <a:pt x="285" y="404"/>
                  </a:cubicBezTo>
                  <a:lnTo>
                    <a:pt x="281" y="401"/>
                  </a:lnTo>
                  <a:close/>
                  <a:moveTo>
                    <a:pt x="297" y="382"/>
                  </a:moveTo>
                  <a:cubicBezTo>
                    <a:pt x="294" y="385"/>
                    <a:pt x="292" y="388"/>
                    <a:pt x="289" y="391"/>
                  </a:cubicBezTo>
                  <a:cubicBezTo>
                    <a:pt x="293" y="395"/>
                    <a:pt x="293" y="395"/>
                    <a:pt x="293" y="395"/>
                  </a:cubicBezTo>
                  <a:cubicBezTo>
                    <a:pt x="296" y="392"/>
                    <a:pt x="298" y="389"/>
                    <a:pt x="301" y="386"/>
                  </a:cubicBezTo>
                  <a:lnTo>
                    <a:pt x="297" y="382"/>
                  </a:lnTo>
                  <a:close/>
                  <a:moveTo>
                    <a:pt x="313" y="364"/>
                  </a:moveTo>
                  <a:cubicBezTo>
                    <a:pt x="310" y="367"/>
                    <a:pt x="307" y="370"/>
                    <a:pt x="305" y="373"/>
                  </a:cubicBezTo>
                  <a:cubicBezTo>
                    <a:pt x="309" y="377"/>
                    <a:pt x="309" y="377"/>
                    <a:pt x="309" y="377"/>
                  </a:cubicBezTo>
                  <a:cubicBezTo>
                    <a:pt x="311" y="374"/>
                    <a:pt x="314" y="371"/>
                    <a:pt x="317" y="368"/>
                  </a:cubicBezTo>
                  <a:lnTo>
                    <a:pt x="313" y="364"/>
                  </a:lnTo>
                  <a:close/>
                  <a:moveTo>
                    <a:pt x="329" y="347"/>
                  </a:moveTo>
                  <a:cubicBezTo>
                    <a:pt x="326" y="350"/>
                    <a:pt x="324" y="353"/>
                    <a:pt x="321" y="355"/>
                  </a:cubicBezTo>
                  <a:cubicBezTo>
                    <a:pt x="325" y="359"/>
                    <a:pt x="325" y="359"/>
                    <a:pt x="325" y="359"/>
                  </a:cubicBezTo>
                  <a:cubicBezTo>
                    <a:pt x="328" y="356"/>
                    <a:pt x="330" y="353"/>
                    <a:pt x="333" y="350"/>
                  </a:cubicBezTo>
                  <a:lnTo>
                    <a:pt x="329" y="347"/>
                  </a:lnTo>
                  <a:close/>
                  <a:moveTo>
                    <a:pt x="346" y="329"/>
                  </a:moveTo>
                  <a:cubicBezTo>
                    <a:pt x="343" y="332"/>
                    <a:pt x="340" y="335"/>
                    <a:pt x="337" y="338"/>
                  </a:cubicBezTo>
                  <a:cubicBezTo>
                    <a:pt x="341" y="342"/>
                    <a:pt x="341" y="342"/>
                    <a:pt x="341" y="342"/>
                  </a:cubicBezTo>
                  <a:cubicBezTo>
                    <a:pt x="344" y="339"/>
                    <a:pt x="347" y="336"/>
                    <a:pt x="350" y="333"/>
                  </a:cubicBezTo>
                  <a:lnTo>
                    <a:pt x="346" y="329"/>
                  </a:lnTo>
                  <a:close/>
                  <a:moveTo>
                    <a:pt x="363" y="313"/>
                  </a:moveTo>
                  <a:cubicBezTo>
                    <a:pt x="360" y="315"/>
                    <a:pt x="357" y="318"/>
                    <a:pt x="354" y="321"/>
                  </a:cubicBezTo>
                  <a:cubicBezTo>
                    <a:pt x="358" y="325"/>
                    <a:pt x="358" y="325"/>
                    <a:pt x="358" y="325"/>
                  </a:cubicBezTo>
                  <a:cubicBezTo>
                    <a:pt x="361" y="322"/>
                    <a:pt x="364" y="319"/>
                    <a:pt x="367" y="316"/>
                  </a:cubicBezTo>
                  <a:lnTo>
                    <a:pt x="363" y="313"/>
                  </a:lnTo>
                  <a:close/>
                  <a:moveTo>
                    <a:pt x="380" y="296"/>
                  </a:moveTo>
                  <a:cubicBezTo>
                    <a:pt x="377" y="299"/>
                    <a:pt x="374" y="301"/>
                    <a:pt x="372" y="304"/>
                  </a:cubicBezTo>
                  <a:cubicBezTo>
                    <a:pt x="375" y="308"/>
                    <a:pt x="375" y="308"/>
                    <a:pt x="375" y="308"/>
                  </a:cubicBezTo>
                  <a:cubicBezTo>
                    <a:pt x="378" y="305"/>
                    <a:pt x="381" y="303"/>
                    <a:pt x="384" y="300"/>
                  </a:cubicBezTo>
                  <a:lnTo>
                    <a:pt x="380" y="296"/>
                  </a:lnTo>
                  <a:close/>
                  <a:moveTo>
                    <a:pt x="398" y="280"/>
                  </a:moveTo>
                  <a:cubicBezTo>
                    <a:pt x="395" y="282"/>
                    <a:pt x="392" y="285"/>
                    <a:pt x="389" y="288"/>
                  </a:cubicBezTo>
                  <a:cubicBezTo>
                    <a:pt x="393" y="292"/>
                    <a:pt x="393" y="292"/>
                    <a:pt x="393" y="292"/>
                  </a:cubicBezTo>
                  <a:cubicBezTo>
                    <a:pt x="396" y="289"/>
                    <a:pt x="399" y="286"/>
                    <a:pt x="402" y="284"/>
                  </a:cubicBezTo>
                  <a:lnTo>
                    <a:pt x="398" y="280"/>
                  </a:lnTo>
                  <a:close/>
                  <a:moveTo>
                    <a:pt x="416" y="264"/>
                  </a:moveTo>
                  <a:cubicBezTo>
                    <a:pt x="413" y="267"/>
                    <a:pt x="410" y="269"/>
                    <a:pt x="407" y="272"/>
                  </a:cubicBezTo>
                  <a:cubicBezTo>
                    <a:pt x="411" y="276"/>
                    <a:pt x="411" y="276"/>
                    <a:pt x="411" y="276"/>
                  </a:cubicBezTo>
                  <a:cubicBezTo>
                    <a:pt x="414" y="273"/>
                    <a:pt x="417" y="271"/>
                    <a:pt x="420" y="268"/>
                  </a:cubicBezTo>
                  <a:lnTo>
                    <a:pt x="416" y="264"/>
                  </a:lnTo>
                  <a:close/>
                  <a:moveTo>
                    <a:pt x="435" y="249"/>
                  </a:moveTo>
                  <a:cubicBezTo>
                    <a:pt x="432" y="251"/>
                    <a:pt x="428" y="254"/>
                    <a:pt x="425" y="256"/>
                  </a:cubicBezTo>
                  <a:cubicBezTo>
                    <a:pt x="429" y="260"/>
                    <a:pt x="429" y="260"/>
                    <a:pt x="429" y="260"/>
                  </a:cubicBezTo>
                  <a:cubicBezTo>
                    <a:pt x="432" y="258"/>
                    <a:pt x="435" y="255"/>
                    <a:pt x="438" y="253"/>
                  </a:cubicBezTo>
                  <a:lnTo>
                    <a:pt x="435" y="249"/>
                  </a:lnTo>
                  <a:close/>
                  <a:moveTo>
                    <a:pt x="453" y="234"/>
                  </a:moveTo>
                  <a:cubicBezTo>
                    <a:pt x="450" y="236"/>
                    <a:pt x="447" y="239"/>
                    <a:pt x="444" y="241"/>
                  </a:cubicBezTo>
                  <a:cubicBezTo>
                    <a:pt x="447" y="245"/>
                    <a:pt x="447" y="245"/>
                    <a:pt x="447" y="245"/>
                  </a:cubicBezTo>
                  <a:cubicBezTo>
                    <a:pt x="451" y="243"/>
                    <a:pt x="454" y="240"/>
                    <a:pt x="457" y="238"/>
                  </a:cubicBezTo>
                  <a:lnTo>
                    <a:pt x="453" y="234"/>
                  </a:lnTo>
                  <a:close/>
                  <a:moveTo>
                    <a:pt x="473" y="219"/>
                  </a:moveTo>
                  <a:cubicBezTo>
                    <a:pt x="469" y="221"/>
                    <a:pt x="466" y="224"/>
                    <a:pt x="463" y="226"/>
                  </a:cubicBezTo>
                  <a:cubicBezTo>
                    <a:pt x="466" y="231"/>
                    <a:pt x="466" y="231"/>
                    <a:pt x="466" y="231"/>
                  </a:cubicBezTo>
                  <a:cubicBezTo>
                    <a:pt x="469" y="228"/>
                    <a:pt x="473" y="226"/>
                    <a:pt x="476" y="223"/>
                  </a:cubicBezTo>
                  <a:lnTo>
                    <a:pt x="473" y="219"/>
                  </a:lnTo>
                  <a:close/>
                  <a:moveTo>
                    <a:pt x="492" y="205"/>
                  </a:moveTo>
                  <a:cubicBezTo>
                    <a:pt x="489" y="207"/>
                    <a:pt x="486" y="210"/>
                    <a:pt x="482" y="212"/>
                  </a:cubicBezTo>
                  <a:cubicBezTo>
                    <a:pt x="485" y="216"/>
                    <a:pt x="485" y="216"/>
                    <a:pt x="485" y="216"/>
                  </a:cubicBezTo>
                  <a:cubicBezTo>
                    <a:pt x="489" y="214"/>
                    <a:pt x="492" y="212"/>
                    <a:pt x="495" y="209"/>
                  </a:cubicBezTo>
                  <a:lnTo>
                    <a:pt x="492" y="205"/>
                  </a:lnTo>
                  <a:close/>
                  <a:moveTo>
                    <a:pt x="512" y="191"/>
                  </a:moveTo>
                  <a:cubicBezTo>
                    <a:pt x="509" y="193"/>
                    <a:pt x="505" y="196"/>
                    <a:pt x="502" y="198"/>
                  </a:cubicBezTo>
                  <a:cubicBezTo>
                    <a:pt x="505" y="202"/>
                    <a:pt x="505" y="202"/>
                    <a:pt x="505" y="202"/>
                  </a:cubicBezTo>
                  <a:cubicBezTo>
                    <a:pt x="508" y="200"/>
                    <a:pt x="512" y="198"/>
                    <a:pt x="515" y="196"/>
                  </a:cubicBezTo>
                  <a:lnTo>
                    <a:pt x="512" y="191"/>
                  </a:lnTo>
                  <a:close/>
                  <a:moveTo>
                    <a:pt x="532" y="178"/>
                  </a:moveTo>
                  <a:cubicBezTo>
                    <a:pt x="529" y="180"/>
                    <a:pt x="525" y="182"/>
                    <a:pt x="522" y="184"/>
                  </a:cubicBezTo>
                  <a:cubicBezTo>
                    <a:pt x="525" y="189"/>
                    <a:pt x="525" y="189"/>
                    <a:pt x="525" y="189"/>
                  </a:cubicBezTo>
                  <a:cubicBezTo>
                    <a:pt x="528" y="187"/>
                    <a:pt x="531" y="184"/>
                    <a:pt x="535" y="182"/>
                  </a:cubicBezTo>
                  <a:lnTo>
                    <a:pt x="532" y="178"/>
                  </a:lnTo>
                  <a:close/>
                  <a:moveTo>
                    <a:pt x="552" y="165"/>
                  </a:moveTo>
                  <a:cubicBezTo>
                    <a:pt x="549" y="167"/>
                    <a:pt x="545" y="169"/>
                    <a:pt x="542" y="171"/>
                  </a:cubicBezTo>
                  <a:cubicBezTo>
                    <a:pt x="545" y="176"/>
                    <a:pt x="545" y="176"/>
                    <a:pt x="545" y="176"/>
                  </a:cubicBezTo>
                  <a:cubicBezTo>
                    <a:pt x="548" y="174"/>
                    <a:pt x="552" y="172"/>
                    <a:pt x="555" y="169"/>
                  </a:cubicBezTo>
                  <a:cubicBezTo>
                    <a:pt x="552" y="165"/>
                    <a:pt x="552" y="165"/>
                    <a:pt x="552" y="165"/>
                  </a:cubicBezTo>
                  <a:close/>
                  <a:moveTo>
                    <a:pt x="573" y="152"/>
                  </a:moveTo>
                  <a:cubicBezTo>
                    <a:pt x="569" y="155"/>
                    <a:pt x="566" y="157"/>
                    <a:pt x="563" y="159"/>
                  </a:cubicBezTo>
                  <a:cubicBezTo>
                    <a:pt x="565" y="163"/>
                    <a:pt x="565" y="163"/>
                    <a:pt x="565" y="163"/>
                  </a:cubicBezTo>
                  <a:cubicBezTo>
                    <a:pt x="569" y="161"/>
                    <a:pt x="572" y="159"/>
                    <a:pt x="576" y="157"/>
                  </a:cubicBezTo>
                  <a:lnTo>
                    <a:pt x="573" y="152"/>
                  </a:lnTo>
                  <a:close/>
                  <a:moveTo>
                    <a:pt x="594" y="141"/>
                  </a:moveTo>
                  <a:cubicBezTo>
                    <a:pt x="590" y="142"/>
                    <a:pt x="587" y="144"/>
                    <a:pt x="583" y="146"/>
                  </a:cubicBezTo>
                  <a:cubicBezTo>
                    <a:pt x="586" y="151"/>
                    <a:pt x="586" y="151"/>
                    <a:pt x="586" y="151"/>
                  </a:cubicBezTo>
                  <a:cubicBezTo>
                    <a:pt x="590" y="149"/>
                    <a:pt x="593" y="147"/>
                    <a:pt x="597" y="145"/>
                  </a:cubicBezTo>
                  <a:lnTo>
                    <a:pt x="594" y="141"/>
                  </a:lnTo>
                  <a:close/>
                  <a:moveTo>
                    <a:pt x="615" y="129"/>
                  </a:moveTo>
                  <a:cubicBezTo>
                    <a:pt x="612" y="131"/>
                    <a:pt x="608" y="133"/>
                    <a:pt x="604" y="135"/>
                  </a:cubicBezTo>
                  <a:cubicBezTo>
                    <a:pt x="607" y="139"/>
                    <a:pt x="607" y="139"/>
                    <a:pt x="607" y="139"/>
                  </a:cubicBezTo>
                  <a:cubicBezTo>
                    <a:pt x="611" y="137"/>
                    <a:pt x="614" y="136"/>
                    <a:pt x="618" y="134"/>
                  </a:cubicBezTo>
                  <a:lnTo>
                    <a:pt x="615" y="129"/>
                  </a:lnTo>
                  <a:close/>
                  <a:moveTo>
                    <a:pt x="637" y="118"/>
                  </a:moveTo>
                  <a:cubicBezTo>
                    <a:pt x="633" y="120"/>
                    <a:pt x="629" y="122"/>
                    <a:pt x="626" y="123"/>
                  </a:cubicBezTo>
                  <a:cubicBezTo>
                    <a:pt x="628" y="128"/>
                    <a:pt x="628" y="128"/>
                    <a:pt x="628" y="128"/>
                  </a:cubicBezTo>
                  <a:cubicBezTo>
                    <a:pt x="632" y="126"/>
                    <a:pt x="635" y="125"/>
                    <a:pt x="639" y="123"/>
                  </a:cubicBezTo>
                  <a:lnTo>
                    <a:pt x="637" y="118"/>
                  </a:lnTo>
                  <a:close/>
                  <a:moveTo>
                    <a:pt x="658" y="107"/>
                  </a:moveTo>
                  <a:cubicBezTo>
                    <a:pt x="655" y="109"/>
                    <a:pt x="651" y="111"/>
                    <a:pt x="647" y="113"/>
                  </a:cubicBezTo>
                  <a:cubicBezTo>
                    <a:pt x="650" y="117"/>
                    <a:pt x="650" y="117"/>
                    <a:pt x="650" y="117"/>
                  </a:cubicBezTo>
                  <a:cubicBezTo>
                    <a:pt x="653" y="116"/>
                    <a:pt x="657" y="114"/>
                    <a:pt x="661" y="112"/>
                  </a:cubicBezTo>
                  <a:lnTo>
                    <a:pt x="658" y="107"/>
                  </a:lnTo>
                  <a:close/>
                  <a:moveTo>
                    <a:pt x="680" y="97"/>
                  </a:moveTo>
                  <a:cubicBezTo>
                    <a:pt x="677" y="99"/>
                    <a:pt x="673" y="101"/>
                    <a:pt x="669" y="102"/>
                  </a:cubicBezTo>
                  <a:cubicBezTo>
                    <a:pt x="671" y="107"/>
                    <a:pt x="671" y="107"/>
                    <a:pt x="671" y="107"/>
                  </a:cubicBezTo>
                  <a:cubicBezTo>
                    <a:pt x="675" y="105"/>
                    <a:pt x="679" y="104"/>
                    <a:pt x="682" y="102"/>
                  </a:cubicBezTo>
                  <a:lnTo>
                    <a:pt x="680" y="97"/>
                  </a:lnTo>
                  <a:close/>
                  <a:moveTo>
                    <a:pt x="702" y="88"/>
                  </a:moveTo>
                  <a:cubicBezTo>
                    <a:pt x="699" y="89"/>
                    <a:pt x="695" y="91"/>
                    <a:pt x="691" y="92"/>
                  </a:cubicBezTo>
                  <a:cubicBezTo>
                    <a:pt x="693" y="97"/>
                    <a:pt x="693" y="97"/>
                    <a:pt x="693" y="97"/>
                  </a:cubicBezTo>
                  <a:cubicBezTo>
                    <a:pt x="697" y="96"/>
                    <a:pt x="701" y="94"/>
                    <a:pt x="704" y="93"/>
                  </a:cubicBezTo>
                  <a:lnTo>
                    <a:pt x="702" y="88"/>
                  </a:lnTo>
                  <a:close/>
                  <a:moveTo>
                    <a:pt x="725" y="79"/>
                  </a:moveTo>
                  <a:cubicBezTo>
                    <a:pt x="721" y="80"/>
                    <a:pt x="717" y="82"/>
                    <a:pt x="713" y="83"/>
                  </a:cubicBezTo>
                  <a:cubicBezTo>
                    <a:pt x="715" y="88"/>
                    <a:pt x="715" y="88"/>
                    <a:pt x="715" y="88"/>
                  </a:cubicBezTo>
                  <a:cubicBezTo>
                    <a:pt x="719" y="87"/>
                    <a:pt x="723" y="85"/>
                    <a:pt x="727" y="84"/>
                  </a:cubicBezTo>
                  <a:lnTo>
                    <a:pt x="725" y="79"/>
                  </a:lnTo>
                  <a:close/>
                  <a:moveTo>
                    <a:pt x="747" y="70"/>
                  </a:moveTo>
                  <a:cubicBezTo>
                    <a:pt x="743" y="71"/>
                    <a:pt x="740" y="73"/>
                    <a:pt x="736" y="74"/>
                  </a:cubicBezTo>
                  <a:cubicBezTo>
                    <a:pt x="738" y="79"/>
                    <a:pt x="738" y="79"/>
                    <a:pt x="738" y="79"/>
                  </a:cubicBezTo>
                  <a:cubicBezTo>
                    <a:pt x="741" y="78"/>
                    <a:pt x="745" y="76"/>
                    <a:pt x="749" y="75"/>
                  </a:cubicBezTo>
                  <a:lnTo>
                    <a:pt x="747" y="70"/>
                  </a:lnTo>
                  <a:close/>
                  <a:moveTo>
                    <a:pt x="770" y="62"/>
                  </a:moveTo>
                  <a:cubicBezTo>
                    <a:pt x="766" y="63"/>
                    <a:pt x="762" y="65"/>
                    <a:pt x="758" y="66"/>
                  </a:cubicBezTo>
                  <a:cubicBezTo>
                    <a:pt x="760" y="71"/>
                    <a:pt x="760" y="71"/>
                    <a:pt x="760" y="71"/>
                  </a:cubicBezTo>
                  <a:cubicBezTo>
                    <a:pt x="764" y="70"/>
                    <a:pt x="768" y="68"/>
                    <a:pt x="771" y="67"/>
                  </a:cubicBezTo>
                  <a:lnTo>
                    <a:pt x="770" y="62"/>
                  </a:lnTo>
                  <a:close/>
                  <a:moveTo>
                    <a:pt x="793" y="54"/>
                  </a:moveTo>
                  <a:cubicBezTo>
                    <a:pt x="789" y="56"/>
                    <a:pt x="785" y="57"/>
                    <a:pt x="781" y="58"/>
                  </a:cubicBezTo>
                  <a:cubicBezTo>
                    <a:pt x="783" y="63"/>
                    <a:pt x="783" y="63"/>
                    <a:pt x="783" y="63"/>
                  </a:cubicBezTo>
                  <a:cubicBezTo>
                    <a:pt x="787" y="62"/>
                    <a:pt x="790" y="61"/>
                    <a:pt x="794" y="60"/>
                  </a:cubicBezTo>
                  <a:lnTo>
                    <a:pt x="793" y="54"/>
                  </a:lnTo>
                  <a:close/>
                  <a:moveTo>
                    <a:pt x="815" y="47"/>
                  </a:moveTo>
                  <a:cubicBezTo>
                    <a:pt x="812" y="48"/>
                    <a:pt x="808" y="50"/>
                    <a:pt x="804" y="51"/>
                  </a:cubicBezTo>
                  <a:cubicBezTo>
                    <a:pt x="806" y="56"/>
                    <a:pt x="806" y="56"/>
                    <a:pt x="806" y="56"/>
                  </a:cubicBezTo>
                  <a:cubicBezTo>
                    <a:pt x="809" y="55"/>
                    <a:pt x="813" y="54"/>
                    <a:pt x="817" y="52"/>
                  </a:cubicBezTo>
                  <a:lnTo>
                    <a:pt x="815" y="47"/>
                  </a:lnTo>
                  <a:close/>
                  <a:moveTo>
                    <a:pt x="839" y="41"/>
                  </a:moveTo>
                  <a:cubicBezTo>
                    <a:pt x="835" y="42"/>
                    <a:pt x="831" y="43"/>
                    <a:pt x="827" y="44"/>
                  </a:cubicBezTo>
                  <a:cubicBezTo>
                    <a:pt x="829" y="49"/>
                    <a:pt x="829" y="49"/>
                    <a:pt x="829" y="49"/>
                  </a:cubicBezTo>
                  <a:cubicBezTo>
                    <a:pt x="832" y="48"/>
                    <a:pt x="836" y="47"/>
                    <a:pt x="840" y="46"/>
                  </a:cubicBezTo>
                  <a:lnTo>
                    <a:pt x="839" y="41"/>
                  </a:lnTo>
                  <a:close/>
                  <a:moveTo>
                    <a:pt x="862" y="35"/>
                  </a:moveTo>
                  <a:cubicBezTo>
                    <a:pt x="858" y="36"/>
                    <a:pt x="854" y="37"/>
                    <a:pt x="850" y="38"/>
                  </a:cubicBezTo>
                  <a:cubicBezTo>
                    <a:pt x="852" y="43"/>
                    <a:pt x="852" y="43"/>
                    <a:pt x="852" y="43"/>
                  </a:cubicBezTo>
                  <a:cubicBezTo>
                    <a:pt x="855" y="42"/>
                    <a:pt x="859" y="41"/>
                    <a:pt x="863" y="40"/>
                  </a:cubicBezTo>
                  <a:lnTo>
                    <a:pt x="862" y="35"/>
                  </a:lnTo>
                  <a:close/>
                  <a:moveTo>
                    <a:pt x="885" y="29"/>
                  </a:moveTo>
                  <a:cubicBezTo>
                    <a:pt x="881" y="30"/>
                    <a:pt x="877" y="31"/>
                    <a:pt x="874" y="32"/>
                  </a:cubicBezTo>
                  <a:cubicBezTo>
                    <a:pt x="875" y="37"/>
                    <a:pt x="875" y="37"/>
                    <a:pt x="875" y="37"/>
                  </a:cubicBezTo>
                  <a:cubicBezTo>
                    <a:pt x="879" y="36"/>
                    <a:pt x="883" y="35"/>
                    <a:pt x="886" y="34"/>
                  </a:cubicBezTo>
                  <a:lnTo>
                    <a:pt x="885" y="29"/>
                  </a:lnTo>
                  <a:close/>
                  <a:moveTo>
                    <a:pt x="909" y="24"/>
                  </a:moveTo>
                  <a:cubicBezTo>
                    <a:pt x="905" y="25"/>
                    <a:pt x="901" y="26"/>
                    <a:pt x="897" y="26"/>
                  </a:cubicBezTo>
                  <a:cubicBezTo>
                    <a:pt x="898" y="32"/>
                    <a:pt x="898" y="32"/>
                    <a:pt x="898" y="32"/>
                  </a:cubicBezTo>
                  <a:cubicBezTo>
                    <a:pt x="902" y="31"/>
                    <a:pt x="906" y="30"/>
                    <a:pt x="910" y="29"/>
                  </a:cubicBezTo>
                  <a:lnTo>
                    <a:pt x="909" y="24"/>
                  </a:lnTo>
                  <a:close/>
                  <a:moveTo>
                    <a:pt x="932" y="19"/>
                  </a:moveTo>
                  <a:cubicBezTo>
                    <a:pt x="928" y="20"/>
                    <a:pt x="925" y="21"/>
                    <a:pt x="921" y="22"/>
                  </a:cubicBezTo>
                  <a:cubicBezTo>
                    <a:pt x="922" y="27"/>
                    <a:pt x="922" y="27"/>
                    <a:pt x="922" y="27"/>
                  </a:cubicBezTo>
                  <a:cubicBezTo>
                    <a:pt x="926" y="26"/>
                    <a:pt x="929" y="25"/>
                    <a:pt x="933" y="25"/>
                  </a:cubicBezTo>
                  <a:lnTo>
                    <a:pt x="932" y="19"/>
                  </a:lnTo>
                  <a:close/>
                  <a:moveTo>
                    <a:pt x="956" y="15"/>
                  </a:moveTo>
                  <a:cubicBezTo>
                    <a:pt x="952" y="16"/>
                    <a:pt x="948" y="17"/>
                    <a:pt x="944" y="17"/>
                  </a:cubicBezTo>
                  <a:cubicBezTo>
                    <a:pt x="945" y="23"/>
                    <a:pt x="945" y="23"/>
                    <a:pt x="945" y="23"/>
                  </a:cubicBezTo>
                  <a:cubicBezTo>
                    <a:pt x="949" y="22"/>
                    <a:pt x="953" y="21"/>
                    <a:pt x="957" y="21"/>
                  </a:cubicBezTo>
                  <a:lnTo>
                    <a:pt x="956" y="15"/>
                  </a:lnTo>
                  <a:close/>
                  <a:moveTo>
                    <a:pt x="980" y="12"/>
                  </a:moveTo>
                  <a:cubicBezTo>
                    <a:pt x="976" y="12"/>
                    <a:pt x="972" y="13"/>
                    <a:pt x="968" y="13"/>
                  </a:cubicBezTo>
                  <a:cubicBezTo>
                    <a:pt x="969" y="19"/>
                    <a:pt x="969" y="19"/>
                    <a:pt x="969" y="19"/>
                  </a:cubicBezTo>
                  <a:cubicBezTo>
                    <a:pt x="973" y="18"/>
                    <a:pt x="977" y="18"/>
                    <a:pt x="981" y="17"/>
                  </a:cubicBezTo>
                  <a:lnTo>
                    <a:pt x="980" y="12"/>
                  </a:lnTo>
                  <a:close/>
                  <a:moveTo>
                    <a:pt x="1004" y="9"/>
                  </a:moveTo>
                  <a:cubicBezTo>
                    <a:pt x="1000" y="9"/>
                    <a:pt x="996" y="10"/>
                    <a:pt x="992" y="10"/>
                  </a:cubicBezTo>
                  <a:cubicBezTo>
                    <a:pt x="993" y="15"/>
                    <a:pt x="993" y="15"/>
                    <a:pt x="993" y="15"/>
                  </a:cubicBezTo>
                  <a:cubicBezTo>
                    <a:pt x="996" y="15"/>
                    <a:pt x="1000" y="14"/>
                    <a:pt x="1004" y="14"/>
                  </a:cubicBezTo>
                  <a:lnTo>
                    <a:pt x="1004" y="9"/>
                  </a:lnTo>
                  <a:close/>
                  <a:moveTo>
                    <a:pt x="1028" y="6"/>
                  </a:moveTo>
                  <a:cubicBezTo>
                    <a:pt x="1024" y="6"/>
                    <a:pt x="1020" y="7"/>
                    <a:pt x="1016" y="7"/>
                  </a:cubicBezTo>
                  <a:cubicBezTo>
                    <a:pt x="1016" y="13"/>
                    <a:pt x="1016" y="13"/>
                    <a:pt x="1016" y="13"/>
                  </a:cubicBezTo>
                  <a:cubicBezTo>
                    <a:pt x="1020" y="12"/>
                    <a:pt x="1024" y="12"/>
                    <a:pt x="1028" y="11"/>
                  </a:cubicBezTo>
                  <a:lnTo>
                    <a:pt x="1028" y="6"/>
                  </a:lnTo>
                  <a:close/>
                  <a:moveTo>
                    <a:pt x="1052" y="4"/>
                  </a:moveTo>
                  <a:cubicBezTo>
                    <a:pt x="1048" y="4"/>
                    <a:pt x="1044" y="5"/>
                    <a:pt x="1040" y="5"/>
                  </a:cubicBezTo>
                  <a:cubicBezTo>
                    <a:pt x="1040" y="10"/>
                    <a:pt x="1040" y="10"/>
                    <a:pt x="1040" y="10"/>
                  </a:cubicBezTo>
                  <a:cubicBezTo>
                    <a:pt x="1044" y="10"/>
                    <a:pt x="1048" y="10"/>
                    <a:pt x="1052" y="9"/>
                  </a:cubicBezTo>
                  <a:lnTo>
                    <a:pt x="1052" y="4"/>
                  </a:lnTo>
                  <a:close/>
                  <a:moveTo>
                    <a:pt x="1076" y="2"/>
                  </a:moveTo>
                  <a:cubicBezTo>
                    <a:pt x="1072" y="2"/>
                    <a:pt x="1068" y="3"/>
                    <a:pt x="1064" y="3"/>
                  </a:cubicBezTo>
                  <a:cubicBezTo>
                    <a:pt x="1064" y="8"/>
                    <a:pt x="1064" y="8"/>
                    <a:pt x="1064" y="8"/>
                  </a:cubicBezTo>
                  <a:cubicBezTo>
                    <a:pt x="1068" y="8"/>
                    <a:pt x="1072" y="8"/>
                    <a:pt x="1076" y="8"/>
                  </a:cubicBezTo>
                  <a:lnTo>
                    <a:pt x="1076" y="2"/>
                  </a:lnTo>
                  <a:close/>
                  <a:moveTo>
                    <a:pt x="1100" y="1"/>
                  </a:moveTo>
                  <a:cubicBezTo>
                    <a:pt x="1096" y="1"/>
                    <a:pt x="1092" y="1"/>
                    <a:pt x="1088" y="2"/>
                  </a:cubicBezTo>
                  <a:cubicBezTo>
                    <a:pt x="1088" y="7"/>
                    <a:pt x="1088" y="7"/>
                    <a:pt x="1088" y="7"/>
                  </a:cubicBezTo>
                  <a:cubicBezTo>
                    <a:pt x="1092" y="7"/>
                    <a:pt x="1096" y="7"/>
                    <a:pt x="1100" y="6"/>
                  </a:cubicBezTo>
                  <a:lnTo>
                    <a:pt x="1100" y="1"/>
                  </a:lnTo>
                  <a:close/>
                  <a:moveTo>
                    <a:pt x="1124" y="0"/>
                  </a:moveTo>
                  <a:cubicBezTo>
                    <a:pt x="1120" y="1"/>
                    <a:pt x="1116" y="1"/>
                    <a:pt x="1112" y="1"/>
                  </a:cubicBezTo>
                  <a:cubicBezTo>
                    <a:pt x="1112" y="6"/>
                    <a:pt x="1112" y="6"/>
                    <a:pt x="1112" y="6"/>
                  </a:cubicBezTo>
                  <a:cubicBezTo>
                    <a:pt x="1116" y="6"/>
                    <a:pt x="1120" y="6"/>
                    <a:pt x="1124" y="6"/>
                  </a:cubicBezTo>
                  <a:cubicBezTo>
                    <a:pt x="1124" y="0"/>
                    <a:pt x="1124" y="0"/>
                    <a:pt x="1124" y="0"/>
                  </a:cubicBezTo>
                  <a:close/>
                  <a:moveTo>
                    <a:pt x="1148" y="0"/>
                  </a:moveTo>
                  <a:cubicBezTo>
                    <a:pt x="1147" y="0"/>
                    <a:pt x="1146" y="0"/>
                    <a:pt x="1145" y="0"/>
                  </a:cubicBezTo>
                  <a:cubicBezTo>
                    <a:pt x="1142" y="0"/>
                    <a:pt x="1139" y="0"/>
                    <a:pt x="1136" y="0"/>
                  </a:cubicBezTo>
                  <a:cubicBezTo>
                    <a:pt x="1136" y="6"/>
                    <a:pt x="1136" y="6"/>
                    <a:pt x="1136" y="6"/>
                  </a:cubicBezTo>
                  <a:cubicBezTo>
                    <a:pt x="1139" y="6"/>
                    <a:pt x="1142" y="6"/>
                    <a:pt x="1145" y="6"/>
                  </a:cubicBezTo>
                  <a:cubicBezTo>
                    <a:pt x="1146" y="6"/>
                    <a:pt x="1147" y="6"/>
                    <a:pt x="1148" y="6"/>
                  </a:cubicBezTo>
                  <a:lnTo>
                    <a:pt x="1148" y="0"/>
                  </a:lnTo>
                  <a:close/>
                  <a:moveTo>
                    <a:pt x="1172" y="1"/>
                  </a:moveTo>
                  <a:cubicBezTo>
                    <a:pt x="1168" y="0"/>
                    <a:pt x="1164" y="0"/>
                    <a:pt x="1160" y="0"/>
                  </a:cubicBezTo>
                  <a:cubicBezTo>
                    <a:pt x="1160" y="6"/>
                    <a:pt x="1160" y="6"/>
                    <a:pt x="1160" y="6"/>
                  </a:cubicBezTo>
                  <a:cubicBezTo>
                    <a:pt x="1164" y="6"/>
                    <a:pt x="1168" y="6"/>
                    <a:pt x="1172" y="6"/>
                  </a:cubicBezTo>
                  <a:lnTo>
                    <a:pt x="1172" y="1"/>
                  </a:lnTo>
                  <a:close/>
                  <a:moveTo>
                    <a:pt x="1196" y="1"/>
                  </a:moveTo>
                  <a:cubicBezTo>
                    <a:pt x="1192" y="1"/>
                    <a:pt x="1188" y="1"/>
                    <a:pt x="1184" y="1"/>
                  </a:cubicBezTo>
                  <a:cubicBezTo>
                    <a:pt x="1184" y="6"/>
                    <a:pt x="1184" y="6"/>
                    <a:pt x="1184" y="6"/>
                  </a:cubicBezTo>
                  <a:cubicBezTo>
                    <a:pt x="1188" y="6"/>
                    <a:pt x="1192" y="6"/>
                    <a:pt x="1196" y="7"/>
                  </a:cubicBezTo>
                  <a:lnTo>
                    <a:pt x="1196" y="1"/>
                  </a:lnTo>
                  <a:close/>
                  <a:moveTo>
                    <a:pt x="1220" y="3"/>
                  </a:moveTo>
                  <a:cubicBezTo>
                    <a:pt x="1216" y="2"/>
                    <a:pt x="1212" y="2"/>
                    <a:pt x="1208" y="2"/>
                  </a:cubicBezTo>
                  <a:cubicBezTo>
                    <a:pt x="1208" y="7"/>
                    <a:pt x="1208" y="7"/>
                    <a:pt x="1208" y="7"/>
                  </a:cubicBezTo>
                  <a:cubicBezTo>
                    <a:pt x="1212" y="7"/>
                    <a:pt x="1215" y="8"/>
                    <a:pt x="1219" y="8"/>
                  </a:cubicBezTo>
                  <a:lnTo>
                    <a:pt x="1220" y="3"/>
                  </a:lnTo>
                  <a:close/>
                  <a:moveTo>
                    <a:pt x="1244" y="4"/>
                  </a:moveTo>
                  <a:cubicBezTo>
                    <a:pt x="1240" y="4"/>
                    <a:pt x="1236" y="4"/>
                    <a:pt x="1232" y="3"/>
                  </a:cubicBezTo>
                  <a:cubicBezTo>
                    <a:pt x="1231" y="9"/>
                    <a:pt x="1231" y="9"/>
                    <a:pt x="1231" y="9"/>
                  </a:cubicBezTo>
                  <a:cubicBezTo>
                    <a:pt x="1235" y="9"/>
                    <a:pt x="1239" y="9"/>
                    <a:pt x="1243" y="10"/>
                  </a:cubicBezTo>
                  <a:lnTo>
                    <a:pt x="1244" y="4"/>
                  </a:lnTo>
                  <a:close/>
                  <a:moveTo>
                    <a:pt x="1268" y="6"/>
                  </a:moveTo>
                  <a:cubicBezTo>
                    <a:pt x="1264" y="6"/>
                    <a:pt x="1260" y="6"/>
                    <a:pt x="1256" y="5"/>
                  </a:cubicBezTo>
                  <a:cubicBezTo>
                    <a:pt x="1255" y="11"/>
                    <a:pt x="1255" y="11"/>
                    <a:pt x="1255" y="11"/>
                  </a:cubicBezTo>
                  <a:cubicBezTo>
                    <a:pt x="1259" y="11"/>
                    <a:pt x="1263" y="11"/>
                    <a:pt x="1267" y="12"/>
                  </a:cubicBezTo>
                  <a:lnTo>
                    <a:pt x="1268" y="6"/>
                  </a:lnTo>
                  <a:close/>
                  <a:moveTo>
                    <a:pt x="1292" y="9"/>
                  </a:moveTo>
                  <a:cubicBezTo>
                    <a:pt x="1288" y="9"/>
                    <a:pt x="1284" y="8"/>
                    <a:pt x="1280" y="8"/>
                  </a:cubicBezTo>
                  <a:cubicBezTo>
                    <a:pt x="1279" y="13"/>
                    <a:pt x="1279" y="13"/>
                    <a:pt x="1279" y="13"/>
                  </a:cubicBezTo>
                  <a:cubicBezTo>
                    <a:pt x="1283" y="14"/>
                    <a:pt x="1287" y="14"/>
                    <a:pt x="1291" y="14"/>
                  </a:cubicBezTo>
                  <a:lnTo>
                    <a:pt x="1292" y="9"/>
                  </a:lnTo>
                  <a:close/>
                  <a:moveTo>
                    <a:pt x="1315" y="12"/>
                  </a:moveTo>
                  <a:cubicBezTo>
                    <a:pt x="1312" y="12"/>
                    <a:pt x="1308" y="11"/>
                    <a:pt x="1304" y="11"/>
                  </a:cubicBezTo>
                  <a:cubicBezTo>
                    <a:pt x="1303" y="16"/>
                    <a:pt x="1303" y="16"/>
                    <a:pt x="1303" y="16"/>
                  </a:cubicBezTo>
                  <a:cubicBezTo>
                    <a:pt x="1307" y="17"/>
                    <a:pt x="1311" y="17"/>
                    <a:pt x="1315" y="18"/>
                  </a:cubicBezTo>
                  <a:lnTo>
                    <a:pt x="1315" y="12"/>
                  </a:lnTo>
                  <a:close/>
                  <a:moveTo>
                    <a:pt x="1339" y="16"/>
                  </a:moveTo>
                  <a:cubicBezTo>
                    <a:pt x="1335" y="15"/>
                    <a:pt x="1331" y="15"/>
                    <a:pt x="1327" y="14"/>
                  </a:cubicBezTo>
                  <a:cubicBezTo>
                    <a:pt x="1327" y="19"/>
                    <a:pt x="1327" y="19"/>
                    <a:pt x="1327" y="19"/>
                  </a:cubicBezTo>
                  <a:cubicBezTo>
                    <a:pt x="1330" y="20"/>
                    <a:pt x="1334" y="21"/>
                    <a:pt x="1338" y="21"/>
                  </a:cubicBezTo>
                  <a:lnTo>
                    <a:pt x="1339" y="16"/>
                  </a:lnTo>
                  <a:close/>
                  <a:moveTo>
                    <a:pt x="1363" y="20"/>
                  </a:moveTo>
                  <a:cubicBezTo>
                    <a:pt x="1359" y="19"/>
                    <a:pt x="1355" y="19"/>
                    <a:pt x="1351" y="18"/>
                  </a:cubicBezTo>
                  <a:cubicBezTo>
                    <a:pt x="1350" y="23"/>
                    <a:pt x="1350" y="23"/>
                    <a:pt x="1350" y="23"/>
                  </a:cubicBezTo>
                  <a:cubicBezTo>
                    <a:pt x="1354" y="24"/>
                    <a:pt x="1358" y="25"/>
                    <a:pt x="1362" y="25"/>
                  </a:cubicBezTo>
                  <a:cubicBezTo>
                    <a:pt x="1363" y="20"/>
                    <a:pt x="1363" y="20"/>
                    <a:pt x="1363" y="20"/>
                  </a:cubicBezTo>
                  <a:close/>
                  <a:moveTo>
                    <a:pt x="1387" y="25"/>
                  </a:moveTo>
                  <a:cubicBezTo>
                    <a:pt x="1383" y="24"/>
                    <a:pt x="1379" y="23"/>
                    <a:pt x="1375" y="23"/>
                  </a:cubicBezTo>
                  <a:cubicBezTo>
                    <a:pt x="1374" y="28"/>
                    <a:pt x="1374" y="28"/>
                    <a:pt x="1374" y="28"/>
                  </a:cubicBezTo>
                  <a:cubicBezTo>
                    <a:pt x="1378" y="29"/>
                    <a:pt x="1382" y="29"/>
                    <a:pt x="1385" y="30"/>
                  </a:cubicBezTo>
                  <a:lnTo>
                    <a:pt x="1387" y="25"/>
                  </a:lnTo>
                  <a:close/>
                  <a:moveTo>
                    <a:pt x="1410" y="30"/>
                  </a:moveTo>
                  <a:cubicBezTo>
                    <a:pt x="1406" y="29"/>
                    <a:pt x="1402" y="28"/>
                    <a:pt x="1398" y="27"/>
                  </a:cubicBezTo>
                  <a:cubicBezTo>
                    <a:pt x="1397" y="33"/>
                    <a:pt x="1397" y="33"/>
                    <a:pt x="1397" y="33"/>
                  </a:cubicBezTo>
                  <a:cubicBezTo>
                    <a:pt x="1401" y="34"/>
                    <a:pt x="1405" y="34"/>
                    <a:pt x="1409" y="35"/>
                  </a:cubicBezTo>
                  <a:lnTo>
                    <a:pt x="1410" y="30"/>
                  </a:lnTo>
                  <a:close/>
                  <a:moveTo>
                    <a:pt x="1433" y="36"/>
                  </a:moveTo>
                  <a:cubicBezTo>
                    <a:pt x="1429" y="35"/>
                    <a:pt x="1426" y="34"/>
                    <a:pt x="1422" y="33"/>
                  </a:cubicBezTo>
                  <a:cubicBezTo>
                    <a:pt x="1420" y="38"/>
                    <a:pt x="1420" y="38"/>
                    <a:pt x="1420" y="38"/>
                  </a:cubicBezTo>
                  <a:cubicBezTo>
                    <a:pt x="1424" y="39"/>
                    <a:pt x="1428" y="40"/>
                    <a:pt x="1432" y="41"/>
                  </a:cubicBezTo>
                  <a:lnTo>
                    <a:pt x="1433" y="36"/>
                  </a:lnTo>
                  <a:close/>
                  <a:moveTo>
                    <a:pt x="1457" y="42"/>
                  </a:moveTo>
                  <a:cubicBezTo>
                    <a:pt x="1453" y="41"/>
                    <a:pt x="1449" y="40"/>
                    <a:pt x="1445" y="39"/>
                  </a:cubicBezTo>
                  <a:cubicBezTo>
                    <a:pt x="1444" y="44"/>
                    <a:pt x="1444" y="44"/>
                    <a:pt x="1444" y="44"/>
                  </a:cubicBezTo>
                  <a:cubicBezTo>
                    <a:pt x="1447" y="45"/>
                    <a:pt x="1451" y="46"/>
                    <a:pt x="1455" y="47"/>
                  </a:cubicBezTo>
                  <a:lnTo>
                    <a:pt x="1457" y="42"/>
                  </a:lnTo>
                  <a:close/>
                  <a:moveTo>
                    <a:pt x="1480" y="49"/>
                  </a:moveTo>
                  <a:cubicBezTo>
                    <a:pt x="1476" y="48"/>
                    <a:pt x="1472" y="46"/>
                    <a:pt x="1468" y="45"/>
                  </a:cubicBezTo>
                  <a:cubicBezTo>
                    <a:pt x="1467" y="50"/>
                    <a:pt x="1467" y="50"/>
                    <a:pt x="1467" y="50"/>
                  </a:cubicBezTo>
                  <a:cubicBezTo>
                    <a:pt x="1471" y="52"/>
                    <a:pt x="1474" y="53"/>
                    <a:pt x="1478" y="54"/>
                  </a:cubicBezTo>
                  <a:lnTo>
                    <a:pt x="1480" y="49"/>
                  </a:lnTo>
                  <a:close/>
                  <a:moveTo>
                    <a:pt x="1503" y="56"/>
                  </a:moveTo>
                  <a:cubicBezTo>
                    <a:pt x="1499" y="55"/>
                    <a:pt x="1495" y="53"/>
                    <a:pt x="1491" y="52"/>
                  </a:cubicBezTo>
                  <a:cubicBezTo>
                    <a:pt x="1490" y="57"/>
                    <a:pt x="1490" y="57"/>
                    <a:pt x="1490" y="57"/>
                  </a:cubicBezTo>
                  <a:cubicBezTo>
                    <a:pt x="1493" y="59"/>
                    <a:pt x="1497" y="60"/>
                    <a:pt x="1501" y="61"/>
                  </a:cubicBezTo>
                  <a:lnTo>
                    <a:pt x="1503" y="56"/>
                  </a:lnTo>
                  <a:close/>
                  <a:moveTo>
                    <a:pt x="1525" y="64"/>
                  </a:moveTo>
                  <a:cubicBezTo>
                    <a:pt x="1522" y="62"/>
                    <a:pt x="1518" y="61"/>
                    <a:pt x="1514" y="60"/>
                  </a:cubicBezTo>
                  <a:cubicBezTo>
                    <a:pt x="1512" y="65"/>
                    <a:pt x="1512" y="65"/>
                    <a:pt x="1512" y="65"/>
                  </a:cubicBezTo>
                  <a:cubicBezTo>
                    <a:pt x="1516" y="66"/>
                    <a:pt x="1520" y="67"/>
                    <a:pt x="1524" y="69"/>
                  </a:cubicBezTo>
                  <a:lnTo>
                    <a:pt x="1525" y="64"/>
                  </a:lnTo>
                  <a:close/>
                  <a:moveTo>
                    <a:pt x="1548" y="72"/>
                  </a:moveTo>
                  <a:cubicBezTo>
                    <a:pt x="1544" y="70"/>
                    <a:pt x="1541" y="69"/>
                    <a:pt x="1537" y="68"/>
                  </a:cubicBezTo>
                  <a:cubicBezTo>
                    <a:pt x="1535" y="73"/>
                    <a:pt x="1535" y="73"/>
                    <a:pt x="1535" y="73"/>
                  </a:cubicBezTo>
                  <a:cubicBezTo>
                    <a:pt x="1539" y="74"/>
                    <a:pt x="1542" y="75"/>
                    <a:pt x="1546" y="77"/>
                  </a:cubicBezTo>
                  <a:lnTo>
                    <a:pt x="1548" y="72"/>
                  </a:lnTo>
                  <a:close/>
                  <a:moveTo>
                    <a:pt x="1571" y="80"/>
                  </a:moveTo>
                  <a:cubicBezTo>
                    <a:pt x="1567" y="79"/>
                    <a:pt x="1563" y="77"/>
                    <a:pt x="1559" y="76"/>
                  </a:cubicBezTo>
                  <a:cubicBezTo>
                    <a:pt x="1557" y="81"/>
                    <a:pt x="1557" y="81"/>
                    <a:pt x="1557" y="81"/>
                  </a:cubicBezTo>
                  <a:cubicBezTo>
                    <a:pt x="1561" y="82"/>
                    <a:pt x="1565" y="84"/>
                    <a:pt x="1569" y="85"/>
                  </a:cubicBezTo>
                  <a:lnTo>
                    <a:pt x="1571" y="80"/>
                  </a:lnTo>
                  <a:close/>
                  <a:moveTo>
                    <a:pt x="1593" y="90"/>
                  </a:moveTo>
                  <a:cubicBezTo>
                    <a:pt x="1589" y="88"/>
                    <a:pt x="1585" y="86"/>
                    <a:pt x="1582" y="85"/>
                  </a:cubicBezTo>
                  <a:cubicBezTo>
                    <a:pt x="1580" y="90"/>
                    <a:pt x="1580" y="90"/>
                    <a:pt x="1580" y="90"/>
                  </a:cubicBezTo>
                  <a:cubicBezTo>
                    <a:pt x="1583" y="91"/>
                    <a:pt x="1587" y="93"/>
                    <a:pt x="1591" y="95"/>
                  </a:cubicBezTo>
                  <a:lnTo>
                    <a:pt x="1593" y="90"/>
                  </a:lnTo>
                  <a:close/>
                  <a:moveTo>
                    <a:pt x="1615" y="99"/>
                  </a:moveTo>
                  <a:cubicBezTo>
                    <a:pt x="1611" y="98"/>
                    <a:pt x="1607" y="96"/>
                    <a:pt x="1604" y="94"/>
                  </a:cubicBezTo>
                  <a:cubicBezTo>
                    <a:pt x="1602" y="99"/>
                    <a:pt x="1602" y="99"/>
                    <a:pt x="1602" y="99"/>
                  </a:cubicBezTo>
                  <a:cubicBezTo>
                    <a:pt x="1605" y="101"/>
                    <a:pt x="1609" y="103"/>
                    <a:pt x="1613" y="104"/>
                  </a:cubicBezTo>
                  <a:lnTo>
                    <a:pt x="1615" y="99"/>
                  </a:lnTo>
                  <a:close/>
                  <a:moveTo>
                    <a:pt x="1637" y="109"/>
                  </a:moveTo>
                  <a:cubicBezTo>
                    <a:pt x="1633" y="108"/>
                    <a:pt x="1629" y="106"/>
                    <a:pt x="1626" y="104"/>
                  </a:cubicBezTo>
                  <a:cubicBezTo>
                    <a:pt x="1623" y="109"/>
                    <a:pt x="1623" y="109"/>
                    <a:pt x="1623" y="109"/>
                  </a:cubicBezTo>
                  <a:cubicBezTo>
                    <a:pt x="1627" y="111"/>
                    <a:pt x="1631" y="113"/>
                    <a:pt x="1634" y="114"/>
                  </a:cubicBezTo>
                  <a:lnTo>
                    <a:pt x="1637" y="109"/>
                  </a:lnTo>
                  <a:close/>
                  <a:moveTo>
                    <a:pt x="1658" y="120"/>
                  </a:moveTo>
                  <a:cubicBezTo>
                    <a:pt x="1655" y="118"/>
                    <a:pt x="1651" y="116"/>
                    <a:pt x="1647" y="115"/>
                  </a:cubicBezTo>
                  <a:cubicBezTo>
                    <a:pt x="1645" y="119"/>
                    <a:pt x="1645" y="119"/>
                    <a:pt x="1645" y="119"/>
                  </a:cubicBezTo>
                  <a:cubicBezTo>
                    <a:pt x="1649" y="121"/>
                    <a:pt x="1652" y="123"/>
                    <a:pt x="1656" y="125"/>
                  </a:cubicBezTo>
                  <a:lnTo>
                    <a:pt x="1658" y="120"/>
                  </a:lnTo>
                  <a:close/>
                  <a:moveTo>
                    <a:pt x="1680" y="131"/>
                  </a:moveTo>
                  <a:cubicBezTo>
                    <a:pt x="1676" y="129"/>
                    <a:pt x="1672" y="127"/>
                    <a:pt x="1669" y="126"/>
                  </a:cubicBezTo>
                  <a:cubicBezTo>
                    <a:pt x="1666" y="130"/>
                    <a:pt x="1666" y="130"/>
                    <a:pt x="1666" y="130"/>
                  </a:cubicBezTo>
                  <a:cubicBezTo>
                    <a:pt x="1670" y="132"/>
                    <a:pt x="1673" y="134"/>
                    <a:pt x="1677" y="136"/>
                  </a:cubicBezTo>
                  <a:lnTo>
                    <a:pt x="1680" y="131"/>
                  </a:lnTo>
                  <a:close/>
                  <a:moveTo>
                    <a:pt x="1701" y="143"/>
                  </a:moveTo>
                  <a:cubicBezTo>
                    <a:pt x="1697" y="141"/>
                    <a:pt x="1694" y="139"/>
                    <a:pt x="1690" y="137"/>
                  </a:cubicBezTo>
                  <a:cubicBezTo>
                    <a:pt x="1688" y="142"/>
                    <a:pt x="1688" y="142"/>
                    <a:pt x="1688" y="142"/>
                  </a:cubicBezTo>
                  <a:cubicBezTo>
                    <a:pt x="1691" y="143"/>
                    <a:pt x="1695" y="145"/>
                    <a:pt x="1698" y="147"/>
                  </a:cubicBezTo>
                  <a:lnTo>
                    <a:pt x="1701" y="143"/>
                  </a:lnTo>
                  <a:close/>
                  <a:moveTo>
                    <a:pt x="1721" y="155"/>
                  </a:moveTo>
                  <a:cubicBezTo>
                    <a:pt x="1718" y="153"/>
                    <a:pt x="1715" y="151"/>
                    <a:pt x="1711" y="149"/>
                  </a:cubicBezTo>
                  <a:cubicBezTo>
                    <a:pt x="1708" y="153"/>
                    <a:pt x="1708" y="153"/>
                    <a:pt x="1708" y="153"/>
                  </a:cubicBezTo>
                  <a:cubicBezTo>
                    <a:pt x="1712" y="155"/>
                    <a:pt x="1715" y="157"/>
                    <a:pt x="1719" y="159"/>
                  </a:cubicBezTo>
                  <a:lnTo>
                    <a:pt x="1721" y="155"/>
                  </a:lnTo>
                  <a:close/>
                  <a:moveTo>
                    <a:pt x="1742" y="167"/>
                  </a:moveTo>
                  <a:cubicBezTo>
                    <a:pt x="1738" y="165"/>
                    <a:pt x="1735" y="163"/>
                    <a:pt x="1732" y="161"/>
                  </a:cubicBezTo>
                  <a:cubicBezTo>
                    <a:pt x="1729" y="165"/>
                    <a:pt x="1729" y="165"/>
                    <a:pt x="1729" y="165"/>
                  </a:cubicBezTo>
                  <a:cubicBezTo>
                    <a:pt x="1732" y="167"/>
                    <a:pt x="1736" y="170"/>
                    <a:pt x="1739" y="172"/>
                  </a:cubicBezTo>
                  <a:lnTo>
                    <a:pt x="1742" y="167"/>
                  </a:lnTo>
                  <a:close/>
                  <a:moveTo>
                    <a:pt x="1762" y="180"/>
                  </a:moveTo>
                  <a:cubicBezTo>
                    <a:pt x="1759" y="178"/>
                    <a:pt x="1755" y="176"/>
                    <a:pt x="1752" y="174"/>
                  </a:cubicBezTo>
                  <a:cubicBezTo>
                    <a:pt x="1749" y="178"/>
                    <a:pt x="1749" y="178"/>
                    <a:pt x="1749" y="178"/>
                  </a:cubicBezTo>
                  <a:cubicBezTo>
                    <a:pt x="1752" y="180"/>
                    <a:pt x="1756" y="182"/>
                    <a:pt x="1759" y="184"/>
                  </a:cubicBezTo>
                  <a:lnTo>
                    <a:pt x="1762" y="180"/>
                  </a:lnTo>
                  <a:close/>
                  <a:moveTo>
                    <a:pt x="1782" y="193"/>
                  </a:moveTo>
                  <a:cubicBezTo>
                    <a:pt x="1779" y="191"/>
                    <a:pt x="1775" y="189"/>
                    <a:pt x="1772" y="187"/>
                  </a:cubicBezTo>
                  <a:cubicBezTo>
                    <a:pt x="1769" y="191"/>
                    <a:pt x="1769" y="191"/>
                    <a:pt x="1769" y="191"/>
                  </a:cubicBezTo>
                  <a:cubicBezTo>
                    <a:pt x="1772" y="193"/>
                    <a:pt x="1776" y="196"/>
                    <a:pt x="1779" y="198"/>
                  </a:cubicBezTo>
                  <a:cubicBezTo>
                    <a:pt x="1782" y="193"/>
                    <a:pt x="1782" y="193"/>
                    <a:pt x="1782" y="193"/>
                  </a:cubicBezTo>
                  <a:close/>
                  <a:moveTo>
                    <a:pt x="1802" y="207"/>
                  </a:moveTo>
                  <a:cubicBezTo>
                    <a:pt x="1798" y="205"/>
                    <a:pt x="1795" y="202"/>
                    <a:pt x="1792" y="200"/>
                  </a:cubicBezTo>
                  <a:cubicBezTo>
                    <a:pt x="1789" y="205"/>
                    <a:pt x="1789" y="205"/>
                    <a:pt x="1789" y="205"/>
                  </a:cubicBezTo>
                  <a:cubicBezTo>
                    <a:pt x="1792" y="207"/>
                    <a:pt x="1795" y="209"/>
                    <a:pt x="1799" y="211"/>
                  </a:cubicBezTo>
                  <a:lnTo>
                    <a:pt x="1802" y="207"/>
                  </a:lnTo>
                  <a:close/>
                  <a:moveTo>
                    <a:pt x="1821" y="221"/>
                  </a:moveTo>
                  <a:cubicBezTo>
                    <a:pt x="1818" y="219"/>
                    <a:pt x="1815" y="217"/>
                    <a:pt x="1811" y="214"/>
                  </a:cubicBezTo>
                  <a:cubicBezTo>
                    <a:pt x="1808" y="218"/>
                    <a:pt x="1808" y="218"/>
                    <a:pt x="1808" y="218"/>
                  </a:cubicBezTo>
                  <a:cubicBezTo>
                    <a:pt x="1811" y="221"/>
                    <a:pt x="1815" y="223"/>
                    <a:pt x="1818" y="226"/>
                  </a:cubicBezTo>
                  <a:lnTo>
                    <a:pt x="1821" y="221"/>
                  </a:lnTo>
                  <a:close/>
                  <a:moveTo>
                    <a:pt x="1840" y="236"/>
                  </a:moveTo>
                  <a:cubicBezTo>
                    <a:pt x="1837" y="233"/>
                    <a:pt x="1834" y="231"/>
                    <a:pt x="1831" y="229"/>
                  </a:cubicBezTo>
                  <a:cubicBezTo>
                    <a:pt x="1827" y="233"/>
                    <a:pt x="1827" y="233"/>
                    <a:pt x="1827" y="233"/>
                  </a:cubicBezTo>
                  <a:cubicBezTo>
                    <a:pt x="1830" y="235"/>
                    <a:pt x="1834" y="238"/>
                    <a:pt x="1837" y="240"/>
                  </a:cubicBezTo>
                  <a:lnTo>
                    <a:pt x="1840" y="236"/>
                  </a:lnTo>
                  <a:close/>
                  <a:moveTo>
                    <a:pt x="1859" y="251"/>
                  </a:moveTo>
                  <a:cubicBezTo>
                    <a:pt x="1856" y="248"/>
                    <a:pt x="1853" y="246"/>
                    <a:pt x="1849" y="243"/>
                  </a:cubicBezTo>
                  <a:cubicBezTo>
                    <a:pt x="1846" y="248"/>
                    <a:pt x="1846" y="248"/>
                    <a:pt x="1846" y="248"/>
                  </a:cubicBezTo>
                  <a:cubicBezTo>
                    <a:pt x="1849" y="250"/>
                    <a:pt x="1852" y="253"/>
                    <a:pt x="1855" y="255"/>
                  </a:cubicBezTo>
                  <a:lnTo>
                    <a:pt x="1859" y="251"/>
                  </a:lnTo>
                  <a:close/>
                  <a:moveTo>
                    <a:pt x="1877" y="266"/>
                  </a:moveTo>
                  <a:cubicBezTo>
                    <a:pt x="1874" y="264"/>
                    <a:pt x="1871" y="261"/>
                    <a:pt x="1868" y="259"/>
                  </a:cubicBezTo>
                  <a:cubicBezTo>
                    <a:pt x="1865" y="263"/>
                    <a:pt x="1865" y="263"/>
                    <a:pt x="1865" y="263"/>
                  </a:cubicBezTo>
                  <a:cubicBezTo>
                    <a:pt x="1868" y="265"/>
                    <a:pt x="1871" y="268"/>
                    <a:pt x="1874" y="270"/>
                  </a:cubicBezTo>
                  <a:lnTo>
                    <a:pt x="1877" y="266"/>
                  </a:lnTo>
                  <a:close/>
                  <a:moveTo>
                    <a:pt x="1895" y="282"/>
                  </a:moveTo>
                  <a:cubicBezTo>
                    <a:pt x="1892" y="280"/>
                    <a:pt x="1889" y="277"/>
                    <a:pt x="1886" y="274"/>
                  </a:cubicBezTo>
                  <a:cubicBezTo>
                    <a:pt x="1883" y="278"/>
                    <a:pt x="1883" y="278"/>
                    <a:pt x="1883" y="278"/>
                  </a:cubicBezTo>
                  <a:cubicBezTo>
                    <a:pt x="1886" y="281"/>
                    <a:pt x="1889" y="284"/>
                    <a:pt x="1892" y="286"/>
                  </a:cubicBezTo>
                  <a:lnTo>
                    <a:pt x="1895" y="282"/>
                  </a:lnTo>
                  <a:close/>
                  <a:moveTo>
                    <a:pt x="1913" y="299"/>
                  </a:moveTo>
                  <a:cubicBezTo>
                    <a:pt x="1910" y="296"/>
                    <a:pt x="1907" y="293"/>
                    <a:pt x="1904" y="290"/>
                  </a:cubicBezTo>
                  <a:cubicBezTo>
                    <a:pt x="1901" y="294"/>
                    <a:pt x="1901" y="294"/>
                    <a:pt x="1901" y="294"/>
                  </a:cubicBezTo>
                  <a:cubicBezTo>
                    <a:pt x="1904" y="297"/>
                    <a:pt x="1906" y="300"/>
                    <a:pt x="1909" y="302"/>
                  </a:cubicBezTo>
                  <a:lnTo>
                    <a:pt x="1913" y="299"/>
                  </a:lnTo>
                  <a:close/>
                  <a:moveTo>
                    <a:pt x="1930" y="315"/>
                  </a:moveTo>
                  <a:cubicBezTo>
                    <a:pt x="1928" y="312"/>
                    <a:pt x="1925" y="310"/>
                    <a:pt x="1922" y="307"/>
                  </a:cubicBezTo>
                  <a:cubicBezTo>
                    <a:pt x="1918" y="311"/>
                    <a:pt x="1918" y="311"/>
                    <a:pt x="1918" y="311"/>
                  </a:cubicBezTo>
                  <a:cubicBezTo>
                    <a:pt x="1921" y="313"/>
                    <a:pt x="1924" y="316"/>
                    <a:pt x="1927" y="319"/>
                  </a:cubicBezTo>
                  <a:lnTo>
                    <a:pt x="1930" y="315"/>
                  </a:lnTo>
                  <a:close/>
                  <a:moveTo>
                    <a:pt x="1947" y="332"/>
                  </a:moveTo>
                  <a:cubicBezTo>
                    <a:pt x="1945" y="329"/>
                    <a:pt x="1942" y="326"/>
                    <a:pt x="1939" y="324"/>
                  </a:cubicBezTo>
                  <a:cubicBezTo>
                    <a:pt x="1935" y="327"/>
                    <a:pt x="1935" y="327"/>
                    <a:pt x="1935" y="327"/>
                  </a:cubicBezTo>
                  <a:cubicBezTo>
                    <a:pt x="1938" y="330"/>
                    <a:pt x="1941" y="333"/>
                    <a:pt x="1944" y="336"/>
                  </a:cubicBezTo>
                  <a:cubicBezTo>
                    <a:pt x="1947" y="332"/>
                    <a:pt x="1947" y="332"/>
                    <a:pt x="1947" y="332"/>
                  </a:cubicBezTo>
                  <a:close/>
                  <a:moveTo>
                    <a:pt x="1964" y="350"/>
                  </a:moveTo>
                  <a:cubicBezTo>
                    <a:pt x="1961" y="347"/>
                    <a:pt x="1959" y="344"/>
                    <a:pt x="1956" y="341"/>
                  </a:cubicBezTo>
                  <a:cubicBezTo>
                    <a:pt x="1952" y="344"/>
                    <a:pt x="1952" y="344"/>
                    <a:pt x="1952" y="344"/>
                  </a:cubicBezTo>
                  <a:cubicBezTo>
                    <a:pt x="1955" y="347"/>
                    <a:pt x="1957" y="350"/>
                    <a:pt x="1960" y="353"/>
                  </a:cubicBezTo>
                  <a:lnTo>
                    <a:pt x="1964" y="350"/>
                  </a:lnTo>
                  <a:close/>
                  <a:moveTo>
                    <a:pt x="1980" y="367"/>
                  </a:moveTo>
                  <a:cubicBezTo>
                    <a:pt x="1978" y="364"/>
                    <a:pt x="1975" y="361"/>
                    <a:pt x="1972" y="358"/>
                  </a:cubicBezTo>
                  <a:cubicBezTo>
                    <a:pt x="1968" y="362"/>
                    <a:pt x="1968" y="362"/>
                    <a:pt x="1968" y="362"/>
                  </a:cubicBezTo>
                  <a:cubicBezTo>
                    <a:pt x="1971" y="365"/>
                    <a:pt x="1974" y="368"/>
                    <a:pt x="1976" y="371"/>
                  </a:cubicBezTo>
                  <a:lnTo>
                    <a:pt x="1980" y="367"/>
                  </a:lnTo>
                  <a:close/>
                  <a:moveTo>
                    <a:pt x="1996" y="385"/>
                  </a:moveTo>
                  <a:cubicBezTo>
                    <a:pt x="1994" y="382"/>
                    <a:pt x="1991" y="379"/>
                    <a:pt x="1988" y="376"/>
                  </a:cubicBezTo>
                  <a:cubicBezTo>
                    <a:pt x="1984" y="380"/>
                    <a:pt x="1984" y="380"/>
                    <a:pt x="1984" y="380"/>
                  </a:cubicBezTo>
                  <a:cubicBezTo>
                    <a:pt x="1987" y="383"/>
                    <a:pt x="1990" y="386"/>
                    <a:pt x="1992" y="389"/>
                  </a:cubicBezTo>
                  <a:lnTo>
                    <a:pt x="1996" y="385"/>
                  </a:lnTo>
                  <a:close/>
                  <a:moveTo>
                    <a:pt x="2012" y="404"/>
                  </a:moveTo>
                  <a:cubicBezTo>
                    <a:pt x="2009" y="401"/>
                    <a:pt x="2007" y="398"/>
                    <a:pt x="2004" y="394"/>
                  </a:cubicBezTo>
                  <a:cubicBezTo>
                    <a:pt x="2000" y="398"/>
                    <a:pt x="2000" y="398"/>
                    <a:pt x="2000" y="398"/>
                  </a:cubicBezTo>
                  <a:cubicBezTo>
                    <a:pt x="2003" y="401"/>
                    <a:pt x="2005" y="404"/>
                    <a:pt x="2008" y="407"/>
                  </a:cubicBezTo>
                  <a:lnTo>
                    <a:pt x="2012" y="404"/>
                  </a:lnTo>
                  <a:close/>
                  <a:moveTo>
                    <a:pt x="2027" y="422"/>
                  </a:moveTo>
                  <a:cubicBezTo>
                    <a:pt x="2025" y="419"/>
                    <a:pt x="2022" y="416"/>
                    <a:pt x="2020" y="413"/>
                  </a:cubicBezTo>
                  <a:cubicBezTo>
                    <a:pt x="2015" y="416"/>
                    <a:pt x="2015" y="416"/>
                    <a:pt x="2015" y="416"/>
                  </a:cubicBezTo>
                  <a:cubicBezTo>
                    <a:pt x="2018" y="420"/>
                    <a:pt x="2020" y="423"/>
                    <a:pt x="2023" y="426"/>
                  </a:cubicBezTo>
                  <a:lnTo>
                    <a:pt x="2027" y="422"/>
                  </a:lnTo>
                  <a:close/>
                  <a:moveTo>
                    <a:pt x="2042" y="441"/>
                  </a:moveTo>
                  <a:cubicBezTo>
                    <a:pt x="2039" y="438"/>
                    <a:pt x="2037" y="435"/>
                    <a:pt x="2034" y="432"/>
                  </a:cubicBezTo>
                  <a:cubicBezTo>
                    <a:pt x="2030" y="435"/>
                    <a:pt x="2030" y="435"/>
                    <a:pt x="2030" y="435"/>
                  </a:cubicBezTo>
                  <a:cubicBezTo>
                    <a:pt x="2033" y="438"/>
                    <a:pt x="2035" y="442"/>
                    <a:pt x="2038" y="445"/>
                  </a:cubicBezTo>
                  <a:lnTo>
                    <a:pt x="2042" y="441"/>
                  </a:lnTo>
                  <a:close/>
                  <a:moveTo>
                    <a:pt x="2056" y="461"/>
                  </a:moveTo>
                  <a:cubicBezTo>
                    <a:pt x="2054" y="458"/>
                    <a:pt x="2051" y="454"/>
                    <a:pt x="2049" y="451"/>
                  </a:cubicBezTo>
                  <a:cubicBezTo>
                    <a:pt x="2045" y="454"/>
                    <a:pt x="2045" y="454"/>
                    <a:pt x="2045" y="454"/>
                  </a:cubicBezTo>
                  <a:cubicBezTo>
                    <a:pt x="2047" y="458"/>
                    <a:pt x="2050" y="461"/>
                    <a:pt x="2052" y="464"/>
                  </a:cubicBezTo>
                  <a:lnTo>
                    <a:pt x="2056" y="461"/>
                  </a:lnTo>
                  <a:close/>
                  <a:moveTo>
                    <a:pt x="2070" y="481"/>
                  </a:moveTo>
                  <a:cubicBezTo>
                    <a:pt x="2068" y="477"/>
                    <a:pt x="2066" y="474"/>
                    <a:pt x="2063" y="471"/>
                  </a:cubicBezTo>
                  <a:cubicBezTo>
                    <a:pt x="2059" y="474"/>
                    <a:pt x="2059" y="474"/>
                    <a:pt x="2059" y="474"/>
                  </a:cubicBezTo>
                  <a:cubicBezTo>
                    <a:pt x="2061" y="477"/>
                    <a:pt x="2063" y="480"/>
                    <a:pt x="2066" y="484"/>
                  </a:cubicBezTo>
                  <a:lnTo>
                    <a:pt x="2070" y="481"/>
                  </a:lnTo>
                  <a:close/>
                  <a:moveTo>
                    <a:pt x="2084" y="500"/>
                  </a:moveTo>
                  <a:cubicBezTo>
                    <a:pt x="2082" y="497"/>
                    <a:pt x="2079" y="494"/>
                    <a:pt x="2077" y="490"/>
                  </a:cubicBezTo>
                  <a:cubicBezTo>
                    <a:pt x="2073" y="493"/>
                    <a:pt x="2073" y="493"/>
                    <a:pt x="2073" y="493"/>
                  </a:cubicBezTo>
                  <a:cubicBezTo>
                    <a:pt x="2075" y="497"/>
                    <a:pt x="2077" y="500"/>
                    <a:pt x="2079" y="503"/>
                  </a:cubicBezTo>
                  <a:lnTo>
                    <a:pt x="2084" y="500"/>
                  </a:lnTo>
                  <a:close/>
                  <a:moveTo>
                    <a:pt x="2097" y="521"/>
                  </a:moveTo>
                  <a:cubicBezTo>
                    <a:pt x="2095" y="517"/>
                    <a:pt x="2093" y="514"/>
                    <a:pt x="2090" y="511"/>
                  </a:cubicBezTo>
                  <a:cubicBezTo>
                    <a:pt x="2086" y="513"/>
                    <a:pt x="2086" y="513"/>
                    <a:pt x="2086" y="513"/>
                  </a:cubicBezTo>
                  <a:cubicBezTo>
                    <a:pt x="2088" y="517"/>
                    <a:pt x="2090" y="520"/>
                    <a:pt x="2092" y="524"/>
                  </a:cubicBezTo>
                  <a:lnTo>
                    <a:pt x="2097" y="521"/>
                  </a:lnTo>
                  <a:close/>
                  <a:moveTo>
                    <a:pt x="2110" y="541"/>
                  </a:moveTo>
                  <a:cubicBezTo>
                    <a:pt x="2108" y="538"/>
                    <a:pt x="2105" y="534"/>
                    <a:pt x="2103" y="531"/>
                  </a:cubicBezTo>
                  <a:cubicBezTo>
                    <a:pt x="2099" y="534"/>
                    <a:pt x="2099" y="534"/>
                    <a:pt x="2099" y="534"/>
                  </a:cubicBezTo>
                  <a:cubicBezTo>
                    <a:pt x="2101" y="537"/>
                    <a:pt x="2103" y="541"/>
                    <a:pt x="2105" y="544"/>
                  </a:cubicBezTo>
                  <a:lnTo>
                    <a:pt x="2110" y="541"/>
                  </a:lnTo>
                  <a:close/>
                  <a:moveTo>
                    <a:pt x="2122" y="562"/>
                  </a:moveTo>
                  <a:cubicBezTo>
                    <a:pt x="2120" y="558"/>
                    <a:pt x="2118" y="555"/>
                    <a:pt x="2116" y="552"/>
                  </a:cubicBezTo>
                  <a:cubicBezTo>
                    <a:pt x="2111" y="554"/>
                    <a:pt x="2111" y="554"/>
                    <a:pt x="2111" y="554"/>
                  </a:cubicBezTo>
                  <a:cubicBezTo>
                    <a:pt x="2113" y="558"/>
                    <a:pt x="2115" y="561"/>
                    <a:pt x="2117" y="565"/>
                  </a:cubicBezTo>
                  <a:lnTo>
                    <a:pt x="2122" y="562"/>
                  </a:lnTo>
                  <a:close/>
                  <a:moveTo>
                    <a:pt x="2134" y="583"/>
                  </a:moveTo>
                  <a:cubicBezTo>
                    <a:pt x="2132" y="579"/>
                    <a:pt x="2130" y="576"/>
                    <a:pt x="2128" y="572"/>
                  </a:cubicBezTo>
                  <a:cubicBezTo>
                    <a:pt x="2123" y="575"/>
                    <a:pt x="2123" y="575"/>
                    <a:pt x="2123" y="575"/>
                  </a:cubicBezTo>
                  <a:cubicBezTo>
                    <a:pt x="2125" y="579"/>
                    <a:pt x="2127" y="582"/>
                    <a:pt x="2129" y="586"/>
                  </a:cubicBezTo>
                  <a:lnTo>
                    <a:pt x="2134" y="583"/>
                  </a:lnTo>
                  <a:close/>
                  <a:moveTo>
                    <a:pt x="2145" y="604"/>
                  </a:moveTo>
                  <a:cubicBezTo>
                    <a:pt x="2143" y="601"/>
                    <a:pt x="2142" y="597"/>
                    <a:pt x="2140" y="594"/>
                  </a:cubicBezTo>
                  <a:cubicBezTo>
                    <a:pt x="2135" y="596"/>
                    <a:pt x="2135" y="596"/>
                    <a:pt x="2135" y="596"/>
                  </a:cubicBezTo>
                  <a:cubicBezTo>
                    <a:pt x="2137" y="600"/>
                    <a:pt x="2139" y="603"/>
                    <a:pt x="2141" y="607"/>
                  </a:cubicBezTo>
                  <a:lnTo>
                    <a:pt x="2145" y="604"/>
                  </a:lnTo>
                  <a:close/>
                  <a:moveTo>
                    <a:pt x="2156" y="626"/>
                  </a:moveTo>
                  <a:cubicBezTo>
                    <a:pt x="2155" y="622"/>
                    <a:pt x="2153" y="618"/>
                    <a:pt x="2151" y="615"/>
                  </a:cubicBezTo>
                  <a:cubicBezTo>
                    <a:pt x="2146" y="617"/>
                    <a:pt x="2146" y="617"/>
                    <a:pt x="2146" y="617"/>
                  </a:cubicBezTo>
                  <a:cubicBezTo>
                    <a:pt x="2148" y="621"/>
                    <a:pt x="2150" y="624"/>
                    <a:pt x="2152" y="628"/>
                  </a:cubicBezTo>
                  <a:lnTo>
                    <a:pt x="2156" y="626"/>
                  </a:lnTo>
                  <a:close/>
                  <a:moveTo>
                    <a:pt x="2167" y="647"/>
                  </a:moveTo>
                  <a:cubicBezTo>
                    <a:pt x="2165" y="644"/>
                    <a:pt x="2164" y="640"/>
                    <a:pt x="2162" y="636"/>
                  </a:cubicBezTo>
                  <a:cubicBezTo>
                    <a:pt x="2157" y="639"/>
                    <a:pt x="2157" y="639"/>
                    <a:pt x="2157" y="639"/>
                  </a:cubicBezTo>
                  <a:cubicBezTo>
                    <a:pt x="2159" y="642"/>
                    <a:pt x="2160" y="646"/>
                    <a:pt x="2162" y="650"/>
                  </a:cubicBezTo>
                  <a:lnTo>
                    <a:pt x="2167" y="647"/>
                  </a:lnTo>
                  <a:close/>
                  <a:moveTo>
                    <a:pt x="2177" y="669"/>
                  </a:moveTo>
                  <a:cubicBezTo>
                    <a:pt x="2175" y="665"/>
                    <a:pt x="2174" y="662"/>
                    <a:pt x="2172" y="658"/>
                  </a:cubicBezTo>
                  <a:cubicBezTo>
                    <a:pt x="2167" y="660"/>
                    <a:pt x="2167" y="660"/>
                    <a:pt x="2167" y="660"/>
                  </a:cubicBezTo>
                  <a:cubicBezTo>
                    <a:pt x="2169" y="664"/>
                    <a:pt x="2171" y="668"/>
                    <a:pt x="2172" y="671"/>
                  </a:cubicBezTo>
                  <a:cubicBezTo>
                    <a:pt x="2177" y="669"/>
                    <a:pt x="2177" y="669"/>
                    <a:pt x="2177" y="669"/>
                  </a:cubicBezTo>
                  <a:close/>
                  <a:moveTo>
                    <a:pt x="2187" y="691"/>
                  </a:moveTo>
                  <a:cubicBezTo>
                    <a:pt x="2185" y="687"/>
                    <a:pt x="2184" y="684"/>
                    <a:pt x="2182" y="680"/>
                  </a:cubicBezTo>
                  <a:cubicBezTo>
                    <a:pt x="2177" y="682"/>
                    <a:pt x="2177" y="682"/>
                    <a:pt x="2177" y="682"/>
                  </a:cubicBezTo>
                  <a:cubicBezTo>
                    <a:pt x="2179" y="686"/>
                    <a:pt x="2180" y="689"/>
                    <a:pt x="2182" y="693"/>
                  </a:cubicBezTo>
                  <a:cubicBezTo>
                    <a:pt x="2187" y="691"/>
                    <a:pt x="2187" y="691"/>
                    <a:pt x="2187" y="691"/>
                  </a:cubicBezTo>
                  <a:close/>
                  <a:moveTo>
                    <a:pt x="2196" y="713"/>
                  </a:moveTo>
                  <a:cubicBezTo>
                    <a:pt x="2195" y="709"/>
                    <a:pt x="2193" y="706"/>
                    <a:pt x="2192" y="702"/>
                  </a:cubicBezTo>
                  <a:cubicBezTo>
                    <a:pt x="2187" y="704"/>
                    <a:pt x="2187" y="704"/>
                    <a:pt x="2187" y="704"/>
                  </a:cubicBezTo>
                  <a:cubicBezTo>
                    <a:pt x="2188" y="708"/>
                    <a:pt x="2190" y="712"/>
                    <a:pt x="2191" y="715"/>
                  </a:cubicBezTo>
                  <a:lnTo>
                    <a:pt x="2196" y="713"/>
                  </a:lnTo>
                  <a:close/>
                  <a:moveTo>
                    <a:pt x="2205" y="736"/>
                  </a:moveTo>
                  <a:cubicBezTo>
                    <a:pt x="2204" y="732"/>
                    <a:pt x="2202" y="728"/>
                    <a:pt x="2201" y="724"/>
                  </a:cubicBezTo>
                  <a:cubicBezTo>
                    <a:pt x="2196" y="726"/>
                    <a:pt x="2196" y="726"/>
                    <a:pt x="2196" y="726"/>
                  </a:cubicBezTo>
                  <a:cubicBezTo>
                    <a:pt x="2197" y="730"/>
                    <a:pt x="2199" y="734"/>
                    <a:pt x="2200" y="737"/>
                  </a:cubicBezTo>
                  <a:lnTo>
                    <a:pt x="2205" y="736"/>
                  </a:lnTo>
                  <a:close/>
                  <a:moveTo>
                    <a:pt x="2213" y="758"/>
                  </a:moveTo>
                  <a:cubicBezTo>
                    <a:pt x="2212" y="754"/>
                    <a:pt x="2211" y="751"/>
                    <a:pt x="2209" y="747"/>
                  </a:cubicBezTo>
                  <a:cubicBezTo>
                    <a:pt x="2204" y="749"/>
                    <a:pt x="2204" y="749"/>
                    <a:pt x="2204" y="749"/>
                  </a:cubicBezTo>
                  <a:cubicBezTo>
                    <a:pt x="2206" y="752"/>
                    <a:pt x="2207" y="756"/>
                    <a:pt x="2208" y="760"/>
                  </a:cubicBezTo>
                  <a:lnTo>
                    <a:pt x="2213" y="758"/>
                  </a:lnTo>
                  <a:close/>
                  <a:moveTo>
                    <a:pt x="2221" y="781"/>
                  </a:moveTo>
                  <a:cubicBezTo>
                    <a:pt x="2220" y="777"/>
                    <a:pt x="2219" y="773"/>
                    <a:pt x="2217" y="769"/>
                  </a:cubicBezTo>
                  <a:cubicBezTo>
                    <a:pt x="2212" y="771"/>
                    <a:pt x="2212" y="771"/>
                    <a:pt x="2212" y="771"/>
                  </a:cubicBezTo>
                  <a:cubicBezTo>
                    <a:pt x="2214" y="775"/>
                    <a:pt x="2215" y="779"/>
                    <a:pt x="2216" y="783"/>
                  </a:cubicBezTo>
                  <a:lnTo>
                    <a:pt x="2221" y="781"/>
                  </a:lnTo>
                  <a:close/>
                  <a:moveTo>
                    <a:pt x="2229" y="804"/>
                  </a:moveTo>
                  <a:cubicBezTo>
                    <a:pt x="2228" y="800"/>
                    <a:pt x="2226" y="796"/>
                    <a:pt x="2225" y="792"/>
                  </a:cubicBezTo>
                  <a:cubicBezTo>
                    <a:pt x="2220" y="794"/>
                    <a:pt x="2220" y="794"/>
                    <a:pt x="2220" y="794"/>
                  </a:cubicBezTo>
                  <a:cubicBezTo>
                    <a:pt x="2221" y="798"/>
                    <a:pt x="2223" y="801"/>
                    <a:pt x="2224" y="805"/>
                  </a:cubicBezTo>
                  <a:lnTo>
                    <a:pt x="2229" y="804"/>
                  </a:lnTo>
                  <a:close/>
                  <a:moveTo>
                    <a:pt x="2236" y="827"/>
                  </a:moveTo>
                  <a:cubicBezTo>
                    <a:pt x="2235" y="823"/>
                    <a:pt x="2234" y="819"/>
                    <a:pt x="2233" y="815"/>
                  </a:cubicBezTo>
                  <a:cubicBezTo>
                    <a:pt x="2227" y="817"/>
                    <a:pt x="2227" y="817"/>
                    <a:pt x="2227" y="817"/>
                  </a:cubicBezTo>
                  <a:cubicBezTo>
                    <a:pt x="2229" y="820"/>
                    <a:pt x="2230" y="824"/>
                    <a:pt x="2231" y="828"/>
                  </a:cubicBezTo>
                  <a:lnTo>
                    <a:pt x="2236" y="827"/>
                  </a:lnTo>
                  <a:close/>
                  <a:moveTo>
                    <a:pt x="2243" y="850"/>
                  </a:moveTo>
                  <a:cubicBezTo>
                    <a:pt x="2242" y="846"/>
                    <a:pt x="2241" y="842"/>
                    <a:pt x="2239" y="838"/>
                  </a:cubicBezTo>
                  <a:cubicBezTo>
                    <a:pt x="2234" y="840"/>
                    <a:pt x="2234" y="840"/>
                    <a:pt x="2234" y="840"/>
                  </a:cubicBezTo>
                  <a:cubicBezTo>
                    <a:pt x="2235" y="843"/>
                    <a:pt x="2237" y="847"/>
                    <a:pt x="2238" y="851"/>
                  </a:cubicBezTo>
                  <a:lnTo>
                    <a:pt x="2243" y="850"/>
                  </a:lnTo>
                  <a:close/>
                  <a:moveTo>
                    <a:pt x="2249" y="873"/>
                  </a:moveTo>
                  <a:cubicBezTo>
                    <a:pt x="2248" y="869"/>
                    <a:pt x="2247" y="865"/>
                    <a:pt x="2246" y="861"/>
                  </a:cubicBezTo>
                  <a:cubicBezTo>
                    <a:pt x="2241" y="863"/>
                    <a:pt x="2241" y="863"/>
                    <a:pt x="2241" y="863"/>
                  </a:cubicBezTo>
                  <a:cubicBezTo>
                    <a:pt x="2242" y="867"/>
                    <a:pt x="2243" y="870"/>
                    <a:pt x="2244" y="874"/>
                  </a:cubicBezTo>
                  <a:lnTo>
                    <a:pt x="2249" y="873"/>
                  </a:lnTo>
                  <a:close/>
                  <a:moveTo>
                    <a:pt x="2255" y="896"/>
                  </a:moveTo>
                  <a:cubicBezTo>
                    <a:pt x="2254" y="892"/>
                    <a:pt x="2253" y="888"/>
                    <a:pt x="2252" y="885"/>
                  </a:cubicBezTo>
                  <a:cubicBezTo>
                    <a:pt x="2247" y="886"/>
                    <a:pt x="2247" y="886"/>
                    <a:pt x="2247" y="886"/>
                  </a:cubicBezTo>
                  <a:cubicBezTo>
                    <a:pt x="2248" y="890"/>
                    <a:pt x="2249" y="894"/>
                    <a:pt x="2250" y="898"/>
                  </a:cubicBezTo>
                  <a:cubicBezTo>
                    <a:pt x="2255" y="896"/>
                    <a:pt x="2255" y="896"/>
                    <a:pt x="2255" y="896"/>
                  </a:cubicBezTo>
                  <a:close/>
                  <a:moveTo>
                    <a:pt x="2260" y="920"/>
                  </a:moveTo>
                  <a:cubicBezTo>
                    <a:pt x="2259" y="916"/>
                    <a:pt x="2258" y="912"/>
                    <a:pt x="2258" y="908"/>
                  </a:cubicBezTo>
                  <a:cubicBezTo>
                    <a:pt x="2252" y="909"/>
                    <a:pt x="2252" y="909"/>
                    <a:pt x="2252" y="909"/>
                  </a:cubicBezTo>
                  <a:cubicBezTo>
                    <a:pt x="2253" y="913"/>
                    <a:pt x="2254" y="917"/>
                    <a:pt x="2255" y="921"/>
                  </a:cubicBezTo>
                  <a:lnTo>
                    <a:pt x="2260" y="920"/>
                  </a:lnTo>
                  <a:close/>
                  <a:moveTo>
                    <a:pt x="2265" y="943"/>
                  </a:moveTo>
                  <a:cubicBezTo>
                    <a:pt x="2264" y="939"/>
                    <a:pt x="2263" y="935"/>
                    <a:pt x="2263" y="931"/>
                  </a:cubicBezTo>
                  <a:cubicBezTo>
                    <a:pt x="2257" y="933"/>
                    <a:pt x="2257" y="933"/>
                    <a:pt x="2257" y="933"/>
                  </a:cubicBezTo>
                  <a:cubicBezTo>
                    <a:pt x="2258" y="936"/>
                    <a:pt x="2259" y="940"/>
                    <a:pt x="2260" y="944"/>
                  </a:cubicBezTo>
                  <a:lnTo>
                    <a:pt x="2265" y="943"/>
                  </a:lnTo>
                  <a:close/>
                  <a:moveTo>
                    <a:pt x="2270" y="967"/>
                  </a:moveTo>
                  <a:cubicBezTo>
                    <a:pt x="2269" y="963"/>
                    <a:pt x="2268" y="959"/>
                    <a:pt x="2267" y="955"/>
                  </a:cubicBezTo>
                  <a:cubicBezTo>
                    <a:pt x="2262" y="956"/>
                    <a:pt x="2262" y="956"/>
                    <a:pt x="2262" y="956"/>
                  </a:cubicBezTo>
                  <a:cubicBezTo>
                    <a:pt x="2263" y="960"/>
                    <a:pt x="2264" y="964"/>
                    <a:pt x="2264" y="968"/>
                  </a:cubicBezTo>
                  <a:lnTo>
                    <a:pt x="2270" y="967"/>
                  </a:lnTo>
                  <a:close/>
                  <a:moveTo>
                    <a:pt x="2274" y="991"/>
                  </a:moveTo>
                  <a:cubicBezTo>
                    <a:pt x="2273" y="987"/>
                    <a:pt x="2272" y="983"/>
                    <a:pt x="2272" y="979"/>
                  </a:cubicBezTo>
                  <a:cubicBezTo>
                    <a:pt x="2266" y="980"/>
                    <a:pt x="2266" y="980"/>
                    <a:pt x="2266" y="980"/>
                  </a:cubicBezTo>
                  <a:cubicBezTo>
                    <a:pt x="2267" y="984"/>
                    <a:pt x="2268" y="987"/>
                    <a:pt x="2268" y="991"/>
                  </a:cubicBezTo>
                  <a:lnTo>
                    <a:pt x="2274" y="991"/>
                  </a:lnTo>
                  <a:close/>
                  <a:moveTo>
                    <a:pt x="2277" y="1014"/>
                  </a:moveTo>
                  <a:cubicBezTo>
                    <a:pt x="2277" y="1010"/>
                    <a:pt x="2276" y="1006"/>
                    <a:pt x="2275" y="1002"/>
                  </a:cubicBezTo>
                  <a:cubicBezTo>
                    <a:pt x="2270" y="1003"/>
                    <a:pt x="2270" y="1003"/>
                    <a:pt x="2270" y="1003"/>
                  </a:cubicBezTo>
                  <a:cubicBezTo>
                    <a:pt x="2271" y="1007"/>
                    <a:pt x="2271" y="1011"/>
                    <a:pt x="2272" y="1015"/>
                  </a:cubicBezTo>
                  <a:lnTo>
                    <a:pt x="2277" y="1014"/>
                  </a:lnTo>
                  <a:close/>
                  <a:moveTo>
                    <a:pt x="2280" y="1038"/>
                  </a:moveTo>
                  <a:cubicBezTo>
                    <a:pt x="2280" y="1034"/>
                    <a:pt x="2279" y="1030"/>
                    <a:pt x="2279" y="1026"/>
                  </a:cubicBezTo>
                  <a:cubicBezTo>
                    <a:pt x="2274" y="1027"/>
                    <a:pt x="2274" y="1027"/>
                    <a:pt x="2274" y="1027"/>
                  </a:cubicBezTo>
                  <a:cubicBezTo>
                    <a:pt x="2274" y="1031"/>
                    <a:pt x="2275" y="1035"/>
                    <a:pt x="2275" y="1039"/>
                  </a:cubicBezTo>
                  <a:lnTo>
                    <a:pt x="2280" y="1038"/>
                  </a:lnTo>
                  <a:close/>
                  <a:moveTo>
                    <a:pt x="2283" y="1062"/>
                  </a:moveTo>
                  <a:cubicBezTo>
                    <a:pt x="2283" y="1058"/>
                    <a:pt x="2282" y="1054"/>
                    <a:pt x="2282" y="1050"/>
                  </a:cubicBezTo>
                  <a:cubicBezTo>
                    <a:pt x="2277" y="1051"/>
                    <a:pt x="2277" y="1051"/>
                    <a:pt x="2277" y="1051"/>
                  </a:cubicBezTo>
                  <a:cubicBezTo>
                    <a:pt x="2277" y="1055"/>
                    <a:pt x="2277" y="1059"/>
                    <a:pt x="2278" y="1063"/>
                  </a:cubicBezTo>
                  <a:lnTo>
                    <a:pt x="2283" y="1062"/>
                  </a:lnTo>
                  <a:close/>
                  <a:moveTo>
                    <a:pt x="2286" y="1086"/>
                  </a:moveTo>
                  <a:cubicBezTo>
                    <a:pt x="2285" y="1082"/>
                    <a:pt x="2285" y="1078"/>
                    <a:pt x="2284" y="1074"/>
                  </a:cubicBezTo>
                  <a:cubicBezTo>
                    <a:pt x="2279" y="1075"/>
                    <a:pt x="2279" y="1075"/>
                    <a:pt x="2279" y="1075"/>
                  </a:cubicBezTo>
                  <a:cubicBezTo>
                    <a:pt x="2279" y="1079"/>
                    <a:pt x="2280" y="1083"/>
                    <a:pt x="2280" y="1086"/>
                  </a:cubicBezTo>
                  <a:lnTo>
                    <a:pt x="2286" y="1086"/>
                  </a:lnTo>
                  <a:close/>
                  <a:moveTo>
                    <a:pt x="2287" y="1110"/>
                  </a:moveTo>
                  <a:cubicBezTo>
                    <a:pt x="2287" y="1106"/>
                    <a:pt x="2287" y="1102"/>
                    <a:pt x="2287" y="1098"/>
                  </a:cubicBezTo>
                  <a:cubicBezTo>
                    <a:pt x="2281" y="1098"/>
                    <a:pt x="2281" y="1098"/>
                    <a:pt x="2281" y="1098"/>
                  </a:cubicBezTo>
                  <a:cubicBezTo>
                    <a:pt x="2281" y="1102"/>
                    <a:pt x="2282" y="1106"/>
                    <a:pt x="2282" y="1110"/>
                  </a:cubicBezTo>
                  <a:lnTo>
                    <a:pt x="2287" y="1110"/>
                  </a:lnTo>
                  <a:close/>
                  <a:moveTo>
                    <a:pt x="2289" y="1134"/>
                  </a:moveTo>
                  <a:cubicBezTo>
                    <a:pt x="2289" y="1130"/>
                    <a:pt x="2288" y="1126"/>
                    <a:pt x="2288" y="1122"/>
                  </a:cubicBezTo>
                  <a:cubicBezTo>
                    <a:pt x="2283" y="1122"/>
                    <a:pt x="2283" y="1122"/>
                    <a:pt x="2283" y="1122"/>
                  </a:cubicBezTo>
                  <a:cubicBezTo>
                    <a:pt x="2283" y="1126"/>
                    <a:pt x="2283" y="1130"/>
                    <a:pt x="2284" y="1134"/>
                  </a:cubicBezTo>
                  <a:lnTo>
                    <a:pt x="2289" y="1134"/>
                  </a:lnTo>
                  <a:close/>
                  <a:moveTo>
                    <a:pt x="2290" y="1158"/>
                  </a:moveTo>
                  <a:cubicBezTo>
                    <a:pt x="2290" y="1154"/>
                    <a:pt x="2290" y="1150"/>
                    <a:pt x="2289" y="1146"/>
                  </a:cubicBezTo>
                  <a:cubicBezTo>
                    <a:pt x="2284" y="1146"/>
                    <a:pt x="2284" y="1146"/>
                    <a:pt x="2284" y="1146"/>
                  </a:cubicBezTo>
                  <a:cubicBezTo>
                    <a:pt x="2284" y="1150"/>
                    <a:pt x="2284" y="1154"/>
                    <a:pt x="2285" y="1158"/>
                  </a:cubicBezTo>
                  <a:lnTo>
                    <a:pt x="2290" y="1158"/>
                  </a:lnTo>
                  <a:close/>
                  <a:moveTo>
                    <a:pt x="2291" y="1182"/>
                  </a:moveTo>
                  <a:cubicBezTo>
                    <a:pt x="2290" y="1178"/>
                    <a:pt x="2290" y="1174"/>
                    <a:pt x="2290" y="1170"/>
                  </a:cubicBezTo>
                  <a:cubicBezTo>
                    <a:pt x="2285" y="1170"/>
                    <a:pt x="2285" y="1170"/>
                    <a:pt x="2285" y="1170"/>
                  </a:cubicBezTo>
                  <a:cubicBezTo>
                    <a:pt x="2285" y="1174"/>
                    <a:pt x="2285" y="1178"/>
                    <a:pt x="2285" y="1182"/>
                  </a:cubicBezTo>
                  <a:lnTo>
                    <a:pt x="2291" y="1182"/>
                  </a:lnTo>
                  <a:close/>
                  <a:moveTo>
                    <a:pt x="2291" y="1206"/>
                  </a:moveTo>
                  <a:cubicBezTo>
                    <a:pt x="2291" y="1202"/>
                    <a:pt x="2291" y="1198"/>
                    <a:pt x="2291" y="1194"/>
                  </a:cubicBezTo>
                  <a:cubicBezTo>
                    <a:pt x="2285" y="1194"/>
                    <a:pt x="2285" y="1194"/>
                    <a:pt x="2285" y="1194"/>
                  </a:cubicBezTo>
                  <a:cubicBezTo>
                    <a:pt x="2285" y="1198"/>
                    <a:pt x="2285" y="1202"/>
                    <a:pt x="2285" y="1206"/>
                  </a:cubicBezTo>
                  <a:lnTo>
                    <a:pt x="2291" y="120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7" name="Freeform 49"/>
            <p:cNvSpPr>
              <a:spLocks noEditPoints="1"/>
            </p:cNvSpPr>
            <p:nvPr/>
          </p:nvSpPr>
          <p:spPr bwMode="auto">
            <a:xfrm>
              <a:off x="10416891" y="3366997"/>
              <a:ext cx="605746" cy="277348"/>
            </a:xfrm>
            <a:custGeom>
              <a:avLst/>
              <a:gdLst>
                <a:gd name="T0" fmla="*/ 795 w 795"/>
                <a:gd name="T1" fmla="*/ 16 h 364"/>
                <a:gd name="T2" fmla="*/ 778 w 795"/>
                <a:gd name="T3" fmla="*/ 5 h 364"/>
                <a:gd name="T4" fmla="*/ 733 w 795"/>
                <a:gd name="T5" fmla="*/ 45 h 364"/>
                <a:gd name="T6" fmla="*/ 752 w 795"/>
                <a:gd name="T7" fmla="*/ 14 h 364"/>
                <a:gd name="T8" fmla="*/ 733 w 795"/>
                <a:gd name="T9" fmla="*/ 45 h 364"/>
                <a:gd name="T10" fmla="*/ 707 w 795"/>
                <a:gd name="T11" fmla="*/ 54 h 364"/>
                <a:gd name="T12" fmla="*/ 674 w 795"/>
                <a:gd name="T13" fmla="*/ 49 h 364"/>
                <a:gd name="T14" fmla="*/ 629 w 795"/>
                <a:gd name="T15" fmla="*/ 90 h 364"/>
                <a:gd name="T16" fmla="*/ 648 w 795"/>
                <a:gd name="T17" fmla="*/ 61 h 364"/>
                <a:gd name="T18" fmla="*/ 629 w 795"/>
                <a:gd name="T19" fmla="*/ 90 h 364"/>
                <a:gd name="T20" fmla="*/ 603 w 795"/>
                <a:gd name="T21" fmla="*/ 102 h 364"/>
                <a:gd name="T22" fmla="*/ 570 w 795"/>
                <a:gd name="T23" fmla="*/ 94 h 364"/>
                <a:gd name="T24" fmla="*/ 527 w 795"/>
                <a:gd name="T25" fmla="*/ 135 h 364"/>
                <a:gd name="T26" fmla="*/ 544 w 795"/>
                <a:gd name="T27" fmla="*/ 106 h 364"/>
                <a:gd name="T28" fmla="*/ 527 w 795"/>
                <a:gd name="T29" fmla="*/ 135 h 364"/>
                <a:gd name="T30" fmla="*/ 501 w 795"/>
                <a:gd name="T31" fmla="*/ 146 h 364"/>
                <a:gd name="T32" fmla="*/ 466 w 795"/>
                <a:gd name="T33" fmla="*/ 142 h 364"/>
                <a:gd name="T34" fmla="*/ 423 w 795"/>
                <a:gd name="T35" fmla="*/ 182 h 364"/>
                <a:gd name="T36" fmla="*/ 440 w 795"/>
                <a:gd name="T37" fmla="*/ 154 h 364"/>
                <a:gd name="T38" fmla="*/ 423 w 795"/>
                <a:gd name="T39" fmla="*/ 182 h 364"/>
                <a:gd name="T40" fmla="*/ 397 w 795"/>
                <a:gd name="T41" fmla="*/ 194 h 364"/>
                <a:gd name="T42" fmla="*/ 362 w 795"/>
                <a:gd name="T43" fmla="*/ 187 h 364"/>
                <a:gd name="T44" fmla="*/ 319 w 795"/>
                <a:gd name="T45" fmla="*/ 227 h 364"/>
                <a:gd name="T46" fmla="*/ 336 w 795"/>
                <a:gd name="T47" fmla="*/ 198 h 364"/>
                <a:gd name="T48" fmla="*/ 319 w 795"/>
                <a:gd name="T49" fmla="*/ 227 h 364"/>
                <a:gd name="T50" fmla="*/ 293 w 795"/>
                <a:gd name="T51" fmla="*/ 239 h 364"/>
                <a:gd name="T52" fmla="*/ 260 w 795"/>
                <a:gd name="T53" fmla="*/ 232 h 364"/>
                <a:gd name="T54" fmla="*/ 215 w 795"/>
                <a:gd name="T55" fmla="*/ 272 h 364"/>
                <a:gd name="T56" fmla="*/ 234 w 795"/>
                <a:gd name="T57" fmla="*/ 243 h 364"/>
                <a:gd name="T58" fmla="*/ 215 w 795"/>
                <a:gd name="T59" fmla="*/ 272 h 364"/>
                <a:gd name="T60" fmla="*/ 189 w 795"/>
                <a:gd name="T61" fmla="*/ 284 h 364"/>
                <a:gd name="T62" fmla="*/ 156 w 795"/>
                <a:gd name="T63" fmla="*/ 279 h 364"/>
                <a:gd name="T64" fmla="*/ 111 w 795"/>
                <a:gd name="T65" fmla="*/ 319 h 364"/>
                <a:gd name="T66" fmla="*/ 130 w 795"/>
                <a:gd name="T67" fmla="*/ 291 h 364"/>
                <a:gd name="T68" fmla="*/ 111 w 795"/>
                <a:gd name="T69" fmla="*/ 319 h 364"/>
                <a:gd name="T70" fmla="*/ 85 w 795"/>
                <a:gd name="T71" fmla="*/ 331 h 364"/>
                <a:gd name="T72" fmla="*/ 52 w 795"/>
                <a:gd name="T73" fmla="*/ 324 h 364"/>
                <a:gd name="T74" fmla="*/ 7 w 795"/>
                <a:gd name="T75" fmla="*/ 364 h 364"/>
                <a:gd name="T76" fmla="*/ 26 w 795"/>
                <a:gd name="T77" fmla="*/ 336 h 364"/>
                <a:gd name="T78" fmla="*/ 7 w 795"/>
                <a:gd name="T79"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785" y="21"/>
                  </a:moveTo>
                  <a:lnTo>
                    <a:pt x="795" y="16"/>
                  </a:lnTo>
                  <a:lnTo>
                    <a:pt x="785" y="0"/>
                  </a:lnTo>
                  <a:lnTo>
                    <a:pt x="778" y="5"/>
                  </a:lnTo>
                  <a:lnTo>
                    <a:pt x="785" y="21"/>
                  </a:lnTo>
                  <a:close/>
                  <a:moveTo>
                    <a:pt x="733" y="45"/>
                  </a:moveTo>
                  <a:lnTo>
                    <a:pt x="759" y="33"/>
                  </a:lnTo>
                  <a:lnTo>
                    <a:pt x="752" y="14"/>
                  </a:lnTo>
                  <a:lnTo>
                    <a:pt x="726" y="26"/>
                  </a:lnTo>
                  <a:lnTo>
                    <a:pt x="733" y="45"/>
                  </a:lnTo>
                  <a:close/>
                  <a:moveTo>
                    <a:pt x="681" y="66"/>
                  </a:moveTo>
                  <a:lnTo>
                    <a:pt x="707" y="54"/>
                  </a:lnTo>
                  <a:lnTo>
                    <a:pt x="700" y="38"/>
                  </a:lnTo>
                  <a:lnTo>
                    <a:pt x="674" y="49"/>
                  </a:lnTo>
                  <a:lnTo>
                    <a:pt x="681" y="66"/>
                  </a:lnTo>
                  <a:close/>
                  <a:moveTo>
                    <a:pt x="629" y="90"/>
                  </a:moveTo>
                  <a:lnTo>
                    <a:pt x="655" y="78"/>
                  </a:lnTo>
                  <a:lnTo>
                    <a:pt x="648" y="61"/>
                  </a:lnTo>
                  <a:lnTo>
                    <a:pt x="622" y="73"/>
                  </a:lnTo>
                  <a:lnTo>
                    <a:pt x="629" y="90"/>
                  </a:lnTo>
                  <a:close/>
                  <a:moveTo>
                    <a:pt x="579" y="113"/>
                  </a:moveTo>
                  <a:lnTo>
                    <a:pt x="603" y="102"/>
                  </a:lnTo>
                  <a:lnTo>
                    <a:pt x="596" y="83"/>
                  </a:lnTo>
                  <a:lnTo>
                    <a:pt x="570" y="94"/>
                  </a:lnTo>
                  <a:lnTo>
                    <a:pt x="579" y="113"/>
                  </a:lnTo>
                  <a:close/>
                  <a:moveTo>
                    <a:pt x="527" y="135"/>
                  </a:moveTo>
                  <a:lnTo>
                    <a:pt x="553" y="123"/>
                  </a:lnTo>
                  <a:lnTo>
                    <a:pt x="544" y="106"/>
                  </a:lnTo>
                  <a:lnTo>
                    <a:pt x="518" y="118"/>
                  </a:lnTo>
                  <a:lnTo>
                    <a:pt x="527" y="135"/>
                  </a:lnTo>
                  <a:close/>
                  <a:moveTo>
                    <a:pt x="475" y="158"/>
                  </a:moveTo>
                  <a:lnTo>
                    <a:pt x="501" y="146"/>
                  </a:lnTo>
                  <a:lnTo>
                    <a:pt x="492" y="130"/>
                  </a:lnTo>
                  <a:lnTo>
                    <a:pt x="466" y="142"/>
                  </a:lnTo>
                  <a:lnTo>
                    <a:pt x="475" y="158"/>
                  </a:lnTo>
                  <a:close/>
                  <a:moveTo>
                    <a:pt x="423" y="182"/>
                  </a:moveTo>
                  <a:lnTo>
                    <a:pt x="449" y="170"/>
                  </a:lnTo>
                  <a:lnTo>
                    <a:pt x="440" y="154"/>
                  </a:lnTo>
                  <a:lnTo>
                    <a:pt x="414" y="163"/>
                  </a:lnTo>
                  <a:lnTo>
                    <a:pt x="423" y="182"/>
                  </a:lnTo>
                  <a:close/>
                  <a:moveTo>
                    <a:pt x="371" y="203"/>
                  </a:moveTo>
                  <a:lnTo>
                    <a:pt x="397" y="194"/>
                  </a:lnTo>
                  <a:lnTo>
                    <a:pt x="388" y="175"/>
                  </a:lnTo>
                  <a:lnTo>
                    <a:pt x="362" y="187"/>
                  </a:lnTo>
                  <a:lnTo>
                    <a:pt x="371" y="203"/>
                  </a:lnTo>
                  <a:close/>
                  <a:moveTo>
                    <a:pt x="319" y="227"/>
                  </a:moveTo>
                  <a:lnTo>
                    <a:pt x="345" y="215"/>
                  </a:lnTo>
                  <a:lnTo>
                    <a:pt x="336" y="198"/>
                  </a:lnTo>
                  <a:lnTo>
                    <a:pt x="312" y="210"/>
                  </a:lnTo>
                  <a:lnTo>
                    <a:pt x="319" y="227"/>
                  </a:lnTo>
                  <a:close/>
                  <a:moveTo>
                    <a:pt x="267" y="251"/>
                  </a:moveTo>
                  <a:lnTo>
                    <a:pt x="293" y="239"/>
                  </a:lnTo>
                  <a:lnTo>
                    <a:pt x="286" y="222"/>
                  </a:lnTo>
                  <a:lnTo>
                    <a:pt x="260" y="232"/>
                  </a:lnTo>
                  <a:lnTo>
                    <a:pt x="267" y="251"/>
                  </a:lnTo>
                  <a:close/>
                  <a:moveTo>
                    <a:pt x="215" y="272"/>
                  </a:moveTo>
                  <a:lnTo>
                    <a:pt x="241" y="262"/>
                  </a:lnTo>
                  <a:lnTo>
                    <a:pt x="234" y="243"/>
                  </a:lnTo>
                  <a:lnTo>
                    <a:pt x="208" y="255"/>
                  </a:lnTo>
                  <a:lnTo>
                    <a:pt x="215" y="272"/>
                  </a:lnTo>
                  <a:close/>
                  <a:moveTo>
                    <a:pt x="163" y="295"/>
                  </a:moveTo>
                  <a:lnTo>
                    <a:pt x="189" y="284"/>
                  </a:lnTo>
                  <a:lnTo>
                    <a:pt x="182" y="267"/>
                  </a:lnTo>
                  <a:lnTo>
                    <a:pt x="156" y="279"/>
                  </a:lnTo>
                  <a:lnTo>
                    <a:pt x="163" y="295"/>
                  </a:lnTo>
                  <a:close/>
                  <a:moveTo>
                    <a:pt x="111" y="319"/>
                  </a:moveTo>
                  <a:lnTo>
                    <a:pt x="137" y="307"/>
                  </a:lnTo>
                  <a:lnTo>
                    <a:pt x="130" y="291"/>
                  </a:lnTo>
                  <a:lnTo>
                    <a:pt x="104" y="303"/>
                  </a:lnTo>
                  <a:lnTo>
                    <a:pt x="111" y="319"/>
                  </a:lnTo>
                  <a:close/>
                  <a:moveTo>
                    <a:pt x="59" y="343"/>
                  </a:moveTo>
                  <a:lnTo>
                    <a:pt x="85" y="331"/>
                  </a:lnTo>
                  <a:lnTo>
                    <a:pt x="78" y="312"/>
                  </a:lnTo>
                  <a:lnTo>
                    <a:pt x="52" y="324"/>
                  </a:lnTo>
                  <a:lnTo>
                    <a:pt x="59" y="343"/>
                  </a:lnTo>
                  <a:close/>
                  <a:moveTo>
                    <a:pt x="7" y="364"/>
                  </a:moveTo>
                  <a:lnTo>
                    <a:pt x="33" y="352"/>
                  </a:lnTo>
                  <a:lnTo>
                    <a:pt x="26" y="336"/>
                  </a:lnTo>
                  <a:lnTo>
                    <a:pt x="0" y="347"/>
                  </a:lnTo>
                  <a:lnTo>
                    <a:pt x="7" y="364"/>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8" name="Freeform 50"/>
            <p:cNvSpPr/>
            <p:nvPr/>
          </p:nvSpPr>
          <p:spPr bwMode="auto">
            <a:xfrm>
              <a:off x="10389461" y="3606248"/>
              <a:ext cx="61718" cy="61718"/>
            </a:xfrm>
            <a:custGeom>
              <a:avLst/>
              <a:gdLst>
                <a:gd name="T0" fmla="*/ 23 w 34"/>
                <a:gd name="T1" fmla="*/ 31 h 34"/>
                <a:gd name="T2" fmla="*/ 3 w 34"/>
                <a:gd name="T3" fmla="*/ 23 h 34"/>
                <a:gd name="T4" fmla="*/ 11 w 34"/>
                <a:gd name="T5" fmla="*/ 4 h 34"/>
                <a:gd name="T6" fmla="*/ 31 w 34"/>
                <a:gd name="T7" fmla="*/ 11 h 34"/>
                <a:gd name="T8" fmla="*/ 23 w 34"/>
                <a:gd name="T9" fmla="*/ 31 h 34"/>
              </a:gdLst>
              <a:ahLst/>
              <a:cxnLst>
                <a:cxn ang="0">
                  <a:pos x="T0" y="T1"/>
                </a:cxn>
                <a:cxn ang="0">
                  <a:pos x="T2" y="T3"/>
                </a:cxn>
                <a:cxn ang="0">
                  <a:pos x="T4" y="T5"/>
                </a:cxn>
                <a:cxn ang="0">
                  <a:pos x="T6" y="T7"/>
                </a:cxn>
                <a:cxn ang="0">
                  <a:pos x="T8" y="T9"/>
                </a:cxn>
              </a:cxnLst>
              <a:rect l="0" t="0" r="r" b="b"/>
              <a:pathLst>
                <a:path w="34" h="34">
                  <a:moveTo>
                    <a:pt x="23" y="31"/>
                  </a:moveTo>
                  <a:cubicBezTo>
                    <a:pt x="16" y="34"/>
                    <a:pt x="7" y="31"/>
                    <a:pt x="3" y="23"/>
                  </a:cubicBezTo>
                  <a:cubicBezTo>
                    <a:pt x="0" y="16"/>
                    <a:pt x="3" y="7"/>
                    <a:pt x="11" y="4"/>
                  </a:cubicBezTo>
                  <a:cubicBezTo>
                    <a:pt x="19" y="0"/>
                    <a:pt x="27" y="4"/>
                    <a:pt x="31" y="11"/>
                  </a:cubicBezTo>
                  <a:cubicBezTo>
                    <a:pt x="34" y="19"/>
                    <a:pt x="31" y="28"/>
                    <a:pt x="23" y="3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 name="Freeform 51"/>
            <p:cNvSpPr/>
            <p:nvPr/>
          </p:nvSpPr>
          <p:spPr bwMode="auto">
            <a:xfrm>
              <a:off x="10995207" y="3344901"/>
              <a:ext cx="70099" cy="65528"/>
            </a:xfrm>
            <a:custGeom>
              <a:avLst/>
              <a:gdLst>
                <a:gd name="T0" fmla="*/ 38 w 92"/>
                <a:gd name="T1" fmla="*/ 86 h 86"/>
                <a:gd name="T2" fmla="*/ 92 w 92"/>
                <a:gd name="T3" fmla="*/ 10 h 86"/>
                <a:gd name="T4" fmla="*/ 0 w 92"/>
                <a:gd name="T5" fmla="*/ 0 h 86"/>
                <a:gd name="T6" fmla="*/ 38 w 92"/>
                <a:gd name="T7" fmla="*/ 86 h 86"/>
              </a:gdLst>
              <a:ahLst/>
              <a:cxnLst>
                <a:cxn ang="0">
                  <a:pos x="T0" y="T1"/>
                </a:cxn>
                <a:cxn ang="0">
                  <a:pos x="T2" y="T3"/>
                </a:cxn>
                <a:cxn ang="0">
                  <a:pos x="T4" y="T5"/>
                </a:cxn>
                <a:cxn ang="0">
                  <a:pos x="T6" y="T7"/>
                </a:cxn>
              </a:cxnLst>
              <a:rect l="0" t="0" r="r" b="b"/>
              <a:pathLst>
                <a:path w="92" h="86">
                  <a:moveTo>
                    <a:pt x="38" y="86"/>
                  </a:moveTo>
                  <a:lnTo>
                    <a:pt x="92" y="10"/>
                  </a:lnTo>
                  <a:lnTo>
                    <a:pt x="0" y="0"/>
                  </a:lnTo>
                  <a:lnTo>
                    <a:pt x="38" y="86"/>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0" name="Freeform 52"/>
            <p:cNvSpPr>
              <a:spLocks noEditPoints="1"/>
            </p:cNvSpPr>
            <p:nvPr/>
          </p:nvSpPr>
          <p:spPr bwMode="auto">
            <a:xfrm>
              <a:off x="9560465" y="2134170"/>
              <a:ext cx="278110" cy="605746"/>
            </a:xfrm>
            <a:custGeom>
              <a:avLst/>
              <a:gdLst>
                <a:gd name="T0" fmla="*/ 365 w 365"/>
                <a:gd name="T1" fmla="*/ 7 h 795"/>
                <a:gd name="T2" fmla="*/ 343 w 365"/>
                <a:gd name="T3" fmla="*/ 10 h 795"/>
                <a:gd name="T4" fmla="*/ 339 w 365"/>
                <a:gd name="T5" fmla="*/ 69 h 795"/>
                <a:gd name="T6" fmla="*/ 332 w 365"/>
                <a:gd name="T7" fmla="*/ 33 h 795"/>
                <a:gd name="T8" fmla="*/ 339 w 365"/>
                <a:gd name="T9" fmla="*/ 69 h 795"/>
                <a:gd name="T10" fmla="*/ 327 w 365"/>
                <a:gd name="T11" fmla="*/ 95 h 795"/>
                <a:gd name="T12" fmla="*/ 298 w 365"/>
                <a:gd name="T13" fmla="*/ 111 h 795"/>
                <a:gd name="T14" fmla="*/ 291 w 365"/>
                <a:gd name="T15" fmla="*/ 173 h 795"/>
                <a:gd name="T16" fmla="*/ 287 w 365"/>
                <a:gd name="T17" fmla="*/ 137 h 795"/>
                <a:gd name="T18" fmla="*/ 291 w 365"/>
                <a:gd name="T19" fmla="*/ 173 h 795"/>
                <a:gd name="T20" fmla="*/ 282 w 365"/>
                <a:gd name="T21" fmla="*/ 199 h 795"/>
                <a:gd name="T22" fmla="*/ 251 w 365"/>
                <a:gd name="T23" fmla="*/ 215 h 795"/>
                <a:gd name="T24" fmla="*/ 246 w 365"/>
                <a:gd name="T25" fmla="*/ 275 h 795"/>
                <a:gd name="T26" fmla="*/ 242 w 365"/>
                <a:gd name="T27" fmla="*/ 241 h 795"/>
                <a:gd name="T28" fmla="*/ 246 w 365"/>
                <a:gd name="T29" fmla="*/ 275 h 795"/>
                <a:gd name="T30" fmla="*/ 235 w 365"/>
                <a:gd name="T31" fmla="*/ 301 h 795"/>
                <a:gd name="T32" fmla="*/ 206 w 365"/>
                <a:gd name="T33" fmla="*/ 319 h 795"/>
                <a:gd name="T34" fmla="*/ 202 w 365"/>
                <a:gd name="T35" fmla="*/ 379 h 795"/>
                <a:gd name="T36" fmla="*/ 194 w 365"/>
                <a:gd name="T37" fmla="*/ 345 h 795"/>
                <a:gd name="T38" fmla="*/ 202 w 365"/>
                <a:gd name="T39" fmla="*/ 379 h 795"/>
                <a:gd name="T40" fmla="*/ 190 w 365"/>
                <a:gd name="T41" fmla="*/ 405 h 795"/>
                <a:gd name="T42" fmla="*/ 161 w 365"/>
                <a:gd name="T43" fmla="*/ 424 h 795"/>
                <a:gd name="T44" fmla="*/ 154 w 365"/>
                <a:gd name="T45" fmla="*/ 483 h 795"/>
                <a:gd name="T46" fmla="*/ 149 w 365"/>
                <a:gd name="T47" fmla="*/ 450 h 795"/>
                <a:gd name="T48" fmla="*/ 154 w 365"/>
                <a:gd name="T49" fmla="*/ 483 h 795"/>
                <a:gd name="T50" fmla="*/ 142 w 365"/>
                <a:gd name="T51" fmla="*/ 509 h 795"/>
                <a:gd name="T52" fmla="*/ 114 w 365"/>
                <a:gd name="T53" fmla="*/ 528 h 795"/>
                <a:gd name="T54" fmla="*/ 109 w 365"/>
                <a:gd name="T55" fmla="*/ 587 h 795"/>
                <a:gd name="T56" fmla="*/ 102 w 365"/>
                <a:gd name="T57" fmla="*/ 554 h 795"/>
                <a:gd name="T58" fmla="*/ 109 w 365"/>
                <a:gd name="T59" fmla="*/ 587 h 795"/>
                <a:gd name="T60" fmla="*/ 97 w 365"/>
                <a:gd name="T61" fmla="*/ 613 h 795"/>
                <a:gd name="T62" fmla="*/ 69 w 365"/>
                <a:gd name="T63" fmla="*/ 632 h 795"/>
                <a:gd name="T64" fmla="*/ 62 w 365"/>
                <a:gd name="T65" fmla="*/ 691 h 795"/>
                <a:gd name="T66" fmla="*/ 57 w 365"/>
                <a:gd name="T67" fmla="*/ 658 h 795"/>
                <a:gd name="T68" fmla="*/ 62 w 365"/>
                <a:gd name="T69" fmla="*/ 691 h 795"/>
                <a:gd name="T70" fmla="*/ 50 w 365"/>
                <a:gd name="T71" fmla="*/ 717 h 795"/>
                <a:gd name="T72" fmla="*/ 22 w 365"/>
                <a:gd name="T73" fmla="*/ 736 h 795"/>
                <a:gd name="T74" fmla="*/ 17 w 365"/>
                <a:gd name="T75" fmla="*/ 795 h 795"/>
                <a:gd name="T76" fmla="*/ 10 w 365"/>
                <a:gd name="T77" fmla="*/ 762 h 795"/>
                <a:gd name="T78" fmla="*/ 17 w 365"/>
                <a:gd name="T79"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795">
                  <a:moveTo>
                    <a:pt x="362" y="17"/>
                  </a:moveTo>
                  <a:lnTo>
                    <a:pt x="365" y="7"/>
                  </a:lnTo>
                  <a:lnTo>
                    <a:pt x="348" y="0"/>
                  </a:lnTo>
                  <a:lnTo>
                    <a:pt x="343" y="10"/>
                  </a:lnTo>
                  <a:lnTo>
                    <a:pt x="362" y="17"/>
                  </a:lnTo>
                  <a:close/>
                  <a:moveTo>
                    <a:pt x="339" y="69"/>
                  </a:moveTo>
                  <a:lnTo>
                    <a:pt x="351" y="43"/>
                  </a:lnTo>
                  <a:lnTo>
                    <a:pt x="332" y="33"/>
                  </a:lnTo>
                  <a:lnTo>
                    <a:pt x="322" y="59"/>
                  </a:lnTo>
                  <a:lnTo>
                    <a:pt x="339" y="69"/>
                  </a:lnTo>
                  <a:close/>
                  <a:moveTo>
                    <a:pt x="315" y="121"/>
                  </a:moveTo>
                  <a:lnTo>
                    <a:pt x="327" y="95"/>
                  </a:lnTo>
                  <a:lnTo>
                    <a:pt x="310" y="85"/>
                  </a:lnTo>
                  <a:lnTo>
                    <a:pt x="298" y="111"/>
                  </a:lnTo>
                  <a:lnTo>
                    <a:pt x="315" y="121"/>
                  </a:lnTo>
                  <a:close/>
                  <a:moveTo>
                    <a:pt x="291" y="173"/>
                  </a:moveTo>
                  <a:lnTo>
                    <a:pt x="303" y="147"/>
                  </a:lnTo>
                  <a:lnTo>
                    <a:pt x="287" y="137"/>
                  </a:lnTo>
                  <a:lnTo>
                    <a:pt x="275" y="163"/>
                  </a:lnTo>
                  <a:lnTo>
                    <a:pt x="291" y="173"/>
                  </a:lnTo>
                  <a:close/>
                  <a:moveTo>
                    <a:pt x="270" y="225"/>
                  </a:moveTo>
                  <a:lnTo>
                    <a:pt x="282" y="199"/>
                  </a:lnTo>
                  <a:lnTo>
                    <a:pt x="263" y="189"/>
                  </a:lnTo>
                  <a:lnTo>
                    <a:pt x="251" y="215"/>
                  </a:lnTo>
                  <a:lnTo>
                    <a:pt x="270" y="225"/>
                  </a:lnTo>
                  <a:close/>
                  <a:moveTo>
                    <a:pt x="246" y="275"/>
                  </a:moveTo>
                  <a:lnTo>
                    <a:pt x="258" y="249"/>
                  </a:lnTo>
                  <a:lnTo>
                    <a:pt x="242" y="241"/>
                  </a:lnTo>
                  <a:lnTo>
                    <a:pt x="230" y="267"/>
                  </a:lnTo>
                  <a:lnTo>
                    <a:pt x="246" y="275"/>
                  </a:lnTo>
                  <a:close/>
                  <a:moveTo>
                    <a:pt x="223" y="327"/>
                  </a:moveTo>
                  <a:lnTo>
                    <a:pt x="235" y="301"/>
                  </a:lnTo>
                  <a:lnTo>
                    <a:pt x="218" y="293"/>
                  </a:lnTo>
                  <a:lnTo>
                    <a:pt x="206" y="319"/>
                  </a:lnTo>
                  <a:lnTo>
                    <a:pt x="223" y="327"/>
                  </a:lnTo>
                  <a:close/>
                  <a:moveTo>
                    <a:pt x="202" y="379"/>
                  </a:moveTo>
                  <a:lnTo>
                    <a:pt x="211" y="353"/>
                  </a:lnTo>
                  <a:lnTo>
                    <a:pt x="194" y="345"/>
                  </a:lnTo>
                  <a:lnTo>
                    <a:pt x="183" y="371"/>
                  </a:lnTo>
                  <a:lnTo>
                    <a:pt x="202" y="379"/>
                  </a:lnTo>
                  <a:close/>
                  <a:moveTo>
                    <a:pt x="178" y="431"/>
                  </a:moveTo>
                  <a:lnTo>
                    <a:pt x="190" y="405"/>
                  </a:lnTo>
                  <a:lnTo>
                    <a:pt x="171" y="397"/>
                  </a:lnTo>
                  <a:lnTo>
                    <a:pt x="161" y="424"/>
                  </a:lnTo>
                  <a:lnTo>
                    <a:pt x="178" y="431"/>
                  </a:lnTo>
                  <a:close/>
                  <a:moveTo>
                    <a:pt x="154" y="483"/>
                  </a:moveTo>
                  <a:lnTo>
                    <a:pt x="166" y="457"/>
                  </a:lnTo>
                  <a:lnTo>
                    <a:pt x="149" y="450"/>
                  </a:lnTo>
                  <a:lnTo>
                    <a:pt x="138" y="476"/>
                  </a:lnTo>
                  <a:lnTo>
                    <a:pt x="154" y="483"/>
                  </a:lnTo>
                  <a:close/>
                  <a:moveTo>
                    <a:pt x="131" y="535"/>
                  </a:moveTo>
                  <a:lnTo>
                    <a:pt x="142" y="509"/>
                  </a:lnTo>
                  <a:lnTo>
                    <a:pt x="126" y="502"/>
                  </a:lnTo>
                  <a:lnTo>
                    <a:pt x="114" y="528"/>
                  </a:lnTo>
                  <a:lnTo>
                    <a:pt x="131" y="535"/>
                  </a:lnTo>
                  <a:close/>
                  <a:moveTo>
                    <a:pt x="109" y="587"/>
                  </a:moveTo>
                  <a:lnTo>
                    <a:pt x="121" y="561"/>
                  </a:lnTo>
                  <a:lnTo>
                    <a:pt x="102" y="554"/>
                  </a:lnTo>
                  <a:lnTo>
                    <a:pt x="90" y="580"/>
                  </a:lnTo>
                  <a:lnTo>
                    <a:pt x="109" y="587"/>
                  </a:lnTo>
                  <a:close/>
                  <a:moveTo>
                    <a:pt x="86" y="639"/>
                  </a:moveTo>
                  <a:lnTo>
                    <a:pt x="97" y="613"/>
                  </a:lnTo>
                  <a:lnTo>
                    <a:pt x="81" y="606"/>
                  </a:lnTo>
                  <a:lnTo>
                    <a:pt x="69" y="632"/>
                  </a:lnTo>
                  <a:lnTo>
                    <a:pt x="86" y="639"/>
                  </a:lnTo>
                  <a:close/>
                  <a:moveTo>
                    <a:pt x="62" y="691"/>
                  </a:moveTo>
                  <a:lnTo>
                    <a:pt x="74" y="665"/>
                  </a:lnTo>
                  <a:lnTo>
                    <a:pt x="57" y="658"/>
                  </a:lnTo>
                  <a:lnTo>
                    <a:pt x="45" y="684"/>
                  </a:lnTo>
                  <a:lnTo>
                    <a:pt x="62" y="691"/>
                  </a:lnTo>
                  <a:close/>
                  <a:moveTo>
                    <a:pt x="41" y="743"/>
                  </a:moveTo>
                  <a:lnTo>
                    <a:pt x="50" y="717"/>
                  </a:lnTo>
                  <a:lnTo>
                    <a:pt x="34" y="710"/>
                  </a:lnTo>
                  <a:lnTo>
                    <a:pt x="22" y="736"/>
                  </a:lnTo>
                  <a:lnTo>
                    <a:pt x="41" y="743"/>
                  </a:lnTo>
                  <a:close/>
                  <a:moveTo>
                    <a:pt x="17" y="795"/>
                  </a:moveTo>
                  <a:lnTo>
                    <a:pt x="29" y="769"/>
                  </a:lnTo>
                  <a:lnTo>
                    <a:pt x="10" y="762"/>
                  </a:lnTo>
                  <a:lnTo>
                    <a:pt x="0" y="788"/>
                  </a:lnTo>
                  <a:lnTo>
                    <a:pt x="17" y="7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1" name="Freeform 53"/>
            <p:cNvSpPr/>
            <p:nvPr/>
          </p:nvSpPr>
          <p:spPr bwMode="auto">
            <a:xfrm>
              <a:off x="9535320" y="2704104"/>
              <a:ext cx="63241" cy="62480"/>
            </a:xfrm>
            <a:custGeom>
              <a:avLst/>
              <a:gdLst>
                <a:gd name="T0" fmla="*/ 31 w 35"/>
                <a:gd name="T1" fmla="*/ 24 h 35"/>
                <a:gd name="T2" fmla="*/ 11 w 35"/>
                <a:gd name="T3" fmla="*/ 31 h 35"/>
                <a:gd name="T4" fmla="*/ 4 w 35"/>
                <a:gd name="T5" fmla="*/ 11 h 35"/>
                <a:gd name="T6" fmla="*/ 24 w 35"/>
                <a:gd name="T7" fmla="*/ 4 h 35"/>
                <a:gd name="T8" fmla="*/ 31 w 35"/>
                <a:gd name="T9" fmla="*/ 24 h 35"/>
              </a:gdLst>
              <a:ahLst/>
              <a:cxnLst>
                <a:cxn ang="0">
                  <a:pos x="T0" y="T1"/>
                </a:cxn>
                <a:cxn ang="0">
                  <a:pos x="T2" y="T3"/>
                </a:cxn>
                <a:cxn ang="0">
                  <a:pos x="T4" y="T5"/>
                </a:cxn>
                <a:cxn ang="0">
                  <a:pos x="T6" y="T7"/>
                </a:cxn>
                <a:cxn ang="0">
                  <a:pos x="T8" y="T9"/>
                </a:cxn>
              </a:cxnLst>
              <a:rect l="0" t="0" r="r" b="b"/>
              <a:pathLst>
                <a:path w="35" h="35">
                  <a:moveTo>
                    <a:pt x="31" y="24"/>
                  </a:moveTo>
                  <a:cubicBezTo>
                    <a:pt x="28" y="31"/>
                    <a:pt x="19" y="35"/>
                    <a:pt x="11" y="31"/>
                  </a:cubicBezTo>
                  <a:cubicBezTo>
                    <a:pt x="4" y="28"/>
                    <a:pt x="0" y="19"/>
                    <a:pt x="4" y="11"/>
                  </a:cubicBezTo>
                  <a:cubicBezTo>
                    <a:pt x="7" y="4"/>
                    <a:pt x="16" y="0"/>
                    <a:pt x="24" y="4"/>
                  </a:cubicBezTo>
                  <a:cubicBezTo>
                    <a:pt x="31" y="7"/>
                    <a:pt x="35" y="16"/>
                    <a:pt x="31" y="2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2" name="Freeform 54"/>
            <p:cNvSpPr/>
            <p:nvPr/>
          </p:nvSpPr>
          <p:spPr bwMode="auto">
            <a:xfrm>
              <a:off x="9795144" y="2089215"/>
              <a:ext cx="64765" cy="72385"/>
            </a:xfrm>
            <a:custGeom>
              <a:avLst/>
              <a:gdLst>
                <a:gd name="T0" fmla="*/ 85 w 85"/>
                <a:gd name="T1" fmla="*/ 95 h 95"/>
                <a:gd name="T2" fmla="*/ 76 w 85"/>
                <a:gd name="T3" fmla="*/ 0 h 95"/>
                <a:gd name="T4" fmla="*/ 0 w 85"/>
                <a:gd name="T5" fmla="*/ 57 h 95"/>
                <a:gd name="T6" fmla="*/ 85 w 85"/>
                <a:gd name="T7" fmla="*/ 95 h 95"/>
              </a:gdLst>
              <a:ahLst/>
              <a:cxnLst>
                <a:cxn ang="0">
                  <a:pos x="T0" y="T1"/>
                </a:cxn>
                <a:cxn ang="0">
                  <a:pos x="T2" y="T3"/>
                </a:cxn>
                <a:cxn ang="0">
                  <a:pos x="T4" y="T5"/>
                </a:cxn>
                <a:cxn ang="0">
                  <a:pos x="T6" y="T7"/>
                </a:cxn>
              </a:cxnLst>
              <a:rect l="0" t="0" r="r" b="b"/>
              <a:pathLst>
                <a:path w="85" h="95">
                  <a:moveTo>
                    <a:pt x="85" y="95"/>
                  </a:moveTo>
                  <a:lnTo>
                    <a:pt x="76" y="0"/>
                  </a:lnTo>
                  <a:lnTo>
                    <a:pt x="0" y="57"/>
                  </a:lnTo>
                  <a:lnTo>
                    <a:pt x="85" y="9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3" name="Freeform 55"/>
            <p:cNvSpPr>
              <a:spLocks noEditPoints="1"/>
            </p:cNvSpPr>
            <p:nvPr/>
          </p:nvSpPr>
          <p:spPr bwMode="auto">
            <a:xfrm>
              <a:off x="6864702" y="3366997"/>
              <a:ext cx="605746" cy="277348"/>
            </a:xfrm>
            <a:custGeom>
              <a:avLst/>
              <a:gdLst>
                <a:gd name="T0" fmla="*/ 10 w 795"/>
                <a:gd name="T1" fmla="*/ 0 h 364"/>
                <a:gd name="T2" fmla="*/ 10 w 795"/>
                <a:gd name="T3" fmla="*/ 21 h 364"/>
                <a:gd name="T4" fmla="*/ 69 w 795"/>
                <a:gd name="T5" fmla="*/ 26 h 364"/>
                <a:gd name="T6" fmla="*/ 36 w 795"/>
                <a:gd name="T7" fmla="*/ 33 h 364"/>
                <a:gd name="T8" fmla="*/ 69 w 795"/>
                <a:gd name="T9" fmla="*/ 26 h 364"/>
                <a:gd name="T10" fmla="*/ 95 w 795"/>
                <a:gd name="T11" fmla="*/ 38 h 364"/>
                <a:gd name="T12" fmla="*/ 114 w 795"/>
                <a:gd name="T13" fmla="*/ 66 h 364"/>
                <a:gd name="T14" fmla="*/ 173 w 795"/>
                <a:gd name="T15" fmla="*/ 73 h 364"/>
                <a:gd name="T16" fmla="*/ 140 w 795"/>
                <a:gd name="T17" fmla="*/ 78 h 364"/>
                <a:gd name="T18" fmla="*/ 173 w 795"/>
                <a:gd name="T19" fmla="*/ 73 h 364"/>
                <a:gd name="T20" fmla="*/ 199 w 795"/>
                <a:gd name="T21" fmla="*/ 83 h 364"/>
                <a:gd name="T22" fmla="*/ 218 w 795"/>
                <a:gd name="T23" fmla="*/ 113 h 364"/>
                <a:gd name="T24" fmla="*/ 277 w 795"/>
                <a:gd name="T25" fmla="*/ 118 h 364"/>
                <a:gd name="T26" fmla="*/ 244 w 795"/>
                <a:gd name="T27" fmla="*/ 123 h 364"/>
                <a:gd name="T28" fmla="*/ 277 w 795"/>
                <a:gd name="T29" fmla="*/ 118 h 364"/>
                <a:gd name="T30" fmla="*/ 303 w 795"/>
                <a:gd name="T31" fmla="*/ 130 h 364"/>
                <a:gd name="T32" fmla="*/ 322 w 795"/>
                <a:gd name="T33" fmla="*/ 158 h 364"/>
                <a:gd name="T34" fmla="*/ 381 w 795"/>
                <a:gd name="T35" fmla="*/ 163 h 364"/>
                <a:gd name="T36" fmla="*/ 348 w 795"/>
                <a:gd name="T37" fmla="*/ 170 h 364"/>
                <a:gd name="T38" fmla="*/ 381 w 795"/>
                <a:gd name="T39" fmla="*/ 163 h 364"/>
                <a:gd name="T40" fmla="*/ 407 w 795"/>
                <a:gd name="T41" fmla="*/ 175 h 364"/>
                <a:gd name="T42" fmla="*/ 424 w 795"/>
                <a:gd name="T43" fmla="*/ 203 h 364"/>
                <a:gd name="T44" fmla="*/ 485 w 795"/>
                <a:gd name="T45" fmla="*/ 210 h 364"/>
                <a:gd name="T46" fmla="*/ 450 w 795"/>
                <a:gd name="T47" fmla="*/ 215 h 364"/>
                <a:gd name="T48" fmla="*/ 485 w 795"/>
                <a:gd name="T49" fmla="*/ 210 h 364"/>
                <a:gd name="T50" fmla="*/ 511 w 795"/>
                <a:gd name="T51" fmla="*/ 222 h 364"/>
                <a:gd name="T52" fmla="*/ 528 w 795"/>
                <a:gd name="T53" fmla="*/ 251 h 364"/>
                <a:gd name="T54" fmla="*/ 589 w 795"/>
                <a:gd name="T55" fmla="*/ 255 h 364"/>
                <a:gd name="T56" fmla="*/ 554 w 795"/>
                <a:gd name="T57" fmla="*/ 262 h 364"/>
                <a:gd name="T58" fmla="*/ 589 w 795"/>
                <a:gd name="T59" fmla="*/ 255 h 364"/>
                <a:gd name="T60" fmla="*/ 615 w 795"/>
                <a:gd name="T61" fmla="*/ 267 h 364"/>
                <a:gd name="T62" fmla="*/ 632 w 795"/>
                <a:gd name="T63" fmla="*/ 295 h 364"/>
                <a:gd name="T64" fmla="*/ 691 w 795"/>
                <a:gd name="T65" fmla="*/ 303 h 364"/>
                <a:gd name="T66" fmla="*/ 658 w 795"/>
                <a:gd name="T67" fmla="*/ 307 h 364"/>
                <a:gd name="T68" fmla="*/ 691 w 795"/>
                <a:gd name="T69" fmla="*/ 303 h 364"/>
                <a:gd name="T70" fmla="*/ 717 w 795"/>
                <a:gd name="T71" fmla="*/ 312 h 364"/>
                <a:gd name="T72" fmla="*/ 736 w 795"/>
                <a:gd name="T73" fmla="*/ 343 h 364"/>
                <a:gd name="T74" fmla="*/ 795 w 795"/>
                <a:gd name="T75" fmla="*/ 347 h 364"/>
                <a:gd name="T76" fmla="*/ 762 w 795"/>
                <a:gd name="T77" fmla="*/ 352 h 364"/>
                <a:gd name="T78" fmla="*/ 795 w 795"/>
                <a:gd name="T79" fmla="*/ 34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5" h="364">
                  <a:moveTo>
                    <a:pt x="17" y="5"/>
                  </a:moveTo>
                  <a:lnTo>
                    <a:pt x="10" y="0"/>
                  </a:lnTo>
                  <a:lnTo>
                    <a:pt x="0" y="16"/>
                  </a:lnTo>
                  <a:lnTo>
                    <a:pt x="10" y="21"/>
                  </a:lnTo>
                  <a:lnTo>
                    <a:pt x="17" y="5"/>
                  </a:lnTo>
                  <a:close/>
                  <a:moveTo>
                    <a:pt x="69" y="26"/>
                  </a:moveTo>
                  <a:lnTo>
                    <a:pt x="43" y="14"/>
                  </a:lnTo>
                  <a:lnTo>
                    <a:pt x="36" y="33"/>
                  </a:lnTo>
                  <a:lnTo>
                    <a:pt x="62" y="45"/>
                  </a:lnTo>
                  <a:lnTo>
                    <a:pt x="69" y="26"/>
                  </a:lnTo>
                  <a:close/>
                  <a:moveTo>
                    <a:pt x="121" y="49"/>
                  </a:moveTo>
                  <a:lnTo>
                    <a:pt x="95" y="38"/>
                  </a:lnTo>
                  <a:lnTo>
                    <a:pt x="88" y="54"/>
                  </a:lnTo>
                  <a:lnTo>
                    <a:pt x="114" y="66"/>
                  </a:lnTo>
                  <a:lnTo>
                    <a:pt x="121" y="49"/>
                  </a:lnTo>
                  <a:close/>
                  <a:moveTo>
                    <a:pt x="173" y="73"/>
                  </a:moveTo>
                  <a:lnTo>
                    <a:pt x="147" y="61"/>
                  </a:lnTo>
                  <a:lnTo>
                    <a:pt x="140" y="78"/>
                  </a:lnTo>
                  <a:lnTo>
                    <a:pt x="166" y="90"/>
                  </a:lnTo>
                  <a:lnTo>
                    <a:pt x="173" y="73"/>
                  </a:lnTo>
                  <a:close/>
                  <a:moveTo>
                    <a:pt x="225" y="94"/>
                  </a:moveTo>
                  <a:lnTo>
                    <a:pt x="199" y="83"/>
                  </a:lnTo>
                  <a:lnTo>
                    <a:pt x="192" y="102"/>
                  </a:lnTo>
                  <a:lnTo>
                    <a:pt x="218" y="113"/>
                  </a:lnTo>
                  <a:lnTo>
                    <a:pt x="225" y="94"/>
                  </a:lnTo>
                  <a:close/>
                  <a:moveTo>
                    <a:pt x="277" y="118"/>
                  </a:moveTo>
                  <a:lnTo>
                    <a:pt x="251" y="106"/>
                  </a:lnTo>
                  <a:lnTo>
                    <a:pt x="244" y="123"/>
                  </a:lnTo>
                  <a:lnTo>
                    <a:pt x="270" y="135"/>
                  </a:lnTo>
                  <a:lnTo>
                    <a:pt x="277" y="118"/>
                  </a:lnTo>
                  <a:close/>
                  <a:moveTo>
                    <a:pt x="329" y="142"/>
                  </a:moveTo>
                  <a:lnTo>
                    <a:pt x="303" y="130"/>
                  </a:lnTo>
                  <a:lnTo>
                    <a:pt x="296" y="146"/>
                  </a:lnTo>
                  <a:lnTo>
                    <a:pt x="322" y="158"/>
                  </a:lnTo>
                  <a:lnTo>
                    <a:pt x="329" y="142"/>
                  </a:lnTo>
                  <a:close/>
                  <a:moveTo>
                    <a:pt x="381" y="163"/>
                  </a:moveTo>
                  <a:lnTo>
                    <a:pt x="355" y="154"/>
                  </a:lnTo>
                  <a:lnTo>
                    <a:pt x="348" y="170"/>
                  </a:lnTo>
                  <a:lnTo>
                    <a:pt x="374" y="182"/>
                  </a:lnTo>
                  <a:lnTo>
                    <a:pt x="381" y="163"/>
                  </a:lnTo>
                  <a:close/>
                  <a:moveTo>
                    <a:pt x="433" y="187"/>
                  </a:moveTo>
                  <a:lnTo>
                    <a:pt x="407" y="175"/>
                  </a:lnTo>
                  <a:lnTo>
                    <a:pt x="398" y="194"/>
                  </a:lnTo>
                  <a:lnTo>
                    <a:pt x="424" y="203"/>
                  </a:lnTo>
                  <a:lnTo>
                    <a:pt x="433" y="187"/>
                  </a:lnTo>
                  <a:close/>
                  <a:moveTo>
                    <a:pt x="485" y="210"/>
                  </a:moveTo>
                  <a:lnTo>
                    <a:pt x="459" y="198"/>
                  </a:lnTo>
                  <a:lnTo>
                    <a:pt x="450" y="215"/>
                  </a:lnTo>
                  <a:lnTo>
                    <a:pt x="476" y="227"/>
                  </a:lnTo>
                  <a:lnTo>
                    <a:pt x="485" y="210"/>
                  </a:lnTo>
                  <a:close/>
                  <a:moveTo>
                    <a:pt x="537" y="232"/>
                  </a:moveTo>
                  <a:lnTo>
                    <a:pt x="511" y="222"/>
                  </a:lnTo>
                  <a:lnTo>
                    <a:pt x="502" y="239"/>
                  </a:lnTo>
                  <a:lnTo>
                    <a:pt x="528" y="251"/>
                  </a:lnTo>
                  <a:lnTo>
                    <a:pt x="537" y="232"/>
                  </a:lnTo>
                  <a:close/>
                  <a:moveTo>
                    <a:pt x="589" y="255"/>
                  </a:moveTo>
                  <a:lnTo>
                    <a:pt x="563" y="243"/>
                  </a:lnTo>
                  <a:lnTo>
                    <a:pt x="554" y="262"/>
                  </a:lnTo>
                  <a:lnTo>
                    <a:pt x="580" y="272"/>
                  </a:lnTo>
                  <a:lnTo>
                    <a:pt x="589" y="255"/>
                  </a:lnTo>
                  <a:close/>
                  <a:moveTo>
                    <a:pt x="641" y="279"/>
                  </a:moveTo>
                  <a:lnTo>
                    <a:pt x="615" y="267"/>
                  </a:lnTo>
                  <a:lnTo>
                    <a:pt x="606" y="284"/>
                  </a:lnTo>
                  <a:lnTo>
                    <a:pt x="632" y="295"/>
                  </a:lnTo>
                  <a:lnTo>
                    <a:pt x="641" y="279"/>
                  </a:lnTo>
                  <a:close/>
                  <a:moveTo>
                    <a:pt x="691" y="303"/>
                  </a:moveTo>
                  <a:lnTo>
                    <a:pt x="665" y="291"/>
                  </a:lnTo>
                  <a:lnTo>
                    <a:pt x="658" y="307"/>
                  </a:lnTo>
                  <a:lnTo>
                    <a:pt x="684" y="319"/>
                  </a:lnTo>
                  <a:lnTo>
                    <a:pt x="691" y="303"/>
                  </a:lnTo>
                  <a:close/>
                  <a:moveTo>
                    <a:pt x="743" y="324"/>
                  </a:moveTo>
                  <a:lnTo>
                    <a:pt x="717" y="312"/>
                  </a:lnTo>
                  <a:lnTo>
                    <a:pt x="710" y="331"/>
                  </a:lnTo>
                  <a:lnTo>
                    <a:pt x="736" y="343"/>
                  </a:lnTo>
                  <a:lnTo>
                    <a:pt x="743" y="324"/>
                  </a:lnTo>
                  <a:close/>
                  <a:moveTo>
                    <a:pt x="795" y="347"/>
                  </a:moveTo>
                  <a:lnTo>
                    <a:pt x="769" y="336"/>
                  </a:lnTo>
                  <a:lnTo>
                    <a:pt x="762" y="352"/>
                  </a:lnTo>
                  <a:lnTo>
                    <a:pt x="788" y="364"/>
                  </a:lnTo>
                  <a:lnTo>
                    <a:pt x="795" y="347"/>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4" name="Freeform 56"/>
            <p:cNvSpPr/>
            <p:nvPr/>
          </p:nvSpPr>
          <p:spPr bwMode="auto">
            <a:xfrm>
              <a:off x="7436161" y="3606248"/>
              <a:ext cx="60955" cy="61718"/>
            </a:xfrm>
            <a:custGeom>
              <a:avLst/>
              <a:gdLst>
                <a:gd name="T0" fmla="*/ 23 w 34"/>
                <a:gd name="T1" fmla="*/ 4 h 34"/>
                <a:gd name="T2" fmla="*/ 31 w 34"/>
                <a:gd name="T3" fmla="*/ 23 h 34"/>
                <a:gd name="T4" fmla="*/ 11 w 34"/>
                <a:gd name="T5" fmla="*/ 31 h 34"/>
                <a:gd name="T6" fmla="*/ 3 w 34"/>
                <a:gd name="T7" fmla="*/ 11 h 34"/>
                <a:gd name="T8" fmla="*/ 23 w 34"/>
                <a:gd name="T9" fmla="*/ 4 h 34"/>
              </a:gdLst>
              <a:ahLst/>
              <a:cxnLst>
                <a:cxn ang="0">
                  <a:pos x="T0" y="T1"/>
                </a:cxn>
                <a:cxn ang="0">
                  <a:pos x="T2" y="T3"/>
                </a:cxn>
                <a:cxn ang="0">
                  <a:pos x="T4" y="T5"/>
                </a:cxn>
                <a:cxn ang="0">
                  <a:pos x="T6" y="T7"/>
                </a:cxn>
                <a:cxn ang="0">
                  <a:pos x="T8" y="T9"/>
                </a:cxn>
              </a:cxnLst>
              <a:rect l="0" t="0" r="r" b="b"/>
              <a:pathLst>
                <a:path w="34" h="34">
                  <a:moveTo>
                    <a:pt x="23" y="4"/>
                  </a:moveTo>
                  <a:cubicBezTo>
                    <a:pt x="31" y="7"/>
                    <a:pt x="34" y="16"/>
                    <a:pt x="31" y="23"/>
                  </a:cubicBezTo>
                  <a:cubicBezTo>
                    <a:pt x="27" y="31"/>
                    <a:pt x="19" y="34"/>
                    <a:pt x="11" y="31"/>
                  </a:cubicBezTo>
                  <a:cubicBezTo>
                    <a:pt x="3" y="28"/>
                    <a:pt x="0" y="19"/>
                    <a:pt x="3" y="11"/>
                  </a:cubicBezTo>
                  <a:cubicBezTo>
                    <a:pt x="7" y="4"/>
                    <a:pt x="16" y="0"/>
                    <a:pt x="23" y="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5" name="Freeform 57"/>
            <p:cNvSpPr/>
            <p:nvPr/>
          </p:nvSpPr>
          <p:spPr bwMode="auto">
            <a:xfrm>
              <a:off x="6821271" y="3344901"/>
              <a:ext cx="70861" cy="65528"/>
            </a:xfrm>
            <a:custGeom>
              <a:avLst/>
              <a:gdLst>
                <a:gd name="T0" fmla="*/ 93 w 93"/>
                <a:gd name="T1" fmla="*/ 0 h 86"/>
                <a:gd name="T2" fmla="*/ 0 w 93"/>
                <a:gd name="T3" fmla="*/ 10 h 86"/>
                <a:gd name="T4" fmla="*/ 55 w 93"/>
                <a:gd name="T5" fmla="*/ 86 h 86"/>
                <a:gd name="T6" fmla="*/ 93 w 93"/>
                <a:gd name="T7" fmla="*/ 0 h 86"/>
              </a:gdLst>
              <a:ahLst/>
              <a:cxnLst>
                <a:cxn ang="0">
                  <a:pos x="T0" y="T1"/>
                </a:cxn>
                <a:cxn ang="0">
                  <a:pos x="T2" y="T3"/>
                </a:cxn>
                <a:cxn ang="0">
                  <a:pos x="T4" y="T5"/>
                </a:cxn>
                <a:cxn ang="0">
                  <a:pos x="T6" y="T7"/>
                </a:cxn>
              </a:cxnLst>
              <a:rect l="0" t="0" r="r" b="b"/>
              <a:pathLst>
                <a:path w="93" h="86">
                  <a:moveTo>
                    <a:pt x="93" y="0"/>
                  </a:moveTo>
                  <a:lnTo>
                    <a:pt x="0" y="10"/>
                  </a:lnTo>
                  <a:lnTo>
                    <a:pt x="55" y="86"/>
                  </a:lnTo>
                  <a:lnTo>
                    <a:pt x="93" y="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6" name="Freeform 58"/>
            <p:cNvSpPr>
              <a:spLocks noEditPoints="1"/>
            </p:cNvSpPr>
            <p:nvPr/>
          </p:nvSpPr>
          <p:spPr bwMode="auto">
            <a:xfrm>
              <a:off x="8048766" y="2134170"/>
              <a:ext cx="279634" cy="605746"/>
            </a:xfrm>
            <a:custGeom>
              <a:avLst/>
              <a:gdLst>
                <a:gd name="T0" fmla="*/ 17 w 367"/>
                <a:gd name="T1" fmla="*/ 0 h 795"/>
                <a:gd name="T2" fmla="*/ 5 w 367"/>
                <a:gd name="T3" fmla="*/ 17 h 795"/>
                <a:gd name="T4" fmla="*/ 45 w 367"/>
                <a:gd name="T5" fmla="*/ 59 h 795"/>
                <a:gd name="T6" fmla="*/ 14 w 367"/>
                <a:gd name="T7" fmla="*/ 43 h 795"/>
                <a:gd name="T8" fmla="*/ 45 w 367"/>
                <a:gd name="T9" fmla="*/ 59 h 795"/>
                <a:gd name="T10" fmla="*/ 55 w 367"/>
                <a:gd name="T11" fmla="*/ 85 h 795"/>
                <a:gd name="T12" fmla="*/ 50 w 367"/>
                <a:gd name="T13" fmla="*/ 121 h 795"/>
                <a:gd name="T14" fmla="*/ 90 w 367"/>
                <a:gd name="T15" fmla="*/ 163 h 795"/>
                <a:gd name="T16" fmla="*/ 62 w 367"/>
                <a:gd name="T17" fmla="*/ 147 h 795"/>
                <a:gd name="T18" fmla="*/ 90 w 367"/>
                <a:gd name="T19" fmla="*/ 163 h 795"/>
                <a:gd name="T20" fmla="*/ 102 w 367"/>
                <a:gd name="T21" fmla="*/ 189 h 795"/>
                <a:gd name="T22" fmla="*/ 95 w 367"/>
                <a:gd name="T23" fmla="*/ 225 h 795"/>
                <a:gd name="T24" fmla="*/ 135 w 367"/>
                <a:gd name="T25" fmla="*/ 267 h 795"/>
                <a:gd name="T26" fmla="*/ 107 w 367"/>
                <a:gd name="T27" fmla="*/ 249 h 795"/>
                <a:gd name="T28" fmla="*/ 135 w 367"/>
                <a:gd name="T29" fmla="*/ 267 h 795"/>
                <a:gd name="T30" fmla="*/ 147 w 367"/>
                <a:gd name="T31" fmla="*/ 293 h 795"/>
                <a:gd name="T32" fmla="*/ 142 w 367"/>
                <a:gd name="T33" fmla="*/ 327 h 795"/>
                <a:gd name="T34" fmla="*/ 182 w 367"/>
                <a:gd name="T35" fmla="*/ 371 h 795"/>
                <a:gd name="T36" fmla="*/ 154 w 367"/>
                <a:gd name="T37" fmla="*/ 353 h 795"/>
                <a:gd name="T38" fmla="*/ 182 w 367"/>
                <a:gd name="T39" fmla="*/ 371 h 795"/>
                <a:gd name="T40" fmla="*/ 194 w 367"/>
                <a:gd name="T41" fmla="*/ 397 h 795"/>
                <a:gd name="T42" fmla="*/ 187 w 367"/>
                <a:gd name="T43" fmla="*/ 431 h 795"/>
                <a:gd name="T44" fmla="*/ 227 w 367"/>
                <a:gd name="T45" fmla="*/ 476 h 795"/>
                <a:gd name="T46" fmla="*/ 199 w 367"/>
                <a:gd name="T47" fmla="*/ 457 h 795"/>
                <a:gd name="T48" fmla="*/ 227 w 367"/>
                <a:gd name="T49" fmla="*/ 476 h 795"/>
                <a:gd name="T50" fmla="*/ 239 w 367"/>
                <a:gd name="T51" fmla="*/ 502 h 795"/>
                <a:gd name="T52" fmla="*/ 234 w 367"/>
                <a:gd name="T53" fmla="*/ 535 h 795"/>
                <a:gd name="T54" fmla="*/ 274 w 367"/>
                <a:gd name="T55" fmla="*/ 580 h 795"/>
                <a:gd name="T56" fmla="*/ 246 w 367"/>
                <a:gd name="T57" fmla="*/ 561 h 795"/>
                <a:gd name="T58" fmla="*/ 274 w 367"/>
                <a:gd name="T59" fmla="*/ 580 h 795"/>
                <a:gd name="T60" fmla="*/ 286 w 367"/>
                <a:gd name="T61" fmla="*/ 606 h 795"/>
                <a:gd name="T62" fmla="*/ 279 w 367"/>
                <a:gd name="T63" fmla="*/ 639 h 795"/>
                <a:gd name="T64" fmla="*/ 319 w 367"/>
                <a:gd name="T65" fmla="*/ 684 h 795"/>
                <a:gd name="T66" fmla="*/ 291 w 367"/>
                <a:gd name="T67" fmla="*/ 665 h 795"/>
                <a:gd name="T68" fmla="*/ 319 w 367"/>
                <a:gd name="T69" fmla="*/ 684 h 795"/>
                <a:gd name="T70" fmla="*/ 331 w 367"/>
                <a:gd name="T71" fmla="*/ 710 h 795"/>
                <a:gd name="T72" fmla="*/ 327 w 367"/>
                <a:gd name="T73" fmla="*/ 743 h 795"/>
                <a:gd name="T74" fmla="*/ 367 w 367"/>
                <a:gd name="T75" fmla="*/ 788 h 795"/>
                <a:gd name="T76" fmla="*/ 336 w 367"/>
                <a:gd name="T77" fmla="*/ 769 h 795"/>
                <a:gd name="T78" fmla="*/ 367 w 367"/>
                <a:gd name="T79" fmla="*/ 788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7" h="795">
                  <a:moveTo>
                    <a:pt x="21" y="10"/>
                  </a:moveTo>
                  <a:lnTo>
                    <a:pt x="17" y="0"/>
                  </a:lnTo>
                  <a:lnTo>
                    <a:pt x="0" y="7"/>
                  </a:lnTo>
                  <a:lnTo>
                    <a:pt x="5" y="17"/>
                  </a:lnTo>
                  <a:lnTo>
                    <a:pt x="21" y="10"/>
                  </a:lnTo>
                  <a:close/>
                  <a:moveTo>
                    <a:pt x="45" y="59"/>
                  </a:moveTo>
                  <a:lnTo>
                    <a:pt x="33" y="33"/>
                  </a:lnTo>
                  <a:lnTo>
                    <a:pt x="14" y="43"/>
                  </a:lnTo>
                  <a:lnTo>
                    <a:pt x="26" y="69"/>
                  </a:lnTo>
                  <a:lnTo>
                    <a:pt x="45" y="59"/>
                  </a:lnTo>
                  <a:close/>
                  <a:moveTo>
                    <a:pt x="66" y="111"/>
                  </a:moveTo>
                  <a:lnTo>
                    <a:pt x="55" y="85"/>
                  </a:lnTo>
                  <a:lnTo>
                    <a:pt x="38" y="95"/>
                  </a:lnTo>
                  <a:lnTo>
                    <a:pt x="50" y="121"/>
                  </a:lnTo>
                  <a:lnTo>
                    <a:pt x="66" y="111"/>
                  </a:lnTo>
                  <a:close/>
                  <a:moveTo>
                    <a:pt x="90" y="163"/>
                  </a:moveTo>
                  <a:lnTo>
                    <a:pt x="78" y="137"/>
                  </a:lnTo>
                  <a:lnTo>
                    <a:pt x="62" y="147"/>
                  </a:lnTo>
                  <a:lnTo>
                    <a:pt x="73" y="173"/>
                  </a:lnTo>
                  <a:lnTo>
                    <a:pt x="90" y="163"/>
                  </a:lnTo>
                  <a:close/>
                  <a:moveTo>
                    <a:pt x="114" y="215"/>
                  </a:moveTo>
                  <a:lnTo>
                    <a:pt x="102" y="189"/>
                  </a:lnTo>
                  <a:lnTo>
                    <a:pt x="85" y="199"/>
                  </a:lnTo>
                  <a:lnTo>
                    <a:pt x="95" y="225"/>
                  </a:lnTo>
                  <a:lnTo>
                    <a:pt x="114" y="215"/>
                  </a:lnTo>
                  <a:close/>
                  <a:moveTo>
                    <a:pt x="135" y="267"/>
                  </a:moveTo>
                  <a:lnTo>
                    <a:pt x="125" y="241"/>
                  </a:lnTo>
                  <a:lnTo>
                    <a:pt x="107" y="249"/>
                  </a:lnTo>
                  <a:lnTo>
                    <a:pt x="118" y="275"/>
                  </a:lnTo>
                  <a:lnTo>
                    <a:pt x="135" y="267"/>
                  </a:lnTo>
                  <a:close/>
                  <a:moveTo>
                    <a:pt x="159" y="319"/>
                  </a:moveTo>
                  <a:lnTo>
                    <a:pt x="147" y="293"/>
                  </a:lnTo>
                  <a:lnTo>
                    <a:pt x="130" y="301"/>
                  </a:lnTo>
                  <a:lnTo>
                    <a:pt x="142" y="327"/>
                  </a:lnTo>
                  <a:lnTo>
                    <a:pt x="159" y="319"/>
                  </a:lnTo>
                  <a:close/>
                  <a:moveTo>
                    <a:pt x="182" y="371"/>
                  </a:moveTo>
                  <a:lnTo>
                    <a:pt x="170" y="345"/>
                  </a:lnTo>
                  <a:lnTo>
                    <a:pt x="154" y="353"/>
                  </a:lnTo>
                  <a:lnTo>
                    <a:pt x="166" y="379"/>
                  </a:lnTo>
                  <a:lnTo>
                    <a:pt x="182" y="371"/>
                  </a:lnTo>
                  <a:close/>
                  <a:moveTo>
                    <a:pt x="206" y="424"/>
                  </a:moveTo>
                  <a:lnTo>
                    <a:pt x="194" y="397"/>
                  </a:lnTo>
                  <a:lnTo>
                    <a:pt x="175" y="405"/>
                  </a:lnTo>
                  <a:lnTo>
                    <a:pt x="187" y="431"/>
                  </a:lnTo>
                  <a:lnTo>
                    <a:pt x="206" y="424"/>
                  </a:lnTo>
                  <a:close/>
                  <a:moveTo>
                    <a:pt x="227" y="476"/>
                  </a:moveTo>
                  <a:lnTo>
                    <a:pt x="215" y="450"/>
                  </a:lnTo>
                  <a:lnTo>
                    <a:pt x="199" y="457"/>
                  </a:lnTo>
                  <a:lnTo>
                    <a:pt x="211" y="483"/>
                  </a:lnTo>
                  <a:lnTo>
                    <a:pt x="227" y="476"/>
                  </a:lnTo>
                  <a:close/>
                  <a:moveTo>
                    <a:pt x="251" y="528"/>
                  </a:moveTo>
                  <a:lnTo>
                    <a:pt x="239" y="502"/>
                  </a:lnTo>
                  <a:lnTo>
                    <a:pt x="222" y="509"/>
                  </a:lnTo>
                  <a:lnTo>
                    <a:pt x="234" y="535"/>
                  </a:lnTo>
                  <a:lnTo>
                    <a:pt x="251" y="528"/>
                  </a:lnTo>
                  <a:close/>
                  <a:moveTo>
                    <a:pt x="274" y="580"/>
                  </a:moveTo>
                  <a:lnTo>
                    <a:pt x="263" y="554"/>
                  </a:lnTo>
                  <a:lnTo>
                    <a:pt x="246" y="561"/>
                  </a:lnTo>
                  <a:lnTo>
                    <a:pt x="256" y="587"/>
                  </a:lnTo>
                  <a:lnTo>
                    <a:pt x="274" y="580"/>
                  </a:lnTo>
                  <a:close/>
                  <a:moveTo>
                    <a:pt x="296" y="632"/>
                  </a:moveTo>
                  <a:lnTo>
                    <a:pt x="286" y="606"/>
                  </a:lnTo>
                  <a:lnTo>
                    <a:pt x="267" y="613"/>
                  </a:lnTo>
                  <a:lnTo>
                    <a:pt x="279" y="639"/>
                  </a:lnTo>
                  <a:lnTo>
                    <a:pt x="296" y="632"/>
                  </a:lnTo>
                  <a:close/>
                  <a:moveTo>
                    <a:pt x="319" y="684"/>
                  </a:moveTo>
                  <a:lnTo>
                    <a:pt x="308" y="658"/>
                  </a:lnTo>
                  <a:lnTo>
                    <a:pt x="291" y="665"/>
                  </a:lnTo>
                  <a:lnTo>
                    <a:pt x="303" y="691"/>
                  </a:lnTo>
                  <a:lnTo>
                    <a:pt x="319" y="684"/>
                  </a:lnTo>
                  <a:close/>
                  <a:moveTo>
                    <a:pt x="343" y="736"/>
                  </a:moveTo>
                  <a:lnTo>
                    <a:pt x="331" y="710"/>
                  </a:lnTo>
                  <a:lnTo>
                    <a:pt x="315" y="717"/>
                  </a:lnTo>
                  <a:lnTo>
                    <a:pt x="327" y="743"/>
                  </a:lnTo>
                  <a:lnTo>
                    <a:pt x="343" y="736"/>
                  </a:lnTo>
                  <a:close/>
                  <a:moveTo>
                    <a:pt x="367" y="788"/>
                  </a:moveTo>
                  <a:lnTo>
                    <a:pt x="355" y="762"/>
                  </a:lnTo>
                  <a:lnTo>
                    <a:pt x="336" y="769"/>
                  </a:lnTo>
                  <a:lnTo>
                    <a:pt x="348" y="795"/>
                  </a:lnTo>
                  <a:lnTo>
                    <a:pt x="367" y="788"/>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7" name="Freeform 59"/>
            <p:cNvSpPr/>
            <p:nvPr/>
          </p:nvSpPr>
          <p:spPr bwMode="auto">
            <a:xfrm>
              <a:off x="8290302" y="2704104"/>
              <a:ext cx="60955" cy="62480"/>
            </a:xfrm>
            <a:custGeom>
              <a:avLst/>
              <a:gdLst>
                <a:gd name="T0" fmla="*/ 30 w 34"/>
                <a:gd name="T1" fmla="*/ 11 h 35"/>
                <a:gd name="T2" fmla="*/ 23 w 34"/>
                <a:gd name="T3" fmla="*/ 31 h 35"/>
                <a:gd name="T4" fmla="*/ 3 w 34"/>
                <a:gd name="T5" fmla="*/ 24 h 35"/>
                <a:gd name="T6" fmla="*/ 11 w 34"/>
                <a:gd name="T7" fmla="*/ 4 h 35"/>
                <a:gd name="T8" fmla="*/ 30 w 34"/>
                <a:gd name="T9" fmla="*/ 11 h 35"/>
              </a:gdLst>
              <a:ahLst/>
              <a:cxnLst>
                <a:cxn ang="0">
                  <a:pos x="T0" y="T1"/>
                </a:cxn>
                <a:cxn ang="0">
                  <a:pos x="T2" y="T3"/>
                </a:cxn>
                <a:cxn ang="0">
                  <a:pos x="T4" y="T5"/>
                </a:cxn>
                <a:cxn ang="0">
                  <a:pos x="T6" y="T7"/>
                </a:cxn>
                <a:cxn ang="0">
                  <a:pos x="T8" y="T9"/>
                </a:cxn>
              </a:cxnLst>
              <a:rect l="0" t="0" r="r" b="b"/>
              <a:pathLst>
                <a:path w="34" h="35">
                  <a:moveTo>
                    <a:pt x="30" y="11"/>
                  </a:moveTo>
                  <a:cubicBezTo>
                    <a:pt x="34" y="19"/>
                    <a:pt x="30" y="28"/>
                    <a:pt x="23" y="31"/>
                  </a:cubicBezTo>
                  <a:cubicBezTo>
                    <a:pt x="15" y="35"/>
                    <a:pt x="6" y="31"/>
                    <a:pt x="3" y="24"/>
                  </a:cubicBezTo>
                  <a:cubicBezTo>
                    <a:pt x="0" y="16"/>
                    <a:pt x="3" y="7"/>
                    <a:pt x="11" y="4"/>
                  </a:cubicBezTo>
                  <a:cubicBezTo>
                    <a:pt x="18" y="0"/>
                    <a:pt x="27" y="4"/>
                    <a:pt x="30" y="1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18" name="Freeform 60"/>
            <p:cNvSpPr/>
            <p:nvPr/>
          </p:nvSpPr>
          <p:spPr bwMode="auto">
            <a:xfrm>
              <a:off x="8027431" y="2090739"/>
              <a:ext cx="64765" cy="70861"/>
            </a:xfrm>
            <a:custGeom>
              <a:avLst/>
              <a:gdLst>
                <a:gd name="T0" fmla="*/ 85 w 85"/>
                <a:gd name="T1" fmla="*/ 55 h 93"/>
                <a:gd name="T2" fmla="*/ 9 w 85"/>
                <a:gd name="T3" fmla="*/ 0 h 93"/>
                <a:gd name="T4" fmla="*/ 0 w 85"/>
                <a:gd name="T5" fmla="*/ 93 h 93"/>
                <a:gd name="T6" fmla="*/ 85 w 85"/>
                <a:gd name="T7" fmla="*/ 55 h 93"/>
              </a:gdLst>
              <a:ahLst/>
              <a:cxnLst>
                <a:cxn ang="0">
                  <a:pos x="T0" y="T1"/>
                </a:cxn>
                <a:cxn ang="0">
                  <a:pos x="T2" y="T3"/>
                </a:cxn>
                <a:cxn ang="0">
                  <a:pos x="T4" y="T5"/>
                </a:cxn>
                <a:cxn ang="0">
                  <a:pos x="T6" y="T7"/>
                </a:cxn>
              </a:cxnLst>
              <a:rect l="0" t="0" r="r" b="b"/>
              <a:pathLst>
                <a:path w="85" h="93">
                  <a:moveTo>
                    <a:pt x="85" y="55"/>
                  </a:moveTo>
                  <a:lnTo>
                    <a:pt x="9" y="0"/>
                  </a:lnTo>
                  <a:lnTo>
                    <a:pt x="0" y="93"/>
                  </a:lnTo>
                  <a:lnTo>
                    <a:pt x="85" y="55"/>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19" name="Oval 4"/>
          <p:cNvSpPr/>
          <p:nvPr/>
        </p:nvSpPr>
        <p:spPr>
          <a:xfrm>
            <a:off x="11021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0" name="TextBox 6"/>
          <p:cNvSpPr txBox="1"/>
          <p:nvPr/>
        </p:nvSpPr>
        <p:spPr>
          <a:xfrm>
            <a:off x="1531846" y="1617819"/>
            <a:ext cx="1011815"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sz="1600" b="1" dirty="0">
              <a:solidFill>
                <a:schemeClr val="tx1">
                  <a:lumMod val="85000"/>
                  <a:lumOff val="15000"/>
                </a:schemeClr>
              </a:solidFill>
              <a:cs typeface="+mn-ea"/>
              <a:sym typeface="+mn-lt"/>
            </a:endParaRPr>
          </a:p>
        </p:txBody>
      </p:sp>
      <p:sp>
        <p:nvSpPr>
          <p:cNvPr id="21" name="Rectangle 7"/>
          <p:cNvSpPr/>
          <p:nvPr/>
        </p:nvSpPr>
        <p:spPr>
          <a:xfrm>
            <a:off x="15318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2" name="Oval 8"/>
          <p:cNvSpPr/>
          <p:nvPr/>
        </p:nvSpPr>
        <p:spPr>
          <a:xfrm>
            <a:off x="11021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3" name="TextBox 10"/>
          <p:cNvSpPr txBox="1"/>
          <p:nvPr/>
        </p:nvSpPr>
        <p:spPr>
          <a:xfrm>
            <a:off x="15318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4" name="Rectangle 11"/>
          <p:cNvSpPr/>
          <p:nvPr/>
        </p:nvSpPr>
        <p:spPr>
          <a:xfrm>
            <a:off x="15318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r>
              <a:rPr lang="en-GB" sz="1400" dirty="0">
                <a:solidFill>
                  <a:schemeClr val="tx1">
                    <a:lumMod val="85000"/>
                    <a:lumOff val="15000"/>
                  </a:schemeClr>
                </a:solidFill>
                <a:cs typeface="+mn-ea"/>
                <a:sym typeface="+mn-lt"/>
              </a:rPr>
              <a:t> </a:t>
            </a:r>
            <a:endParaRPr lang="en-GB" sz="1400" dirty="0">
              <a:solidFill>
                <a:schemeClr val="tx1">
                  <a:lumMod val="85000"/>
                  <a:lumOff val="15000"/>
                </a:schemeClr>
              </a:solidFill>
              <a:cs typeface="+mn-ea"/>
              <a:sym typeface="+mn-lt"/>
            </a:endParaRPr>
          </a:p>
        </p:txBody>
      </p:sp>
      <p:sp>
        <p:nvSpPr>
          <p:cNvPr id="25" name="Oval 12"/>
          <p:cNvSpPr/>
          <p:nvPr/>
        </p:nvSpPr>
        <p:spPr>
          <a:xfrm>
            <a:off x="3670472" y="1839934"/>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6" name="TextBox 14"/>
          <p:cNvSpPr txBox="1"/>
          <p:nvPr/>
        </p:nvSpPr>
        <p:spPr>
          <a:xfrm>
            <a:off x="4100146" y="1617819"/>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27" name="Rectangle 15"/>
          <p:cNvSpPr/>
          <p:nvPr/>
        </p:nvSpPr>
        <p:spPr>
          <a:xfrm>
            <a:off x="4100147" y="1920875"/>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28" name="Oval 16"/>
          <p:cNvSpPr/>
          <p:nvPr/>
        </p:nvSpPr>
        <p:spPr>
          <a:xfrm>
            <a:off x="3670472" y="2893400"/>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29" name="TextBox 18"/>
          <p:cNvSpPr txBox="1"/>
          <p:nvPr/>
        </p:nvSpPr>
        <p:spPr>
          <a:xfrm>
            <a:off x="4100146" y="2671285"/>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0" name="Rectangle 19"/>
          <p:cNvSpPr/>
          <p:nvPr/>
        </p:nvSpPr>
        <p:spPr>
          <a:xfrm>
            <a:off x="4100147" y="2974341"/>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1" name="Oval 20"/>
          <p:cNvSpPr/>
          <p:nvPr/>
        </p:nvSpPr>
        <p:spPr>
          <a:xfrm>
            <a:off x="1102172" y="3946866"/>
            <a:ext cx="320492" cy="3204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cs typeface="+mn-ea"/>
              <a:sym typeface="+mn-lt"/>
            </a:endParaRPr>
          </a:p>
        </p:txBody>
      </p:sp>
      <p:sp>
        <p:nvSpPr>
          <p:cNvPr id="32" name="TextBox 22"/>
          <p:cNvSpPr txBox="1"/>
          <p:nvPr/>
        </p:nvSpPr>
        <p:spPr>
          <a:xfrm>
            <a:off x="1531846" y="3724751"/>
            <a:ext cx="1005403" cy="338554"/>
          </a:xfrm>
          <a:prstGeom prst="rect">
            <a:avLst/>
          </a:prstGeom>
          <a:noFill/>
        </p:spPr>
        <p:txBody>
          <a:bodyPr wrap="none" rtlCol="0">
            <a:spAutoFit/>
          </a:bodyPr>
          <a:lstStyle/>
          <a:p>
            <a:r>
              <a:rPr lang="zh-CN" altLang="en-US" sz="1600" b="1" dirty="0">
                <a:solidFill>
                  <a:schemeClr val="tx1">
                    <a:lumMod val="85000"/>
                    <a:lumOff val="15000"/>
                  </a:schemeClr>
                </a:solidFill>
                <a:cs typeface="+mn-ea"/>
                <a:sym typeface="+mn-lt"/>
              </a:rPr>
              <a:t>此处编辑</a:t>
            </a:r>
            <a:endParaRPr lang="en-GB" altLang="zh-CN" sz="1600" b="1" dirty="0">
              <a:solidFill>
                <a:schemeClr val="tx1">
                  <a:lumMod val="85000"/>
                  <a:lumOff val="15000"/>
                </a:schemeClr>
              </a:solidFill>
              <a:cs typeface="+mn-ea"/>
              <a:sym typeface="+mn-lt"/>
            </a:endParaRPr>
          </a:p>
        </p:txBody>
      </p:sp>
      <p:sp>
        <p:nvSpPr>
          <p:cNvPr id="33" name="Rectangle 23"/>
          <p:cNvSpPr/>
          <p:nvPr/>
        </p:nvSpPr>
        <p:spPr>
          <a:xfrm>
            <a:off x="1531847" y="4027807"/>
            <a:ext cx="1920590" cy="523220"/>
          </a:xfrm>
          <a:prstGeom prst="rect">
            <a:avLst/>
          </a:prstGeom>
        </p:spPr>
        <p:txBody>
          <a:bodyPr wrap="square">
            <a:spAutoFit/>
          </a:bodyPr>
          <a:lstStyle/>
          <a:p>
            <a:r>
              <a:rPr lang="zh-CN" altLang="en-US" sz="1400" dirty="0">
                <a:solidFill>
                  <a:schemeClr val="tx1">
                    <a:lumMod val="85000"/>
                    <a:lumOff val="15000"/>
                  </a:schemeClr>
                </a:solidFill>
                <a:cs typeface="+mn-ea"/>
                <a:sym typeface="+mn-lt"/>
              </a:rPr>
              <a:t>建议您在展示时采用微软雅黑字体</a:t>
            </a:r>
            <a:endParaRPr lang="en-GB" sz="1400" dirty="0">
              <a:solidFill>
                <a:schemeClr val="tx1">
                  <a:lumMod val="85000"/>
                  <a:lumOff val="15000"/>
                </a:schemeClr>
              </a:solidFill>
              <a:cs typeface="+mn-ea"/>
              <a:sym typeface="+mn-lt"/>
            </a:endParaRPr>
          </a:p>
        </p:txBody>
      </p:sp>
      <p:sp>
        <p:nvSpPr>
          <p:cNvPr id="34" name="Oval 39"/>
          <p:cNvSpPr>
            <a:spLocks noChangeArrowheads="1"/>
          </p:cNvSpPr>
          <p:nvPr/>
        </p:nvSpPr>
        <p:spPr bwMode="auto">
          <a:xfrm>
            <a:off x="8412975" y="1881966"/>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5" name="Freeform 40"/>
          <p:cNvSpPr>
            <a:spLocks noEditPoints="1"/>
          </p:cNvSpPr>
          <p:nvPr/>
        </p:nvSpPr>
        <p:spPr bwMode="auto">
          <a:xfrm>
            <a:off x="8394689" y="1863679"/>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0 w 600"/>
              <a:gd name="T13" fmla="*/ 300 h 600"/>
              <a:gd name="T14" fmla="*/ 300 w 600"/>
              <a:gd name="T15" fmla="*/ 600 h 600"/>
              <a:gd name="T16" fmla="*/ 600 w 600"/>
              <a:gd name="T17" fmla="*/ 300 h 600"/>
              <a:gd name="T18" fmla="*/ 300 w 600"/>
              <a:gd name="T19"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0" h="600">
                <a:moveTo>
                  <a:pt x="300" y="20"/>
                </a:moveTo>
                <a:cubicBezTo>
                  <a:pt x="455" y="20"/>
                  <a:pt x="580" y="145"/>
                  <a:pt x="580" y="300"/>
                </a:cubicBezTo>
                <a:cubicBezTo>
                  <a:pt x="580" y="455"/>
                  <a:pt x="455" y="580"/>
                  <a:pt x="300" y="580"/>
                </a:cubicBezTo>
                <a:cubicBezTo>
                  <a:pt x="145" y="580"/>
                  <a:pt x="20" y="455"/>
                  <a:pt x="20" y="300"/>
                </a:cubicBezTo>
                <a:cubicBezTo>
                  <a:pt x="20" y="145"/>
                  <a:pt x="145" y="20"/>
                  <a:pt x="300" y="20"/>
                </a:cubicBezTo>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6" name="Freeform 41"/>
          <p:cNvSpPr/>
          <p:nvPr/>
        </p:nvSpPr>
        <p:spPr bwMode="auto">
          <a:xfrm>
            <a:off x="967094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0" y="580"/>
                  <a:pt x="168" y="550"/>
                  <a:pt x="113" y="496"/>
                </a:cubicBezTo>
                <a:cubicBezTo>
                  <a:pt x="0" y="382"/>
                  <a:pt x="0" y="198"/>
                  <a:pt x="113" y="85"/>
                </a:cubicBezTo>
                <a:cubicBezTo>
                  <a:pt x="168" y="31"/>
                  <a:pt x="240" y="0"/>
                  <a:pt x="318" y="0"/>
                </a:cubicBezTo>
                <a:cubicBezTo>
                  <a:pt x="395" y="0"/>
                  <a:pt x="468" y="31"/>
                  <a:pt x="523" y="85"/>
                </a:cubicBezTo>
                <a:cubicBezTo>
                  <a:pt x="636" y="198"/>
                  <a:pt x="636" y="382"/>
                  <a:pt x="523" y="496"/>
                </a:cubicBezTo>
                <a:cubicBezTo>
                  <a:pt x="468" y="550"/>
                  <a:pt x="395" y="580"/>
                  <a:pt x="318" y="580"/>
                </a:cubicBezTo>
                <a:close/>
              </a:path>
            </a:pathLst>
          </a:custGeom>
          <a:solidFill>
            <a:schemeClr val="accent2"/>
          </a:solidFill>
          <a:ln>
            <a:solidFill>
              <a:schemeClr val="accent2"/>
            </a:solidFill>
          </a:ln>
        </p:spPr>
        <p:txBody>
          <a:bodyPr vert="horz" wrap="square" lIns="91440" tIns="45720" rIns="91440" bIns="45720" numCol="1" anchor="t" anchorCtr="0" compatLnSpc="1"/>
          <a:lstStyle/>
          <a:p>
            <a:endParaRPr lang="en-US">
              <a:cs typeface="+mn-ea"/>
              <a:sym typeface="+mn-lt"/>
            </a:endParaRPr>
          </a:p>
        </p:txBody>
      </p:sp>
      <p:sp>
        <p:nvSpPr>
          <p:cNvPr id="37" name="Freeform 42"/>
          <p:cNvSpPr>
            <a:spLocks noEditPoints="1"/>
          </p:cNvSpPr>
          <p:nvPr/>
        </p:nvSpPr>
        <p:spPr bwMode="auto">
          <a:xfrm>
            <a:off x="9651136"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0" y="20"/>
                  <a:pt x="472" y="48"/>
                  <a:pt x="527" y="102"/>
                </a:cubicBezTo>
                <a:cubicBezTo>
                  <a:pt x="636" y="212"/>
                  <a:pt x="636" y="389"/>
                  <a:pt x="527" y="498"/>
                </a:cubicBezTo>
                <a:cubicBezTo>
                  <a:pt x="472" y="553"/>
                  <a:pt x="400" y="580"/>
                  <a:pt x="329" y="580"/>
                </a:cubicBezTo>
                <a:cubicBezTo>
                  <a:pt x="257" y="580"/>
                  <a:pt x="185" y="553"/>
                  <a:pt x="131" y="498"/>
                </a:cubicBezTo>
                <a:cubicBezTo>
                  <a:pt x="21" y="389"/>
                  <a:pt x="21" y="212"/>
                  <a:pt x="131" y="102"/>
                </a:cubicBezTo>
                <a:cubicBezTo>
                  <a:pt x="185" y="48"/>
                  <a:pt x="257" y="20"/>
                  <a:pt x="329" y="20"/>
                </a:cubicBezTo>
                <a:moveTo>
                  <a:pt x="329" y="0"/>
                </a:moveTo>
                <a:cubicBezTo>
                  <a:pt x="249" y="0"/>
                  <a:pt x="173" y="32"/>
                  <a:pt x="117" y="88"/>
                </a:cubicBezTo>
                <a:cubicBezTo>
                  <a:pt x="0" y="205"/>
                  <a:pt x="0" y="396"/>
                  <a:pt x="117" y="513"/>
                </a:cubicBezTo>
                <a:cubicBezTo>
                  <a:pt x="173" y="569"/>
                  <a:pt x="249" y="600"/>
                  <a:pt x="329" y="600"/>
                </a:cubicBezTo>
                <a:cubicBezTo>
                  <a:pt x="409" y="600"/>
                  <a:pt x="484" y="569"/>
                  <a:pt x="541" y="513"/>
                </a:cubicBezTo>
                <a:cubicBezTo>
                  <a:pt x="658" y="396"/>
                  <a:pt x="658" y="205"/>
                  <a:pt x="541" y="88"/>
                </a:cubicBezTo>
                <a:cubicBezTo>
                  <a:pt x="484"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38" name="Oval 43"/>
          <p:cNvSpPr>
            <a:spLocks noChangeArrowheads="1"/>
          </p:cNvSpPr>
          <p:nvPr/>
        </p:nvSpPr>
        <p:spPr bwMode="auto">
          <a:xfrm>
            <a:off x="10275931"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sp>
        <p:nvSpPr>
          <p:cNvPr id="39" name="Freeform 44"/>
          <p:cNvSpPr>
            <a:spLocks noEditPoints="1"/>
          </p:cNvSpPr>
          <p:nvPr/>
        </p:nvSpPr>
        <p:spPr bwMode="auto">
          <a:xfrm>
            <a:off x="10258407"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5" y="20"/>
                  <a:pt x="580" y="145"/>
                  <a:pt x="580" y="300"/>
                </a:cubicBezTo>
                <a:cubicBezTo>
                  <a:pt x="580" y="455"/>
                  <a:pt x="455" y="580"/>
                  <a:pt x="300" y="580"/>
                </a:cubicBezTo>
                <a:cubicBezTo>
                  <a:pt x="146" y="580"/>
                  <a:pt x="20" y="455"/>
                  <a:pt x="20" y="300"/>
                </a:cubicBezTo>
                <a:cubicBezTo>
                  <a:pt x="20" y="145"/>
                  <a:pt x="146" y="20"/>
                  <a:pt x="300" y="20"/>
                </a:cubicBezTo>
                <a:moveTo>
                  <a:pt x="300" y="0"/>
                </a:moveTo>
                <a:cubicBezTo>
                  <a:pt x="300" y="0"/>
                  <a:pt x="300" y="0"/>
                  <a:pt x="300" y="0"/>
                </a:cubicBezTo>
                <a:cubicBezTo>
                  <a:pt x="135" y="0"/>
                  <a:pt x="0" y="135"/>
                  <a:pt x="0" y="300"/>
                </a:cubicBezTo>
                <a:cubicBezTo>
                  <a:pt x="0" y="465"/>
                  <a:pt x="135" y="600"/>
                  <a:pt x="300" y="600"/>
                </a:cubicBezTo>
                <a:cubicBezTo>
                  <a:pt x="466" y="600"/>
                  <a:pt x="600" y="465"/>
                  <a:pt x="600" y="300"/>
                </a:cubicBezTo>
                <a:cubicBezTo>
                  <a:pt x="600" y="135"/>
                  <a:pt x="466"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40" name="Freeform 45"/>
          <p:cNvSpPr/>
          <p:nvPr/>
        </p:nvSpPr>
        <p:spPr bwMode="auto">
          <a:xfrm>
            <a:off x="7054427" y="2406184"/>
            <a:ext cx="1145966" cy="1045389"/>
          </a:xfrm>
          <a:custGeom>
            <a:avLst/>
            <a:gdLst>
              <a:gd name="T0" fmla="*/ 318 w 636"/>
              <a:gd name="T1" fmla="*/ 580 h 580"/>
              <a:gd name="T2" fmla="*/ 113 w 636"/>
              <a:gd name="T3" fmla="*/ 496 h 580"/>
              <a:gd name="T4" fmla="*/ 113 w 636"/>
              <a:gd name="T5" fmla="*/ 85 h 580"/>
              <a:gd name="T6" fmla="*/ 318 w 636"/>
              <a:gd name="T7" fmla="*/ 0 h 580"/>
              <a:gd name="T8" fmla="*/ 523 w 636"/>
              <a:gd name="T9" fmla="*/ 85 h 580"/>
              <a:gd name="T10" fmla="*/ 523 w 636"/>
              <a:gd name="T11" fmla="*/ 496 h 580"/>
              <a:gd name="T12" fmla="*/ 318 w 636"/>
              <a:gd name="T13" fmla="*/ 580 h 580"/>
            </a:gdLst>
            <a:ahLst/>
            <a:cxnLst>
              <a:cxn ang="0">
                <a:pos x="T0" y="T1"/>
              </a:cxn>
              <a:cxn ang="0">
                <a:pos x="T2" y="T3"/>
              </a:cxn>
              <a:cxn ang="0">
                <a:pos x="T4" y="T5"/>
              </a:cxn>
              <a:cxn ang="0">
                <a:pos x="T6" y="T7"/>
              </a:cxn>
              <a:cxn ang="0">
                <a:pos x="T8" y="T9"/>
              </a:cxn>
              <a:cxn ang="0">
                <a:pos x="T10" y="T11"/>
              </a:cxn>
              <a:cxn ang="0">
                <a:pos x="T12" y="T13"/>
              </a:cxn>
            </a:cxnLst>
            <a:rect l="0" t="0" r="r" b="b"/>
            <a:pathLst>
              <a:path w="636" h="580">
                <a:moveTo>
                  <a:pt x="318" y="580"/>
                </a:moveTo>
                <a:cubicBezTo>
                  <a:pt x="241" y="580"/>
                  <a:pt x="168" y="550"/>
                  <a:pt x="113" y="496"/>
                </a:cubicBezTo>
                <a:cubicBezTo>
                  <a:pt x="0" y="382"/>
                  <a:pt x="0" y="198"/>
                  <a:pt x="113" y="85"/>
                </a:cubicBezTo>
                <a:cubicBezTo>
                  <a:pt x="168" y="31"/>
                  <a:pt x="241" y="0"/>
                  <a:pt x="318" y="0"/>
                </a:cubicBezTo>
                <a:cubicBezTo>
                  <a:pt x="396" y="0"/>
                  <a:pt x="468" y="31"/>
                  <a:pt x="523" y="85"/>
                </a:cubicBezTo>
                <a:cubicBezTo>
                  <a:pt x="636" y="198"/>
                  <a:pt x="636" y="382"/>
                  <a:pt x="523" y="496"/>
                </a:cubicBezTo>
                <a:cubicBezTo>
                  <a:pt x="468" y="550"/>
                  <a:pt x="396" y="580"/>
                  <a:pt x="318" y="580"/>
                </a:cubicBezTo>
                <a:close/>
              </a:path>
            </a:pathLst>
          </a:custGeom>
          <a:solidFill>
            <a:schemeClr val="accent2"/>
          </a:solidFill>
          <a:ln>
            <a:noFill/>
          </a:ln>
        </p:spPr>
        <p:txBody>
          <a:bodyPr vert="horz" wrap="square" lIns="91440" tIns="45720" rIns="91440" bIns="45720" numCol="1" anchor="t" anchorCtr="0" compatLnSpc="1"/>
          <a:lstStyle/>
          <a:p>
            <a:endParaRPr lang="en-US">
              <a:cs typeface="+mn-ea"/>
              <a:sym typeface="+mn-lt"/>
            </a:endParaRPr>
          </a:p>
        </p:txBody>
      </p:sp>
      <p:sp>
        <p:nvSpPr>
          <p:cNvPr id="41" name="Freeform 46"/>
          <p:cNvSpPr>
            <a:spLocks noEditPoints="1"/>
          </p:cNvSpPr>
          <p:nvPr/>
        </p:nvSpPr>
        <p:spPr bwMode="auto">
          <a:xfrm>
            <a:off x="7034615" y="2388659"/>
            <a:ext cx="1185587" cy="1081200"/>
          </a:xfrm>
          <a:custGeom>
            <a:avLst/>
            <a:gdLst>
              <a:gd name="T0" fmla="*/ 329 w 658"/>
              <a:gd name="T1" fmla="*/ 20 h 600"/>
              <a:gd name="T2" fmla="*/ 527 w 658"/>
              <a:gd name="T3" fmla="*/ 102 h 600"/>
              <a:gd name="T4" fmla="*/ 527 w 658"/>
              <a:gd name="T5" fmla="*/ 498 h 600"/>
              <a:gd name="T6" fmla="*/ 329 w 658"/>
              <a:gd name="T7" fmla="*/ 580 h 600"/>
              <a:gd name="T8" fmla="*/ 131 w 658"/>
              <a:gd name="T9" fmla="*/ 498 h 600"/>
              <a:gd name="T10" fmla="*/ 131 w 658"/>
              <a:gd name="T11" fmla="*/ 102 h 600"/>
              <a:gd name="T12" fmla="*/ 329 w 658"/>
              <a:gd name="T13" fmla="*/ 20 h 600"/>
              <a:gd name="T14" fmla="*/ 329 w 658"/>
              <a:gd name="T15" fmla="*/ 0 h 600"/>
              <a:gd name="T16" fmla="*/ 117 w 658"/>
              <a:gd name="T17" fmla="*/ 88 h 600"/>
              <a:gd name="T18" fmla="*/ 117 w 658"/>
              <a:gd name="T19" fmla="*/ 513 h 600"/>
              <a:gd name="T20" fmla="*/ 329 w 658"/>
              <a:gd name="T21" fmla="*/ 600 h 600"/>
              <a:gd name="T22" fmla="*/ 541 w 658"/>
              <a:gd name="T23" fmla="*/ 513 h 600"/>
              <a:gd name="T24" fmla="*/ 541 w 658"/>
              <a:gd name="T25" fmla="*/ 88 h 600"/>
              <a:gd name="T26" fmla="*/ 329 w 658"/>
              <a:gd name="T27"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8" h="600">
                <a:moveTo>
                  <a:pt x="329" y="20"/>
                </a:moveTo>
                <a:cubicBezTo>
                  <a:pt x="401" y="20"/>
                  <a:pt x="473" y="48"/>
                  <a:pt x="527" y="102"/>
                </a:cubicBezTo>
                <a:cubicBezTo>
                  <a:pt x="637" y="212"/>
                  <a:pt x="637" y="389"/>
                  <a:pt x="527" y="498"/>
                </a:cubicBezTo>
                <a:cubicBezTo>
                  <a:pt x="473" y="553"/>
                  <a:pt x="401" y="580"/>
                  <a:pt x="329" y="580"/>
                </a:cubicBezTo>
                <a:cubicBezTo>
                  <a:pt x="258" y="580"/>
                  <a:pt x="186" y="553"/>
                  <a:pt x="131" y="498"/>
                </a:cubicBezTo>
                <a:cubicBezTo>
                  <a:pt x="22" y="389"/>
                  <a:pt x="22" y="212"/>
                  <a:pt x="131" y="102"/>
                </a:cubicBezTo>
                <a:cubicBezTo>
                  <a:pt x="186" y="48"/>
                  <a:pt x="258" y="20"/>
                  <a:pt x="329" y="20"/>
                </a:cubicBezTo>
                <a:moveTo>
                  <a:pt x="329" y="0"/>
                </a:moveTo>
                <a:cubicBezTo>
                  <a:pt x="249" y="0"/>
                  <a:pt x="174" y="32"/>
                  <a:pt x="117" y="88"/>
                </a:cubicBezTo>
                <a:cubicBezTo>
                  <a:pt x="0" y="205"/>
                  <a:pt x="0" y="396"/>
                  <a:pt x="117" y="513"/>
                </a:cubicBezTo>
                <a:cubicBezTo>
                  <a:pt x="174" y="569"/>
                  <a:pt x="249" y="600"/>
                  <a:pt x="329" y="600"/>
                </a:cubicBezTo>
                <a:cubicBezTo>
                  <a:pt x="409" y="600"/>
                  <a:pt x="485" y="569"/>
                  <a:pt x="541" y="513"/>
                </a:cubicBezTo>
                <a:cubicBezTo>
                  <a:pt x="658" y="396"/>
                  <a:pt x="658" y="205"/>
                  <a:pt x="541" y="88"/>
                </a:cubicBezTo>
                <a:cubicBezTo>
                  <a:pt x="485" y="32"/>
                  <a:pt x="409" y="0"/>
                  <a:pt x="329"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2" name="Oval 47"/>
          <p:cNvSpPr>
            <a:spLocks noChangeArrowheads="1"/>
          </p:cNvSpPr>
          <p:nvPr/>
        </p:nvSpPr>
        <p:spPr bwMode="auto">
          <a:xfrm>
            <a:off x="6549257" y="3705301"/>
            <a:ext cx="1045389" cy="1045389"/>
          </a:xfrm>
          <a:prstGeom prst="ellipse">
            <a:avLst/>
          </a:pr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43" name="Freeform 48"/>
          <p:cNvSpPr>
            <a:spLocks noEditPoints="1"/>
          </p:cNvSpPr>
          <p:nvPr/>
        </p:nvSpPr>
        <p:spPr bwMode="auto">
          <a:xfrm>
            <a:off x="6531732" y="3687776"/>
            <a:ext cx="1081200" cy="1081200"/>
          </a:xfrm>
          <a:custGeom>
            <a:avLst/>
            <a:gdLst>
              <a:gd name="T0" fmla="*/ 300 w 600"/>
              <a:gd name="T1" fmla="*/ 20 h 600"/>
              <a:gd name="T2" fmla="*/ 580 w 600"/>
              <a:gd name="T3" fmla="*/ 300 h 600"/>
              <a:gd name="T4" fmla="*/ 300 w 600"/>
              <a:gd name="T5" fmla="*/ 580 h 600"/>
              <a:gd name="T6" fmla="*/ 20 w 600"/>
              <a:gd name="T7" fmla="*/ 300 h 600"/>
              <a:gd name="T8" fmla="*/ 300 w 600"/>
              <a:gd name="T9" fmla="*/ 20 h 600"/>
              <a:gd name="T10" fmla="*/ 300 w 600"/>
              <a:gd name="T11" fmla="*/ 0 h 600"/>
              <a:gd name="T12" fmla="*/ 300 w 600"/>
              <a:gd name="T13" fmla="*/ 0 h 600"/>
              <a:gd name="T14" fmla="*/ 0 w 600"/>
              <a:gd name="T15" fmla="*/ 300 h 600"/>
              <a:gd name="T16" fmla="*/ 300 w 600"/>
              <a:gd name="T17" fmla="*/ 600 h 600"/>
              <a:gd name="T18" fmla="*/ 600 w 600"/>
              <a:gd name="T19" fmla="*/ 300 h 600"/>
              <a:gd name="T20" fmla="*/ 300 w 600"/>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 h="600">
                <a:moveTo>
                  <a:pt x="300" y="20"/>
                </a:moveTo>
                <a:cubicBezTo>
                  <a:pt x="454" y="20"/>
                  <a:pt x="580" y="145"/>
                  <a:pt x="580" y="300"/>
                </a:cubicBezTo>
                <a:cubicBezTo>
                  <a:pt x="580" y="455"/>
                  <a:pt x="454" y="580"/>
                  <a:pt x="300" y="580"/>
                </a:cubicBezTo>
                <a:cubicBezTo>
                  <a:pt x="145" y="580"/>
                  <a:pt x="20" y="455"/>
                  <a:pt x="20" y="300"/>
                </a:cubicBezTo>
                <a:cubicBezTo>
                  <a:pt x="20" y="145"/>
                  <a:pt x="145" y="20"/>
                  <a:pt x="300" y="20"/>
                </a:cubicBezTo>
                <a:moveTo>
                  <a:pt x="300" y="0"/>
                </a:moveTo>
                <a:cubicBezTo>
                  <a:pt x="300" y="0"/>
                  <a:pt x="300" y="0"/>
                  <a:pt x="300" y="0"/>
                </a:cubicBezTo>
                <a:cubicBezTo>
                  <a:pt x="134" y="0"/>
                  <a:pt x="0" y="135"/>
                  <a:pt x="0" y="300"/>
                </a:cubicBezTo>
                <a:cubicBezTo>
                  <a:pt x="0" y="465"/>
                  <a:pt x="134" y="600"/>
                  <a:pt x="300" y="600"/>
                </a:cubicBezTo>
                <a:cubicBezTo>
                  <a:pt x="465" y="600"/>
                  <a:pt x="600" y="465"/>
                  <a:pt x="600" y="300"/>
                </a:cubicBezTo>
                <a:cubicBezTo>
                  <a:pt x="600" y="135"/>
                  <a:pt x="465" y="0"/>
                  <a:pt x="300"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44" name="Freeform 27"/>
          <p:cNvSpPr>
            <a:spLocks noEditPoints="1"/>
          </p:cNvSpPr>
          <p:nvPr/>
        </p:nvSpPr>
        <p:spPr bwMode="auto">
          <a:xfrm>
            <a:off x="7406066" y="2673534"/>
            <a:ext cx="454880" cy="46411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5" name="Freeform 28"/>
          <p:cNvSpPr>
            <a:spLocks noEditPoints="1"/>
          </p:cNvSpPr>
          <p:nvPr/>
        </p:nvSpPr>
        <p:spPr bwMode="auto">
          <a:xfrm>
            <a:off x="6845943" y="399616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6" name="Freeform 29"/>
          <p:cNvSpPr>
            <a:spLocks noEditPoints="1"/>
          </p:cNvSpPr>
          <p:nvPr/>
        </p:nvSpPr>
        <p:spPr bwMode="auto">
          <a:xfrm>
            <a:off x="8663976" y="2129023"/>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7" name="Freeform 30"/>
          <p:cNvSpPr>
            <a:spLocks noEditPoints="1"/>
          </p:cNvSpPr>
          <p:nvPr/>
        </p:nvSpPr>
        <p:spPr bwMode="auto">
          <a:xfrm>
            <a:off x="10091002" y="2666393"/>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8" name="Freeform 31"/>
          <p:cNvSpPr>
            <a:spLocks noEditPoints="1"/>
          </p:cNvSpPr>
          <p:nvPr/>
        </p:nvSpPr>
        <p:spPr bwMode="auto">
          <a:xfrm>
            <a:off x="10578030" y="4063055"/>
            <a:ext cx="494134" cy="323265"/>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cs typeface="+mn-ea"/>
              <a:sym typeface="+mn-lt"/>
            </a:endParaRPr>
          </a:p>
        </p:txBody>
      </p:sp>
      <p:sp>
        <p:nvSpPr>
          <p:cNvPr id="49" name="Oval 5"/>
          <p:cNvSpPr>
            <a:spLocks noChangeArrowheads="1"/>
          </p:cNvSpPr>
          <p:nvPr/>
        </p:nvSpPr>
        <p:spPr bwMode="auto">
          <a:xfrm>
            <a:off x="8311636" y="3464526"/>
            <a:ext cx="1247305" cy="1248066"/>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p>
            <a:endParaRPr lang="en-US">
              <a:cs typeface="+mn-ea"/>
              <a:sym typeface="+mn-lt"/>
            </a:endParaRPr>
          </a:p>
        </p:txBody>
      </p:sp>
      <p:grpSp>
        <p:nvGrpSpPr>
          <p:cNvPr id="50" name="组合 49"/>
          <p:cNvGrpSpPr/>
          <p:nvPr/>
        </p:nvGrpSpPr>
        <p:grpSpPr>
          <a:xfrm>
            <a:off x="8211059" y="3352520"/>
            <a:ext cx="1495699" cy="3514092"/>
            <a:chOff x="8211059" y="3352520"/>
            <a:chExt cx="1495699" cy="3514092"/>
          </a:xfrm>
        </p:grpSpPr>
        <p:sp>
          <p:nvSpPr>
            <p:cNvPr id="51" name="Freeform 9"/>
            <p:cNvSpPr>
              <a:spLocks noEditPoints="1"/>
            </p:cNvSpPr>
            <p:nvPr/>
          </p:nvSpPr>
          <p:spPr bwMode="auto">
            <a:xfrm>
              <a:off x="8211059" y="3352520"/>
              <a:ext cx="1449220" cy="1621420"/>
            </a:xfrm>
            <a:custGeom>
              <a:avLst/>
              <a:gdLst>
                <a:gd name="T0" fmla="*/ 804 w 804"/>
                <a:gd name="T1" fmla="*/ 402 h 900"/>
                <a:gd name="T2" fmla="*/ 402 w 804"/>
                <a:gd name="T3" fmla="*/ 0 h 900"/>
                <a:gd name="T4" fmla="*/ 0 w 804"/>
                <a:gd name="T5" fmla="*/ 402 h 900"/>
                <a:gd name="T6" fmla="*/ 333 w 804"/>
                <a:gd name="T7" fmla="*/ 798 h 900"/>
                <a:gd name="T8" fmla="*/ 333 w 804"/>
                <a:gd name="T9" fmla="*/ 900 h 900"/>
                <a:gd name="T10" fmla="*/ 471 w 804"/>
                <a:gd name="T11" fmla="*/ 900 h 900"/>
                <a:gd name="T12" fmla="*/ 471 w 804"/>
                <a:gd name="T13" fmla="*/ 798 h 900"/>
                <a:gd name="T14" fmla="*/ 804 w 804"/>
                <a:gd name="T15" fmla="*/ 402 h 900"/>
                <a:gd name="T16" fmla="*/ 402 w 804"/>
                <a:gd name="T17" fmla="*/ 704 h 900"/>
                <a:gd name="T18" fmla="*/ 100 w 804"/>
                <a:gd name="T19" fmla="*/ 402 h 900"/>
                <a:gd name="T20" fmla="*/ 402 w 804"/>
                <a:gd name="T21" fmla="*/ 100 h 900"/>
                <a:gd name="T22" fmla="*/ 704 w 804"/>
                <a:gd name="T23" fmla="*/ 402 h 900"/>
                <a:gd name="T24" fmla="*/ 402 w 804"/>
                <a:gd name="T25" fmla="*/ 70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4" h="900">
                  <a:moveTo>
                    <a:pt x="804" y="402"/>
                  </a:moveTo>
                  <a:cubicBezTo>
                    <a:pt x="804" y="180"/>
                    <a:pt x="624" y="0"/>
                    <a:pt x="402" y="0"/>
                  </a:cubicBezTo>
                  <a:cubicBezTo>
                    <a:pt x="180" y="0"/>
                    <a:pt x="0" y="180"/>
                    <a:pt x="0" y="402"/>
                  </a:cubicBezTo>
                  <a:cubicBezTo>
                    <a:pt x="0" y="600"/>
                    <a:pt x="144" y="765"/>
                    <a:pt x="333" y="798"/>
                  </a:cubicBezTo>
                  <a:cubicBezTo>
                    <a:pt x="333" y="900"/>
                    <a:pt x="333" y="900"/>
                    <a:pt x="333" y="900"/>
                  </a:cubicBezTo>
                  <a:cubicBezTo>
                    <a:pt x="471" y="900"/>
                    <a:pt x="471" y="900"/>
                    <a:pt x="471" y="900"/>
                  </a:cubicBezTo>
                  <a:cubicBezTo>
                    <a:pt x="471" y="798"/>
                    <a:pt x="471" y="798"/>
                    <a:pt x="471" y="798"/>
                  </a:cubicBezTo>
                  <a:cubicBezTo>
                    <a:pt x="660" y="765"/>
                    <a:pt x="804" y="600"/>
                    <a:pt x="804" y="402"/>
                  </a:cubicBezTo>
                  <a:close/>
                  <a:moveTo>
                    <a:pt x="402" y="704"/>
                  </a:moveTo>
                  <a:cubicBezTo>
                    <a:pt x="235" y="704"/>
                    <a:pt x="100" y="569"/>
                    <a:pt x="100" y="402"/>
                  </a:cubicBezTo>
                  <a:cubicBezTo>
                    <a:pt x="100" y="235"/>
                    <a:pt x="235" y="100"/>
                    <a:pt x="402" y="100"/>
                  </a:cubicBezTo>
                  <a:cubicBezTo>
                    <a:pt x="569" y="100"/>
                    <a:pt x="704" y="235"/>
                    <a:pt x="704" y="402"/>
                  </a:cubicBezTo>
                  <a:cubicBezTo>
                    <a:pt x="704" y="569"/>
                    <a:pt x="569" y="704"/>
                    <a:pt x="402" y="704"/>
                  </a:cubicBezTo>
                  <a:close/>
                </a:path>
              </a:pathLst>
            </a:custGeom>
            <a:solidFill>
              <a:schemeClr val="accent1"/>
            </a:solidFill>
            <a:ln>
              <a:noFill/>
            </a:ln>
          </p:spPr>
          <p:txBody>
            <a:bodyPr vert="horz" wrap="square" lIns="91440" tIns="45720" rIns="91440" bIns="45720" numCol="1" anchor="t" anchorCtr="0" compatLnSpc="1"/>
            <a:lstStyle/>
            <a:p>
              <a:endParaRPr lang="en-US">
                <a:cs typeface="+mn-ea"/>
                <a:sym typeface="+mn-lt"/>
              </a:endParaRPr>
            </a:p>
          </p:txBody>
        </p:sp>
        <p:grpSp>
          <p:nvGrpSpPr>
            <p:cNvPr id="52" name="组合 51"/>
            <p:cNvGrpSpPr/>
            <p:nvPr/>
          </p:nvGrpSpPr>
          <p:grpSpPr>
            <a:xfrm>
              <a:off x="8221727" y="4877173"/>
              <a:ext cx="1485031" cy="1989439"/>
              <a:chOff x="8221727" y="4877173"/>
              <a:chExt cx="1485031" cy="1989439"/>
            </a:xfrm>
          </p:grpSpPr>
          <p:sp>
            <p:nvSpPr>
              <p:cNvPr id="53" name="Rectangle 10"/>
              <p:cNvSpPr>
                <a:spLocks noChangeArrowheads="1"/>
              </p:cNvSpPr>
              <p:nvPr/>
            </p:nvSpPr>
            <p:spPr bwMode="auto">
              <a:xfrm>
                <a:off x="8780233" y="5648262"/>
                <a:ext cx="668988" cy="998148"/>
              </a:xfrm>
              <a:prstGeom prst="rect">
                <a:avLst/>
              </a:prstGeom>
              <a:solidFill>
                <a:srgbClr val="F1ACA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4" name="Rectangle 11"/>
              <p:cNvSpPr>
                <a:spLocks noChangeArrowheads="1"/>
              </p:cNvSpPr>
              <p:nvPr/>
            </p:nvSpPr>
            <p:spPr bwMode="auto">
              <a:xfrm>
                <a:off x="8780233" y="5648262"/>
                <a:ext cx="668988" cy="99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5" name="Rectangle 12"/>
              <p:cNvSpPr>
                <a:spLocks noChangeArrowheads="1"/>
              </p:cNvSpPr>
              <p:nvPr/>
            </p:nvSpPr>
            <p:spPr bwMode="auto">
              <a:xfrm>
                <a:off x="8470883" y="6193815"/>
                <a:ext cx="970718" cy="672797"/>
              </a:xfrm>
              <a:prstGeom prst="rect">
                <a:avLst/>
              </a:pr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6" name="Rectangle 13"/>
              <p:cNvSpPr>
                <a:spLocks noChangeArrowheads="1"/>
              </p:cNvSpPr>
              <p:nvPr/>
            </p:nvSpPr>
            <p:spPr bwMode="auto">
              <a:xfrm>
                <a:off x="8470883" y="6193815"/>
                <a:ext cx="970718" cy="67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57" name="Freeform 14"/>
              <p:cNvSpPr/>
              <p:nvPr/>
            </p:nvSpPr>
            <p:spPr bwMode="auto">
              <a:xfrm>
                <a:off x="8221727" y="5121757"/>
                <a:ext cx="1227494" cy="1168062"/>
              </a:xfrm>
              <a:custGeom>
                <a:avLst/>
                <a:gdLst>
                  <a:gd name="T0" fmla="*/ 0 w 681"/>
                  <a:gd name="T1" fmla="*/ 110 h 648"/>
                  <a:gd name="T2" fmla="*/ 109 w 681"/>
                  <a:gd name="T3" fmla="*/ 0 h 648"/>
                  <a:gd name="T4" fmla="*/ 571 w 681"/>
                  <a:gd name="T5" fmla="*/ 0 h 648"/>
                  <a:gd name="T6" fmla="*/ 681 w 681"/>
                  <a:gd name="T7" fmla="*/ 110 h 648"/>
                  <a:gd name="T8" fmla="*/ 681 w 681"/>
                  <a:gd name="T9" fmla="*/ 538 h 648"/>
                  <a:gd name="T10" fmla="*/ 571 w 681"/>
                  <a:gd name="T11" fmla="*/ 648 h 648"/>
                  <a:gd name="T12" fmla="*/ 109 w 681"/>
                  <a:gd name="T13" fmla="*/ 648 h 648"/>
                  <a:gd name="T14" fmla="*/ 0 w 681"/>
                  <a:gd name="T15" fmla="*/ 538 h 648"/>
                  <a:gd name="T16" fmla="*/ 0 w 681"/>
                  <a:gd name="T17" fmla="*/ 11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1" h="648">
                    <a:moveTo>
                      <a:pt x="0" y="110"/>
                    </a:moveTo>
                    <a:cubicBezTo>
                      <a:pt x="0" y="49"/>
                      <a:pt x="49" y="0"/>
                      <a:pt x="109" y="0"/>
                    </a:cubicBezTo>
                    <a:cubicBezTo>
                      <a:pt x="571" y="0"/>
                      <a:pt x="571" y="0"/>
                      <a:pt x="571" y="0"/>
                    </a:cubicBezTo>
                    <a:cubicBezTo>
                      <a:pt x="632" y="0"/>
                      <a:pt x="681" y="49"/>
                      <a:pt x="681" y="110"/>
                    </a:cubicBezTo>
                    <a:cubicBezTo>
                      <a:pt x="681" y="538"/>
                      <a:pt x="681" y="538"/>
                      <a:pt x="681" y="538"/>
                    </a:cubicBezTo>
                    <a:cubicBezTo>
                      <a:pt x="681" y="598"/>
                      <a:pt x="632" y="648"/>
                      <a:pt x="571" y="648"/>
                    </a:cubicBezTo>
                    <a:cubicBezTo>
                      <a:pt x="109" y="648"/>
                      <a:pt x="109" y="648"/>
                      <a:pt x="109" y="648"/>
                    </a:cubicBezTo>
                    <a:cubicBezTo>
                      <a:pt x="49" y="648"/>
                      <a:pt x="0" y="598"/>
                      <a:pt x="0" y="538"/>
                    </a:cubicBezTo>
                    <a:cubicBezTo>
                      <a:pt x="0" y="110"/>
                      <a:pt x="0" y="110"/>
                      <a:pt x="0" y="11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58" name="Rectangle 15"/>
              <p:cNvSpPr>
                <a:spLocks noChangeArrowheads="1"/>
              </p:cNvSpPr>
              <p:nvPr/>
            </p:nvSpPr>
            <p:spPr bwMode="auto">
              <a:xfrm>
                <a:off x="8762708" y="4973940"/>
                <a:ext cx="371067" cy="1053009"/>
              </a:xfrm>
              <a:prstGeom prst="rect">
                <a:avLst/>
              </a:pr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59" name="Rectangle 16"/>
              <p:cNvSpPr>
                <a:spLocks noChangeArrowheads="1"/>
              </p:cNvSpPr>
              <p:nvPr/>
            </p:nvSpPr>
            <p:spPr bwMode="auto">
              <a:xfrm>
                <a:off x="8762708" y="4973940"/>
                <a:ext cx="371067" cy="105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0" name="Freeform 17"/>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1" name="Freeform 18"/>
              <p:cNvSpPr/>
              <p:nvPr/>
            </p:nvSpPr>
            <p:spPr bwMode="auto">
              <a:xfrm>
                <a:off x="9344834" y="5689407"/>
                <a:ext cx="361924" cy="641558"/>
              </a:xfrm>
              <a:custGeom>
                <a:avLst/>
                <a:gdLst>
                  <a:gd name="T0" fmla="*/ 57 w 201"/>
                  <a:gd name="T1" fmla="*/ 356 h 356"/>
                  <a:gd name="T2" fmla="*/ 163 w 201"/>
                  <a:gd name="T3" fmla="*/ 119 h 356"/>
                  <a:gd name="T4" fmla="*/ 0 w 201"/>
                  <a:gd name="T5" fmla="*/ 164 h 356"/>
                  <a:gd name="T6" fmla="*/ 57 w 201"/>
                  <a:gd name="T7" fmla="*/ 356 h 356"/>
                </a:gdLst>
                <a:ahLst/>
                <a:cxnLst>
                  <a:cxn ang="0">
                    <a:pos x="T0" y="T1"/>
                  </a:cxn>
                  <a:cxn ang="0">
                    <a:pos x="T2" y="T3"/>
                  </a:cxn>
                  <a:cxn ang="0">
                    <a:pos x="T4" y="T5"/>
                  </a:cxn>
                  <a:cxn ang="0">
                    <a:pos x="T6" y="T7"/>
                  </a:cxn>
                </a:cxnLst>
                <a:rect l="0" t="0" r="r" b="b"/>
                <a:pathLst>
                  <a:path w="201" h="356">
                    <a:moveTo>
                      <a:pt x="57" y="356"/>
                    </a:moveTo>
                    <a:cubicBezTo>
                      <a:pt x="57" y="356"/>
                      <a:pt x="201" y="219"/>
                      <a:pt x="163" y="119"/>
                    </a:cubicBezTo>
                    <a:cubicBezTo>
                      <a:pt x="118" y="0"/>
                      <a:pt x="0" y="164"/>
                      <a:pt x="0" y="164"/>
                    </a:cubicBezTo>
                    <a:cubicBezTo>
                      <a:pt x="57" y="356"/>
                      <a:pt x="57" y="356"/>
                      <a:pt x="57" y="356"/>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2" name="Freeform 19"/>
              <p:cNvSpPr/>
              <p:nvPr/>
            </p:nvSpPr>
            <p:spPr bwMode="auto">
              <a:xfrm>
                <a:off x="8839665" y="5121757"/>
                <a:ext cx="52574" cy="0"/>
              </a:xfrm>
              <a:custGeom>
                <a:avLst/>
                <a:gdLst>
                  <a:gd name="T0" fmla="*/ 29 w 29"/>
                  <a:gd name="T1" fmla="*/ 0 w 29"/>
                  <a:gd name="T2" fmla="*/ 0 w 29"/>
                  <a:gd name="T3" fmla="*/ 29 w 29"/>
                  <a:gd name="T4" fmla="*/ 29 w 29"/>
                </a:gdLst>
                <a:ahLst/>
                <a:cxnLst>
                  <a:cxn ang="0">
                    <a:pos x="T0" y="0"/>
                  </a:cxn>
                  <a:cxn ang="0">
                    <a:pos x="T1" y="0"/>
                  </a:cxn>
                  <a:cxn ang="0">
                    <a:pos x="T2" y="0"/>
                  </a:cxn>
                  <a:cxn ang="0">
                    <a:pos x="T3" y="0"/>
                  </a:cxn>
                  <a:cxn ang="0">
                    <a:pos x="T4" y="0"/>
                  </a:cxn>
                </a:cxnLst>
                <a:rect l="0" t="0" r="r" b="b"/>
                <a:pathLst>
                  <a:path w="29">
                    <a:moveTo>
                      <a:pt x="29" y="0"/>
                    </a:moveTo>
                    <a:cubicBezTo>
                      <a:pt x="0" y="0"/>
                      <a:pt x="0" y="0"/>
                      <a:pt x="0" y="0"/>
                    </a:cubicBezTo>
                    <a:cubicBezTo>
                      <a:pt x="0" y="0"/>
                      <a:pt x="0" y="0"/>
                      <a:pt x="0" y="0"/>
                    </a:cubicBezTo>
                    <a:cubicBezTo>
                      <a:pt x="29" y="0"/>
                      <a:pt x="29" y="0"/>
                      <a:pt x="29" y="0"/>
                    </a:cubicBezTo>
                    <a:cubicBezTo>
                      <a:pt x="29" y="0"/>
                      <a:pt x="29" y="0"/>
                      <a:pt x="29"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3" name="Rectangle 20"/>
              <p:cNvSpPr>
                <a:spLocks noChangeArrowheads="1"/>
              </p:cNvSpPr>
              <p:nvPr/>
            </p:nvSpPr>
            <p:spPr bwMode="auto">
              <a:xfrm>
                <a:off x="9441601" y="6646410"/>
                <a:ext cx="7619" cy="220202"/>
              </a:xfrm>
              <a:prstGeom prst="rect">
                <a:avLst/>
              </a:prstGeom>
              <a:solidFill>
                <a:srgbClr val="FBE6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4" name="Rectangle 21"/>
              <p:cNvSpPr>
                <a:spLocks noChangeArrowheads="1"/>
              </p:cNvSpPr>
              <p:nvPr/>
            </p:nvSpPr>
            <p:spPr bwMode="auto">
              <a:xfrm>
                <a:off x="9441601" y="6646410"/>
                <a:ext cx="7619" cy="22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cs typeface="+mn-ea"/>
                  <a:sym typeface="+mn-lt"/>
                </a:endParaRPr>
              </a:p>
            </p:txBody>
          </p:sp>
          <p:sp>
            <p:nvSpPr>
              <p:cNvPr id="65" name="Freeform 22"/>
              <p:cNvSpPr/>
              <p:nvPr/>
            </p:nvSpPr>
            <p:spPr bwMode="auto">
              <a:xfrm>
                <a:off x="9441601" y="6309630"/>
                <a:ext cx="7619" cy="336780"/>
              </a:xfrm>
              <a:custGeom>
                <a:avLst/>
                <a:gdLst>
                  <a:gd name="T0" fmla="*/ 0 w 4"/>
                  <a:gd name="T1" fmla="*/ 0 h 187"/>
                  <a:gd name="T2" fmla="*/ 0 w 4"/>
                  <a:gd name="T3" fmla="*/ 187 h 187"/>
                  <a:gd name="T4" fmla="*/ 4 w 4"/>
                  <a:gd name="T5" fmla="*/ 187 h 187"/>
                  <a:gd name="T6" fmla="*/ 4 w 4"/>
                  <a:gd name="T7" fmla="*/ 12 h 187"/>
                  <a:gd name="T8" fmla="*/ 3 w 4"/>
                  <a:gd name="T9" fmla="*/ 12 h 187"/>
                  <a:gd name="T10" fmla="*/ 0 w 4"/>
                  <a:gd name="T11" fmla="*/ 0 h 187"/>
                </a:gdLst>
                <a:ahLst/>
                <a:cxnLst>
                  <a:cxn ang="0">
                    <a:pos x="T0" y="T1"/>
                  </a:cxn>
                  <a:cxn ang="0">
                    <a:pos x="T2" y="T3"/>
                  </a:cxn>
                  <a:cxn ang="0">
                    <a:pos x="T4" y="T5"/>
                  </a:cxn>
                  <a:cxn ang="0">
                    <a:pos x="T6" y="T7"/>
                  </a:cxn>
                  <a:cxn ang="0">
                    <a:pos x="T8" y="T9"/>
                  </a:cxn>
                  <a:cxn ang="0">
                    <a:pos x="T10" y="T11"/>
                  </a:cxn>
                </a:cxnLst>
                <a:rect l="0" t="0" r="r" b="b"/>
                <a:pathLst>
                  <a:path w="4" h="187">
                    <a:moveTo>
                      <a:pt x="0" y="0"/>
                    </a:moveTo>
                    <a:cubicBezTo>
                      <a:pt x="0" y="187"/>
                      <a:pt x="0" y="187"/>
                      <a:pt x="0" y="187"/>
                    </a:cubicBezTo>
                    <a:cubicBezTo>
                      <a:pt x="4" y="187"/>
                      <a:pt x="4" y="187"/>
                      <a:pt x="4" y="187"/>
                    </a:cubicBezTo>
                    <a:cubicBezTo>
                      <a:pt x="4" y="12"/>
                      <a:pt x="4" y="12"/>
                      <a:pt x="4" y="12"/>
                    </a:cubicBezTo>
                    <a:cubicBezTo>
                      <a:pt x="4" y="12"/>
                      <a:pt x="3" y="12"/>
                      <a:pt x="3" y="12"/>
                    </a:cubicBezTo>
                    <a:cubicBezTo>
                      <a:pt x="0" y="0"/>
                      <a:pt x="0" y="0"/>
                      <a:pt x="0" y="0"/>
                    </a:cubicBezTo>
                  </a:path>
                </a:pathLst>
              </a:custGeom>
              <a:solidFill>
                <a:srgbClr val="ED9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6" name="Freeform 23"/>
              <p:cNvSpPr/>
              <p:nvPr/>
            </p:nvSpPr>
            <p:spPr bwMode="auto">
              <a:xfrm>
                <a:off x="8955480" y="6208292"/>
                <a:ext cx="486121" cy="658320"/>
              </a:xfrm>
              <a:custGeom>
                <a:avLst/>
                <a:gdLst>
                  <a:gd name="T0" fmla="*/ 253 w 270"/>
                  <a:gd name="T1" fmla="*/ 0 h 365"/>
                  <a:gd name="T2" fmla="*/ 164 w 270"/>
                  <a:gd name="T3" fmla="*/ 45 h 365"/>
                  <a:gd name="T4" fmla="*/ 0 w 270"/>
                  <a:gd name="T5" fmla="*/ 45 h 365"/>
                  <a:gd name="T6" fmla="*/ 0 w 270"/>
                  <a:gd name="T7" fmla="*/ 365 h 365"/>
                  <a:gd name="T8" fmla="*/ 270 w 270"/>
                  <a:gd name="T9" fmla="*/ 365 h 365"/>
                  <a:gd name="T10" fmla="*/ 270 w 270"/>
                  <a:gd name="T11" fmla="*/ 243 h 365"/>
                  <a:gd name="T12" fmla="*/ 270 w 270"/>
                  <a:gd name="T13" fmla="*/ 56 h 365"/>
                  <a:gd name="T14" fmla="*/ 253 w 270"/>
                  <a:gd name="T15" fmla="*/ 0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65">
                    <a:moveTo>
                      <a:pt x="253" y="0"/>
                    </a:moveTo>
                    <a:cubicBezTo>
                      <a:pt x="233" y="27"/>
                      <a:pt x="201" y="45"/>
                      <a:pt x="164" y="45"/>
                    </a:cubicBezTo>
                    <a:cubicBezTo>
                      <a:pt x="0" y="45"/>
                      <a:pt x="0" y="45"/>
                      <a:pt x="0" y="45"/>
                    </a:cubicBezTo>
                    <a:cubicBezTo>
                      <a:pt x="0" y="365"/>
                      <a:pt x="0" y="365"/>
                      <a:pt x="0" y="365"/>
                    </a:cubicBezTo>
                    <a:cubicBezTo>
                      <a:pt x="270" y="365"/>
                      <a:pt x="270" y="365"/>
                      <a:pt x="270" y="365"/>
                    </a:cubicBezTo>
                    <a:cubicBezTo>
                      <a:pt x="270" y="243"/>
                      <a:pt x="270" y="243"/>
                      <a:pt x="270" y="243"/>
                    </a:cubicBezTo>
                    <a:cubicBezTo>
                      <a:pt x="270" y="56"/>
                      <a:pt x="270" y="56"/>
                      <a:pt x="270" y="56"/>
                    </a:cubicBezTo>
                    <a:cubicBezTo>
                      <a:pt x="253" y="0"/>
                      <a:pt x="253" y="0"/>
                      <a:pt x="25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7" name="Freeform 24"/>
              <p:cNvSpPr/>
              <p:nvPr/>
            </p:nvSpPr>
            <p:spPr bwMode="auto">
              <a:xfrm>
                <a:off x="8955480" y="6145812"/>
                <a:ext cx="455644" cy="144008"/>
              </a:xfrm>
              <a:custGeom>
                <a:avLst/>
                <a:gdLst>
                  <a:gd name="T0" fmla="*/ 243 w 253"/>
                  <a:gd name="T1" fmla="*/ 0 h 80"/>
                  <a:gd name="T2" fmla="*/ 75 w 253"/>
                  <a:gd name="T3" fmla="*/ 57 h 80"/>
                  <a:gd name="T4" fmla="*/ 48 w 253"/>
                  <a:gd name="T5" fmla="*/ 61 h 80"/>
                  <a:gd name="T6" fmla="*/ 0 w 253"/>
                  <a:gd name="T7" fmla="*/ 46 h 80"/>
                  <a:gd name="T8" fmla="*/ 0 w 253"/>
                  <a:gd name="T9" fmla="*/ 80 h 80"/>
                  <a:gd name="T10" fmla="*/ 164 w 253"/>
                  <a:gd name="T11" fmla="*/ 80 h 80"/>
                  <a:gd name="T12" fmla="*/ 253 w 253"/>
                  <a:gd name="T13" fmla="*/ 35 h 80"/>
                  <a:gd name="T14" fmla="*/ 243 w 253"/>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80">
                    <a:moveTo>
                      <a:pt x="243" y="0"/>
                    </a:moveTo>
                    <a:cubicBezTo>
                      <a:pt x="75" y="57"/>
                      <a:pt x="75" y="57"/>
                      <a:pt x="75" y="57"/>
                    </a:cubicBezTo>
                    <a:cubicBezTo>
                      <a:pt x="66" y="59"/>
                      <a:pt x="57" y="61"/>
                      <a:pt x="48" y="61"/>
                    </a:cubicBezTo>
                    <a:cubicBezTo>
                      <a:pt x="31" y="61"/>
                      <a:pt x="14" y="55"/>
                      <a:pt x="0" y="46"/>
                    </a:cubicBezTo>
                    <a:cubicBezTo>
                      <a:pt x="0" y="80"/>
                      <a:pt x="0" y="80"/>
                      <a:pt x="0" y="80"/>
                    </a:cubicBezTo>
                    <a:cubicBezTo>
                      <a:pt x="164" y="80"/>
                      <a:pt x="164" y="80"/>
                      <a:pt x="164" y="80"/>
                    </a:cubicBezTo>
                    <a:cubicBezTo>
                      <a:pt x="201" y="80"/>
                      <a:pt x="233" y="62"/>
                      <a:pt x="253" y="35"/>
                    </a:cubicBezTo>
                    <a:cubicBezTo>
                      <a:pt x="243" y="0"/>
                      <a:pt x="243" y="0"/>
                      <a:pt x="243"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68" name="Freeform 25"/>
              <p:cNvSpPr>
                <a:spLocks noEditPoints="1"/>
              </p:cNvSpPr>
              <p:nvPr/>
            </p:nvSpPr>
            <p:spPr bwMode="auto">
              <a:xfrm>
                <a:off x="8955480" y="5332816"/>
                <a:ext cx="55622" cy="645368"/>
              </a:xfrm>
              <a:custGeom>
                <a:avLst/>
                <a:gdLst>
                  <a:gd name="T0" fmla="*/ 0 w 31"/>
                  <a:gd name="T1" fmla="*/ 336 h 358"/>
                  <a:gd name="T2" fmla="*/ 0 w 31"/>
                  <a:gd name="T3" fmla="*/ 358 h 358"/>
                  <a:gd name="T4" fmla="*/ 22 w 31"/>
                  <a:gd name="T5" fmla="*/ 348 h 358"/>
                  <a:gd name="T6" fmla="*/ 31 w 31"/>
                  <a:gd name="T7" fmla="*/ 345 h 358"/>
                  <a:gd name="T8" fmla="*/ 0 w 31"/>
                  <a:gd name="T9" fmla="*/ 336 h 358"/>
                  <a:gd name="T10" fmla="*/ 0 w 31"/>
                  <a:gd name="T11" fmla="*/ 169 h 358"/>
                  <a:gd name="T12" fmla="*/ 0 w 31"/>
                  <a:gd name="T13" fmla="*/ 186 h 358"/>
                  <a:gd name="T14" fmla="*/ 12 w 31"/>
                  <a:gd name="T15" fmla="*/ 181 h 358"/>
                  <a:gd name="T16" fmla="*/ 25 w 31"/>
                  <a:gd name="T17" fmla="*/ 177 h 358"/>
                  <a:gd name="T18" fmla="*/ 0 w 31"/>
                  <a:gd name="T19" fmla="*/ 169 h 358"/>
                  <a:gd name="T20" fmla="*/ 0 w 31"/>
                  <a:gd name="T21" fmla="*/ 0 h 358"/>
                  <a:gd name="T22" fmla="*/ 0 w 31"/>
                  <a:gd name="T23" fmla="*/ 18 h 358"/>
                  <a:gd name="T24" fmla="*/ 12 w 31"/>
                  <a:gd name="T25" fmla="*/ 14 h 358"/>
                  <a:gd name="T26" fmla="*/ 27 w 31"/>
                  <a:gd name="T27" fmla="*/ 9 h 358"/>
                  <a:gd name="T28" fmla="*/ 0 w 31"/>
                  <a:gd name="T2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58">
                    <a:moveTo>
                      <a:pt x="0" y="336"/>
                    </a:moveTo>
                    <a:cubicBezTo>
                      <a:pt x="0" y="358"/>
                      <a:pt x="0" y="358"/>
                      <a:pt x="0" y="358"/>
                    </a:cubicBezTo>
                    <a:cubicBezTo>
                      <a:pt x="7" y="354"/>
                      <a:pt x="14" y="350"/>
                      <a:pt x="22" y="348"/>
                    </a:cubicBezTo>
                    <a:cubicBezTo>
                      <a:pt x="31" y="345"/>
                      <a:pt x="31" y="345"/>
                      <a:pt x="31" y="345"/>
                    </a:cubicBezTo>
                    <a:cubicBezTo>
                      <a:pt x="20" y="344"/>
                      <a:pt x="10" y="341"/>
                      <a:pt x="0" y="336"/>
                    </a:cubicBezTo>
                    <a:moveTo>
                      <a:pt x="0" y="169"/>
                    </a:moveTo>
                    <a:cubicBezTo>
                      <a:pt x="0" y="186"/>
                      <a:pt x="0" y="186"/>
                      <a:pt x="0" y="186"/>
                    </a:cubicBezTo>
                    <a:cubicBezTo>
                      <a:pt x="4" y="184"/>
                      <a:pt x="8" y="182"/>
                      <a:pt x="12" y="181"/>
                    </a:cubicBezTo>
                    <a:cubicBezTo>
                      <a:pt x="25" y="177"/>
                      <a:pt x="25" y="177"/>
                      <a:pt x="25" y="177"/>
                    </a:cubicBezTo>
                    <a:cubicBezTo>
                      <a:pt x="16" y="175"/>
                      <a:pt x="8" y="173"/>
                      <a:pt x="0" y="169"/>
                    </a:cubicBezTo>
                    <a:moveTo>
                      <a:pt x="0" y="0"/>
                    </a:moveTo>
                    <a:cubicBezTo>
                      <a:pt x="0" y="18"/>
                      <a:pt x="0" y="18"/>
                      <a:pt x="0" y="18"/>
                    </a:cubicBezTo>
                    <a:cubicBezTo>
                      <a:pt x="4" y="17"/>
                      <a:pt x="8" y="15"/>
                      <a:pt x="12" y="14"/>
                    </a:cubicBezTo>
                    <a:cubicBezTo>
                      <a:pt x="27" y="9"/>
                      <a:pt x="27" y="9"/>
                      <a:pt x="27" y="9"/>
                    </a:cubicBezTo>
                    <a:cubicBezTo>
                      <a:pt x="18" y="7"/>
                      <a:pt x="9" y="4"/>
                      <a:pt x="0" y="0"/>
                    </a:cubicBezTo>
                  </a:path>
                </a:pathLst>
              </a:custGeom>
              <a:solidFill>
                <a:srgbClr val="1397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69" name="Freeform 26"/>
              <p:cNvSpPr>
                <a:spLocks noEditPoints="1"/>
              </p:cNvSpPr>
              <p:nvPr/>
            </p:nvSpPr>
            <p:spPr bwMode="auto">
              <a:xfrm>
                <a:off x="9465221" y="5904275"/>
                <a:ext cx="172962" cy="410689"/>
              </a:xfrm>
              <a:custGeom>
                <a:avLst/>
                <a:gdLst>
                  <a:gd name="T0" fmla="*/ 63 w 96"/>
                  <a:gd name="T1" fmla="*/ 148 h 228"/>
                  <a:gd name="T2" fmla="*/ 0 w 96"/>
                  <a:gd name="T3" fmla="*/ 228 h 228"/>
                  <a:gd name="T4" fmla="*/ 63 w 96"/>
                  <a:gd name="T5" fmla="*/ 148 h 228"/>
                  <a:gd name="T6" fmla="*/ 63 w 96"/>
                  <a:gd name="T7" fmla="*/ 148 h 228"/>
                  <a:gd name="T8" fmla="*/ 63 w 96"/>
                  <a:gd name="T9" fmla="*/ 148 h 228"/>
                  <a:gd name="T10" fmla="*/ 63 w 96"/>
                  <a:gd name="T11" fmla="*/ 148 h 228"/>
                  <a:gd name="T12" fmla="*/ 63 w 96"/>
                  <a:gd name="T13" fmla="*/ 148 h 228"/>
                  <a:gd name="T14" fmla="*/ 63 w 96"/>
                  <a:gd name="T15" fmla="*/ 148 h 228"/>
                  <a:gd name="T16" fmla="*/ 63 w 96"/>
                  <a:gd name="T17" fmla="*/ 148 h 228"/>
                  <a:gd name="T18" fmla="*/ 96 w 96"/>
                  <a:gd name="T19" fmla="*/ 1 h 228"/>
                  <a:gd name="T20" fmla="*/ 96 w 96"/>
                  <a:gd name="T21" fmla="*/ 1 h 228"/>
                  <a:gd name="T22" fmla="*/ 96 w 96"/>
                  <a:gd name="T23" fmla="*/ 1 h 228"/>
                  <a:gd name="T24" fmla="*/ 96 w 96"/>
                  <a:gd name="T25" fmla="*/ 0 h 228"/>
                  <a:gd name="T26" fmla="*/ 96 w 96"/>
                  <a:gd name="T27" fmla="*/ 0 h 228"/>
                  <a:gd name="T28" fmla="*/ 96 w 96"/>
                  <a:gd name="T29" fmla="*/ 0 h 228"/>
                  <a:gd name="T30" fmla="*/ 96 w 96"/>
                  <a:gd name="T31" fmla="*/ 0 h 228"/>
                  <a:gd name="T32" fmla="*/ 96 w 96"/>
                  <a:gd name="T33" fmla="*/ 0 h 228"/>
                  <a:gd name="T34" fmla="*/ 96 w 96"/>
                  <a:gd name="T35" fmla="*/ 0 h 228"/>
                  <a:gd name="T36" fmla="*/ 96 w 96"/>
                  <a:gd name="T37" fmla="*/ 0 h 228"/>
                  <a:gd name="T38" fmla="*/ 96 w 96"/>
                  <a:gd name="T39" fmla="*/ 0 h 228"/>
                  <a:gd name="T40" fmla="*/ 96 w 96"/>
                  <a:gd name="T41" fmla="*/ 0 h 228"/>
                  <a:gd name="T42" fmla="*/ 96 w 96"/>
                  <a:gd name="T43" fmla="*/ 0 h 228"/>
                  <a:gd name="T44" fmla="*/ 96 w 96"/>
                  <a:gd name="T45" fmla="*/ 0 h 228"/>
                  <a:gd name="T46" fmla="*/ 96 w 96"/>
                  <a:gd name="T47" fmla="*/ 0 h 228"/>
                  <a:gd name="T48" fmla="*/ 96 w 96"/>
                  <a:gd name="T4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228">
                    <a:moveTo>
                      <a:pt x="63" y="148"/>
                    </a:moveTo>
                    <a:cubicBezTo>
                      <a:pt x="40" y="184"/>
                      <a:pt x="13" y="213"/>
                      <a:pt x="0" y="228"/>
                    </a:cubicBezTo>
                    <a:cubicBezTo>
                      <a:pt x="13" y="213"/>
                      <a:pt x="40" y="184"/>
                      <a:pt x="63" y="148"/>
                    </a:cubicBezTo>
                    <a:moveTo>
                      <a:pt x="63" y="148"/>
                    </a:moveTo>
                    <a:cubicBezTo>
                      <a:pt x="63" y="148"/>
                      <a:pt x="63" y="148"/>
                      <a:pt x="63" y="148"/>
                    </a:cubicBezTo>
                    <a:cubicBezTo>
                      <a:pt x="63" y="148"/>
                      <a:pt x="63" y="148"/>
                      <a:pt x="63" y="148"/>
                    </a:cubicBezTo>
                    <a:moveTo>
                      <a:pt x="63" y="148"/>
                    </a:moveTo>
                    <a:cubicBezTo>
                      <a:pt x="63" y="148"/>
                      <a:pt x="63" y="148"/>
                      <a:pt x="63" y="148"/>
                    </a:cubicBezTo>
                    <a:cubicBezTo>
                      <a:pt x="63" y="148"/>
                      <a:pt x="63" y="148"/>
                      <a:pt x="63" y="148"/>
                    </a:cubicBezTo>
                    <a:moveTo>
                      <a:pt x="96" y="1"/>
                    </a:moveTo>
                    <a:cubicBezTo>
                      <a:pt x="96" y="1"/>
                      <a:pt x="96" y="1"/>
                      <a:pt x="96" y="1"/>
                    </a:cubicBezTo>
                    <a:cubicBezTo>
                      <a:pt x="96" y="1"/>
                      <a:pt x="96" y="1"/>
                      <a:pt x="96" y="1"/>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moveTo>
                      <a:pt x="96" y="0"/>
                    </a:moveTo>
                    <a:cubicBezTo>
                      <a:pt x="96" y="0"/>
                      <a:pt x="96" y="0"/>
                      <a:pt x="96" y="0"/>
                    </a:cubicBezTo>
                    <a:cubicBezTo>
                      <a:pt x="96" y="0"/>
                      <a:pt x="96" y="0"/>
                      <a:pt x="96" y="0"/>
                    </a:cubicBezTo>
                    <a:cubicBezTo>
                      <a:pt x="96" y="0"/>
                      <a:pt x="96" y="0"/>
                      <a:pt x="96" y="0"/>
                    </a:cubicBezTo>
                  </a:path>
                </a:pathLst>
              </a:custGeom>
              <a:solidFill>
                <a:srgbClr val="FBE6E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0" name="Freeform 27"/>
              <p:cNvSpPr>
                <a:spLocks noEditPoints="1"/>
              </p:cNvSpPr>
              <p:nvPr/>
            </p:nvSpPr>
            <p:spPr bwMode="auto">
              <a:xfrm>
                <a:off x="9393599" y="5853225"/>
                <a:ext cx="277348" cy="477740"/>
              </a:xfrm>
              <a:custGeom>
                <a:avLst/>
                <a:gdLst>
                  <a:gd name="T0" fmla="*/ 136 w 154"/>
                  <a:gd name="T1" fmla="*/ 28 h 265"/>
                  <a:gd name="T2" fmla="*/ 141 w 154"/>
                  <a:gd name="T3" fmla="*/ 55 h 265"/>
                  <a:gd name="T4" fmla="*/ 83 w 154"/>
                  <a:gd name="T5" fmla="*/ 135 h 265"/>
                  <a:gd name="T6" fmla="*/ 0 w 154"/>
                  <a:gd name="T7" fmla="*/ 162 h 265"/>
                  <a:gd name="T8" fmla="*/ 10 w 154"/>
                  <a:gd name="T9" fmla="*/ 197 h 265"/>
                  <a:gd name="T10" fmla="*/ 27 w 154"/>
                  <a:gd name="T11" fmla="*/ 253 h 265"/>
                  <a:gd name="T12" fmla="*/ 30 w 154"/>
                  <a:gd name="T13" fmla="*/ 265 h 265"/>
                  <a:gd name="T14" fmla="*/ 31 w 154"/>
                  <a:gd name="T15" fmla="*/ 265 h 265"/>
                  <a:gd name="T16" fmla="*/ 31 w 154"/>
                  <a:gd name="T17" fmla="*/ 265 h 265"/>
                  <a:gd name="T18" fmla="*/ 40 w 154"/>
                  <a:gd name="T19" fmla="*/ 256 h 265"/>
                  <a:gd name="T20" fmla="*/ 103 w 154"/>
                  <a:gd name="T21" fmla="*/ 176 h 265"/>
                  <a:gd name="T22" fmla="*/ 103 w 154"/>
                  <a:gd name="T23" fmla="*/ 176 h 265"/>
                  <a:gd name="T24" fmla="*/ 103 w 154"/>
                  <a:gd name="T25" fmla="*/ 176 h 265"/>
                  <a:gd name="T26" fmla="*/ 103 w 154"/>
                  <a:gd name="T27" fmla="*/ 176 h 265"/>
                  <a:gd name="T28" fmla="*/ 103 w 154"/>
                  <a:gd name="T29" fmla="*/ 176 h 265"/>
                  <a:gd name="T30" fmla="*/ 136 w 154"/>
                  <a:gd name="T31" fmla="*/ 29 h 265"/>
                  <a:gd name="T32" fmla="*/ 136 w 154"/>
                  <a:gd name="T33" fmla="*/ 29 h 265"/>
                  <a:gd name="T34" fmla="*/ 136 w 154"/>
                  <a:gd name="T35" fmla="*/ 28 h 265"/>
                  <a:gd name="T36" fmla="*/ 136 w 154"/>
                  <a:gd name="T37" fmla="*/ 28 h 265"/>
                  <a:gd name="T38" fmla="*/ 136 w 154"/>
                  <a:gd name="T39" fmla="*/ 28 h 265"/>
                  <a:gd name="T40" fmla="*/ 136 w 154"/>
                  <a:gd name="T41" fmla="*/ 28 h 265"/>
                  <a:gd name="T42" fmla="*/ 136 w 154"/>
                  <a:gd name="T43" fmla="*/ 28 h 265"/>
                  <a:gd name="T44" fmla="*/ 136 w 154"/>
                  <a:gd name="T45" fmla="*/ 28 h 265"/>
                  <a:gd name="T46" fmla="*/ 136 w 154"/>
                  <a:gd name="T47" fmla="*/ 28 h 265"/>
                  <a:gd name="T48" fmla="*/ 136 w 154"/>
                  <a:gd name="T49" fmla="*/ 28 h 265"/>
                  <a:gd name="T50" fmla="*/ 121 w 154"/>
                  <a:gd name="T51" fmla="*/ 0 h 265"/>
                  <a:gd name="T52" fmla="*/ 124 w 154"/>
                  <a:gd name="T53" fmla="*/ 4 h 265"/>
                  <a:gd name="T54" fmla="*/ 121 w 154"/>
                  <a:gd name="T55"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 h="265">
                    <a:moveTo>
                      <a:pt x="136" y="28"/>
                    </a:moveTo>
                    <a:cubicBezTo>
                      <a:pt x="139" y="37"/>
                      <a:pt x="141" y="46"/>
                      <a:pt x="141" y="55"/>
                    </a:cubicBezTo>
                    <a:cubicBezTo>
                      <a:pt x="141" y="90"/>
                      <a:pt x="118" y="123"/>
                      <a:pt x="83" y="135"/>
                    </a:cubicBezTo>
                    <a:cubicBezTo>
                      <a:pt x="0" y="162"/>
                      <a:pt x="0" y="162"/>
                      <a:pt x="0" y="162"/>
                    </a:cubicBezTo>
                    <a:cubicBezTo>
                      <a:pt x="10" y="197"/>
                      <a:pt x="10" y="197"/>
                      <a:pt x="10" y="197"/>
                    </a:cubicBezTo>
                    <a:cubicBezTo>
                      <a:pt x="27" y="253"/>
                      <a:pt x="27" y="253"/>
                      <a:pt x="27" y="253"/>
                    </a:cubicBezTo>
                    <a:cubicBezTo>
                      <a:pt x="30" y="265"/>
                      <a:pt x="30" y="265"/>
                      <a:pt x="30" y="265"/>
                    </a:cubicBezTo>
                    <a:cubicBezTo>
                      <a:pt x="30" y="265"/>
                      <a:pt x="31" y="265"/>
                      <a:pt x="31" y="265"/>
                    </a:cubicBezTo>
                    <a:cubicBezTo>
                      <a:pt x="31" y="265"/>
                      <a:pt x="31" y="265"/>
                      <a:pt x="31" y="265"/>
                    </a:cubicBezTo>
                    <a:cubicBezTo>
                      <a:pt x="32" y="264"/>
                      <a:pt x="35" y="260"/>
                      <a:pt x="40" y="256"/>
                    </a:cubicBezTo>
                    <a:cubicBezTo>
                      <a:pt x="53" y="241"/>
                      <a:pt x="80" y="212"/>
                      <a:pt x="103" y="176"/>
                    </a:cubicBezTo>
                    <a:cubicBezTo>
                      <a:pt x="103" y="176"/>
                      <a:pt x="103" y="176"/>
                      <a:pt x="103" y="176"/>
                    </a:cubicBezTo>
                    <a:cubicBezTo>
                      <a:pt x="103" y="176"/>
                      <a:pt x="103" y="176"/>
                      <a:pt x="103" y="176"/>
                    </a:cubicBezTo>
                    <a:cubicBezTo>
                      <a:pt x="103" y="176"/>
                      <a:pt x="103" y="176"/>
                      <a:pt x="103" y="176"/>
                    </a:cubicBezTo>
                    <a:cubicBezTo>
                      <a:pt x="103" y="176"/>
                      <a:pt x="103" y="176"/>
                      <a:pt x="103" y="176"/>
                    </a:cubicBezTo>
                    <a:cubicBezTo>
                      <a:pt x="131" y="130"/>
                      <a:pt x="154" y="75"/>
                      <a:pt x="136" y="29"/>
                    </a:cubicBezTo>
                    <a:cubicBezTo>
                      <a:pt x="136" y="29"/>
                      <a:pt x="136" y="29"/>
                      <a:pt x="136" y="29"/>
                    </a:cubicBezTo>
                    <a:cubicBezTo>
                      <a:pt x="136" y="29"/>
                      <a:pt x="136" y="29"/>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moveTo>
                      <a:pt x="121" y="0"/>
                    </a:moveTo>
                    <a:cubicBezTo>
                      <a:pt x="122" y="2"/>
                      <a:pt x="123" y="3"/>
                      <a:pt x="124" y="4"/>
                    </a:cubicBezTo>
                    <a:cubicBezTo>
                      <a:pt x="123" y="3"/>
                      <a:pt x="122" y="2"/>
                      <a:pt x="121"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1" name="Freeform 28"/>
              <p:cNvSpPr/>
              <p:nvPr/>
            </p:nvSpPr>
            <p:spPr bwMode="auto">
              <a:xfrm>
                <a:off x="8854142" y="4877173"/>
                <a:ext cx="793185" cy="491454"/>
              </a:xfrm>
              <a:custGeom>
                <a:avLst/>
                <a:gdLst>
                  <a:gd name="T0" fmla="*/ 425 w 440"/>
                  <a:gd name="T1" fmla="*/ 67 h 273"/>
                  <a:gd name="T2" fmla="*/ 372 w 440"/>
                  <a:gd name="T3" fmla="*/ 174 h 273"/>
                  <a:gd name="T4" fmla="*/ 121 w 440"/>
                  <a:gd name="T5" fmla="*/ 258 h 273"/>
                  <a:gd name="T6" fmla="*/ 15 w 440"/>
                  <a:gd name="T7" fmla="*/ 205 h 273"/>
                  <a:gd name="T8" fmla="*/ 68 w 440"/>
                  <a:gd name="T9" fmla="*/ 98 h 273"/>
                  <a:gd name="T10" fmla="*/ 319 w 440"/>
                  <a:gd name="T11" fmla="*/ 14 h 273"/>
                  <a:gd name="T12" fmla="*/ 425 w 440"/>
                  <a:gd name="T13" fmla="*/ 67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2" name="Freeform 29"/>
              <p:cNvSpPr/>
              <p:nvPr/>
            </p:nvSpPr>
            <p:spPr bwMode="auto">
              <a:xfrm>
                <a:off x="8854142" y="5179665"/>
                <a:ext cx="793185" cy="492217"/>
              </a:xfrm>
              <a:custGeom>
                <a:avLst/>
                <a:gdLst>
                  <a:gd name="T0" fmla="*/ 425 w 440"/>
                  <a:gd name="T1" fmla="*/ 68 h 273"/>
                  <a:gd name="T2" fmla="*/ 372 w 440"/>
                  <a:gd name="T3" fmla="*/ 174 h 273"/>
                  <a:gd name="T4" fmla="*/ 121 w 440"/>
                  <a:gd name="T5" fmla="*/ 258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4"/>
                    </a:cubicBezTo>
                    <a:cubicBezTo>
                      <a:pt x="121" y="258"/>
                      <a:pt x="121" y="258"/>
                      <a:pt x="121" y="258"/>
                    </a:cubicBezTo>
                    <a:cubicBezTo>
                      <a:pt x="77" y="273"/>
                      <a:pt x="29" y="249"/>
                      <a:pt x="15" y="205"/>
                    </a:cubicBezTo>
                    <a:cubicBezTo>
                      <a:pt x="0" y="161"/>
                      <a:pt x="24" y="113"/>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3" name="Freeform 30"/>
              <p:cNvSpPr/>
              <p:nvPr/>
            </p:nvSpPr>
            <p:spPr bwMode="auto">
              <a:xfrm>
                <a:off x="8872428" y="5781602"/>
                <a:ext cx="793185" cy="492217"/>
              </a:xfrm>
              <a:custGeom>
                <a:avLst/>
                <a:gdLst>
                  <a:gd name="T0" fmla="*/ 425 w 440"/>
                  <a:gd name="T1" fmla="*/ 68 h 273"/>
                  <a:gd name="T2" fmla="*/ 372 w 440"/>
                  <a:gd name="T3" fmla="*/ 175 h 273"/>
                  <a:gd name="T4" fmla="*/ 121 w 440"/>
                  <a:gd name="T5" fmla="*/ 259 h 273"/>
                  <a:gd name="T6" fmla="*/ 15 w 440"/>
                  <a:gd name="T7" fmla="*/ 205 h 273"/>
                  <a:gd name="T8" fmla="*/ 68 w 440"/>
                  <a:gd name="T9" fmla="*/ 99 h 273"/>
                  <a:gd name="T10" fmla="*/ 319 w 440"/>
                  <a:gd name="T11" fmla="*/ 15 h 273"/>
                  <a:gd name="T12" fmla="*/ 425 w 440"/>
                  <a:gd name="T13" fmla="*/ 68 h 273"/>
                </a:gdLst>
                <a:ahLst/>
                <a:cxnLst>
                  <a:cxn ang="0">
                    <a:pos x="T0" y="T1"/>
                  </a:cxn>
                  <a:cxn ang="0">
                    <a:pos x="T2" y="T3"/>
                  </a:cxn>
                  <a:cxn ang="0">
                    <a:pos x="T4" y="T5"/>
                  </a:cxn>
                  <a:cxn ang="0">
                    <a:pos x="T6" y="T7"/>
                  </a:cxn>
                  <a:cxn ang="0">
                    <a:pos x="T8" y="T9"/>
                  </a:cxn>
                  <a:cxn ang="0">
                    <a:pos x="T10" y="T11"/>
                  </a:cxn>
                  <a:cxn ang="0">
                    <a:pos x="T12" y="T13"/>
                  </a:cxn>
                </a:cxnLst>
                <a:rect l="0" t="0" r="r" b="b"/>
                <a:pathLst>
                  <a:path w="440" h="273">
                    <a:moveTo>
                      <a:pt x="425" y="68"/>
                    </a:moveTo>
                    <a:cubicBezTo>
                      <a:pt x="440" y="112"/>
                      <a:pt x="416" y="160"/>
                      <a:pt x="372" y="175"/>
                    </a:cubicBezTo>
                    <a:cubicBezTo>
                      <a:pt x="121" y="259"/>
                      <a:pt x="121" y="259"/>
                      <a:pt x="121" y="259"/>
                    </a:cubicBezTo>
                    <a:cubicBezTo>
                      <a:pt x="77" y="273"/>
                      <a:pt x="29" y="249"/>
                      <a:pt x="15" y="205"/>
                    </a:cubicBezTo>
                    <a:cubicBezTo>
                      <a:pt x="0" y="161"/>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4" name="Freeform 31"/>
              <p:cNvSpPr/>
              <p:nvPr/>
            </p:nvSpPr>
            <p:spPr bwMode="auto">
              <a:xfrm>
                <a:off x="8854142" y="5480634"/>
                <a:ext cx="793185" cy="493741"/>
              </a:xfrm>
              <a:custGeom>
                <a:avLst/>
                <a:gdLst>
                  <a:gd name="T0" fmla="*/ 425 w 440"/>
                  <a:gd name="T1" fmla="*/ 68 h 274"/>
                  <a:gd name="T2" fmla="*/ 372 w 440"/>
                  <a:gd name="T3" fmla="*/ 175 h 274"/>
                  <a:gd name="T4" fmla="*/ 121 w 440"/>
                  <a:gd name="T5" fmla="*/ 259 h 274"/>
                  <a:gd name="T6" fmla="*/ 15 w 440"/>
                  <a:gd name="T7" fmla="*/ 206 h 274"/>
                  <a:gd name="T8" fmla="*/ 68 w 440"/>
                  <a:gd name="T9" fmla="*/ 99 h 274"/>
                  <a:gd name="T10" fmla="*/ 319 w 440"/>
                  <a:gd name="T11" fmla="*/ 15 h 274"/>
                  <a:gd name="T12" fmla="*/ 425 w 440"/>
                  <a:gd name="T13" fmla="*/ 68 h 274"/>
                </a:gdLst>
                <a:ahLst/>
                <a:cxnLst>
                  <a:cxn ang="0">
                    <a:pos x="T0" y="T1"/>
                  </a:cxn>
                  <a:cxn ang="0">
                    <a:pos x="T2" y="T3"/>
                  </a:cxn>
                  <a:cxn ang="0">
                    <a:pos x="T4" y="T5"/>
                  </a:cxn>
                  <a:cxn ang="0">
                    <a:pos x="T6" y="T7"/>
                  </a:cxn>
                  <a:cxn ang="0">
                    <a:pos x="T8" y="T9"/>
                  </a:cxn>
                  <a:cxn ang="0">
                    <a:pos x="T10" y="T11"/>
                  </a:cxn>
                  <a:cxn ang="0">
                    <a:pos x="T12" y="T13"/>
                  </a:cxn>
                </a:cxnLst>
                <a:rect l="0" t="0" r="r" b="b"/>
                <a:pathLst>
                  <a:path w="440" h="274">
                    <a:moveTo>
                      <a:pt x="425" y="68"/>
                    </a:moveTo>
                    <a:cubicBezTo>
                      <a:pt x="440" y="112"/>
                      <a:pt x="416" y="160"/>
                      <a:pt x="372" y="175"/>
                    </a:cubicBezTo>
                    <a:cubicBezTo>
                      <a:pt x="121" y="259"/>
                      <a:pt x="121" y="259"/>
                      <a:pt x="121" y="259"/>
                    </a:cubicBezTo>
                    <a:cubicBezTo>
                      <a:pt x="77" y="274"/>
                      <a:pt x="29" y="250"/>
                      <a:pt x="15" y="206"/>
                    </a:cubicBezTo>
                    <a:cubicBezTo>
                      <a:pt x="0" y="162"/>
                      <a:pt x="24" y="114"/>
                      <a:pt x="68" y="99"/>
                    </a:cubicBezTo>
                    <a:cubicBezTo>
                      <a:pt x="319" y="15"/>
                      <a:pt x="319" y="15"/>
                      <a:pt x="319" y="15"/>
                    </a:cubicBezTo>
                    <a:cubicBezTo>
                      <a:pt x="363" y="0"/>
                      <a:pt x="410" y="24"/>
                      <a:pt x="425" y="68"/>
                    </a:cubicBezTo>
                  </a:path>
                </a:pathLst>
              </a:custGeom>
              <a:solidFill>
                <a:srgbClr val="F1AC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75" name="Freeform 32"/>
              <p:cNvSpPr/>
              <p:nvPr/>
            </p:nvSpPr>
            <p:spPr bwMode="auto">
              <a:xfrm>
                <a:off x="8872428" y="4894698"/>
                <a:ext cx="756612" cy="454119"/>
              </a:xfrm>
              <a:custGeom>
                <a:avLst/>
                <a:gdLst>
                  <a:gd name="T0" fmla="*/ 335 w 420"/>
                  <a:gd name="T1" fmla="*/ 0 h 252"/>
                  <a:gd name="T2" fmla="*/ 309 w 420"/>
                  <a:gd name="T3" fmla="*/ 4 h 252"/>
                  <a:gd name="T4" fmla="*/ 145 w 420"/>
                  <a:gd name="T5" fmla="*/ 59 h 252"/>
                  <a:gd name="T6" fmla="*/ 58 w 420"/>
                  <a:gd name="T7" fmla="*/ 88 h 252"/>
                  <a:gd name="T8" fmla="*/ 11 w 420"/>
                  <a:gd name="T9" fmla="*/ 126 h 252"/>
                  <a:gd name="T10" fmla="*/ 0 w 420"/>
                  <a:gd name="T11" fmla="*/ 168 h 252"/>
                  <a:gd name="T12" fmla="*/ 5 w 420"/>
                  <a:gd name="T13" fmla="*/ 195 h 252"/>
                  <a:gd name="T14" fmla="*/ 73 w 420"/>
                  <a:gd name="T15" fmla="*/ 252 h 252"/>
                  <a:gd name="T16" fmla="*/ 309 w 420"/>
                  <a:gd name="T17" fmla="*/ 173 h 252"/>
                  <a:gd name="T18" fmla="*/ 335 w 420"/>
                  <a:gd name="T19" fmla="*/ 168 h 252"/>
                  <a:gd name="T20" fmla="*/ 347 w 420"/>
                  <a:gd name="T21" fmla="*/ 169 h 252"/>
                  <a:gd name="T22" fmla="*/ 362 w 420"/>
                  <a:gd name="T23" fmla="*/ 164 h 252"/>
                  <a:gd name="T24" fmla="*/ 420 w 420"/>
                  <a:gd name="T25" fmla="*/ 84 h 252"/>
                  <a:gd name="T26" fmla="*/ 415 w 420"/>
                  <a:gd name="T27" fmla="*/ 57 h 252"/>
                  <a:gd name="T28" fmla="*/ 335 w 42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2">
                    <a:moveTo>
                      <a:pt x="335" y="0"/>
                    </a:moveTo>
                    <a:cubicBezTo>
                      <a:pt x="326" y="0"/>
                      <a:pt x="317" y="1"/>
                      <a:pt x="309" y="4"/>
                    </a:cubicBezTo>
                    <a:cubicBezTo>
                      <a:pt x="145" y="59"/>
                      <a:pt x="145" y="59"/>
                      <a:pt x="145" y="59"/>
                    </a:cubicBezTo>
                    <a:cubicBezTo>
                      <a:pt x="58" y="88"/>
                      <a:pt x="58" y="88"/>
                      <a:pt x="58" y="88"/>
                    </a:cubicBezTo>
                    <a:cubicBezTo>
                      <a:pt x="37" y="95"/>
                      <a:pt x="21" y="109"/>
                      <a:pt x="11" y="126"/>
                    </a:cubicBezTo>
                    <a:cubicBezTo>
                      <a:pt x="4" y="139"/>
                      <a:pt x="0" y="153"/>
                      <a:pt x="0" y="168"/>
                    </a:cubicBezTo>
                    <a:cubicBezTo>
                      <a:pt x="0" y="177"/>
                      <a:pt x="2" y="186"/>
                      <a:pt x="5" y="195"/>
                    </a:cubicBezTo>
                    <a:cubicBezTo>
                      <a:pt x="15" y="226"/>
                      <a:pt x="42" y="247"/>
                      <a:pt x="73" y="252"/>
                    </a:cubicBezTo>
                    <a:cubicBezTo>
                      <a:pt x="309" y="173"/>
                      <a:pt x="309" y="173"/>
                      <a:pt x="309" y="173"/>
                    </a:cubicBezTo>
                    <a:cubicBezTo>
                      <a:pt x="317" y="170"/>
                      <a:pt x="326" y="168"/>
                      <a:pt x="335" y="168"/>
                    </a:cubicBezTo>
                    <a:cubicBezTo>
                      <a:pt x="339" y="168"/>
                      <a:pt x="343" y="169"/>
                      <a:pt x="347" y="169"/>
                    </a:cubicBezTo>
                    <a:cubicBezTo>
                      <a:pt x="362" y="164"/>
                      <a:pt x="362" y="164"/>
                      <a:pt x="362" y="164"/>
                    </a:cubicBezTo>
                    <a:cubicBezTo>
                      <a:pt x="397" y="152"/>
                      <a:pt x="420" y="119"/>
                      <a:pt x="420" y="84"/>
                    </a:cubicBezTo>
                    <a:cubicBezTo>
                      <a:pt x="420" y="75"/>
                      <a:pt x="418" y="66"/>
                      <a:pt x="415" y="57"/>
                    </a:cubicBezTo>
                    <a:cubicBezTo>
                      <a:pt x="403" y="22"/>
                      <a:pt x="371" y="0"/>
                      <a:pt x="335"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6" name="Freeform 33"/>
              <p:cNvSpPr/>
              <p:nvPr/>
            </p:nvSpPr>
            <p:spPr bwMode="auto">
              <a:xfrm>
                <a:off x="8872428" y="5199476"/>
                <a:ext cx="756612" cy="452596"/>
              </a:xfrm>
              <a:custGeom>
                <a:avLst/>
                <a:gdLst>
                  <a:gd name="T0" fmla="*/ 347 w 420"/>
                  <a:gd name="T1" fmla="*/ 0 h 251"/>
                  <a:gd name="T2" fmla="*/ 111 w 420"/>
                  <a:gd name="T3" fmla="*/ 79 h 251"/>
                  <a:gd name="T4" fmla="*/ 84 w 420"/>
                  <a:gd name="T5" fmla="*/ 83 h 251"/>
                  <a:gd name="T6" fmla="*/ 73 w 420"/>
                  <a:gd name="T7" fmla="*/ 83 h 251"/>
                  <a:gd name="T8" fmla="*/ 58 w 420"/>
                  <a:gd name="T9" fmla="*/ 88 h 251"/>
                  <a:gd name="T10" fmla="*/ 0 w 420"/>
                  <a:gd name="T11" fmla="*/ 168 h 251"/>
                  <a:gd name="T12" fmla="*/ 5 w 420"/>
                  <a:gd name="T13" fmla="*/ 194 h 251"/>
                  <a:gd name="T14" fmla="*/ 71 w 420"/>
                  <a:gd name="T15" fmla="*/ 251 h 251"/>
                  <a:gd name="T16" fmla="*/ 309 w 420"/>
                  <a:gd name="T17" fmla="*/ 171 h 251"/>
                  <a:gd name="T18" fmla="*/ 335 w 420"/>
                  <a:gd name="T19" fmla="*/ 167 h 251"/>
                  <a:gd name="T20" fmla="*/ 349 w 420"/>
                  <a:gd name="T21" fmla="*/ 168 h 251"/>
                  <a:gd name="T22" fmla="*/ 362 w 420"/>
                  <a:gd name="T23" fmla="*/ 163 h 251"/>
                  <a:gd name="T24" fmla="*/ 420 w 420"/>
                  <a:gd name="T25" fmla="*/ 84 h 251"/>
                  <a:gd name="T26" fmla="*/ 415 w 420"/>
                  <a:gd name="T27" fmla="*/ 57 h 251"/>
                  <a:gd name="T28" fmla="*/ 347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7" y="0"/>
                    </a:moveTo>
                    <a:cubicBezTo>
                      <a:pt x="111" y="79"/>
                      <a:pt x="111" y="79"/>
                      <a:pt x="111" y="79"/>
                    </a:cubicBezTo>
                    <a:cubicBezTo>
                      <a:pt x="102" y="82"/>
                      <a:pt x="93" y="83"/>
                      <a:pt x="84" y="83"/>
                    </a:cubicBezTo>
                    <a:cubicBezTo>
                      <a:pt x="81" y="83"/>
                      <a:pt x="77" y="83"/>
                      <a:pt x="73" y="83"/>
                    </a:cubicBezTo>
                    <a:cubicBezTo>
                      <a:pt x="58" y="88"/>
                      <a:pt x="58" y="88"/>
                      <a:pt x="58" y="88"/>
                    </a:cubicBezTo>
                    <a:cubicBezTo>
                      <a:pt x="23" y="100"/>
                      <a:pt x="0" y="132"/>
                      <a:pt x="0" y="168"/>
                    </a:cubicBezTo>
                    <a:cubicBezTo>
                      <a:pt x="0" y="176"/>
                      <a:pt x="2" y="185"/>
                      <a:pt x="5" y="194"/>
                    </a:cubicBezTo>
                    <a:cubicBezTo>
                      <a:pt x="15" y="225"/>
                      <a:pt x="41" y="246"/>
                      <a:pt x="71" y="251"/>
                    </a:cubicBezTo>
                    <a:cubicBezTo>
                      <a:pt x="309" y="171"/>
                      <a:pt x="309" y="171"/>
                      <a:pt x="309" y="171"/>
                    </a:cubicBezTo>
                    <a:cubicBezTo>
                      <a:pt x="317" y="168"/>
                      <a:pt x="326" y="167"/>
                      <a:pt x="335" y="167"/>
                    </a:cubicBezTo>
                    <a:cubicBezTo>
                      <a:pt x="340" y="167"/>
                      <a:pt x="344" y="167"/>
                      <a:pt x="349" y="168"/>
                    </a:cubicBezTo>
                    <a:cubicBezTo>
                      <a:pt x="362" y="163"/>
                      <a:pt x="362" y="163"/>
                      <a:pt x="362" y="163"/>
                    </a:cubicBezTo>
                    <a:cubicBezTo>
                      <a:pt x="397" y="152"/>
                      <a:pt x="420" y="119"/>
                      <a:pt x="420" y="84"/>
                    </a:cubicBezTo>
                    <a:cubicBezTo>
                      <a:pt x="420" y="75"/>
                      <a:pt x="418" y="66"/>
                      <a:pt x="415" y="57"/>
                    </a:cubicBezTo>
                    <a:cubicBezTo>
                      <a:pt x="405" y="25"/>
                      <a:pt x="377" y="4"/>
                      <a:pt x="347"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7" name="Freeform 34"/>
              <p:cNvSpPr/>
              <p:nvPr/>
            </p:nvSpPr>
            <p:spPr bwMode="auto">
              <a:xfrm>
                <a:off x="9004245" y="5197951"/>
                <a:ext cx="493741" cy="150866"/>
              </a:xfrm>
              <a:custGeom>
                <a:avLst/>
                <a:gdLst>
                  <a:gd name="T0" fmla="*/ 262 w 274"/>
                  <a:gd name="T1" fmla="*/ 0 h 84"/>
                  <a:gd name="T2" fmla="*/ 236 w 274"/>
                  <a:gd name="T3" fmla="*/ 5 h 84"/>
                  <a:gd name="T4" fmla="*/ 0 w 274"/>
                  <a:gd name="T5" fmla="*/ 84 h 84"/>
                  <a:gd name="T6" fmla="*/ 11 w 274"/>
                  <a:gd name="T7" fmla="*/ 84 h 84"/>
                  <a:gd name="T8" fmla="*/ 38 w 274"/>
                  <a:gd name="T9" fmla="*/ 80 h 84"/>
                  <a:gd name="T10" fmla="*/ 274 w 274"/>
                  <a:gd name="T11" fmla="*/ 1 h 84"/>
                  <a:gd name="T12" fmla="*/ 262 w 274"/>
                  <a:gd name="T13" fmla="*/ 0 h 84"/>
                </a:gdLst>
                <a:ahLst/>
                <a:cxnLst>
                  <a:cxn ang="0">
                    <a:pos x="T0" y="T1"/>
                  </a:cxn>
                  <a:cxn ang="0">
                    <a:pos x="T2" y="T3"/>
                  </a:cxn>
                  <a:cxn ang="0">
                    <a:pos x="T4" y="T5"/>
                  </a:cxn>
                  <a:cxn ang="0">
                    <a:pos x="T6" y="T7"/>
                  </a:cxn>
                  <a:cxn ang="0">
                    <a:pos x="T8" y="T9"/>
                  </a:cxn>
                  <a:cxn ang="0">
                    <a:pos x="T10" y="T11"/>
                  </a:cxn>
                  <a:cxn ang="0">
                    <a:pos x="T12" y="T13"/>
                  </a:cxn>
                </a:cxnLst>
                <a:rect l="0" t="0" r="r" b="b"/>
                <a:pathLst>
                  <a:path w="274" h="84">
                    <a:moveTo>
                      <a:pt x="262" y="0"/>
                    </a:moveTo>
                    <a:cubicBezTo>
                      <a:pt x="253" y="0"/>
                      <a:pt x="244" y="2"/>
                      <a:pt x="236" y="5"/>
                    </a:cubicBezTo>
                    <a:cubicBezTo>
                      <a:pt x="0" y="84"/>
                      <a:pt x="0" y="84"/>
                      <a:pt x="0" y="84"/>
                    </a:cubicBezTo>
                    <a:cubicBezTo>
                      <a:pt x="4" y="84"/>
                      <a:pt x="8" y="84"/>
                      <a:pt x="11" y="84"/>
                    </a:cubicBezTo>
                    <a:cubicBezTo>
                      <a:pt x="20" y="84"/>
                      <a:pt x="29" y="83"/>
                      <a:pt x="38" y="80"/>
                    </a:cubicBezTo>
                    <a:cubicBezTo>
                      <a:pt x="274" y="1"/>
                      <a:pt x="274" y="1"/>
                      <a:pt x="274" y="1"/>
                    </a:cubicBezTo>
                    <a:cubicBezTo>
                      <a:pt x="270" y="1"/>
                      <a:pt x="266" y="0"/>
                      <a:pt x="262"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78" name="Freeform 35"/>
              <p:cNvSpPr/>
              <p:nvPr/>
            </p:nvSpPr>
            <p:spPr bwMode="auto">
              <a:xfrm>
                <a:off x="8890714" y="5801412"/>
                <a:ext cx="756612" cy="454119"/>
              </a:xfrm>
              <a:custGeom>
                <a:avLst/>
                <a:gdLst>
                  <a:gd name="T0" fmla="*/ 343 w 420"/>
                  <a:gd name="T1" fmla="*/ 0 h 252"/>
                  <a:gd name="T2" fmla="*/ 101 w 420"/>
                  <a:gd name="T3" fmla="*/ 81 h 252"/>
                  <a:gd name="T4" fmla="*/ 74 w 420"/>
                  <a:gd name="T5" fmla="*/ 85 h 252"/>
                  <a:gd name="T6" fmla="*/ 67 w 420"/>
                  <a:gd name="T7" fmla="*/ 85 h 252"/>
                  <a:gd name="T8" fmla="*/ 58 w 420"/>
                  <a:gd name="T9" fmla="*/ 88 h 252"/>
                  <a:gd name="T10" fmla="*/ 0 w 420"/>
                  <a:gd name="T11" fmla="*/ 168 h 252"/>
                  <a:gd name="T12" fmla="*/ 5 w 420"/>
                  <a:gd name="T13" fmla="*/ 194 h 252"/>
                  <a:gd name="T14" fmla="*/ 84 w 420"/>
                  <a:gd name="T15" fmla="*/ 252 h 252"/>
                  <a:gd name="T16" fmla="*/ 111 w 420"/>
                  <a:gd name="T17" fmla="*/ 248 h 252"/>
                  <a:gd name="T18" fmla="*/ 362 w 420"/>
                  <a:gd name="T19" fmla="*/ 164 h 252"/>
                  <a:gd name="T20" fmla="*/ 420 w 420"/>
                  <a:gd name="T21" fmla="*/ 84 h 252"/>
                  <a:gd name="T22" fmla="*/ 415 w 420"/>
                  <a:gd name="T23" fmla="*/ 57 h 252"/>
                  <a:gd name="T24" fmla="*/ 343 w 420"/>
                  <a:gd name="T25"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0" h="252">
                    <a:moveTo>
                      <a:pt x="343" y="0"/>
                    </a:moveTo>
                    <a:cubicBezTo>
                      <a:pt x="101" y="81"/>
                      <a:pt x="101" y="81"/>
                      <a:pt x="101" y="81"/>
                    </a:cubicBezTo>
                    <a:cubicBezTo>
                      <a:pt x="92" y="84"/>
                      <a:pt x="83" y="85"/>
                      <a:pt x="74" y="85"/>
                    </a:cubicBezTo>
                    <a:cubicBezTo>
                      <a:pt x="72" y="85"/>
                      <a:pt x="69" y="85"/>
                      <a:pt x="67" y="85"/>
                    </a:cubicBezTo>
                    <a:cubicBezTo>
                      <a:pt x="58" y="88"/>
                      <a:pt x="58" y="88"/>
                      <a:pt x="58" y="88"/>
                    </a:cubicBezTo>
                    <a:cubicBezTo>
                      <a:pt x="22" y="100"/>
                      <a:pt x="0" y="132"/>
                      <a:pt x="0" y="168"/>
                    </a:cubicBezTo>
                    <a:cubicBezTo>
                      <a:pt x="0" y="177"/>
                      <a:pt x="2" y="186"/>
                      <a:pt x="5" y="194"/>
                    </a:cubicBezTo>
                    <a:cubicBezTo>
                      <a:pt x="16" y="230"/>
                      <a:pt x="49" y="252"/>
                      <a:pt x="84" y="252"/>
                    </a:cubicBezTo>
                    <a:cubicBezTo>
                      <a:pt x="93" y="252"/>
                      <a:pt x="102" y="250"/>
                      <a:pt x="111" y="248"/>
                    </a:cubicBezTo>
                    <a:cubicBezTo>
                      <a:pt x="362" y="164"/>
                      <a:pt x="362" y="164"/>
                      <a:pt x="362" y="164"/>
                    </a:cubicBezTo>
                    <a:cubicBezTo>
                      <a:pt x="397" y="152"/>
                      <a:pt x="420" y="119"/>
                      <a:pt x="420" y="84"/>
                    </a:cubicBezTo>
                    <a:cubicBezTo>
                      <a:pt x="420" y="75"/>
                      <a:pt x="418" y="66"/>
                      <a:pt x="415" y="57"/>
                    </a:cubicBezTo>
                    <a:cubicBezTo>
                      <a:pt x="404" y="24"/>
                      <a:pt x="375" y="3"/>
                      <a:pt x="343"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79" name="Freeform 36"/>
              <p:cNvSpPr/>
              <p:nvPr/>
            </p:nvSpPr>
            <p:spPr bwMode="auto">
              <a:xfrm>
                <a:off x="8872428" y="5501968"/>
                <a:ext cx="756612" cy="452596"/>
              </a:xfrm>
              <a:custGeom>
                <a:avLst/>
                <a:gdLst>
                  <a:gd name="T0" fmla="*/ 349 w 420"/>
                  <a:gd name="T1" fmla="*/ 0 h 251"/>
                  <a:gd name="T2" fmla="*/ 111 w 420"/>
                  <a:gd name="T3" fmla="*/ 79 h 251"/>
                  <a:gd name="T4" fmla="*/ 84 w 420"/>
                  <a:gd name="T5" fmla="*/ 84 h 251"/>
                  <a:gd name="T6" fmla="*/ 71 w 420"/>
                  <a:gd name="T7" fmla="*/ 83 h 251"/>
                  <a:gd name="T8" fmla="*/ 58 w 420"/>
                  <a:gd name="T9" fmla="*/ 87 h 251"/>
                  <a:gd name="T10" fmla="*/ 0 w 420"/>
                  <a:gd name="T11" fmla="*/ 167 h 251"/>
                  <a:gd name="T12" fmla="*/ 5 w 420"/>
                  <a:gd name="T13" fmla="*/ 194 h 251"/>
                  <a:gd name="T14" fmla="*/ 77 w 420"/>
                  <a:gd name="T15" fmla="*/ 251 h 251"/>
                  <a:gd name="T16" fmla="*/ 319 w 420"/>
                  <a:gd name="T17" fmla="*/ 170 h 251"/>
                  <a:gd name="T18" fmla="*/ 345 w 420"/>
                  <a:gd name="T19" fmla="*/ 165 h 251"/>
                  <a:gd name="T20" fmla="*/ 353 w 420"/>
                  <a:gd name="T21" fmla="*/ 166 h 251"/>
                  <a:gd name="T22" fmla="*/ 362 w 420"/>
                  <a:gd name="T23" fmla="*/ 163 h 251"/>
                  <a:gd name="T24" fmla="*/ 420 w 420"/>
                  <a:gd name="T25" fmla="*/ 83 h 251"/>
                  <a:gd name="T26" fmla="*/ 415 w 420"/>
                  <a:gd name="T27" fmla="*/ 56 h 251"/>
                  <a:gd name="T28" fmla="*/ 349 w 420"/>
                  <a:gd name="T2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251">
                    <a:moveTo>
                      <a:pt x="349" y="0"/>
                    </a:moveTo>
                    <a:cubicBezTo>
                      <a:pt x="111" y="79"/>
                      <a:pt x="111" y="79"/>
                      <a:pt x="111" y="79"/>
                    </a:cubicBezTo>
                    <a:cubicBezTo>
                      <a:pt x="102" y="82"/>
                      <a:pt x="93" y="84"/>
                      <a:pt x="84" y="84"/>
                    </a:cubicBezTo>
                    <a:cubicBezTo>
                      <a:pt x="80" y="84"/>
                      <a:pt x="75" y="83"/>
                      <a:pt x="71" y="83"/>
                    </a:cubicBezTo>
                    <a:cubicBezTo>
                      <a:pt x="58" y="87"/>
                      <a:pt x="58" y="87"/>
                      <a:pt x="58" y="87"/>
                    </a:cubicBezTo>
                    <a:cubicBezTo>
                      <a:pt x="23" y="99"/>
                      <a:pt x="0" y="132"/>
                      <a:pt x="0" y="167"/>
                    </a:cubicBezTo>
                    <a:cubicBezTo>
                      <a:pt x="0" y="176"/>
                      <a:pt x="2" y="185"/>
                      <a:pt x="5" y="194"/>
                    </a:cubicBezTo>
                    <a:cubicBezTo>
                      <a:pt x="16" y="226"/>
                      <a:pt x="44" y="248"/>
                      <a:pt x="77" y="251"/>
                    </a:cubicBezTo>
                    <a:cubicBezTo>
                      <a:pt x="319" y="170"/>
                      <a:pt x="319" y="170"/>
                      <a:pt x="319" y="170"/>
                    </a:cubicBezTo>
                    <a:cubicBezTo>
                      <a:pt x="327" y="167"/>
                      <a:pt x="336" y="165"/>
                      <a:pt x="345" y="165"/>
                    </a:cubicBezTo>
                    <a:cubicBezTo>
                      <a:pt x="348" y="165"/>
                      <a:pt x="351" y="166"/>
                      <a:pt x="353" y="166"/>
                    </a:cubicBezTo>
                    <a:cubicBezTo>
                      <a:pt x="362" y="163"/>
                      <a:pt x="362" y="163"/>
                      <a:pt x="362" y="163"/>
                    </a:cubicBezTo>
                    <a:cubicBezTo>
                      <a:pt x="397" y="151"/>
                      <a:pt x="420" y="118"/>
                      <a:pt x="420" y="83"/>
                    </a:cubicBezTo>
                    <a:cubicBezTo>
                      <a:pt x="420" y="74"/>
                      <a:pt x="418" y="65"/>
                      <a:pt x="415" y="56"/>
                    </a:cubicBezTo>
                    <a:cubicBezTo>
                      <a:pt x="405" y="26"/>
                      <a:pt x="379" y="5"/>
                      <a:pt x="349" y="0"/>
                    </a:cubicBezTo>
                  </a:path>
                </a:pathLst>
              </a:custGeom>
              <a:solidFill>
                <a:srgbClr val="FDCF9D"/>
              </a:solidFill>
              <a:ln>
                <a:noFill/>
              </a:ln>
            </p:spPr>
            <p:txBody>
              <a:bodyPr vert="horz" wrap="square" lIns="91440" tIns="45720" rIns="91440" bIns="45720" numCol="1" anchor="t" anchorCtr="0" compatLnSpc="1"/>
              <a:lstStyle/>
              <a:p>
                <a:endParaRPr lang="en-US">
                  <a:cs typeface="+mn-ea"/>
                  <a:sym typeface="+mn-lt"/>
                </a:endParaRPr>
              </a:p>
            </p:txBody>
          </p:sp>
          <p:sp>
            <p:nvSpPr>
              <p:cNvPr id="80" name="Freeform 37"/>
              <p:cNvSpPr/>
              <p:nvPr/>
            </p:nvSpPr>
            <p:spPr bwMode="auto">
              <a:xfrm>
                <a:off x="9000435" y="5500444"/>
                <a:ext cx="500598" cy="153151"/>
              </a:xfrm>
              <a:custGeom>
                <a:avLst/>
                <a:gdLst>
                  <a:gd name="T0" fmla="*/ 264 w 278"/>
                  <a:gd name="T1" fmla="*/ 0 h 85"/>
                  <a:gd name="T2" fmla="*/ 238 w 278"/>
                  <a:gd name="T3" fmla="*/ 4 h 85"/>
                  <a:gd name="T4" fmla="*/ 0 w 278"/>
                  <a:gd name="T5" fmla="*/ 84 h 85"/>
                  <a:gd name="T6" fmla="*/ 13 w 278"/>
                  <a:gd name="T7" fmla="*/ 85 h 85"/>
                  <a:gd name="T8" fmla="*/ 40 w 278"/>
                  <a:gd name="T9" fmla="*/ 80 h 85"/>
                  <a:gd name="T10" fmla="*/ 278 w 278"/>
                  <a:gd name="T11" fmla="*/ 1 h 85"/>
                  <a:gd name="T12" fmla="*/ 264 w 278"/>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78" h="85">
                    <a:moveTo>
                      <a:pt x="264" y="0"/>
                    </a:moveTo>
                    <a:cubicBezTo>
                      <a:pt x="255" y="0"/>
                      <a:pt x="246" y="1"/>
                      <a:pt x="238" y="4"/>
                    </a:cubicBezTo>
                    <a:cubicBezTo>
                      <a:pt x="0" y="84"/>
                      <a:pt x="0" y="84"/>
                      <a:pt x="0" y="84"/>
                    </a:cubicBezTo>
                    <a:cubicBezTo>
                      <a:pt x="4" y="84"/>
                      <a:pt x="9" y="85"/>
                      <a:pt x="13" y="85"/>
                    </a:cubicBezTo>
                    <a:cubicBezTo>
                      <a:pt x="22" y="85"/>
                      <a:pt x="31" y="83"/>
                      <a:pt x="40" y="80"/>
                    </a:cubicBezTo>
                    <a:cubicBezTo>
                      <a:pt x="278" y="1"/>
                      <a:pt x="278" y="1"/>
                      <a:pt x="278" y="1"/>
                    </a:cubicBezTo>
                    <a:cubicBezTo>
                      <a:pt x="273" y="0"/>
                      <a:pt x="269" y="0"/>
                      <a:pt x="264"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1" name="Freeform 38"/>
              <p:cNvSpPr/>
              <p:nvPr/>
            </p:nvSpPr>
            <p:spPr bwMode="auto">
              <a:xfrm>
                <a:off x="9011102" y="5799889"/>
                <a:ext cx="497550" cy="154675"/>
              </a:xfrm>
              <a:custGeom>
                <a:avLst/>
                <a:gdLst>
                  <a:gd name="T0" fmla="*/ 268 w 276"/>
                  <a:gd name="T1" fmla="*/ 0 h 86"/>
                  <a:gd name="T2" fmla="*/ 242 w 276"/>
                  <a:gd name="T3" fmla="*/ 5 h 86"/>
                  <a:gd name="T4" fmla="*/ 0 w 276"/>
                  <a:gd name="T5" fmla="*/ 86 h 86"/>
                  <a:gd name="T6" fmla="*/ 7 w 276"/>
                  <a:gd name="T7" fmla="*/ 86 h 86"/>
                  <a:gd name="T8" fmla="*/ 34 w 276"/>
                  <a:gd name="T9" fmla="*/ 82 h 86"/>
                  <a:gd name="T10" fmla="*/ 276 w 276"/>
                  <a:gd name="T11" fmla="*/ 1 h 86"/>
                  <a:gd name="T12" fmla="*/ 268 w 276"/>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276" h="86">
                    <a:moveTo>
                      <a:pt x="268" y="0"/>
                    </a:moveTo>
                    <a:cubicBezTo>
                      <a:pt x="259" y="0"/>
                      <a:pt x="250" y="2"/>
                      <a:pt x="242" y="5"/>
                    </a:cubicBezTo>
                    <a:cubicBezTo>
                      <a:pt x="0" y="86"/>
                      <a:pt x="0" y="86"/>
                      <a:pt x="0" y="86"/>
                    </a:cubicBezTo>
                    <a:cubicBezTo>
                      <a:pt x="2" y="86"/>
                      <a:pt x="5" y="86"/>
                      <a:pt x="7" y="86"/>
                    </a:cubicBezTo>
                    <a:cubicBezTo>
                      <a:pt x="16" y="86"/>
                      <a:pt x="25" y="85"/>
                      <a:pt x="34" y="82"/>
                    </a:cubicBezTo>
                    <a:cubicBezTo>
                      <a:pt x="276" y="1"/>
                      <a:pt x="276" y="1"/>
                      <a:pt x="276" y="1"/>
                    </a:cubicBezTo>
                    <a:cubicBezTo>
                      <a:pt x="274" y="1"/>
                      <a:pt x="271" y="0"/>
                      <a:pt x="268" y="0"/>
                    </a:cubicBezTo>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2" name="Rectangle 39"/>
              <p:cNvSpPr>
                <a:spLocks noChangeArrowheads="1"/>
              </p:cNvSpPr>
              <p:nvPr/>
            </p:nvSpPr>
            <p:spPr bwMode="auto">
              <a:xfrm>
                <a:off x="8394689" y="6531356"/>
                <a:ext cx="1108631" cy="335256"/>
              </a:xfrm>
              <a:prstGeom prst="rect">
                <a:avLst/>
              </a:prstGeom>
              <a:solidFill>
                <a:schemeClr val="tx2">
                  <a:lumMod val="7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83" name="Freeform 40"/>
              <p:cNvSpPr/>
              <p:nvPr/>
            </p:nvSpPr>
            <p:spPr bwMode="auto">
              <a:xfrm>
                <a:off x="8886905" y="5687882"/>
                <a:ext cx="154675" cy="236203"/>
              </a:xfrm>
              <a:custGeom>
                <a:avLst/>
                <a:gdLst>
                  <a:gd name="T0" fmla="*/ 54 w 86"/>
                  <a:gd name="T1" fmla="*/ 0 h 131"/>
                  <a:gd name="T2" fmla="*/ 9 w 86"/>
                  <a:gd name="T3" fmla="*/ 78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8"/>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4" name="Freeform 41"/>
              <p:cNvSpPr/>
              <p:nvPr/>
            </p:nvSpPr>
            <p:spPr bwMode="auto">
              <a:xfrm>
                <a:off x="8917383" y="5994185"/>
                <a:ext cx="155437"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5" name="Freeform 42"/>
              <p:cNvSpPr/>
              <p:nvPr/>
            </p:nvSpPr>
            <p:spPr bwMode="auto">
              <a:xfrm>
                <a:off x="8905191" y="5085946"/>
                <a:ext cx="154675" cy="236203"/>
              </a:xfrm>
              <a:custGeom>
                <a:avLst/>
                <a:gdLst>
                  <a:gd name="T0" fmla="*/ 54 w 86"/>
                  <a:gd name="T1" fmla="*/ 0 h 131"/>
                  <a:gd name="T2" fmla="*/ 9 w 86"/>
                  <a:gd name="T3" fmla="*/ 77 h 131"/>
                  <a:gd name="T4" fmla="*/ 86 w 86"/>
                  <a:gd name="T5" fmla="*/ 122 h 131"/>
                  <a:gd name="T6" fmla="*/ 54 w 86"/>
                  <a:gd name="T7" fmla="*/ 0 h 131"/>
                </a:gdLst>
                <a:ahLst/>
                <a:cxnLst>
                  <a:cxn ang="0">
                    <a:pos x="T0" y="T1"/>
                  </a:cxn>
                  <a:cxn ang="0">
                    <a:pos x="T2" y="T3"/>
                  </a:cxn>
                  <a:cxn ang="0">
                    <a:pos x="T4" y="T5"/>
                  </a:cxn>
                  <a:cxn ang="0">
                    <a:pos x="T6" y="T7"/>
                  </a:cxn>
                </a:cxnLst>
                <a:rect l="0" t="0" r="r" b="b"/>
                <a:pathLst>
                  <a:path w="86" h="131">
                    <a:moveTo>
                      <a:pt x="54" y="0"/>
                    </a:moveTo>
                    <a:cubicBezTo>
                      <a:pt x="20" y="9"/>
                      <a:pt x="0" y="44"/>
                      <a:pt x="9" y="77"/>
                    </a:cubicBezTo>
                    <a:cubicBezTo>
                      <a:pt x="18" y="111"/>
                      <a:pt x="52" y="131"/>
                      <a:pt x="86" y="122"/>
                    </a:cubicBezTo>
                    <a:lnTo>
                      <a:pt x="54" y="0"/>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86" name="Freeform 43"/>
              <p:cNvSpPr/>
              <p:nvPr/>
            </p:nvSpPr>
            <p:spPr bwMode="auto">
              <a:xfrm>
                <a:off x="8221727" y="5121757"/>
                <a:ext cx="778708" cy="304778"/>
              </a:xfrm>
              <a:custGeom>
                <a:avLst/>
                <a:gdLst>
                  <a:gd name="T0" fmla="*/ 432 w 432"/>
                  <a:gd name="T1" fmla="*/ 84 h 169"/>
                  <a:gd name="T2" fmla="*/ 348 w 432"/>
                  <a:gd name="T3" fmla="*/ 169 h 169"/>
                  <a:gd name="T4" fmla="*/ 84 w 432"/>
                  <a:gd name="T5" fmla="*/ 169 h 169"/>
                  <a:gd name="T6" fmla="*/ 0 w 432"/>
                  <a:gd name="T7" fmla="*/ 84 h 169"/>
                  <a:gd name="T8" fmla="*/ 84 w 432"/>
                  <a:gd name="T9" fmla="*/ 0 h 169"/>
                  <a:gd name="T10" fmla="*/ 348 w 432"/>
                  <a:gd name="T11" fmla="*/ 0 h 169"/>
                  <a:gd name="T12" fmla="*/ 432 w 432"/>
                  <a:gd name="T13" fmla="*/ 84 h 169"/>
                </a:gdLst>
                <a:ahLst/>
                <a:cxnLst>
                  <a:cxn ang="0">
                    <a:pos x="T0" y="T1"/>
                  </a:cxn>
                  <a:cxn ang="0">
                    <a:pos x="T2" y="T3"/>
                  </a:cxn>
                  <a:cxn ang="0">
                    <a:pos x="T4" y="T5"/>
                  </a:cxn>
                  <a:cxn ang="0">
                    <a:pos x="T6" y="T7"/>
                  </a:cxn>
                  <a:cxn ang="0">
                    <a:pos x="T8" y="T9"/>
                  </a:cxn>
                  <a:cxn ang="0">
                    <a:pos x="T10" y="T11"/>
                  </a:cxn>
                  <a:cxn ang="0">
                    <a:pos x="T12" y="T13"/>
                  </a:cxn>
                </a:cxnLst>
                <a:rect l="0" t="0" r="r" b="b"/>
                <a:pathLst>
                  <a:path w="432" h="169">
                    <a:moveTo>
                      <a:pt x="432" y="84"/>
                    </a:moveTo>
                    <a:cubicBezTo>
                      <a:pt x="432" y="131"/>
                      <a:pt x="395" y="169"/>
                      <a:pt x="348" y="169"/>
                    </a:cubicBezTo>
                    <a:cubicBezTo>
                      <a:pt x="84" y="169"/>
                      <a:pt x="84" y="169"/>
                      <a:pt x="84" y="169"/>
                    </a:cubicBezTo>
                    <a:cubicBezTo>
                      <a:pt x="37" y="169"/>
                      <a:pt x="0" y="131"/>
                      <a:pt x="0" y="84"/>
                    </a:cubicBezTo>
                    <a:cubicBezTo>
                      <a:pt x="0" y="38"/>
                      <a:pt x="37" y="0"/>
                      <a:pt x="84" y="0"/>
                    </a:cubicBezTo>
                    <a:cubicBezTo>
                      <a:pt x="348" y="0"/>
                      <a:pt x="348" y="0"/>
                      <a:pt x="348" y="0"/>
                    </a:cubicBezTo>
                    <a:cubicBezTo>
                      <a:pt x="395" y="0"/>
                      <a:pt x="432" y="38"/>
                      <a:pt x="432" y="84"/>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7" name="Freeform 44"/>
              <p:cNvSpPr/>
              <p:nvPr/>
            </p:nvSpPr>
            <p:spPr bwMode="auto">
              <a:xfrm>
                <a:off x="8704800" y="5105757"/>
                <a:ext cx="531838" cy="566126"/>
              </a:xfrm>
              <a:custGeom>
                <a:avLst/>
                <a:gdLst>
                  <a:gd name="T0" fmla="*/ 258 w 295"/>
                  <a:gd name="T1" fmla="*/ 283 h 314"/>
                  <a:gd name="T2" fmla="*/ 139 w 295"/>
                  <a:gd name="T3" fmla="*/ 277 h 314"/>
                  <a:gd name="T4" fmla="*/ 31 w 295"/>
                  <a:gd name="T5" fmla="*/ 150 h 314"/>
                  <a:gd name="T6" fmla="*/ 37 w 295"/>
                  <a:gd name="T7" fmla="*/ 31 h 314"/>
                  <a:gd name="T8" fmla="*/ 156 w 295"/>
                  <a:gd name="T9" fmla="*/ 37 h 314"/>
                  <a:gd name="T10" fmla="*/ 264 w 295"/>
                  <a:gd name="T11" fmla="*/ 164 h 314"/>
                  <a:gd name="T12" fmla="*/ 258 w 295"/>
                  <a:gd name="T13" fmla="*/ 283 h 314"/>
                </a:gdLst>
                <a:ahLst/>
                <a:cxnLst>
                  <a:cxn ang="0">
                    <a:pos x="T0" y="T1"/>
                  </a:cxn>
                  <a:cxn ang="0">
                    <a:pos x="T2" y="T3"/>
                  </a:cxn>
                  <a:cxn ang="0">
                    <a:pos x="T4" y="T5"/>
                  </a:cxn>
                  <a:cxn ang="0">
                    <a:pos x="T6" y="T7"/>
                  </a:cxn>
                  <a:cxn ang="0">
                    <a:pos x="T8" y="T9"/>
                  </a:cxn>
                  <a:cxn ang="0">
                    <a:pos x="T10" y="T11"/>
                  </a:cxn>
                  <a:cxn ang="0">
                    <a:pos x="T12" y="T13"/>
                  </a:cxn>
                </a:cxnLst>
                <a:rect l="0" t="0" r="r" b="b"/>
                <a:pathLst>
                  <a:path w="295" h="314">
                    <a:moveTo>
                      <a:pt x="258" y="283"/>
                    </a:moveTo>
                    <a:cubicBezTo>
                      <a:pt x="223" y="314"/>
                      <a:pt x="170" y="311"/>
                      <a:pt x="139" y="277"/>
                    </a:cubicBezTo>
                    <a:cubicBezTo>
                      <a:pt x="31" y="150"/>
                      <a:pt x="31" y="150"/>
                      <a:pt x="31" y="150"/>
                    </a:cubicBezTo>
                    <a:cubicBezTo>
                      <a:pt x="0" y="115"/>
                      <a:pt x="3" y="62"/>
                      <a:pt x="37" y="31"/>
                    </a:cubicBezTo>
                    <a:cubicBezTo>
                      <a:pt x="72" y="0"/>
                      <a:pt x="125" y="2"/>
                      <a:pt x="156" y="37"/>
                    </a:cubicBezTo>
                    <a:cubicBezTo>
                      <a:pt x="264" y="164"/>
                      <a:pt x="264" y="164"/>
                      <a:pt x="264" y="164"/>
                    </a:cubicBezTo>
                    <a:cubicBezTo>
                      <a:pt x="295" y="199"/>
                      <a:pt x="292" y="252"/>
                      <a:pt x="258" y="283"/>
                    </a:cubicBezTo>
                    <a:close/>
                  </a:path>
                </a:pathLst>
              </a:custGeom>
              <a:solidFill>
                <a:srgbClr val="F0C495"/>
              </a:solidFill>
              <a:ln>
                <a:noFill/>
              </a:ln>
            </p:spPr>
            <p:txBody>
              <a:bodyPr vert="horz" wrap="square" lIns="91440" tIns="45720" rIns="91440" bIns="45720" numCol="1" anchor="t" anchorCtr="0" compatLnSpc="1"/>
              <a:lstStyle/>
              <a:p>
                <a:endParaRPr lang="en-US">
                  <a:cs typeface="+mn-ea"/>
                  <a:sym typeface="+mn-lt"/>
                </a:endParaRPr>
              </a:p>
            </p:txBody>
          </p:sp>
          <p:sp>
            <p:nvSpPr>
              <p:cNvPr id="88" name="Freeform 45"/>
              <p:cNvSpPr/>
              <p:nvPr/>
            </p:nvSpPr>
            <p:spPr bwMode="auto">
              <a:xfrm>
                <a:off x="8967671" y="5426535"/>
                <a:ext cx="225536" cy="191249"/>
              </a:xfrm>
              <a:custGeom>
                <a:avLst/>
                <a:gdLst>
                  <a:gd name="T0" fmla="*/ 0 w 125"/>
                  <a:gd name="T1" fmla="*/ 68 h 106"/>
                  <a:gd name="T2" fmla="*/ 87 w 125"/>
                  <a:gd name="T3" fmla="*/ 87 h 106"/>
                  <a:gd name="T4" fmla="*/ 106 w 125"/>
                  <a:gd name="T5" fmla="*/ 0 h 106"/>
                  <a:gd name="T6" fmla="*/ 0 w 125"/>
                  <a:gd name="T7" fmla="*/ 68 h 106"/>
                </a:gdLst>
                <a:ahLst/>
                <a:cxnLst>
                  <a:cxn ang="0">
                    <a:pos x="T0" y="T1"/>
                  </a:cxn>
                  <a:cxn ang="0">
                    <a:pos x="T2" y="T3"/>
                  </a:cxn>
                  <a:cxn ang="0">
                    <a:pos x="T4" y="T5"/>
                  </a:cxn>
                  <a:cxn ang="0">
                    <a:pos x="T6" y="T7"/>
                  </a:cxn>
                </a:cxnLst>
                <a:rect l="0" t="0" r="r" b="b"/>
                <a:pathLst>
                  <a:path w="125" h="106">
                    <a:moveTo>
                      <a:pt x="0" y="68"/>
                    </a:moveTo>
                    <a:cubicBezTo>
                      <a:pt x="19" y="97"/>
                      <a:pt x="58" y="106"/>
                      <a:pt x="87" y="87"/>
                    </a:cubicBezTo>
                    <a:cubicBezTo>
                      <a:pt x="117" y="68"/>
                      <a:pt x="125" y="29"/>
                      <a:pt x="106" y="0"/>
                    </a:cubicBezTo>
                    <a:lnTo>
                      <a:pt x="0" y="68"/>
                    </a:lnTo>
                    <a:close/>
                  </a:path>
                </a:pathLst>
              </a:custGeom>
              <a:solidFill>
                <a:srgbClr val="F9F3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grpSp>
      <p:grpSp>
        <p:nvGrpSpPr>
          <p:cNvPr id="89" name="组合 88"/>
          <p:cNvGrpSpPr/>
          <p:nvPr/>
        </p:nvGrpSpPr>
        <p:grpSpPr>
          <a:xfrm>
            <a:off x="8535064" y="3870066"/>
            <a:ext cx="839294" cy="419646"/>
            <a:chOff x="8535064" y="3870066"/>
            <a:chExt cx="839294" cy="419646"/>
          </a:xfrm>
        </p:grpSpPr>
        <p:sp>
          <p:nvSpPr>
            <p:cNvPr id="90" name="Freeform 226"/>
            <p:cNvSpPr/>
            <p:nvPr/>
          </p:nvSpPr>
          <p:spPr bwMode="auto">
            <a:xfrm>
              <a:off x="8535064" y="3870066"/>
              <a:ext cx="221573" cy="419646"/>
            </a:xfrm>
            <a:custGeom>
              <a:avLst/>
              <a:gdLst>
                <a:gd name="T0" fmla="*/ 0 w 66"/>
                <a:gd name="T1" fmla="*/ 121 h 126"/>
                <a:gd name="T2" fmla="*/ 0 w 66"/>
                <a:gd name="T3" fmla="*/ 82 h 126"/>
                <a:gd name="T4" fmla="*/ 22 w 66"/>
                <a:gd name="T5" fmla="*/ 96 h 126"/>
                <a:gd name="T6" fmla="*/ 29 w 66"/>
                <a:gd name="T7" fmla="*/ 94 h 126"/>
                <a:gd name="T8" fmla="*/ 32 w 66"/>
                <a:gd name="T9" fmla="*/ 88 h 126"/>
                <a:gd name="T10" fmla="*/ 26 w 66"/>
                <a:gd name="T11" fmla="*/ 78 h 126"/>
                <a:gd name="T12" fmla="*/ 20 w 66"/>
                <a:gd name="T13" fmla="*/ 74 h 126"/>
                <a:gd name="T14" fmla="*/ 11 w 66"/>
                <a:gd name="T15" fmla="*/ 66 h 126"/>
                <a:gd name="T16" fmla="*/ 4 w 66"/>
                <a:gd name="T17" fmla="*/ 58 h 126"/>
                <a:gd name="T18" fmla="*/ 1 w 66"/>
                <a:gd name="T19" fmla="*/ 49 h 126"/>
                <a:gd name="T20" fmla="*/ 0 w 66"/>
                <a:gd name="T21" fmla="*/ 40 h 126"/>
                <a:gd name="T22" fmla="*/ 4 w 66"/>
                <a:gd name="T23" fmla="*/ 22 h 126"/>
                <a:gd name="T24" fmla="*/ 9 w 66"/>
                <a:gd name="T25" fmla="*/ 14 h 126"/>
                <a:gd name="T26" fmla="*/ 15 w 66"/>
                <a:gd name="T27" fmla="*/ 8 h 126"/>
                <a:gd name="T28" fmla="*/ 38 w 66"/>
                <a:gd name="T29" fmla="*/ 0 h 126"/>
                <a:gd name="T30" fmla="*/ 63 w 66"/>
                <a:gd name="T31" fmla="*/ 6 h 126"/>
                <a:gd name="T32" fmla="*/ 63 w 66"/>
                <a:gd name="T33" fmla="*/ 44 h 126"/>
                <a:gd name="T34" fmla="*/ 53 w 66"/>
                <a:gd name="T35" fmla="*/ 34 h 126"/>
                <a:gd name="T36" fmla="*/ 43 w 66"/>
                <a:gd name="T37" fmla="*/ 30 h 126"/>
                <a:gd name="T38" fmla="*/ 36 w 66"/>
                <a:gd name="T39" fmla="*/ 32 h 126"/>
                <a:gd name="T40" fmla="*/ 34 w 66"/>
                <a:gd name="T41" fmla="*/ 37 h 126"/>
                <a:gd name="T42" fmla="*/ 41 w 66"/>
                <a:gd name="T43" fmla="*/ 47 h 126"/>
                <a:gd name="T44" fmla="*/ 46 w 66"/>
                <a:gd name="T45" fmla="*/ 51 h 126"/>
                <a:gd name="T46" fmla="*/ 62 w 66"/>
                <a:gd name="T47" fmla="*/ 66 h 126"/>
                <a:gd name="T48" fmla="*/ 66 w 66"/>
                <a:gd name="T49" fmla="*/ 85 h 126"/>
                <a:gd name="T50" fmla="*/ 55 w 66"/>
                <a:gd name="T51" fmla="*/ 114 h 126"/>
                <a:gd name="T52" fmla="*/ 26 w 66"/>
                <a:gd name="T53" fmla="*/ 126 h 126"/>
                <a:gd name="T54" fmla="*/ 0 w 66"/>
                <a:gd name="T55"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126">
                  <a:moveTo>
                    <a:pt x="0" y="121"/>
                  </a:moveTo>
                  <a:cubicBezTo>
                    <a:pt x="0" y="82"/>
                    <a:pt x="0" y="82"/>
                    <a:pt x="0" y="82"/>
                  </a:cubicBezTo>
                  <a:cubicBezTo>
                    <a:pt x="7" y="91"/>
                    <a:pt x="14" y="96"/>
                    <a:pt x="22" y="96"/>
                  </a:cubicBezTo>
                  <a:cubicBezTo>
                    <a:pt x="25" y="96"/>
                    <a:pt x="27" y="95"/>
                    <a:pt x="29" y="94"/>
                  </a:cubicBezTo>
                  <a:cubicBezTo>
                    <a:pt x="31" y="92"/>
                    <a:pt x="32" y="90"/>
                    <a:pt x="32" y="88"/>
                  </a:cubicBezTo>
                  <a:cubicBezTo>
                    <a:pt x="32" y="85"/>
                    <a:pt x="30" y="82"/>
                    <a:pt x="26" y="78"/>
                  </a:cubicBezTo>
                  <a:cubicBezTo>
                    <a:pt x="20" y="74"/>
                    <a:pt x="20" y="74"/>
                    <a:pt x="20" y="74"/>
                  </a:cubicBezTo>
                  <a:cubicBezTo>
                    <a:pt x="17" y="72"/>
                    <a:pt x="14" y="69"/>
                    <a:pt x="11" y="66"/>
                  </a:cubicBezTo>
                  <a:cubicBezTo>
                    <a:pt x="8" y="64"/>
                    <a:pt x="6" y="61"/>
                    <a:pt x="4" y="58"/>
                  </a:cubicBezTo>
                  <a:cubicBezTo>
                    <a:pt x="3" y="55"/>
                    <a:pt x="2" y="52"/>
                    <a:pt x="1" y="49"/>
                  </a:cubicBezTo>
                  <a:cubicBezTo>
                    <a:pt x="0" y="46"/>
                    <a:pt x="0" y="43"/>
                    <a:pt x="0" y="40"/>
                  </a:cubicBezTo>
                  <a:cubicBezTo>
                    <a:pt x="0" y="34"/>
                    <a:pt x="1" y="28"/>
                    <a:pt x="4" y="22"/>
                  </a:cubicBezTo>
                  <a:cubicBezTo>
                    <a:pt x="5" y="19"/>
                    <a:pt x="7" y="16"/>
                    <a:pt x="9" y="14"/>
                  </a:cubicBezTo>
                  <a:cubicBezTo>
                    <a:pt x="10" y="12"/>
                    <a:pt x="12" y="9"/>
                    <a:pt x="15" y="8"/>
                  </a:cubicBezTo>
                  <a:cubicBezTo>
                    <a:pt x="21" y="2"/>
                    <a:pt x="29" y="0"/>
                    <a:pt x="38" y="0"/>
                  </a:cubicBezTo>
                  <a:cubicBezTo>
                    <a:pt x="46" y="0"/>
                    <a:pt x="55" y="2"/>
                    <a:pt x="63" y="6"/>
                  </a:cubicBezTo>
                  <a:cubicBezTo>
                    <a:pt x="63" y="44"/>
                    <a:pt x="63" y="44"/>
                    <a:pt x="63" y="44"/>
                  </a:cubicBezTo>
                  <a:cubicBezTo>
                    <a:pt x="60" y="40"/>
                    <a:pt x="57" y="36"/>
                    <a:pt x="53" y="34"/>
                  </a:cubicBezTo>
                  <a:cubicBezTo>
                    <a:pt x="50" y="31"/>
                    <a:pt x="46" y="30"/>
                    <a:pt x="43" y="30"/>
                  </a:cubicBezTo>
                  <a:cubicBezTo>
                    <a:pt x="40" y="30"/>
                    <a:pt x="38" y="31"/>
                    <a:pt x="36" y="32"/>
                  </a:cubicBezTo>
                  <a:cubicBezTo>
                    <a:pt x="35" y="34"/>
                    <a:pt x="34" y="35"/>
                    <a:pt x="34" y="37"/>
                  </a:cubicBezTo>
                  <a:cubicBezTo>
                    <a:pt x="34" y="41"/>
                    <a:pt x="36" y="44"/>
                    <a:pt x="41" y="47"/>
                  </a:cubicBezTo>
                  <a:cubicBezTo>
                    <a:pt x="46" y="51"/>
                    <a:pt x="46" y="51"/>
                    <a:pt x="46" y="51"/>
                  </a:cubicBezTo>
                  <a:cubicBezTo>
                    <a:pt x="53" y="56"/>
                    <a:pt x="58" y="61"/>
                    <a:pt x="62" y="66"/>
                  </a:cubicBezTo>
                  <a:cubicBezTo>
                    <a:pt x="65" y="72"/>
                    <a:pt x="66" y="78"/>
                    <a:pt x="66" y="85"/>
                  </a:cubicBezTo>
                  <a:cubicBezTo>
                    <a:pt x="66" y="97"/>
                    <a:pt x="62" y="107"/>
                    <a:pt x="55" y="114"/>
                  </a:cubicBezTo>
                  <a:cubicBezTo>
                    <a:pt x="47" y="122"/>
                    <a:pt x="38" y="126"/>
                    <a:pt x="26" y="126"/>
                  </a:cubicBezTo>
                  <a:cubicBezTo>
                    <a:pt x="18" y="126"/>
                    <a:pt x="9" y="124"/>
                    <a:pt x="0" y="121"/>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1" name="Freeform 227"/>
            <p:cNvSpPr/>
            <p:nvPr/>
          </p:nvSpPr>
          <p:spPr bwMode="auto">
            <a:xfrm>
              <a:off x="8801960" y="3870066"/>
              <a:ext cx="211502" cy="419646"/>
            </a:xfrm>
            <a:custGeom>
              <a:avLst/>
              <a:gdLst>
                <a:gd name="T0" fmla="*/ 0 w 126"/>
                <a:gd name="T1" fmla="*/ 250 h 250"/>
                <a:gd name="T2" fmla="*/ 0 w 126"/>
                <a:gd name="T3" fmla="*/ 0 h 250"/>
                <a:gd name="T4" fmla="*/ 126 w 126"/>
                <a:gd name="T5" fmla="*/ 0 h 250"/>
                <a:gd name="T6" fmla="*/ 126 w 126"/>
                <a:gd name="T7" fmla="*/ 59 h 250"/>
                <a:gd name="T8" fmla="*/ 68 w 126"/>
                <a:gd name="T9" fmla="*/ 59 h 250"/>
                <a:gd name="T10" fmla="*/ 68 w 126"/>
                <a:gd name="T11" fmla="*/ 91 h 250"/>
                <a:gd name="T12" fmla="*/ 120 w 126"/>
                <a:gd name="T13" fmla="*/ 91 h 250"/>
                <a:gd name="T14" fmla="*/ 120 w 126"/>
                <a:gd name="T15" fmla="*/ 151 h 250"/>
                <a:gd name="T16" fmla="*/ 68 w 126"/>
                <a:gd name="T17" fmla="*/ 151 h 250"/>
                <a:gd name="T18" fmla="*/ 68 w 126"/>
                <a:gd name="T19" fmla="*/ 191 h 250"/>
                <a:gd name="T20" fmla="*/ 126 w 126"/>
                <a:gd name="T21" fmla="*/ 191 h 250"/>
                <a:gd name="T22" fmla="*/ 126 w 126"/>
                <a:gd name="T23" fmla="*/ 250 h 250"/>
                <a:gd name="T24" fmla="*/ 0 w 126"/>
                <a:gd name="T2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250">
                  <a:moveTo>
                    <a:pt x="0" y="250"/>
                  </a:moveTo>
                  <a:lnTo>
                    <a:pt x="0" y="0"/>
                  </a:lnTo>
                  <a:lnTo>
                    <a:pt x="126" y="0"/>
                  </a:lnTo>
                  <a:lnTo>
                    <a:pt x="126" y="59"/>
                  </a:lnTo>
                  <a:lnTo>
                    <a:pt x="68" y="59"/>
                  </a:lnTo>
                  <a:lnTo>
                    <a:pt x="68" y="91"/>
                  </a:lnTo>
                  <a:lnTo>
                    <a:pt x="120" y="91"/>
                  </a:lnTo>
                  <a:lnTo>
                    <a:pt x="120" y="151"/>
                  </a:lnTo>
                  <a:lnTo>
                    <a:pt x="68" y="151"/>
                  </a:lnTo>
                  <a:lnTo>
                    <a:pt x="68" y="191"/>
                  </a:lnTo>
                  <a:lnTo>
                    <a:pt x="126" y="191"/>
                  </a:lnTo>
                  <a:lnTo>
                    <a:pt x="126" y="250"/>
                  </a:lnTo>
                  <a:lnTo>
                    <a:pt x="0" y="250"/>
                  </a:ln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sp>
          <p:nvSpPr>
            <p:cNvPr id="92" name="Freeform 228"/>
            <p:cNvSpPr>
              <a:spLocks noEditPoints="1"/>
            </p:cNvSpPr>
            <p:nvPr/>
          </p:nvSpPr>
          <p:spPr bwMode="auto">
            <a:xfrm>
              <a:off x="9053748" y="3870066"/>
              <a:ext cx="320610" cy="419646"/>
            </a:xfrm>
            <a:custGeom>
              <a:avLst/>
              <a:gdLst>
                <a:gd name="T0" fmla="*/ 96 w 96"/>
                <a:gd name="T1" fmla="*/ 63 h 126"/>
                <a:gd name="T2" fmla="*/ 83 w 96"/>
                <a:gd name="T3" fmla="*/ 109 h 126"/>
                <a:gd name="T4" fmla="*/ 48 w 96"/>
                <a:gd name="T5" fmla="*/ 126 h 126"/>
                <a:gd name="T6" fmla="*/ 16 w 96"/>
                <a:gd name="T7" fmla="*/ 113 h 126"/>
                <a:gd name="T8" fmla="*/ 0 w 96"/>
                <a:gd name="T9" fmla="*/ 62 h 126"/>
                <a:gd name="T10" fmla="*/ 17 w 96"/>
                <a:gd name="T11" fmla="*/ 12 h 126"/>
                <a:gd name="T12" fmla="*/ 48 w 96"/>
                <a:gd name="T13" fmla="*/ 0 h 126"/>
                <a:gd name="T14" fmla="*/ 83 w 96"/>
                <a:gd name="T15" fmla="*/ 17 h 126"/>
                <a:gd name="T16" fmla="*/ 96 w 96"/>
                <a:gd name="T17" fmla="*/ 63 h 126"/>
                <a:gd name="T18" fmla="*/ 60 w 96"/>
                <a:gd name="T19" fmla="*/ 64 h 126"/>
                <a:gd name="T20" fmla="*/ 48 w 96"/>
                <a:gd name="T21" fmla="*/ 30 h 126"/>
                <a:gd name="T22" fmla="*/ 38 w 96"/>
                <a:gd name="T23" fmla="*/ 39 h 126"/>
                <a:gd name="T24" fmla="*/ 35 w 96"/>
                <a:gd name="T25" fmla="*/ 63 h 126"/>
                <a:gd name="T26" fmla="*/ 38 w 96"/>
                <a:gd name="T27" fmla="*/ 87 h 126"/>
                <a:gd name="T28" fmla="*/ 47 w 96"/>
                <a:gd name="T29" fmla="*/ 96 h 126"/>
                <a:gd name="T30" fmla="*/ 57 w 96"/>
                <a:gd name="T31" fmla="*/ 87 h 126"/>
                <a:gd name="T32" fmla="*/ 60 w 96"/>
                <a:gd name="T33" fmla="*/ 6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126">
                  <a:moveTo>
                    <a:pt x="96" y="63"/>
                  </a:moveTo>
                  <a:cubicBezTo>
                    <a:pt x="96" y="82"/>
                    <a:pt x="91" y="97"/>
                    <a:pt x="83" y="109"/>
                  </a:cubicBezTo>
                  <a:cubicBezTo>
                    <a:pt x="74" y="120"/>
                    <a:pt x="62" y="126"/>
                    <a:pt x="48" y="126"/>
                  </a:cubicBezTo>
                  <a:cubicBezTo>
                    <a:pt x="36" y="126"/>
                    <a:pt x="25" y="122"/>
                    <a:pt x="16" y="113"/>
                  </a:cubicBezTo>
                  <a:cubicBezTo>
                    <a:pt x="5" y="102"/>
                    <a:pt x="0" y="85"/>
                    <a:pt x="0" y="62"/>
                  </a:cubicBezTo>
                  <a:cubicBezTo>
                    <a:pt x="0" y="40"/>
                    <a:pt x="5" y="24"/>
                    <a:pt x="17" y="12"/>
                  </a:cubicBezTo>
                  <a:cubicBezTo>
                    <a:pt x="26" y="4"/>
                    <a:pt x="36" y="0"/>
                    <a:pt x="48" y="0"/>
                  </a:cubicBezTo>
                  <a:cubicBezTo>
                    <a:pt x="63" y="0"/>
                    <a:pt x="74" y="5"/>
                    <a:pt x="83" y="17"/>
                  </a:cubicBezTo>
                  <a:cubicBezTo>
                    <a:pt x="91" y="28"/>
                    <a:pt x="96" y="44"/>
                    <a:pt x="96" y="63"/>
                  </a:cubicBezTo>
                  <a:close/>
                  <a:moveTo>
                    <a:pt x="60" y="64"/>
                  </a:moveTo>
                  <a:cubicBezTo>
                    <a:pt x="60" y="41"/>
                    <a:pt x="56" y="30"/>
                    <a:pt x="48" y="30"/>
                  </a:cubicBezTo>
                  <a:cubicBezTo>
                    <a:pt x="44" y="30"/>
                    <a:pt x="41" y="33"/>
                    <a:pt x="38" y="39"/>
                  </a:cubicBezTo>
                  <a:cubicBezTo>
                    <a:pt x="36" y="44"/>
                    <a:pt x="35" y="52"/>
                    <a:pt x="35" y="63"/>
                  </a:cubicBezTo>
                  <a:cubicBezTo>
                    <a:pt x="35" y="73"/>
                    <a:pt x="36" y="81"/>
                    <a:pt x="38" y="87"/>
                  </a:cubicBezTo>
                  <a:cubicBezTo>
                    <a:pt x="40" y="93"/>
                    <a:pt x="44" y="96"/>
                    <a:pt x="47" y="96"/>
                  </a:cubicBezTo>
                  <a:cubicBezTo>
                    <a:pt x="52" y="96"/>
                    <a:pt x="55" y="93"/>
                    <a:pt x="57" y="87"/>
                  </a:cubicBezTo>
                  <a:cubicBezTo>
                    <a:pt x="59" y="82"/>
                    <a:pt x="60" y="74"/>
                    <a:pt x="60" y="64"/>
                  </a:cubicBezTo>
                  <a:close/>
                </a:path>
              </a:pathLst>
            </a:custGeom>
            <a:solidFill>
              <a:schemeClr val="tx2"/>
            </a:solidFill>
            <a:ln>
              <a:noFill/>
            </a:ln>
          </p:spPr>
          <p:txBody>
            <a:bodyPr vert="horz" wrap="square" lIns="91440" tIns="45720" rIns="91440" bIns="45720" numCol="1" anchor="t" anchorCtr="0" compatLnSpc="1"/>
            <a:lstStyle/>
            <a:p>
              <a:endParaRPr lang="en-US">
                <a:cs typeface="+mn-ea"/>
                <a:sym typeface="+mn-lt"/>
              </a:endParaRPr>
            </a:p>
          </p:txBody>
        </p:sp>
      </p:grpSp>
      <p:sp>
        <p:nvSpPr>
          <p:cNvPr id="93" name="Rectangle 100"/>
          <p:cNvSpPr/>
          <p:nvPr/>
        </p:nvSpPr>
        <p:spPr>
          <a:xfrm>
            <a:off x="1102172" y="4930380"/>
            <a:ext cx="4915787"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cs typeface="+mn-ea"/>
              <a:sym typeface="+mn-lt"/>
            </a:endParaRPr>
          </a:p>
        </p:txBody>
      </p:sp>
      <p:sp>
        <p:nvSpPr>
          <p:cNvPr id="94" name="Rectangle 101"/>
          <p:cNvSpPr/>
          <p:nvPr/>
        </p:nvSpPr>
        <p:spPr>
          <a:xfrm>
            <a:off x="2709896" y="5081582"/>
            <a:ext cx="3175836" cy="954107"/>
          </a:xfrm>
          <a:prstGeom prst="rect">
            <a:avLst/>
          </a:prstGeom>
        </p:spPr>
        <p:txBody>
          <a:bodyPr wrap="square">
            <a:spAutoFit/>
          </a:bodyPr>
          <a:lstStyle/>
          <a:p>
            <a:r>
              <a:rPr lang="zh-CN" altLang="en-US" sz="1400" dirty="0">
                <a:solidFill>
                  <a:schemeClr val="tx1">
                    <a:lumMod val="85000"/>
                    <a:lumOff val="15000"/>
                  </a:schemeClr>
                </a:solidFill>
                <a:cs typeface="+mn-ea"/>
                <a:sym typeface="+mn-lt"/>
              </a:rPr>
              <a:t>单击此处编辑您要的内容，建议您在展示时采用微软雅黑字体，本模版所有图形线条及其相应素材均可自由编辑、改色、替换。</a:t>
            </a:r>
            <a:endParaRPr lang="en-US" altLang="zh-CN" sz="1400" dirty="0">
              <a:solidFill>
                <a:schemeClr val="tx1">
                  <a:lumMod val="85000"/>
                  <a:lumOff val="15000"/>
                </a:schemeClr>
              </a:solidFill>
              <a:cs typeface="+mn-ea"/>
              <a:sym typeface="+mn-lt"/>
            </a:endParaRPr>
          </a:p>
        </p:txBody>
      </p:sp>
      <p:sp>
        <p:nvSpPr>
          <p:cNvPr id="95" name="TextBox 102"/>
          <p:cNvSpPr txBox="1"/>
          <p:nvPr/>
        </p:nvSpPr>
        <p:spPr>
          <a:xfrm>
            <a:off x="1412556" y="5109611"/>
            <a:ext cx="1212191" cy="707886"/>
          </a:xfrm>
          <a:prstGeom prst="rect">
            <a:avLst/>
          </a:prstGeom>
          <a:noFill/>
        </p:spPr>
        <p:txBody>
          <a:bodyPr wrap="none" rtlCol="0">
            <a:spAutoFit/>
          </a:bodyPr>
          <a:lstStyle/>
          <a:p>
            <a:r>
              <a:rPr lang="en-US" sz="4000" b="1" dirty="0">
                <a:solidFill>
                  <a:srgbClr val="2A566D"/>
                </a:solidFill>
                <a:cs typeface="+mn-ea"/>
                <a:sym typeface="+mn-lt"/>
              </a:rPr>
              <a:t>85%</a:t>
            </a:r>
            <a:endParaRPr lang="en-GB" sz="4000" b="1" dirty="0">
              <a:solidFill>
                <a:srgbClr val="2A566D"/>
              </a:solidFill>
              <a:cs typeface="+mn-ea"/>
              <a:sym typeface="+mn-lt"/>
            </a:endParaRPr>
          </a:p>
        </p:txBody>
      </p:sp>
      <p:sp>
        <p:nvSpPr>
          <p:cNvPr id="96" name="TextBox 103"/>
          <p:cNvSpPr txBox="1"/>
          <p:nvPr/>
        </p:nvSpPr>
        <p:spPr>
          <a:xfrm>
            <a:off x="1412778" y="5688669"/>
            <a:ext cx="1132041" cy="338554"/>
          </a:xfrm>
          <a:prstGeom prst="rect">
            <a:avLst/>
          </a:prstGeom>
          <a:noFill/>
        </p:spPr>
        <p:txBody>
          <a:bodyPr wrap="none" rtlCol="0">
            <a:spAutoFit/>
          </a:bodyPr>
          <a:lstStyle/>
          <a:p>
            <a:r>
              <a:rPr lang="en-US" sz="1600" i="1" dirty="0">
                <a:solidFill>
                  <a:schemeClr val="bg1">
                    <a:lumMod val="50000"/>
                  </a:schemeClr>
                </a:solidFill>
                <a:cs typeface="+mn-ea"/>
                <a:sym typeface="+mn-lt"/>
              </a:rPr>
              <a:t>Per/Month</a:t>
            </a:r>
            <a:endParaRPr lang="en-GB" sz="1600" i="1" dirty="0">
              <a:solidFill>
                <a:schemeClr val="bg1">
                  <a:lumMod val="50000"/>
                </a:schemeClr>
              </a:solidFill>
              <a:cs typeface="+mn-ea"/>
              <a:sym typeface="+mn-lt"/>
            </a:endParaRPr>
          </a:p>
        </p:txBody>
      </p:sp>
      <p:grpSp>
        <p:nvGrpSpPr>
          <p:cNvPr id="97" name="组合 96"/>
          <p:cNvGrpSpPr/>
          <p:nvPr/>
        </p:nvGrpSpPr>
        <p:grpSpPr>
          <a:xfrm>
            <a:off x="339352" y="289054"/>
            <a:ext cx="6112248" cy="504259"/>
            <a:chOff x="339352" y="289054"/>
            <a:chExt cx="6112248" cy="504259"/>
          </a:xfrm>
        </p:grpSpPr>
        <p:sp>
          <p:nvSpPr>
            <p:cNvPr id="98" name="矩形 97"/>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研究结论</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sp>
        <p:nvSpPr>
          <p:cNvPr id="3" name="矩形 2"/>
          <p:cNvSpPr/>
          <p:nvPr/>
        </p:nvSpPr>
        <p:spPr>
          <a:xfrm>
            <a:off x="860845" y="4201533"/>
            <a:ext cx="2773606" cy="2733056"/>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2400" dirty="0">
                <a:solidFill>
                  <a:srgbClr val="2A566D"/>
                </a:solidFill>
                <a:cs typeface="+mn-ea"/>
                <a:sym typeface="+mn-lt"/>
              </a:rPr>
              <a:t>单击此处编辑您要的内容，建议您在展示时采用微软雅黑字体单击此处添加简短说明，添加简短文字。</a:t>
            </a:r>
            <a:endParaRPr lang="en-US" altLang="zh-CN" sz="2400" dirty="0">
              <a:solidFill>
                <a:srgbClr val="2A566D"/>
              </a:solidFill>
              <a:cs typeface="+mn-ea"/>
              <a:sym typeface="+mn-lt"/>
            </a:endParaRPr>
          </a:p>
          <a:p>
            <a:pPr defTabSz="1216660">
              <a:lnSpc>
                <a:spcPct val="120000"/>
              </a:lnSpc>
              <a:spcBef>
                <a:spcPct val="20000"/>
              </a:spcBef>
            </a:pPr>
            <a:endParaRPr lang="en-US" altLang="zh-CN" sz="2400" dirty="0">
              <a:solidFill>
                <a:srgbClr val="2A566D"/>
              </a:solidFill>
              <a:cs typeface="+mn-ea"/>
              <a:sym typeface="+mn-lt"/>
            </a:endParaRPr>
          </a:p>
        </p:txBody>
      </p:sp>
      <p:sp>
        <p:nvSpPr>
          <p:cNvPr id="4" name="矩形 3"/>
          <p:cNvSpPr/>
          <p:nvPr/>
        </p:nvSpPr>
        <p:spPr>
          <a:xfrm>
            <a:off x="4300114" y="4305705"/>
            <a:ext cx="3096109" cy="2347950"/>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硕士研究生毕业论文</a:t>
            </a:r>
            <a:endParaRPr lang="en-US" altLang="zh-CN" sz="1400" dirty="0">
              <a:solidFill>
                <a:schemeClr val="tx1">
                  <a:lumMod val="85000"/>
                  <a:lumOff val="15000"/>
                </a:schemeClr>
              </a:solidFill>
              <a:cs typeface="+mn-ea"/>
              <a:sym typeface="+mn-lt"/>
            </a:endParaRPr>
          </a:p>
          <a:p>
            <a:pPr defTabSz="1216660">
              <a:lnSpc>
                <a:spcPct val="120000"/>
              </a:lnSpc>
              <a:spcBef>
                <a:spcPct val="20000"/>
              </a:spcBef>
            </a:pPr>
            <a:endParaRPr lang="en-US" altLang="zh-CN" sz="1400" dirty="0">
              <a:solidFill>
                <a:schemeClr val="tx1">
                  <a:lumMod val="85000"/>
                  <a:lumOff val="15000"/>
                </a:schemeClr>
              </a:solidFill>
              <a:cs typeface="+mn-ea"/>
              <a:sym typeface="+mn-lt"/>
            </a:endParaRPr>
          </a:p>
        </p:txBody>
      </p:sp>
      <p:sp>
        <p:nvSpPr>
          <p:cNvPr id="5" name="矩形 4"/>
          <p:cNvSpPr/>
          <p:nvPr/>
        </p:nvSpPr>
        <p:spPr>
          <a:xfrm>
            <a:off x="8236960" y="4305705"/>
            <a:ext cx="3096109" cy="2347950"/>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chemeClr val="tx1">
                    <a:lumMod val="85000"/>
                    <a:lumOff val="15000"/>
                  </a:schemeClr>
                </a:solidFill>
                <a:cs typeface="+mn-ea"/>
                <a:sym typeface="+mn-lt"/>
              </a:rPr>
              <a:t>毕业论文，泛指专科毕业论文、本科毕业论文（学士学位毕业论文）、硕士研究生毕业论文（硕士学位论文）毕业论文，泛指专科毕业论文、本科毕业论文（学士学位毕业论文）、硕士研究生毕业论文（硕士学位论文）毕业论文，泛指专科毕业论文、本科毕业论文（学士学位毕业论文）、硕士研究生毕业论文</a:t>
            </a:r>
            <a:endParaRPr lang="en-US" altLang="zh-CN" sz="1400" dirty="0">
              <a:solidFill>
                <a:schemeClr val="tx1">
                  <a:lumMod val="85000"/>
                  <a:lumOff val="15000"/>
                </a:schemeClr>
              </a:solidFill>
              <a:cs typeface="+mn-ea"/>
              <a:sym typeface="+mn-lt"/>
            </a:endParaRPr>
          </a:p>
          <a:p>
            <a:pPr defTabSz="1216660">
              <a:lnSpc>
                <a:spcPct val="120000"/>
              </a:lnSpc>
              <a:spcBef>
                <a:spcPct val="20000"/>
              </a:spcBef>
            </a:pPr>
            <a:endParaRPr lang="en-US" altLang="zh-CN" sz="1400" dirty="0">
              <a:solidFill>
                <a:schemeClr val="tx1">
                  <a:lumMod val="85000"/>
                  <a:lumOff val="15000"/>
                </a:schemeClr>
              </a:solidFill>
              <a:cs typeface="+mn-ea"/>
              <a:sym typeface="+mn-lt"/>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t="46184" b="14028"/>
          <a:stretch>
            <a:fillRect/>
          </a:stretch>
        </p:blipFill>
        <p:spPr>
          <a:xfrm>
            <a:off x="846868" y="1109364"/>
            <a:ext cx="10486201" cy="2728686"/>
          </a:xfrm>
          <a:custGeom>
            <a:avLst/>
            <a:gdLst>
              <a:gd name="connsiteX0" fmla="*/ 0 w 10486201"/>
              <a:gd name="connsiteY0" fmla="*/ 0 h 2728686"/>
              <a:gd name="connsiteX1" fmla="*/ 10486201 w 10486201"/>
              <a:gd name="connsiteY1" fmla="*/ 0 h 2728686"/>
              <a:gd name="connsiteX2" fmla="*/ 10486201 w 10486201"/>
              <a:gd name="connsiteY2" fmla="*/ 2728686 h 2728686"/>
              <a:gd name="connsiteX3" fmla="*/ 0 w 10486201"/>
              <a:gd name="connsiteY3" fmla="*/ 2728686 h 2728686"/>
            </a:gdLst>
            <a:ahLst/>
            <a:cxnLst>
              <a:cxn ang="0">
                <a:pos x="connsiteX0" y="connsiteY0"/>
              </a:cxn>
              <a:cxn ang="0">
                <a:pos x="connsiteX1" y="connsiteY1"/>
              </a:cxn>
              <a:cxn ang="0">
                <a:pos x="connsiteX2" y="connsiteY2"/>
              </a:cxn>
              <a:cxn ang="0">
                <a:pos x="connsiteX3" y="connsiteY3"/>
              </a:cxn>
            </a:cxnLst>
            <a:rect l="l" t="t" r="r" b="b"/>
            <a:pathLst>
              <a:path w="10486201" h="2728686">
                <a:moveTo>
                  <a:pt x="0" y="0"/>
                </a:moveTo>
                <a:lnTo>
                  <a:pt x="10486201" y="0"/>
                </a:lnTo>
                <a:lnTo>
                  <a:pt x="10486201" y="2728686"/>
                </a:lnTo>
                <a:lnTo>
                  <a:pt x="0" y="2728686"/>
                </a:lnTo>
                <a:close/>
              </a:path>
            </a:pathLst>
          </a:custGeom>
        </p:spPr>
      </p:pic>
      <p:grpSp>
        <p:nvGrpSpPr>
          <p:cNvPr id="7" name="组合 6"/>
          <p:cNvGrpSpPr/>
          <p:nvPr/>
        </p:nvGrpSpPr>
        <p:grpSpPr>
          <a:xfrm>
            <a:off x="339352" y="289054"/>
            <a:ext cx="6112248" cy="504259"/>
            <a:chOff x="339352" y="289054"/>
            <a:chExt cx="6112248" cy="504259"/>
          </a:xfrm>
        </p:grpSpPr>
        <p:sp>
          <p:nvSpPr>
            <p:cNvPr id="8" name="矩形 7"/>
            <p:cNvSpPr/>
            <p:nvPr/>
          </p:nvSpPr>
          <p:spPr>
            <a:xfrm flipH="1">
              <a:off x="506258" y="305633"/>
              <a:ext cx="5945342" cy="487680"/>
            </a:xfrm>
            <a:prstGeom prst="rect">
              <a:avLst/>
            </a:prstGeom>
            <a:gradFill flip="none" rotWithShape="1">
              <a:gsLst>
                <a:gs pos="0">
                  <a:srgbClr val="FFFFFF">
                    <a:alpha val="0"/>
                  </a:srgbClr>
                </a:gs>
                <a:gs pos="100000">
                  <a:srgbClr val="000000">
                    <a:alpha val="4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flipH="1">
              <a:off x="339352" y="289054"/>
              <a:ext cx="113347" cy="4876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43903" y="318641"/>
              <a:ext cx="2971457" cy="461665"/>
            </a:xfrm>
            <a:prstGeom prst="rect">
              <a:avLst/>
            </a:prstGeom>
            <a:noFill/>
          </p:spPr>
          <p:txBody>
            <a:bodyPr wrap="square" rtlCol="0">
              <a:spAutoFit/>
            </a:bodyPr>
            <a:lstStyle/>
            <a:p>
              <a:r>
                <a:rPr lang="zh-CN" altLang="en-US" sz="2400" b="1" spc="300" dirty="0">
                  <a:solidFill>
                    <a:schemeClr val="bg1"/>
                  </a:solidFill>
                  <a:latin typeface="微软雅黑" panose="020B0503020204020204" pitchFamily="34" charset="-122"/>
                  <a:ea typeface="微软雅黑" panose="020B0503020204020204" pitchFamily="34" charset="-122"/>
                </a:rPr>
                <a:t>研究结论</a:t>
              </a:r>
              <a:endParaRPr lang="zh-CN" altLang="en-US" sz="2400" b="1" spc="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stretch>
            <a:fillRect/>
          </a:stretch>
        </p:blipFill>
        <p:spPr>
          <a:xfrm>
            <a:off x="0" y="0"/>
            <a:ext cx="12204379" cy="6864367"/>
          </a:xfrm>
          <a:prstGeom prst="rect">
            <a:avLst/>
          </a:prstGeom>
          <a:solidFill>
            <a:srgbClr val="D95181"/>
          </a:solidFill>
        </p:spPr>
      </p:pic>
      <p:grpSp>
        <p:nvGrpSpPr>
          <p:cNvPr id="63" name="组合 62"/>
          <p:cNvGrpSpPr/>
          <p:nvPr/>
        </p:nvGrpSpPr>
        <p:grpSpPr>
          <a:xfrm>
            <a:off x="4858371" y="1229291"/>
            <a:ext cx="2487636" cy="3312229"/>
            <a:chOff x="4423425" y="1229291"/>
            <a:chExt cx="3357528" cy="4470469"/>
          </a:xfrm>
        </p:grpSpPr>
        <p:grpSp>
          <p:nvGrpSpPr>
            <p:cNvPr id="2" name="组合 1"/>
            <p:cNvGrpSpPr/>
            <p:nvPr/>
          </p:nvGrpSpPr>
          <p:grpSpPr>
            <a:xfrm>
              <a:off x="4423425" y="1229291"/>
              <a:ext cx="3357528" cy="4470469"/>
              <a:chOff x="3132397" y="-565303"/>
              <a:chExt cx="5939583" cy="7908415"/>
            </a:xfrm>
          </p:grpSpPr>
          <p:sp>
            <p:nvSpPr>
              <p:cNvPr id="20" name="Shape 6"/>
              <p:cNvSpPr/>
              <p:nvPr/>
            </p:nvSpPr>
            <p:spPr>
              <a:xfrm>
                <a:off x="3327814" y="1396767"/>
                <a:ext cx="5233339" cy="52333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1" name="Shape 7"/>
              <p:cNvSpPr/>
              <p:nvPr/>
            </p:nvSpPr>
            <p:spPr>
              <a:xfrm>
                <a:off x="3470618" y="1569636"/>
                <a:ext cx="5233339" cy="523333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chemeClr val="accent3"/>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23" name="Shape 9"/>
              <p:cNvSpPr/>
              <p:nvPr/>
            </p:nvSpPr>
            <p:spPr>
              <a:xfrm>
                <a:off x="6011023" y="2486585"/>
                <a:ext cx="245392" cy="161195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3275" y="0"/>
                    </a:lnTo>
                    <a:lnTo>
                      <a:pt x="17961" y="0"/>
                    </a:lnTo>
                    <a:cubicBezTo>
                      <a:pt x="17961" y="0"/>
                      <a:pt x="21600" y="21600"/>
                      <a:pt x="21600" y="21600"/>
                    </a:cubicBezTo>
                    <a:close/>
                  </a:path>
                </a:pathLst>
              </a:custGeom>
              <a:solidFill>
                <a:schemeClr val="accent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nvGrpSpPr>
              <p:cNvPr id="24" name="Group 131"/>
              <p:cNvGrpSpPr/>
              <p:nvPr/>
            </p:nvGrpSpPr>
            <p:grpSpPr>
              <a:xfrm>
                <a:off x="5298363" y="-565303"/>
                <a:ext cx="1698118" cy="4586806"/>
                <a:chOff x="1360126" y="612281"/>
                <a:chExt cx="1509921" cy="4078466"/>
              </a:xfrm>
            </p:grpSpPr>
            <p:sp>
              <p:nvSpPr>
                <p:cNvPr id="44" name="Shape 10"/>
                <p:cNvSpPr/>
                <p:nvPr/>
              </p:nvSpPr>
              <p:spPr>
                <a:xfrm>
                  <a:off x="1921500" y="2750847"/>
                  <a:ext cx="380310" cy="1939900"/>
                </a:xfrm>
                <a:custGeom>
                  <a:avLst/>
                  <a:gdLst/>
                  <a:ahLst/>
                  <a:cxnLst>
                    <a:cxn ang="0">
                      <a:pos x="wd2" y="hd2"/>
                    </a:cxn>
                    <a:cxn ang="5400000">
                      <a:pos x="wd2" y="hd2"/>
                    </a:cxn>
                    <a:cxn ang="10800000">
                      <a:pos x="wd2" y="hd2"/>
                    </a:cxn>
                    <a:cxn ang="16200000">
                      <a:pos x="wd2" y="hd2"/>
                    </a:cxn>
                  </a:cxnLst>
                  <a:rect l="0" t="0" r="r" b="b"/>
                  <a:pathLst>
                    <a:path w="19673" h="21600" extrusionOk="0">
                      <a:moveTo>
                        <a:pt x="490" y="7272"/>
                      </a:moveTo>
                      <a:cubicBezTo>
                        <a:pt x="891" y="7029"/>
                        <a:pt x="2481" y="6470"/>
                        <a:pt x="2883" y="6229"/>
                      </a:cubicBezTo>
                      <a:cubicBezTo>
                        <a:pt x="2137" y="6867"/>
                        <a:pt x="9777" y="19561"/>
                        <a:pt x="10744" y="21600"/>
                      </a:cubicBezTo>
                      <a:cubicBezTo>
                        <a:pt x="12031" y="19617"/>
                        <a:pt x="16889" y="9299"/>
                        <a:pt x="16799" y="8099"/>
                      </a:cubicBezTo>
                      <a:cubicBezTo>
                        <a:pt x="17444" y="8445"/>
                        <a:pt x="18249" y="9209"/>
                        <a:pt x="19586" y="9466"/>
                      </a:cubicBezTo>
                      <a:cubicBezTo>
                        <a:pt x="20105" y="2500"/>
                        <a:pt x="18200" y="1365"/>
                        <a:pt x="16272" y="0"/>
                      </a:cubicBezTo>
                      <a:lnTo>
                        <a:pt x="5839" y="394"/>
                      </a:lnTo>
                      <a:cubicBezTo>
                        <a:pt x="3006" y="820"/>
                        <a:pt x="-1495" y="4734"/>
                        <a:pt x="490" y="7272"/>
                      </a:cubicBezTo>
                      <a:close/>
                    </a:path>
                  </a:pathLst>
                </a:custGeom>
                <a:solidFill>
                  <a:schemeClr val="accent4"/>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5" name="Shape 11"/>
                <p:cNvSpPr/>
                <p:nvPr/>
              </p:nvSpPr>
              <p:spPr>
                <a:xfrm>
                  <a:off x="1954915" y="2851092"/>
                  <a:ext cx="331189" cy="1493519"/>
                </a:xfrm>
                <a:custGeom>
                  <a:avLst/>
                  <a:gdLst/>
                  <a:ahLst/>
                  <a:cxnLst>
                    <a:cxn ang="0">
                      <a:pos x="wd2" y="hd2"/>
                    </a:cxn>
                    <a:cxn ang="5400000">
                      <a:pos x="wd2" y="hd2"/>
                    </a:cxn>
                    <a:cxn ang="10800000">
                      <a:pos x="wd2" y="hd2"/>
                    </a:cxn>
                    <a:cxn ang="16200000">
                      <a:pos x="wd2" y="hd2"/>
                    </a:cxn>
                  </a:cxnLst>
                  <a:rect l="0" t="0" r="r" b="b"/>
                  <a:pathLst>
                    <a:path w="21600" h="21600" extrusionOk="0">
                      <a:moveTo>
                        <a:pt x="0" y="6834"/>
                      </a:moveTo>
                      <a:lnTo>
                        <a:pt x="3481" y="5498"/>
                      </a:lnTo>
                      <a:cubicBezTo>
                        <a:pt x="3481" y="5498"/>
                        <a:pt x="9291" y="17074"/>
                        <a:pt x="11554" y="21600"/>
                      </a:cubicBezTo>
                      <a:cubicBezTo>
                        <a:pt x="11554" y="21600"/>
                        <a:pt x="18674" y="11184"/>
                        <a:pt x="16598" y="6854"/>
                      </a:cubicBezTo>
                      <a:lnTo>
                        <a:pt x="21600" y="9981"/>
                      </a:lnTo>
                      <a:cubicBezTo>
                        <a:pt x="21600" y="9981"/>
                        <a:pt x="20763" y="3257"/>
                        <a:pt x="19106" y="342"/>
                      </a:cubicBezTo>
                      <a:lnTo>
                        <a:pt x="6165" y="0"/>
                      </a:lnTo>
                      <a:cubicBezTo>
                        <a:pt x="6165" y="0"/>
                        <a:pt x="826" y="1484"/>
                        <a:pt x="0" y="6834"/>
                      </a:cubicBezTo>
                      <a:close/>
                    </a:path>
                  </a:pathLst>
                </a:custGeom>
                <a:solidFill>
                  <a:schemeClr val="accent4">
                    <a:lumMod val="60000"/>
                    <a:lumOff val="40000"/>
                    <a:alpha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6" name="Shape 12"/>
                <p:cNvSpPr/>
                <p:nvPr/>
              </p:nvSpPr>
              <p:spPr>
                <a:xfrm>
                  <a:off x="2075208" y="2864458"/>
                  <a:ext cx="129129" cy="1010919"/>
                </a:xfrm>
                <a:custGeom>
                  <a:avLst/>
                  <a:gdLst/>
                  <a:ahLst/>
                  <a:cxnLst>
                    <a:cxn ang="0">
                      <a:pos x="wd2" y="hd2"/>
                    </a:cxn>
                    <a:cxn ang="5400000">
                      <a:pos x="wd2" y="hd2"/>
                    </a:cxn>
                    <a:cxn ang="10800000">
                      <a:pos x="wd2" y="hd2"/>
                    </a:cxn>
                    <a:cxn ang="16200000">
                      <a:pos x="wd2" y="hd2"/>
                    </a:cxn>
                  </a:cxnLst>
                  <a:rect l="0" t="0" r="r" b="b"/>
                  <a:pathLst>
                    <a:path w="20483" h="21600" extrusionOk="0">
                      <a:moveTo>
                        <a:pt x="8374" y="21600"/>
                      </a:moveTo>
                      <a:cubicBezTo>
                        <a:pt x="8374" y="21600"/>
                        <a:pt x="16652" y="5317"/>
                        <a:pt x="20483" y="0"/>
                      </a:cubicBezTo>
                      <a:lnTo>
                        <a:pt x="45" y="156"/>
                      </a:lnTo>
                      <a:cubicBezTo>
                        <a:pt x="45" y="156"/>
                        <a:pt x="-1117" y="14662"/>
                        <a:pt x="8374" y="21600"/>
                      </a:cubicBezTo>
                      <a:close/>
                    </a:path>
                  </a:pathLst>
                </a:custGeom>
                <a:solidFill>
                  <a:schemeClr val="accent4">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7" name="Shape 13"/>
                <p:cNvSpPr/>
                <p:nvPr/>
              </p:nvSpPr>
              <p:spPr>
                <a:xfrm>
                  <a:off x="1908134" y="2750847"/>
                  <a:ext cx="435625" cy="152822"/>
                </a:xfrm>
                <a:custGeom>
                  <a:avLst/>
                  <a:gdLst/>
                  <a:ahLst/>
                  <a:cxnLst>
                    <a:cxn ang="0">
                      <a:pos x="wd2" y="hd2"/>
                    </a:cxn>
                    <a:cxn ang="5400000">
                      <a:pos x="wd2" y="hd2"/>
                    </a:cxn>
                    <a:cxn ang="10800000">
                      <a:pos x="wd2" y="hd2"/>
                    </a:cxn>
                    <a:cxn ang="16200000">
                      <a:pos x="wd2" y="hd2"/>
                    </a:cxn>
                  </a:cxnLst>
                  <a:rect l="0" t="0" r="r" b="b"/>
                  <a:pathLst>
                    <a:path w="21600" h="21600" extrusionOk="0">
                      <a:moveTo>
                        <a:pt x="0" y="20150"/>
                      </a:moveTo>
                      <a:lnTo>
                        <a:pt x="21432" y="21600"/>
                      </a:lnTo>
                      <a:lnTo>
                        <a:pt x="21600" y="1452"/>
                      </a:lnTo>
                      <a:lnTo>
                        <a:pt x="168" y="0"/>
                      </a:lnTo>
                      <a:cubicBezTo>
                        <a:pt x="168" y="0"/>
                        <a:pt x="0" y="20150"/>
                        <a:pt x="0" y="20150"/>
                      </a:cubicBezTo>
                      <a:close/>
                    </a:path>
                  </a:pathLst>
                </a:custGeom>
                <a:solidFill>
                  <a:schemeClr val="bg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8" name="Shape 14"/>
                <p:cNvSpPr/>
                <p:nvPr/>
              </p:nvSpPr>
              <p:spPr>
                <a:xfrm>
                  <a:off x="1360126" y="2149375"/>
                  <a:ext cx="1509921" cy="1046084"/>
                </a:xfrm>
                <a:custGeom>
                  <a:avLst/>
                  <a:gdLst/>
                  <a:ahLst/>
                  <a:cxnLst>
                    <a:cxn ang="0">
                      <a:pos x="wd2" y="hd2"/>
                    </a:cxn>
                    <a:cxn ang="5400000">
                      <a:pos x="wd2" y="hd2"/>
                    </a:cxn>
                    <a:cxn ang="10800000">
                      <a:pos x="wd2" y="hd2"/>
                    </a:cxn>
                    <a:cxn ang="16200000">
                      <a:pos x="wd2" y="hd2"/>
                    </a:cxn>
                  </a:cxnLst>
                  <a:rect l="0" t="0" r="r" b="b"/>
                  <a:pathLst>
                    <a:path w="21433" h="21402" extrusionOk="0">
                      <a:moveTo>
                        <a:pt x="10971" y="4"/>
                      </a:moveTo>
                      <a:cubicBezTo>
                        <a:pt x="5054" y="-198"/>
                        <a:pt x="143" y="6551"/>
                        <a:pt x="3" y="15079"/>
                      </a:cubicBezTo>
                      <a:cubicBezTo>
                        <a:pt x="-30" y="17061"/>
                        <a:pt x="200" y="18963"/>
                        <a:pt x="644" y="20719"/>
                      </a:cubicBezTo>
                      <a:cubicBezTo>
                        <a:pt x="2297" y="15021"/>
                        <a:pt x="6244" y="11079"/>
                        <a:pt x="10786" y="11234"/>
                      </a:cubicBezTo>
                      <a:cubicBezTo>
                        <a:pt x="15328" y="11390"/>
                        <a:pt x="19140" y="15598"/>
                        <a:pt x="20603" y="21402"/>
                      </a:cubicBezTo>
                      <a:cubicBezTo>
                        <a:pt x="21104" y="19678"/>
                        <a:pt x="21397" y="17795"/>
                        <a:pt x="21430" y="15813"/>
                      </a:cubicBezTo>
                      <a:cubicBezTo>
                        <a:pt x="21570" y="7284"/>
                        <a:pt x="16888" y="206"/>
                        <a:pt x="10971" y="4"/>
                      </a:cubicBezTo>
                      <a:close/>
                    </a:path>
                  </a:pathLst>
                </a:custGeom>
                <a:gradFill>
                  <a:gsLst>
                    <a:gs pos="23000">
                      <a:srgbClr val="010101"/>
                    </a:gs>
                    <a:gs pos="0">
                      <a:schemeClr val="tx2">
                        <a:lumMod val="75000"/>
                      </a:schemeClr>
                    </a:gs>
                  </a:gsLst>
                  <a:lin ang="21594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49" name="Shape 15"/>
                <p:cNvSpPr/>
                <p:nvPr/>
              </p:nvSpPr>
              <p:spPr>
                <a:xfrm>
                  <a:off x="2309115" y="2176107"/>
                  <a:ext cx="557978" cy="1016316"/>
                </a:xfrm>
                <a:custGeom>
                  <a:avLst/>
                  <a:gdLst/>
                  <a:ahLst/>
                  <a:cxnLst>
                    <a:cxn ang="0">
                      <a:pos x="wd2" y="hd2"/>
                    </a:cxn>
                    <a:cxn ang="5400000">
                      <a:pos x="wd2" y="hd2"/>
                    </a:cxn>
                    <a:cxn ang="10800000">
                      <a:pos x="wd2" y="hd2"/>
                    </a:cxn>
                    <a:cxn ang="16200000">
                      <a:pos x="wd2" y="hd2"/>
                    </a:cxn>
                  </a:cxnLst>
                  <a:rect l="0" t="0" r="r" b="b"/>
                  <a:pathLst>
                    <a:path w="21291" h="21600" extrusionOk="0">
                      <a:moveTo>
                        <a:pt x="0" y="11675"/>
                      </a:moveTo>
                      <a:cubicBezTo>
                        <a:pt x="8869" y="13104"/>
                        <a:pt x="15946" y="16828"/>
                        <a:pt x="19060" y="21600"/>
                      </a:cubicBezTo>
                      <a:cubicBezTo>
                        <a:pt x="20407" y="19810"/>
                        <a:pt x="21195" y="17853"/>
                        <a:pt x="21283" y="15794"/>
                      </a:cubicBezTo>
                      <a:cubicBezTo>
                        <a:pt x="21600" y="8350"/>
                        <a:pt x="12763" y="1973"/>
                        <a:pt x="498" y="0"/>
                      </a:cubicBezTo>
                      <a:cubicBezTo>
                        <a:pt x="498" y="0"/>
                        <a:pt x="0" y="11675"/>
                        <a:pt x="0" y="11675"/>
                      </a:cubicBezTo>
                      <a:close/>
                    </a:path>
                  </a:pathLst>
                </a:custGeom>
                <a:gradFill>
                  <a:gsLst>
                    <a:gs pos="41000">
                      <a:schemeClr val="tx2">
                        <a:lumMod val="50000"/>
                      </a:schemeClr>
                    </a:gs>
                    <a:gs pos="100000">
                      <a:schemeClr val="tx2"/>
                    </a:gs>
                  </a:gsLst>
                  <a:lin ang="12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0" name="Shape 16"/>
                <p:cNvSpPr/>
                <p:nvPr/>
              </p:nvSpPr>
              <p:spPr>
                <a:xfrm>
                  <a:off x="1667544" y="612281"/>
                  <a:ext cx="933946" cy="2234446"/>
                </a:xfrm>
                <a:custGeom>
                  <a:avLst/>
                  <a:gdLst/>
                  <a:ahLst/>
                  <a:cxnLst>
                    <a:cxn ang="0">
                      <a:pos x="wd2" y="hd2"/>
                    </a:cxn>
                    <a:cxn ang="5400000">
                      <a:pos x="wd2" y="hd2"/>
                    </a:cxn>
                    <a:cxn ang="10800000">
                      <a:pos x="wd2" y="hd2"/>
                    </a:cxn>
                    <a:cxn ang="16200000">
                      <a:pos x="wd2" y="hd2"/>
                    </a:cxn>
                  </a:cxnLst>
                  <a:rect l="0" t="0" r="r" b="b"/>
                  <a:pathLst>
                    <a:path w="21137" h="21600" extrusionOk="0">
                      <a:moveTo>
                        <a:pt x="16" y="12406"/>
                      </a:moveTo>
                      <a:cubicBezTo>
                        <a:pt x="-175" y="15845"/>
                        <a:pt x="1353" y="19009"/>
                        <a:pt x="4041" y="21478"/>
                      </a:cubicBezTo>
                      <a:cubicBezTo>
                        <a:pt x="5956" y="21239"/>
                        <a:pt x="7988" y="21119"/>
                        <a:pt x="10089" y="21141"/>
                      </a:cubicBezTo>
                      <a:cubicBezTo>
                        <a:pt x="12190" y="21162"/>
                        <a:pt x="14207" y="21323"/>
                        <a:pt x="16094" y="21600"/>
                      </a:cubicBezTo>
                      <a:cubicBezTo>
                        <a:pt x="19051" y="19189"/>
                        <a:pt x="20930" y="16059"/>
                        <a:pt x="21121" y="12620"/>
                      </a:cubicBezTo>
                      <a:cubicBezTo>
                        <a:pt x="21425" y="7157"/>
                        <a:pt x="17397" y="2384"/>
                        <a:pt x="11265" y="0"/>
                      </a:cubicBezTo>
                      <a:cubicBezTo>
                        <a:pt x="4874" y="2257"/>
                        <a:pt x="320" y="6943"/>
                        <a:pt x="16" y="12406"/>
                      </a:cubicBezTo>
                      <a:close/>
                    </a:path>
                  </a:pathLst>
                </a:custGeom>
                <a:gradFill>
                  <a:gsLst>
                    <a:gs pos="6000">
                      <a:schemeClr val="bg2">
                        <a:lumMod val="20000"/>
                        <a:lumOff val="80000"/>
                      </a:schemeClr>
                    </a:gs>
                    <a:gs pos="85000">
                      <a:schemeClr val="bg2"/>
                    </a:gs>
                  </a:gsLst>
                  <a:lin ang="10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1" name="Shape 17"/>
                <p:cNvSpPr/>
                <p:nvPr/>
              </p:nvSpPr>
              <p:spPr>
                <a:xfrm>
                  <a:off x="2302432" y="1100141"/>
                  <a:ext cx="299669" cy="1741720"/>
                </a:xfrm>
                <a:custGeom>
                  <a:avLst/>
                  <a:gdLst/>
                  <a:ahLst/>
                  <a:cxnLst>
                    <a:cxn ang="0">
                      <a:pos x="wd2" y="hd2"/>
                    </a:cxn>
                    <a:cxn ang="5400000">
                      <a:pos x="wd2" y="hd2"/>
                    </a:cxn>
                    <a:cxn ang="10800000">
                      <a:pos x="wd2" y="hd2"/>
                    </a:cxn>
                    <a:cxn ang="16200000">
                      <a:pos x="wd2" y="hd2"/>
                    </a:cxn>
                  </a:cxnLst>
                  <a:rect l="0" t="0" r="r" b="b"/>
                  <a:pathLst>
                    <a:path w="17122" h="21600" extrusionOk="0">
                      <a:moveTo>
                        <a:pt x="0" y="21322"/>
                      </a:moveTo>
                      <a:cubicBezTo>
                        <a:pt x="1490" y="21401"/>
                        <a:pt x="2956" y="21493"/>
                        <a:pt x="4390" y="21600"/>
                      </a:cubicBezTo>
                      <a:cubicBezTo>
                        <a:pt x="11856" y="18507"/>
                        <a:pt x="16598" y="14491"/>
                        <a:pt x="17081" y="10080"/>
                      </a:cubicBezTo>
                      <a:cubicBezTo>
                        <a:pt x="17479" y="6443"/>
                        <a:pt x="14927" y="3046"/>
                        <a:pt x="10221" y="190"/>
                      </a:cubicBezTo>
                      <a:lnTo>
                        <a:pt x="7378" y="0"/>
                      </a:lnTo>
                      <a:cubicBezTo>
                        <a:pt x="21600" y="13627"/>
                        <a:pt x="3449" y="20226"/>
                        <a:pt x="0" y="21322"/>
                      </a:cubicBezTo>
                      <a:close/>
                    </a:path>
                  </a:pathLst>
                </a:custGeom>
                <a:solidFill>
                  <a:schemeClr val="bg2">
                    <a:alpha val="18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2" name="Shape 18"/>
                <p:cNvSpPr/>
                <p:nvPr/>
              </p:nvSpPr>
              <p:spPr>
                <a:xfrm>
                  <a:off x="1787839" y="1126873"/>
                  <a:ext cx="740549" cy="109246"/>
                </a:xfrm>
                <a:custGeom>
                  <a:avLst/>
                  <a:gdLst/>
                  <a:ahLst/>
                  <a:cxnLst>
                    <a:cxn ang="0">
                      <a:pos x="wd2" y="hd2"/>
                    </a:cxn>
                    <a:cxn ang="5400000">
                      <a:pos x="wd2" y="hd2"/>
                    </a:cxn>
                    <a:cxn ang="10800000">
                      <a:pos x="wd2" y="hd2"/>
                    </a:cxn>
                    <a:cxn ang="16200000">
                      <a:pos x="wd2" y="hd2"/>
                    </a:cxn>
                  </a:cxnLst>
                  <a:rect l="0" t="0" r="r" b="b"/>
                  <a:pathLst>
                    <a:path w="21600" h="16683" extrusionOk="0">
                      <a:moveTo>
                        <a:pt x="670" y="2947"/>
                      </a:moveTo>
                      <a:lnTo>
                        <a:pt x="0" y="12848"/>
                      </a:lnTo>
                      <a:cubicBezTo>
                        <a:pt x="0" y="12848"/>
                        <a:pt x="11667" y="7399"/>
                        <a:pt x="21600" y="16683"/>
                      </a:cubicBezTo>
                      <a:lnTo>
                        <a:pt x="20745" y="5446"/>
                      </a:lnTo>
                      <a:cubicBezTo>
                        <a:pt x="20745" y="5446"/>
                        <a:pt x="7390" y="-4917"/>
                        <a:pt x="670" y="2947"/>
                      </a:cubicBezTo>
                      <a:close/>
                    </a:path>
                  </a:pathLst>
                </a:custGeom>
                <a:solidFill>
                  <a:schemeClr val="tx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3" name="Shape 19"/>
                <p:cNvSpPr/>
                <p:nvPr/>
              </p:nvSpPr>
              <p:spPr>
                <a:xfrm>
                  <a:off x="1814571" y="1140239"/>
                  <a:ext cx="243010" cy="1671115"/>
                </a:xfrm>
                <a:custGeom>
                  <a:avLst/>
                  <a:gdLst/>
                  <a:ahLst/>
                  <a:cxnLst>
                    <a:cxn ang="0">
                      <a:pos x="wd2" y="hd2"/>
                    </a:cxn>
                    <a:cxn ang="5400000">
                      <a:pos x="wd2" y="hd2"/>
                    </a:cxn>
                    <a:cxn ang="10800000">
                      <a:pos x="wd2" y="hd2"/>
                    </a:cxn>
                    <a:cxn ang="16200000">
                      <a:pos x="wd2" y="hd2"/>
                    </a:cxn>
                  </a:cxnLst>
                  <a:rect l="0" t="0" r="r" b="b"/>
                  <a:pathLst>
                    <a:path w="13750" h="21600" extrusionOk="0">
                      <a:moveTo>
                        <a:pt x="7054" y="21600"/>
                      </a:moveTo>
                      <a:lnTo>
                        <a:pt x="13750" y="21407"/>
                      </a:lnTo>
                      <a:cubicBezTo>
                        <a:pt x="5580" y="7629"/>
                        <a:pt x="12003" y="0"/>
                        <a:pt x="12003" y="0"/>
                      </a:cubicBezTo>
                      <a:lnTo>
                        <a:pt x="5668" y="3"/>
                      </a:lnTo>
                      <a:cubicBezTo>
                        <a:pt x="-7850" y="9592"/>
                        <a:pt x="7054" y="21600"/>
                        <a:pt x="7054" y="21600"/>
                      </a:cubicBezTo>
                      <a:close/>
                    </a:path>
                  </a:pathLst>
                </a:custGeom>
                <a:solidFill>
                  <a:srgbClr val="FEFEFE">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4" name="Shape 20"/>
                <p:cNvSpPr/>
                <p:nvPr/>
              </p:nvSpPr>
              <p:spPr>
                <a:xfrm>
                  <a:off x="1807888" y="612281"/>
                  <a:ext cx="688260" cy="554755"/>
                </a:xfrm>
                <a:custGeom>
                  <a:avLst/>
                  <a:gdLst/>
                  <a:ahLst/>
                  <a:cxnLst>
                    <a:cxn ang="0">
                      <a:pos x="wd2" y="hd2"/>
                    </a:cxn>
                    <a:cxn ang="5400000">
                      <a:pos x="wd2" y="hd2"/>
                    </a:cxn>
                    <a:cxn ang="10800000">
                      <a:pos x="wd2" y="hd2"/>
                    </a:cxn>
                    <a:cxn ang="16200000">
                      <a:pos x="wd2" y="hd2"/>
                    </a:cxn>
                  </a:cxnLst>
                  <a:rect l="0" t="0" r="r" b="b"/>
                  <a:pathLst>
                    <a:path w="21600" h="21600" extrusionOk="0">
                      <a:moveTo>
                        <a:pt x="0" y="20963"/>
                      </a:moveTo>
                      <a:cubicBezTo>
                        <a:pt x="3523" y="20777"/>
                        <a:pt x="7130" y="20722"/>
                        <a:pt x="10809" y="20831"/>
                      </a:cubicBezTo>
                      <a:cubicBezTo>
                        <a:pt x="14488" y="20939"/>
                        <a:pt x="18089" y="21205"/>
                        <a:pt x="21600" y="21600"/>
                      </a:cubicBezTo>
                      <a:cubicBezTo>
                        <a:pt x="19191" y="12473"/>
                        <a:pt x="15592" y="4950"/>
                        <a:pt x="11208" y="0"/>
                      </a:cubicBezTo>
                      <a:cubicBezTo>
                        <a:pt x="6640" y="4686"/>
                        <a:pt x="2756" y="11988"/>
                        <a:pt x="0" y="20963"/>
                      </a:cubicBezTo>
                      <a:close/>
                    </a:path>
                  </a:pathLst>
                </a:custGeom>
                <a:gradFill>
                  <a:gsLst>
                    <a:gs pos="19000">
                      <a:schemeClr val="accent5">
                        <a:lumMod val="50000"/>
                      </a:schemeClr>
                    </a:gs>
                    <a:gs pos="77000">
                      <a:schemeClr val="accent5">
                        <a:lumMod val="75000"/>
                      </a:schemeClr>
                    </a:gs>
                  </a:gsLst>
                  <a:lin ang="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 name="Shape 21"/>
                <p:cNvSpPr/>
                <p:nvPr/>
              </p:nvSpPr>
              <p:spPr>
                <a:xfrm>
                  <a:off x="2142039" y="2129326"/>
                  <a:ext cx="325864" cy="714347"/>
                </a:xfrm>
                <a:custGeom>
                  <a:avLst/>
                  <a:gdLst/>
                  <a:ahLst/>
                  <a:cxnLst>
                    <a:cxn ang="0">
                      <a:pos x="wd2" y="hd2"/>
                    </a:cxn>
                    <a:cxn ang="5400000">
                      <a:pos x="wd2" y="hd2"/>
                    </a:cxn>
                    <a:cxn ang="10800000">
                      <a:pos x="wd2" y="hd2"/>
                    </a:cxn>
                    <a:cxn ang="16200000">
                      <a:pos x="wd2" y="hd2"/>
                    </a:cxn>
                  </a:cxnLst>
                  <a:rect l="0" t="0" r="r" b="b"/>
                  <a:pathLst>
                    <a:path w="21600" h="21600" extrusionOk="0">
                      <a:moveTo>
                        <a:pt x="2157" y="20086"/>
                      </a:moveTo>
                      <a:cubicBezTo>
                        <a:pt x="6172" y="20249"/>
                        <a:pt x="15738" y="21600"/>
                        <a:pt x="15738" y="21600"/>
                      </a:cubicBezTo>
                      <a:lnTo>
                        <a:pt x="21600" y="15490"/>
                      </a:lnTo>
                      <a:cubicBezTo>
                        <a:pt x="14863" y="5064"/>
                        <a:pt x="0" y="0"/>
                        <a:pt x="0" y="0"/>
                      </a:cubicBezTo>
                      <a:cubicBezTo>
                        <a:pt x="0" y="0"/>
                        <a:pt x="2157" y="20086"/>
                        <a:pt x="2157" y="20086"/>
                      </a:cubicBezTo>
                      <a:close/>
                    </a:path>
                  </a:pathLst>
                </a:custGeom>
                <a:solidFill>
                  <a:srgbClr val="010101">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6" name="Shape 22"/>
                <p:cNvSpPr/>
                <p:nvPr/>
              </p:nvSpPr>
              <p:spPr>
                <a:xfrm>
                  <a:off x="2035111" y="2102594"/>
                  <a:ext cx="200191" cy="1077107"/>
                </a:xfrm>
                <a:custGeom>
                  <a:avLst/>
                  <a:gdLst/>
                  <a:ahLst/>
                  <a:cxnLst>
                    <a:cxn ang="0">
                      <a:pos x="wd2" y="hd2"/>
                    </a:cxn>
                    <a:cxn ang="5400000">
                      <a:pos x="wd2" y="hd2"/>
                    </a:cxn>
                    <a:cxn ang="10800000">
                      <a:pos x="wd2" y="hd2"/>
                    </a:cxn>
                    <a:cxn ang="16200000">
                      <a:pos x="wd2" y="hd2"/>
                    </a:cxn>
                  </a:cxnLst>
                  <a:rect l="0" t="0" r="r" b="b"/>
                  <a:pathLst>
                    <a:path w="21421" h="21600" extrusionOk="0">
                      <a:moveTo>
                        <a:pt x="1" y="10807"/>
                      </a:moveTo>
                      <a:cubicBezTo>
                        <a:pt x="92" y="15522"/>
                        <a:pt x="4526" y="19600"/>
                        <a:pt x="10919" y="21600"/>
                      </a:cubicBezTo>
                      <a:cubicBezTo>
                        <a:pt x="17231" y="19592"/>
                        <a:pt x="21510" y="15507"/>
                        <a:pt x="21419" y="10793"/>
                      </a:cubicBezTo>
                      <a:cubicBezTo>
                        <a:pt x="21328" y="6079"/>
                        <a:pt x="16888" y="1999"/>
                        <a:pt x="10501" y="0"/>
                      </a:cubicBezTo>
                      <a:cubicBezTo>
                        <a:pt x="4186" y="2008"/>
                        <a:pt x="-90" y="6093"/>
                        <a:pt x="1" y="10807"/>
                      </a:cubicBezTo>
                      <a:close/>
                    </a:path>
                  </a:pathLst>
                </a:custGeom>
                <a:gradFill>
                  <a:gsLst>
                    <a:gs pos="0">
                      <a:schemeClr val="tx2">
                        <a:lumMod val="50000"/>
                      </a:schemeClr>
                    </a:gs>
                    <a:gs pos="100000">
                      <a:schemeClr val="tx2"/>
                    </a:gs>
                  </a:gsLst>
                  <a:lin ang="54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7" name="Shape 23"/>
                <p:cNvSpPr/>
                <p:nvPr/>
              </p:nvSpPr>
              <p:spPr>
                <a:xfrm>
                  <a:off x="2128673" y="2102594"/>
                  <a:ext cx="104748" cy="1077107"/>
                </a:xfrm>
                <a:custGeom>
                  <a:avLst/>
                  <a:gdLst/>
                  <a:ahLst/>
                  <a:cxnLst>
                    <a:cxn ang="0">
                      <a:pos x="wd2" y="hd2"/>
                    </a:cxn>
                    <a:cxn ang="5400000">
                      <a:pos x="wd2" y="hd2"/>
                    </a:cxn>
                    <a:cxn ang="10800000">
                      <a:pos x="wd2" y="hd2"/>
                    </a:cxn>
                    <a:cxn ang="16200000">
                      <a:pos x="wd2" y="hd2"/>
                    </a:cxn>
                  </a:cxnLst>
                  <a:rect l="0" t="0" r="r" b="b"/>
                  <a:pathLst>
                    <a:path w="21430" h="21600" extrusionOk="0">
                      <a:moveTo>
                        <a:pt x="794" y="21501"/>
                      </a:moveTo>
                      <a:cubicBezTo>
                        <a:pt x="988" y="21533"/>
                        <a:pt x="1164" y="21569"/>
                        <a:pt x="1351" y="21600"/>
                      </a:cubicBezTo>
                      <a:cubicBezTo>
                        <a:pt x="13419" y="19592"/>
                        <a:pt x="21600" y="15507"/>
                        <a:pt x="21427" y="10793"/>
                      </a:cubicBezTo>
                      <a:cubicBezTo>
                        <a:pt x="21252" y="6079"/>
                        <a:pt x="12764" y="1999"/>
                        <a:pt x="551" y="0"/>
                      </a:cubicBezTo>
                      <a:cubicBezTo>
                        <a:pt x="370" y="31"/>
                        <a:pt x="190" y="68"/>
                        <a:pt x="0" y="98"/>
                      </a:cubicBezTo>
                      <a:cubicBezTo>
                        <a:pt x="0" y="98"/>
                        <a:pt x="794" y="21501"/>
                        <a:pt x="794" y="21501"/>
                      </a:cubicBezTo>
                      <a:close/>
                    </a:path>
                  </a:pathLst>
                </a:custGeom>
                <a:gradFill>
                  <a:gsLst>
                    <a:gs pos="0">
                      <a:srgbClr val="010101">
                        <a:alpha val="30000"/>
                      </a:srgbClr>
                    </a:gs>
                    <a:gs pos="89000">
                      <a:srgbClr val="FEFEFE">
                        <a:alpha val="0"/>
                      </a:srgbClr>
                    </a:gs>
                  </a:gsLst>
                  <a:lin ang="54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8" name="Shape 24"/>
                <p:cNvSpPr/>
                <p:nvPr/>
              </p:nvSpPr>
              <p:spPr>
                <a:xfrm>
                  <a:off x="1921499" y="1420926"/>
                  <a:ext cx="524182" cy="524182"/>
                </a:xfrm>
                <a:custGeom>
                  <a:avLst/>
                  <a:gdLst/>
                  <a:ahLst/>
                  <a:cxnLst>
                    <a:cxn ang="0">
                      <a:pos x="wd2" y="hd2"/>
                    </a:cxn>
                    <a:cxn ang="5400000">
                      <a:pos x="wd2" y="hd2"/>
                    </a:cxn>
                    <a:cxn ang="10800000">
                      <a:pos x="wd2" y="hd2"/>
                    </a:cxn>
                    <a:cxn ang="16200000">
                      <a:pos x="wd2" y="hd2"/>
                    </a:cxn>
                  </a:cxnLst>
                  <a:rect l="0" t="0" r="r" b="b"/>
                  <a:pathLst>
                    <a:path w="21327" h="21326" extrusionOk="0">
                      <a:moveTo>
                        <a:pt x="10917" y="3"/>
                      </a:moveTo>
                      <a:cubicBezTo>
                        <a:pt x="5039" y="-137"/>
                        <a:pt x="143" y="4531"/>
                        <a:pt x="3" y="10409"/>
                      </a:cubicBezTo>
                      <a:cubicBezTo>
                        <a:pt x="-136" y="16288"/>
                        <a:pt x="4533" y="21183"/>
                        <a:pt x="10411" y="21323"/>
                      </a:cubicBezTo>
                      <a:cubicBezTo>
                        <a:pt x="16289" y="21463"/>
                        <a:pt x="21185" y="16796"/>
                        <a:pt x="21324" y="10916"/>
                      </a:cubicBezTo>
                      <a:cubicBezTo>
                        <a:pt x="21464" y="5037"/>
                        <a:pt x="16795" y="143"/>
                        <a:pt x="10917" y="3"/>
                      </a:cubicBezTo>
                      <a:close/>
                    </a:path>
                  </a:pathLst>
                </a:custGeom>
                <a:solidFill>
                  <a:srgbClr val="010101">
                    <a:alpha val="1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9" name="Shape 25"/>
                <p:cNvSpPr/>
                <p:nvPr/>
              </p:nvSpPr>
              <p:spPr>
                <a:xfrm>
                  <a:off x="1881401" y="1380828"/>
                  <a:ext cx="524182" cy="524182"/>
                </a:xfrm>
                <a:custGeom>
                  <a:avLst/>
                  <a:gdLst/>
                  <a:ahLst/>
                  <a:cxnLst>
                    <a:cxn ang="0">
                      <a:pos x="wd2" y="hd2"/>
                    </a:cxn>
                    <a:cxn ang="5400000">
                      <a:pos x="wd2" y="hd2"/>
                    </a:cxn>
                    <a:cxn ang="10800000">
                      <a:pos x="wd2" y="hd2"/>
                    </a:cxn>
                    <a:cxn ang="16200000">
                      <a:pos x="wd2" y="hd2"/>
                    </a:cxn>
                  </a:cxnLst>
                  <a:rect l="0" t="0" r="r" b="b"/>
                  <a:pathLst>
                    <a:path w="21327" h="21326" extrusionOk="0">
                      <a:moveTo>
                        <a:pt x="10917" y="3"/>
                      </a:moveTo>
                      <a:cubicBezTo>
                        <a:pt x="5039" y="-137"/>
                        <a:pt x="143" y="4531"/>
                        <a:pt x="3" y="10409"/>
                      </a:cubicBezTo>
                      <a:cubicBezTo>
                        <a:pt x="-136" y="16288"/>
                        <a:pt x="4533" y="21183"/>
                        <a:pt x="10411" y="21323"/>
                      </a:cubicBezTo>
                      <a:cubicBezTo>
                        <a:pt x="16289" y="21463"/>
                        <a:pt x="21185" y="16796"/>
                        <a:pt x="21324" y="10916"/>
                      </a:cubicBezTo>
                      <a:cubicBezTo>
                        <a:pt x="21464" y="5037"/>
                        <a:pt x="16795" y="143"/>
                        <a:pt x="10917" y="3"/>
                      </a:cubicBezTo>
                      <a:close/>
                    </a:path>
                  </a:pathLst>
                </a:custGeom>
                <a:solidFill>
                  <a:srgbClr val="FEFEF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0" name="Shape 26"/>
                <p:cNvSpPr/>
                <p:nvPr/>
              </p:nvSpPr>
              <p:spPr>
                <a:xfrm>
                  <a:off x="1961598" y="1461024"/>
                  <a:ext cx="364273" cy="364206"/>
                </a:xfrm>
                <a:custGeom>
                  <a:avLst/>
                  <a:gdLst/>
                  <a:ahLst/>
                  <a:cxnLst>
                    <a:cxn ang="0">
                      <a:pos x="wd2" y="hd2"/>
                    </a:cxn>
                    <a:cxn ang="5400000">
                      <a:pos x="wd2" y="hd2"/>
                    </a:cxn>
                    <a:cxn ang="10800000">
                      <a:pos x="wd2" y="hd2"/>
                    </a:cxn>
                    <a:cxn ang="16200000">
                      <a:pos x="wd2" y="hd2"/>
                    </a:cxn>
                  </a:cxnLst>
                  <a:rect l="0" t="0" r="r" b="b"/>
                  <a:pathLst>
                    <a:path w="21328" h="21326" extrusionOk="0">
                      <a:moveTo>
                        <a:pt x="10918" y="3"/>
                      </a:moveTo>
                      <a:cubicBezTo>
                        <a:pt x="5039" y="-138"/>
                        <a:pt x="143" y="4531"/>
                        <a:pt x="3" y="10409"/>
                      </a:cubicBezTo>
                      <a:cubicBezTo>
                        <a:pt x="-136" y="16291"/>
                        <a:pt x="4532" y="21183"/>
                        <a:pt x="10411" y="21323"/>
                      </a:cubicBezTo>
                      <a:cubicBezTo>
                        <a:pt x="16288" y="21462"/>
                        <a:pt x="21185" y="16797"/>
                        <a:pt x="21324" y="10915"/>
                      </a:cubicBezTo>
                      <a:cubicBezTo>
                        <a:pt x="21464" y="5038"/>
                        <a:pt x="16794" y="142"/>
                        <a:pt x="10918" y="3"/>
                      </a:cubicBezTo>
                      <a:close/>
                    </a:path>
                  </a:pathLst>
                </a:custGeom>
                <a:solidFill>
                  <a:schemeClr val="accent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1" name="Shape 27"/>
                <p:cNvSpPr/>
                <p:nvPr/>
              </p:nvSpPr>
              <p:spPr>
                <a:xfrm>
                  <a:off x="1914817" y="612281"/>
                  <a:ext cx="251795" cy="533228"/>
                </a:xfrm>
                <a:custGeom>
                  <a:avLst/>
                  <a:gdLst/>
                  <a:ahLst/>
                  <a:cxnLst>
                    <a:cxn ang="0">
                      <a:pos x="wd2" y="hd2"/>
                    </a:cxn>
                    <a:cxn ang="5400000">
                      <a:pos x="wd2" y="hd2"/>
                    </a:cxn>
                    <a:cxn ang="10800000">
                      <a:pos x="wd2" y="hd2"/>
                    </a:cxn>
                    <a:cxn ang="16200000">
                      <a:pos x="wd2" y="hd2"/>
                    </a:cxn>
                  </a:cxnLst>
                  <a:rect l="0" t="0" r="r" b="b"/>
                  <a:pathLst>
                    <a:path w="21600" h="21600" extrusionOk="0">
                      <a:moveTo>
                        <a:pt x="9603" y="21591"/>
                      </a:moveTo>
                      <a:cubicBezTo>
                        <a:pt x="12076" y="10772"/>
                        <a:pt x="21600" y="0"/>
                        <a:pt x="21600" y="0"/>
                      </a:cubicBezTo>
                      <a:cubicBezTo>
                        <a:pt x="5077" y="9362"/>
                        <a:pt x="0" y="21600"/>
                        <a:pt x="0" y="21600"/>
                      </a:cubicBezTo>
                      <a:cubicBezTo>
                        <a:pt x="0" y="21600"/>
                        <a:pt x="9603" y="21591"/>
                        <a:pt x="9603" y="21591"/>
                      </a:cubicBezTo>
                      <a:close/>
                    </a:path>
                  </a:pathLst>
                </a:custGeom>
                <a:solidFill>
                  <a:srgbClr val="FEFEFE">
                    <a:alpha val="3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62" name="Shape 28"/>
                <p:cNvSpPr/>
                <p:nvPr/>
              </p:nvSpPr>
              <p:spPr>
                <a:xfrm>
                  <a:off x="2061843" y="1547904"/>
                  <a:ext cx="261019" cy="275610"/>
                </a:xfrm>
                <a:custGeom>
                  <a:avLst/>
                  <a:gdLst/>
                  <a:ahLst/>
                  <a:cxnLst>
                    <a:cxn ang="0">
                      <a:pos x="wd2" y="hd2"/>
                    </a:cxn>
                    <a:cxn ang="5400000">
                      <a:pos x="wd2" y="hd2"/>
                    </a:cxn>
                    <a:cxn ang="10800000">
                      <a:pos x="wd2" y="hd2"/>
                    </a:cxn>
                    <a:cxn ang="16200000">
                      <a:pos x="wd2" y="hd2"/>
                    </a:cxn>
                  </a:cxnLst>
                  <a:rect l="0" t="0" r="r" b="b"/>
                  <a:pathLst>
                    <a:path w="21534" h="21419" extrusionOk="0">
                      <a:moveTo>
                        <a:pt x="0" y="20019"/>
                      </a:moveTo>
                      <a:cubicBezTo>
                        <a:pt x="1867" y="20867"/>
                        <a:pt x="3948" y="21366"/>
                        <a:pt x="6152" y="21415"/>
                      </a:cubicBezTo>
                      <a:cubicBezTo>
                        <a:pt x="14434" y="21600"/>
                        <a:pt x="21334" y="15408"/>
                        <a:pt x="21530" y="7601"/>
                      </a:cubicBezTo>
                      <a:cubicBezTo>
                        <a:pt x="21600" y="4827"/>
                        <a:pt x="20809" y="2220"/>
                        <a:pt x="19393" y="0"/>
                      </a:cubicBezTo>
                      <a:cubicBezTo>
                        <a:pt x="19113" y="197"/>
                        <a:pt x="18832" y="390"/>
                        <a:pt x="18554" y="589"/>
                      </a:cubicBezTo>
                      <a:cubicBezTo>
                        <a:pt x="11854" y="5388"/>
                        <a:pt x="3409" y="12047"/>
                        <a:pt x="0" y="20019"/>
                      </a:cubicBezTo>
                      <a:close/>
                    </a:path>
                  </a:pathLst>
                </a:custGeom>
                <a:solidFill>
                  <a:schemeClr val="accent2">
                    <a:lumMod val="75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sp>
            <p:nvSpPr>
              <p:cNvPr id="28" name="Shape 41"/>
              <p:cNvSpPr/>
              <p:nvPr/>
            </p:nvSpPr>
            <p:spPr>
              <a:xfrm>
                <a:off x="3132397" y="3989784"/>
                <a:ext cx="5939583" cy="3353328"/>
              </a:xfrm>
              <a:custGeom>
                <a:avLst/>
                <a:gdLst/>
                <a:ahLst/>
                <a:cxnLst>
                  <a:cxn ang="0">
                    <a:pos x="wd2" y="hd2"/>
                  </a:cxn>
                  <a:cxn ang="5400000">
                    <a:pos x="wd2" y="hd2"/>
                  </a:cxn>
                  <a:cxn ang="10800000">
                    <a:pos x="wd2" y="hd2"/>
                  </a:cxn>
                  <a:cxn ang="16200000">
                    <a:pos x="wd2" y="hd2"/>
                  </a:cxn>
                </a:cxnLst>
                <a:rect l="0" t="0" r="r" b="b"/>
                <a:pathLst>
                  <a:path w="21343" h="21353" extrusionOk="0">
                    <a:moveTo>
                      <a:pt x="21224" y="8816"/>
                    </a:moveTo>
                    <a:cubicBezTo>
                      <a:pt x="20812" y="6740"/>
                      <a:pt x="19879" y="8418"/>
                      <a:pt x="19879" y="8418"/>
                    </a:cubicBezTo>
                    <a:cubicBezTo>
                      <a:pt x="19879" y="8418"/>
                      <a:pt x="19727" y="8134"/>
                      <a:pt x="19291" y="7895"/>
                    </a:cubicBezTo>
                    <a:cubicBezTo>
                      <a:pt x="18854" y="7656"/>
                      <a:pt x="18760" y="8648"/>
                      <a:pt x="18760" y="8648"/>
                    </a:cubicBezTo>
                    <a:cubicBezTo>
                      <a:pt x="18760" y="8648"/>
                      <a:pt x="18345" y="7300"/>
                      <a:pt x="17845" y="8384"/>
                    </a:cubicBezTo>
                    <a:cubicBezTo>
                      <a:pt x="17845" y="8384"/>
                      <a:pt x="17900" y="7851"/>
                      <a:pt x="17325" y="7693"/>
                    </a:cubicBezTo>
                    <a:cubicBezTo>
                      <a:pt x="16751" y="7536"/>
                      <a:pt x="16751" y="7536"/>
                      <a:pt x="16751" y="7536"/>
                    </a:cubicBezTo>
                    <a:cubicBezTo>
                      <a:pt x="16751" y="7536"/>
                      <a:pt x="16379" y="6331"/>
                      <a:pt x="15901" y="7289"/>
                    </a:cubicBezTo>
                    <a:cubicBezTo>
                      <a:pt x="15901" y="7289"/>
                      <a:pt x="16019" y="5368"/>
                      <a:pt x="15204" y="5217"/>
                    </a:cubicBezTo>
                    <a:cubicBezTo>
                      <a:pt x="14389" y="5065"/>
                      <a:pt x="14188" y="6471"/>
                      <a:pt x="14188" y="6471"/>
                    </a:cubicBezTo>
                    <a:cubicBezTo>
                      <a:pt x="14188" y="6471"/>
                      <a:pt x="14210" y="5248"/>
                      <a:pt x="13735" y="5961"/>
                    </a:cubicBezTo>
                    <a:cubicBezTo>
                      <a:pt x="13735" y="5961"/>
                      <a:pt x="13686" y="5333"/>
                      <a:pt x="13373" y="5035"/>
                    </a:cubicBezTo>
                    <a:cubicBezTo>
                      <a:pt x="13110" y="4784"/>
                      <a:pt x="12609" y="5041"/>
                      <a:pt x="12609" y="5041"/>
                    </a:cubicBezTo>
                    <a:cubicBezTo>
                      <a:pt x="12609" y="5041"/>
                      <a:pt x="13086" y="3640"/>
                      <a:pt x="12314" y="3558"/>
                    </a:cubicBezTo>
                    <a:cubicBezTo>
                      <a:pt x="12314" y="3558"/>
                      <a:pt x="12457" y="2799"/>
                      <a:pt x="12045" y="2857"/>
                    </a:cubicBezTo>
                    <a:cubicBezTo>
                      <a:pt x="12045" y="2857"/>
                      <a:pt x="12457" y="2264"/>
                      <a:pt x="12108" y="1797"/>
                    </a:cubicBezTo>
                    <a:cubicBezTo>
                      <a:pt x="12108" y="1797"/>
                      <a:pt x="12260" y="1532"/>
                      <a:pt x="12170" y="1129"/>
                    </a:cubicBezTo>
                    <a:cubicBezTo>
                      <a:pt x="11913" y="-24"/>
                      <a:pt x="11400" y="442"/>
                      <a:pt x="11400" y="442"/>
                    </a:cubicBezTo>
                    <a:cubicBezTo>
                      <a:pt x="11400" y="442"/>
                      <a:pt x="11165" y="-247"/>
                      <a:pt x="11054" y="442"/>
                    </a:cubicBezTo>
                    <a:cubicBezTo>
                      <a:pt x="11054" y="442"/>
                      <a:pt x="10816" y="-180"/>
                      <a:pt x="10593" y="52"/>
                    </a:cubicBezTo>
                    <a:cubicBezTo>
                      <a:pt x="10371" y="283"/>
                      <a:pt x="10518" y="442"/>
                      <a:pt x="10518" y="442"/>
                    </a:cubicBezTo>
                    <a:cubicBezTo>
                      <a:pt x="10518" y="442"/>
                      <a:pt x="10250" y="195"/>
                      <a:pt x="10320" y="765"/>
                    </a:cubicBezTo>
                    <a:cubicBezTo>
                      <a:pt x="10320" y="765"/>
                      <a:pt x="10190" y="414"/>
                      <a:pt x="10081" y="1121"/>
                    </a:cubicBezTo>
                    <a:cubicBezTo>
                      <a:pt x="9972" y="1829"/>
                      <a:pt x="10118" y="2056"/>
                      <a:pt x="10118" y="2056"/>
                    </a:cubicBezTo>
                    <a:cubicBezTo>
                      <a:pt x="10118" y="2056"/>
                      <a:pt x="9539" y="2226"/>
                      <a:pt x="9760" y="3089"/>
                    </a:cubicBezTo>
                    <a:cubicBezTo>
                      <a:pt x="9760" y="3089"/>
                      <a:pt x="9199" y="2901"/>
                      <a:pt x="8939" y="3714"/>
                    </a:cubicBezTo>
                    <a:cubicBezTo>
                      <a:pt x="8678" y="4528"/>
                      <a:pt x="8725" y="5103"/>
                      <a:pt x="8943" y="5478"/>
                    </a:cubicBezTo>
                    <a:cubicBezTo>
                      <a:pt x="8943" y="5478"/>
                      <a:pt x="8525" y="4901"/>
                      <a:pt x="8308" y="5675"/>
                    </a:cubicBezTo>
                    <a:cubicBezTo>
                      <a:pt x="8308" y="5675"/>
                      <a:pt x="7897" y="4951"/>
                      <a:pt x="7416" y="5455"/>
                    </a:cubicBezTo>
                    <a:cubicBezTo>
                      <a:pt x="6905" y="5993"/>
                      <a:pt x="7176" y="7095"/>
                      <a:pt x="7176" y="7095"/>
                    </a:cubicBezTo>
                    <a:cubicBezTo>
                      <a:pt x="7176" y="7095"/>
                      <a:pt x="6698" y="6466"/>
                      <a:pt x="6564" y="7398"/>
                    </a:cubicBezTo>
                    <a:cubicBezTo>
                      <a:pt x="6564" y="7398"/>
                      <a:pt x="5903" y="6427"/>
                      <a:pt x="5187" y="7636"/>
                    </a:cubicBezTo>
                    <a:cubicBezTo>
                      <a:pt x="4471" y="8845"/>
                      <a:pt x="5070" y="11014"/>
                      <a:pt x="5070" y="11014"/>
                    </a:cubicBezTo>
                    <a:cubicBezTo>
                      <a:pt x="5070" y="11014"/>
                      <a:pt x="4682" y="10013"/>
                      <a:pt x="4223" y="10694"/>
                    </a:cubicBezTo>
                    <a:cubicBezTo>
                      <a:pt x="4223" y="10694"/>
                      <a:pt x="4006" y="8934"/>
                      <a:pt x="3040" y="8877"/>
                    </a:cubicBezTo>
                    <a:cubicBezTo>
                      <a:pt x="2073" y="8820"/>
                      <a:pt x="1106" y="9904"/>
                      <a:pt x="1305" y="12074"/>
                    </a:cubicBezTo>
                    <a:cubicBezTo>
                      <a:pt x="1305" y="12074"/>
                      <a:pt x="16" y="10803"/>
                      <a:pt x="0" y="13210"/>
                    </a:cubicBezTo>
                    <a:cubicBezTo>
                      <a:pt x="-16" y="15616"/>
                      <a:pt x="574" y="16484"/>
                      <a:pt x="1695" y="15641"/>
                    </a:cubicBezTo>
                    <a:cubicBezTo>
                      <a:pt x="1695" y="15641"/>
                      <a:pt x="1591" y="17002"/>
                      <a:pt x="2100" y="16986"/>
                    </a:cubicBezTo>
                    <a:cubicBezTo>
                      <a:pt x="2362" y="16977"/>
                      <a:pt x="2557" y="16833"/>
                      <a:pt x="2685" y="16696"/>
                    </a:cubicBezTo>
                    <a:cubicBezTo>
                      <a:pt x="3482" y="19358"/>
                      <a:pt x="6774" y="21353"/>
                      <a:pt x="10715" y="21353"/>
                    </a:cubicBezTo>
                    <a:cubicBezTo>
                      <a:pt x="12549" y="21353"/>
                      <a:pt x="14243" y="20921"/>
                      <a:pt x="15610" y="20190"/>
                    </a:cubicBezTo>
                    <a:cubicBezTo>
                      <a:pt x="16178" y="20149"/>
                      <a:pt x="16571" y="19830"/>
                      <a:pt x="16842" y="19381"/>
                    </a:cubicBezTo>
                    <a:cubicBezTo>
                      <a:pt x="18024" y="18429"/>
                      <a:pt x="18784" y="17201"/>
                      <a:pt x="18911" y="15848"/>
                    </a:cubicBezTo>
                    <a:cubicBezTo>
                      <a:pt x="18918" y="15844"/>
                      <a:pt x="18926" y="15840"/>
                      <a:pt x="18934" y="15835"/>
                    </a:cubicBezTo>
                    <a:cubicBezTo>
                      <a:pt x="19841" y="15269"/>
                      <a:pt x="19745" y="13267"/>
                      <a:pt x="19745" y="13267"/>
                    </a:cubicBezTo>
                    <a:cubicBezTo>
                      <a:pt x="19745" y="13267"/>
                      <a:pt x="20403" y="13411"/>
                      <a:pt x="20768" y="12745"/>
                    </a:cubicBezTo>
                    <a:cubicBezTo>
                      <a:pt x="21104" y="12130"/>
                      <a:pt x="20974" y="10342"/>
                      <a:pt x="20907" y="10072"/>
                    </a:cubicBezTo>
                    <a:cubicBezTo>
                      <a:pt x="21018" y="10212"/>
                      <a:pt x="21584" y="10632"/>
                      <a:pt x="21224" y="8816"/>
                    </a:cubicBezTo>
                    <a:close/>
                  </a:path>
                </a:pathLst>
              </a:custGeom>
              <a:solidFill>
                <a:schemeClr val="accent2">
                  <a:lumMod val="40000"/>
                  <a:lumOff val="6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grpSp>
        <p:sp>
          <p:nvSpPr>
            <p:cNvPr id="64" name="文本框 63"/>
            <p:cNvSpPr txBox="1"/>
            <p:nvPr/>
          </p:nvSpPr>
          <p:spPr>
            <a:xfrm>
              <a:off x="5241034" y="4574088"/>
              <a:ext cx="1838960" cy="646331"/>
            </a:xfrm>
            <a:prstGeom prst="rect">
              <a:avLst/>
            </a:prstGeom>
            <a:noFill/>
          </p:spPr>
          <p:txBody>
            <a:bodyPr wrap="square" rtlCol="0">
              <a:spAutoFit/>
            </a:bodyPr>
            <a:lstStyle/>
            <a:p>
              <a:pPr algn="ctr"/>
              <a:r>
                <a:rPr lang="zh-CN" altLang="en-US" sz="3600" b="1" spc="300" dirty="0">
                  <a:solidFill>
                    <a:srgbClr val="2A566D"/>
                  </a:solidFill>
                  <a:latin typeface="微软雅黑" panose="020B0503020204020204" pitchFamily="34" charset="-122"/>
                  <a:ea typeface="微软雅黑" panose="020B0503020204020204" pitchFamily="34" charset="-122"/>
                </a:rPr>
                <a:t>致谢</a:t>
              </a:r>
              <a:endParaRPr lang="zh-CN" altLang="en-US" sz="3600" b="1" spc="300" dirty="0">
                <a:solidFill>
                  <a:srgbClr val="2A566D"/>
                </a:solidFill>
                <a:latin typeface="微软雅黑" panose="020B0503020204020204" pitchFamily="34" charset="-122"/>
                <a:ea typeface="微软雅黑" panose="020B0503020204020204" pitchFamily="34" charset="-122"/>
              </a:endParaRPr>
            </a:p>
          </p:txBody>
        </p:sp>
      </p:grpSp>
      <p:sp>
        <p:nvSpPr>
          <p:cNvPr id="66" name="文本框 65"/>
          <p:cNvSpPr txBox="1"/>
          <p:nvPr/>
        </p:nvSpPr>
        <p:spPr>
          <a:xfrm>
            <a:off x="3229449" y="5006331"/>
            <a:ext cx="5745480" cy="369332"/>
          </a:xfrm>
          <a:prstGeom prst="rect">
            <a:avLst/>
          </a:prstGeom>
          <a:noFill/>
        </p:spPr>
        <p:txBody>
          <a:bodyPr wrap="square" rtlCol="0">
            <a:spAutoFit/>
          </a:bodyPr>
          <a:lstStyle/>
          <a:p>
            <a:pPr algn="dist"/>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语大义之方， 论万物之理 。受益终身</a:t>
            </a:r>
            <a:r>
              <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rPr>
              <a:t>! </a:t>
            </a:r>
            <a:endPar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矩形 141"/>
          <p:cNvSpPr/>
          <p:nvPr/>
        </p:nvSpPr>
        <p:spPr>
          <a:xfrm>
            <a:off x="-28270" y="0"/>
            <a:ext cx="12220270" cy="6858000"/>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085975" y="484270"/>
            <a:ext cx="6011417" cy="769441"/>
          </a:xfrm>
          <a:prstGeom prst="rect">
            <a:avLst/>
          </a:prstGeom>
          <a:noFill/>
        </p:spPr>
        <p:txBody>
          <a:bodyPr wrap="square" rtlCol="0">
            <a:spAutoFit/>
          </a:bodyPr>
          <a:lstStyle/>
          <a:p>
            <a:pPr algn="ctr"/>
            <a:r>
              <a:rPr lang="zh-CN" altLang="en-US" sz="4400" dirty="0">
                <a:solidFill>
                  <a:srgbClr val="FFFFFF"/>
                </a:solidFill>
              </a:rPr>
              <a:t>赠送实用可编辑图标</a:t>
            </a:r>
            <a:r>
              <a:rPr lang="en-US" altLang="zh-CN" sz="4400" dirty="0">
                <a:solidFill>
                  <a:srgbClr val="FFFFFF"/>
                </a:solidFill>
              </a:rPr>
              <a:t>1</a:t>
            </a:r>
            <a:endParaRPr lang="zh-CN" altLang="en-US" sz="4400" dirty="0">
              <a:solidFill>
                <a:srgbClr val="FFFFFF"/>
              </a:solidFill>
            </a:endParaRPr>
          </a:p>
        </p:txBody>
      </p:sp>
      <p:grpSp>
        <p:nvGrpSpPr>
          <p:cNvPr id="4" name="组合 3"/>
          <p:cNvGrpSpPr/>
          <p:nvPr/>
        </p:nvGrpSpPr>
        <p:grpSpPr>
          <a:xfrm>
            <a:off x="1285887" y="1918612"/>
            <a:ext cx="9620226" cy="3442101"/>
            <a:chOff x="1285887" y="2088950"/>
            <a:chExt cx="9620226" cy="3442101"/>
          </a:xfrm>
        </p:grpSpPr>
        <p:sp>
          <p:nvSpPr>
            <p:cNvPr id="5" name="Freeform 1"/>
            <p:cNvSpPr>
              <a:spLocks noChangeArrowheads="1"/>
            </p:cNvSpPr>
            <p:nvPr/>
          </p:nvSpPr>
          <p:spPr bwMode="auto">
            <a:xfrm>
              <a:off x="7551829" y="2647004"/>
              <a:ext cx="233874" cy="187561"/>
            </a:xfrm>
            <a:custGeom>
              <a:avLst/>
              <a:gdLst>
                <a:gd name="T0" fmla="*/ 399 w 444"/>
                <a:gd name="T1" fmla="*/ 36 h 356"/>
                <a:gd name="T2" fmla="*/ 399 w 444"/>
                <a:gd name="T3" fmla="*/ 36 h 356"/>
                <a:gd name="T4" fmla="*/ 248 w 444"/>
                <a:gd name="T5" fmla="*/ 36 h 356"/>
                <a:gd name="T6" fmla="*/ 221 w 444"/>
                <a:gd name="T7" fmla="*/ 62 h 356"/>
                <a:gd name="T8" fmla="*/ 195 w 444"/>
                <a:gd name="T9" fmla="*/ 36 h 356"/>
                <a:gd name="T10" fmla="*/ 45 w 444"/>
                <a:gd name="T11" fmla="*/ 36 h 356"/>
                <a:gd name="T12" fmla="*/ 45 w 444"/>
                <a:gd name="T13" fmla="*/ 186 h 356"/>
                <a:gd name="T14" fmla="*/ 221 w 444"/>
                <a:gd name="T15" fmla="*/ 355 h 356"/>
                <a:gd name="T16" fmla="*/ 399 w 444"/>
                <a:gd name="T17" fmla="*/ 186 h 356"/>
                <a:gd name="T18" fmla="*/ 399 w 444"/>
                <a:gd name="T19" fmla="*/ 3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356">
                  <a:moveTo>
                    <a:pt x="399" y="36"/>
                  </a:moveTo>
                  <a:lnTo>
                    <a:pt x="399" y="36"/>
                  </a:lnTo>
                  <a:cubicBezTo>
                    <a:pt x="355" y="0"/>
                    <a:pt x="293" y="0"/>
                    <a:pt x="248" y="36"/>
                  </a:cubicBezTo>
                  <a:cubicBezTo>
                    <a:pt x="221" y="62"/>
                    <a:pt x="221" y="62"/>
                    <a:pt x="221" y="62"/>
                  </a:cubicBezTo>
                  <a:cubicBezTo>
                    <a:pt x="195" y="36"/>
                    <a:pt x="195" y="36"/>
                    <a:pt x="195" y="36"/>
                  </a:cubicBezTo>
                  <a:cubicBezTo>
                    <a:pt x="151" y="0"/>
                    <a:pt x="89" y="0"/>
                    <a:pt x="45" y="36"/>
                  </a:cubicBezTo>
                  <a:cubicBezTo>
                    <a:pt x="0" y="80"/>
                    <a:pt x="0" y="151"/>
                    <a:pt x="45" y="186"/>
                  </a:cubicBezTo>
                  <a:cubicBezTo>
                    <a:pt x="221" y="355"/>
                    <a:pt x="221" y="355"/>
                    <a:pt x="221" y="355"/>
                  </a:cubicBezTo>
                  <a:cubicBezTo>
                    <a:pt x="399" y="186"/>
                    <a:pt x="399" y="186"/>
                    <a:pt x="399" y="186"/>
                  </a:cubicBezTo>
                  <a:cubicBezTo>
                    <a:pt x="443" y="151"/>
                    <a:pt x="443" y="80"/>
                    <a:pt x="399" y="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 name="Freeform 2"/>
            <p:cNvSpPr>
              <a:spLocks noChangeArrowheads="1"/>
            </p:cNvSpPr>
            <p:nvPr/>
          </p:nvSpPr>
          <p:spPr bwMode="auto">
            <a:xfrm>
              <a:off x="3434739" y="2637742"/>
              <a:ext cx="129673" cy="210716"/>
            </a:xfrm>
            <a:custGeom>
              <a:avLst/>
              <a:gdLst>
                <a:gd name="T0" fmla="*/ 125 w 249"/>
                <a:gd name="T1" fmla="*/ 0 h 400"/>
                <a:gd name="T2" fmla="*/ 125 w 249"/>
                <a:gd name="T3" fmla="*/ 0 h 400"/>
                <a:gd name="T4" fmla="*/ 0 w 249"/>
                <a:gd name="T5" fmla="*/ 125 h 400"/>
                <a:gd name="T6" fmla="*/ 125 w 249"/>
                <a:gd name="T7" fmla="*/ 399 h 400"/>
                <a:gd name="T8" fmla="*/ 248 w 249"/>
                <a:gd name="T9" fmla="*/ 125 h 400"/>
                <a:gd name="T10" fmla="*/ 125 w 249"/>
                <a:gd name="T11" fmla="*/ 0 h 400"/>
                <a:gd name="T12" fmla="*/ 125 w 249"/>
                <a:gd name="T13" fmla="*/ 196 h 400"/>
                <a:gd name="T14" fmla="*/ 125 w 249"/>
                <a:gd name="T15" fmla="*/ 196 h 400"/>
                <a:gd name="T16" fmla="*/ 53 w 249"/>
                <a:gd name="T17" fmla="*/ 125 h 400"/>
                <a:gd name="T18" fmla="*/ 125 w 249"/>
                <a:gd name="T19" fmla="*/ 54 h 400"/>
                <a:gd name="T20" fmla="*/ 195 w 249"/>
                <a:gd name="T21" fmla="*/ 125 h 400"/>
                <a:gd name="T22" fmla="*/ 125 w 249"/>
                <a:gd name="T23"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9" h="400">
                  <a:moveTo>
                    <a:pt x="125" y="0"/>
                  </a:moveTo>
                  <a:lnTo>
                    <a:pt x="125" y="0"/>
                  </a:lnTo>
                  <a:cubicBezTo>
                    <a:pt x="53" y="0"/>
                    <a:pt x="0" y="54"/>
                    <a:pt x="0" y="125"/>
                  </a:cubicBezTo>
                  <a:cubicBezTo>
                    <a:pt x="0" y="240"/>
                    <a:pt x="125" y="399"/>
                    <a:pt x="125" y="399"/>
                  </a:cubicBezTo>
                  <a:cubicBezTo>
                    <a:pt x="125" y="399"/>
                    <a:pt x="248" y="240"/>
                    <a:pt x="248" y="125"/>
                  </a:cubicBezTo>
                  <a:cubicBezTo>
                    <a:pt x="248" y="54"/>
                    <a:pt x="195" y="0"/>
                    <a:pt x="125" y="0"/>
                  </a:cubicBezTo>
                  <a:close/>
                  <a:moveTo>
                    <a:pt x="125" y="196"/>
                  </a:moveTo>
                  <a:lnTo>
                    <a:pt x="125" y="196"/>
                  </a:lnTo>
                  <a:cubicBezTo>
                    <a:pt x="88" y="196"/>
                    <a:pt x="53" y="160"/>
                    <a:pt x="53" y="125"/>
                  </a:cubicBezTo>
                  <a:cubicBezTo>
                    <a:pt x="53" y="89"/>
                    <a:pt x="88" y="54"/>
                    <a:pt x="125" y="54"/>
                  </a:cubicBezTo>
                  <a:cubicBezTo>
                    <a:pt x="159" y="54"/>
                    <a:pt x="195" y="89"/>
                    <a:pt x="195" y="125"/>
                  </a:cubicBezTo>
                  <a:cubicBezTo>
                    <a:pt x="195" y="160"/>
                    <a:pt x="159" y="196"/>
                    <a:pt x="125" y="19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 name="Freeform 3"/>
            <p:cNvSpPr>
              <a:spLocks noChangeArrowheads="1"/>
            </p:cNvSpPr>
            <p:nvPr/>
          </p:nvSpPr>
          <p:spPr bwMode="auto">
            <a:xfrm>
              <a:off x="3890908" y="2637742"/>
              <a:ext cx="261659" cy="21071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 name="Freeform 4"/>
            <p:cNvSpPr>
              <a:spLocks noChangeArrowheads="1"/>
            </p:cNvSpPr>
            <p:nvPr/>
          </p:nvSpPr>
          <p:spPr bwMode="auto">
            <a:xfrm>
              <a:off x="2327896" y="2637742"/>
              <a:ext cx="261661" cy="206085"/>
            </a:xfrm>
            <a:custGeom>
              <a:avLst/>
              <a:gdLst>
                <a:gd name="T0" fmla="*/ 372 w 498"/>
                <a:gd name="T1" fmla="*/ 337 h 391"/>
                <a:gd name="T2" fmla="*/ 372 w 498"/>
                <a:gd name="T3" fmla="*/ 337 h 391"/>
                <a:gd name="T4" fmla="*/ 53 w 498"/>
                <a:gd name="T5" fmla="*/ 337 h 391"/>
                <a:gd name="T6" fmla="*/ 53 w 498"/>
                <a:gd name="T7" fmla="*/ 116 h 391"/>
                <a:gd name="T8" fmla="*/ 116 w 498"/>
                <a:gd name="T9" fmla="*/ 116 h 391"/>
                <a:gd name="T10" fmla="*/ 169 w 498"/>
                <a:gd name="T11" fmla="*/ 71 h 391"/>
                <a:gd name="T12" fmla="*/ 27 w 498"/>
                <a:gd name="T13" fmla="*/ 71 h 391"/>
                <a:gd name="T14" fmla="*/ 0 w 498"/>
                <a:gd name="T15" fmla="*/ 89 h 391"/>
                <a:gd name="T16" fmla="*/ 0 w 498"/>
                <a:gd name="T17" fmla="*/ 363 h 391"/>
                <a:gd name="T18" fmla="*/ 27 w 498"/>
                <a:gd name="T19" fmla="*/ 390 h 391"/>
                <a:gd name="T20" fmla="*/ 399 w 498"/>
                <a:gd name="T21" fmla="*/ 390 h 391"/>
                <a:gd name="T22" fmla="*/ 426 w 498"/>
                <a:gd name="T23" fmla="*/ 363 h 391"/>
                <a:gd name="T24" fmla="*/ 426 w 498"/>
                <a:gd name="T25" fmla="*/ 275 h 391"/>
                <a:gd name="T26" fmla="*/ 372 w 498"/>
                <a:gd name="T27" fmla="*/ 310 h 391"/>
                <a:gd name="T28" fmla="*/ 372 w 498"/>
                <a:gd name="T29" fmla="*/ 337 h 391"/>
                <a:gd name="T30" fmla="*/ 328 w 498"/>
                <a:gd name="T31" fmla="*/ 169 h 391"/>
                <a:gd name="T32" fmla="*/ 328 w 498"/>
                <a:gd name="T33" fmla="*/ 169 h 391"/>
                <a:gd name="T34" fmla="*/ 328 w 498"/>
                <a:gd name="T35" fmla="*/ 257 h 391"/>
                <a:gd name="T36" fmla="*/ 497 w 498"/>
                <a:gd name="T37" fmla="*/ 125 h 391"/>
                <a:gd name="T38" fmla="*/ 328 w 498"/>
                <a:gd name="T39" fmla="*/ 0 h 391"/>
                <a:gd name="T40" fmla="*/ 328 w 498"/>
                <a:gd name="T41" fmla="*/ 80 h 391"/>
                <a:gd name="T42" fmla="*/ 133 w 498"/>
                <a:gd name="T43" fmla="*/ 275 h 391"/>
                <a:gd name="T44" fmla="*/ 328 w 498"/>
                <a:gd name="T45" fmla="*/ 16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8" h="391">
                  <a:moveTo>
                    <a:pt x="372" y="337"/>
                  </a:moveTo>
                  <a:lnTo>
                    <a:pt x="372" y="337"/>
                  </a:lnTo>
                  <a:cubicBezTo>
                    <a:pt x="53" y="337"/>
                    <a:pt x="53" y="337"/>
                    <a:pt x="53" y="337"/>
                  </a:cubicBezTo>
                  <a:cubicBezTo>
                    <a:pt x="53" y="116"/>
                    <a:pt x="53" y="116"/>
                    <a:pt x="53" y="116"/>
                  </a:cubicBezTo>
                  <a:cubicBezTo>
                    <a:pt x="116" y="116"/>
                    <a:pt x="116" y="116"/>
                    <a:pt x="116" y="116"/>
                  </a:cubicBezTo>
                  <a:cubicBezTo>
                    <a:pt x="116" y="116"/>
                    <a:pt x="133" y="98"/>
                    <a:pt x="169" y="71"/>
                  </a:cubicBezTo>
                  <a:cubicBezTo>
                    <a:pt x="27" y="71"/>
                    <a:pt x="27" y="71"/>
                    <a:pt x="27" y="71"/>
                  </a:cubicBezTo>
                  <a:cubicBezTo>
                    <a:pt x="9" y="71"/>
                    <a:pt x="0" y="80"/>
                    <a:pt x="0" y="89"/>
                  </a:cubicBezTo>
                  <a:cubicBezTo>
                    <a:pt x="0" y="363"/>
                    <a:pt x="0" y="363"/>
                    <a:pt x="0" y="363"/>
                  </a:cubicBezTo>
                  <a:cubicBezTo>
                    <a:pt x="0" y="382"/>
                    <a:pt x="9" y="390"/>
                    <a:pt x="27" y="390"/>
                  </a:cubicBezTo>
                  <a:cubicBezTo>
                    <a:pt x="399" y="390"/>
                    <a:pt x="399" y="390"/>
                    <a:pt x="399" y="390"/>
                  </a:cubicBezTo>
                  <a:cubicBezTo>
                    <a:pt x="408" y="390"/>
                    <a:pt x="426" y="382"/>
                    <a:pt x="426" y="363"/>
                  </a:cubicBezTo>
                  <a:cubicBezTo>
                    <a:pt x="426" y="275"/>
                    <a:pt x="426" y="275"/>
                    <a:pt x="426" y="275"/>
                  </a:cubicBezTo>
                  <a:cubicBezTo>
                    <a:pt x="372" y="310"/>
                    <a:pt x="372" y="310"/>
                    <a:pt x="372" y="310"/>
                  </a:cubicBezTo>
                  <a:lnTo>
                    <a:pt x="372" y="337"/>
                  </a:lnTo>
                  <a:close/>
                  <a:moveTo>
                    <a:pt x="328" y="169"/>
                  </a:moveTo>
                  <a:lnTo>
                    <a:pt x="328" y="169"/>
                  </a:lnTo>
                  <a:cubicBezTo>
                    <a:pt x="328" y="257"/>
                    <a:pt x="328" y="257"/>
                    <a:pt x="328" y="257"/>
                  </a:cubicBezTo>
                  <a:cubicBezTo>
                    <a:pt x="497" y="125"/>
                    <a:pt x="497" y="125"/>
                    <a:pt x="497" y="125"/>
                  </a:cubicBezTo>
                  <a:cubicBezTo>
                    <a:pt x="328" y="0"/>
                    <a:pt x="328" y="0"/>
                    <a:pt x="328" y="0"/>
                  </a:cubicBezTo>
                  <a:cubicBezTo>
                    <a:pt x="328" y="80"/>
                    <a:pt x="328" y="80"/>
                    <a:pt x="328" y="80"/>
                  </a:cubicBezTo>
                  <a:cubicBezTo>
                    <a:pt x="133" y="80"/>
                    <a:pt x="133" y="275"/>
                    <a:pt x="133" y="275"/>
                  </a:cubicBezTo>
                  <a:cubicBezTo>
                    <a:pt x="186" y="187"/>
                    <a:pt x="222" y="169"/>
                    <a:pt x="328" y="16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 name="Freeform 5"/>
            <p:cNvSpPr>
              <a:spLocks noChangeArrowheads="1"/>
            </p:cNvSpPr>
            <p:nvPr/>
          </p:nvSpPr>
          <p:spPr bwMode="auto">
            <a:xfrm>
              <a:off x="4416543" y="2614586"/>
              <a:ext cx="252398" cy="252397"/>
            </a:xfrm>
            <a:custGeom>
              <a:avLst/>
              <a:gdLst>
                <a:gd name="T0" fmla="*/ 239 w 480"/>
                <a:gd name="T1" fmla="*/ 0 h 480"/>
                <a:gd name="T2" fmla="*/ 239 w 480"/>
                <a:gd name="T3" fmla="*/ 0 h 480"/>
                <a:gd name="T4" fmla="*/ 0 w 480"/>
                <a:gd name="T5" fmla="*/ 248 h 480"/>
                <a:gd name="T6" fmla="*/ 239 w 480"/>
                <a:gd name="T7" fmla="*/ 479 h 480"/>
                <a:gd name="T8" fmla="*/ 479 w 480"/>
                <a:gd name="T9" fmla="*/ 240 h 480"/>
                <a:gd name="T10" fmla="*/ 239 w 480"/>
                <a:gd name="T11" fmla="*/ 0 h 480"/>
                <a:gd name="T12" fmla="*/ 239 w 480"/>
                <a:gd name="T13" fmla="*/ 426 h 480"/>
                <a:gd name="T14" fmla="*/ 239 w 480"/>
                <a:gd name="T15" fmla="*/ 426 h 480"/>
                <a:gd name="T16" fmla="*/ 53 w 480"/>
                <a:gd name="T17" fmla="*/ 248 h 480"/>
                <a:gd name="T18" fmla="*/ 239 w 480"/>
                <a:gd name="T19" fmla="*/ 53 h 480"/>
                <a:gd name="T20" fmla="*/ 426 w 480"/>
                <a:gd name="T21" fmla="*/ 240 h 480"/>
                <a:gd name="T22" fmla="*/ 239 w 480"/>
                <a:gd name="T23" fmla="*/ 426 h 480"/>
                <a:gd name="T24" fmla="*/ 123 w 480"/>
                <a:gd name="T25" fmla="*/ 354 h 480"/>
                <a:gd name="T26" fmla="*/ 123 w 480"/>
                <a:gd name="T27" fmla="*/ 354 h 480"/>
                <a:gd name="T28" fmla="*/ 283 w 480"/>
                <a:gd name="T29" fmla="*/ 293 h 480"/>
                <a:gd name="T30" fmla="*/ 354 w 480"/>
                <a:gd name="T31" fmla="*/ 124 h 480"/>
                <a:gd name="T32" fmla="*/ 186 w 480"/>
                <a:gd name="T33" fmla="*/ 195 h 480"/>
                <a:gd name="T34" fmla="*/ 123 w 480"/>
                <a:gd name="T35" fmla="*/ 354 h 480"/>
                <a:gd name="T36" fmla="*/ 213 w 480"/>
                <a:gd name="T37" fmla="*/ 213 h 480"/>
                <a:gd name="T38" fmla="*/ 213 w 480"/>
                <a:gd name="T39" fmla="*/ 213 h 480"/>
                <a:gd name="T40" fmla="*/ 310 w 480"/>
                <a:gd name="T41" fmla="*/ 169 h 480"/>
                <a:gd name="T42" fmla="*/ 266 w 480"/>
                <a:gd name="T43" fmla="*/ 266 h 480"/>
                <a:gd name="T44" fmla="*/ 213 w 480"/>
                <a:gd name="T45" fmla="*/ 266 h 480"/>
                <a:gd name="T46" fmla="*/ 213 w 480"/>
                <a:gd name="T47" fmla="*/ 21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80">
                  <a:moveTo>
                    <a:pt x="239" y="0"/>
                  </a:moveTo>
                  <a:lnTo>
                    <a:pt x="239" y="0"/>
                  </a:lnTo>
                  <a:cubicBezTo>
                    <a:pt x="107" y="9"/>
                    <a:pt x="0" y="115"/>
                    <a:pt x="0" y="248"/>
                  </a:cubicBezTo>
                  <a:cubicBezTo>
                    <a:pt x="0" y="372"/>
                    <a:pt x="107" y="479"/>
                    <a:pt x="239" y="479"/>
                  </a:cubicBezTo>
                  <a:cubicBezTo>
                    <a:pt x="372" y="479"/>
                    <a:pt x="479" y="372"/>
                    <a:pt x="479" y="240"/>
                  </a:cubicBezTo>
                  <a:cubicBezTo>
                    <a:pt x="479" y="107"/>
                    <a:pt x="363" y="0"/>
                    <a:pt x="239" y="0"/>
                  </a:cubicBezTo>
                  <a:close/>
                  <a:moveTo>
                    <a:pt x="239" y="426"/>
                  </a:moveTo>
                  <a:lnTo>
                    <a:pt x="239" y="426"/>
                  </a:lnTo>
                  <a:cubicBezTo>
                    <a:pt x="142" y="434"/>
                    <a:pt x="53" y="346"/>
                    <a:pt x="53" y="248"/>
                  </a:cubicBezTo>
                  <a:cubicBezTo>
                    <a:pt x="53" y="142"/>
                    <a:pt x="133" y="53"/>
                    <a:pt x="239" y="53"/>
                  </a:cubicBezTo>
                  <a:cubicBezTo>
                    <a:pt x="336" y="53"/>
                    <a:pt x="426" y="133"/>
                    <a:pt x="426" y="240"/>
                  </a:cubicBezTo>
                  <a:cubicBezTo>
                    <a:pt x="426" y="346"/>
                    <a:pt x="345" y="426"/>
                    <a:pt x="239" y="426"/>
                  </a:cubicBezTo>
                  <a:close/>
                  <a:moveTo>
                    <a:pt x="123" y="354"/>
                  </a:moveTo>
                  <a:lnTo>
                    <a:pt x="123" y="354"/>
                  </a:lnTo>
                  <a:cubicBezTo>
                    <a:pt x="123" y="354"/>
                    <a:pt x="239" y="337"/>
                    <a:pt x="283" y="293"/>
                  </a:cubicBezTo>
                  <a:cubicBezTo>
                    <a:pt x="336" y="240"/>
                    <a:pt x="354" y="124"/>
                    <a:pt x="354" y="124"/>
                  </a:cubicBezTo>
                  <a:cubicBezTo>
                    <a:pt x="354" y="124"/>
                    <a:pt x="239" y="142"/>
                    <a:pt x="186" y="195"/>
                  </a:cubicBezTo>
                  <a:cubicBezTo>
                    <a:pt x="142" y="240"/>
                    <a:pt x="123" y="354"/>
                    <a:pt x="123" y="354"/>
                  </a:cubicBezTo>
                  <a:close/>
                  <a:moveTo>
                    <a:pt x="213" y="213"/>
                  </a:moveTo>
                  <a:lnTo>
                    <a:pt x="213" y="213"/>
                  </a:lnTo>
                  <a:cubicBezTo>
                    <a:pt x="239" y="195"/>
                    <a:pt x="274" y="178"/>
                    <a:pt x="310" y="169"/>
                  </a:cubicBezTo>
                  <a:cubicBezTo>
                    <a:pt x="301" y="204"/>
                    <a:pt x="283" y="248"/>
                    <a:pt x="266" y="266"/>
                  </a:cubicBezTo>
                  <a:cubicBezTo>
                    <a:pt x="248" y="275"/>
                    <a:pt x="230" y="275"/>
                    <a:pt x="213" y="266"/>
                  </a:cubicBezTo>
                  <a:cubicBezTo>
                    <a:pt x="204" y="248"/>
                    <a:pt x="204" y="231"/>
                    <a:pt x="213" y="21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 name="Freeform 6"/>
            <p:cNvSpPr>
              <a:spLocks noChangeArrowheads="1"/>
            </p:cNvSpPr>
            <p:nvPr/>
          </p:nvSpPr>
          <p:spPr bwMode="auto">
            <a:xfrm>
              <a:off x="4951441" y="2623848"/>
              <a:ext cx="233872" cy="229241"/>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 name="Freeform 7"/>
            <p:cNvSpPr>
              <a:spLocks noChangeArrowheads="1"/>
            </p:cNvSpPr>
            <p:nvPr/>
          </p:nvSpPr>
          <p:spPr bwMode="auto">
            <a:xfrm>
              <a:off x="6523715" y="2623848"/>
              <a:ext cx="203770" cy="233872"/>
            </a:xfrm>
            <a:custGeom>
              <a:avLst/>
              <a:gdLst>
                <a:gd name="T0" fmla="*/ 319 w 390"/>
                <a:gd name="T1" fmla="*/ 301 h 444"/>
                <a:gd name="T2" fmla="*/ 319 w 390"/>
                <a:gd name="T3" fmla="*/ 301 h 444"/>
                <a:gd name="T4" fmla="*/ 274 w 390"/>
                <a:gd name="T5" fmla="*/ 310 h 444"/>
                <a:gd name="T6" fmla="*/ 142 w 390"/>
                <a:gd name="T7" fmla="*/ 239 h 444"/>
                <a:gd name="T8" fmla="*/ 142 w 390"/>
                <a:gd name="T9" fmla="*/ 222 h 444"/>
                <a:gd name="T10" fmla="*/ 142 w 390"/>
                <a:gd name="T11" fmla="*/ 213 h 444"/>
                <a:gd name="T12" fmla="*/ 274 w 390"/>
                <a:gd name="T13" fmla="*/ 133 h 444"/>
                <a:gd name="T14" fmla="*/ 319 w 390"/>
                <a:gd name="T15" fmla="*/ 151 h 444"/>
                <a:gd name="T16" fmla="*/ 389 w 390"/>
                <a:gd name="T17" fmla="*/ 70 h 444"/>
                <a:gd name="T18" fmla="*/ 319 w 390"/>
                <a:gd name="T19" fmla="*/ 0 h 444"/>
                <a:gd name="T20" fmla="*/ 248 w 390"/>
                <a:gd name="T21" fmla="*/ 70 h 444"/>
                <a:gd name="T22" fmla="*/ 248 w 390"/>
                <a:gd name="T23" fmla="*/ 89 h 444"/>
                <a:gd name="T24" fmla="*/ 115 w 390"/>
                <a:gd name="T25" fmla="*/ 169 h 444"/>
                <a:gd name="T26" fmla="*/ 70 w 390"/>
                <a:gd name="T27" fmla="*/ 151 h 444"/>
                <a:gd name="T28" fmla="*/ 0 w 390"/>
                <a:gd name="T29" fmla="*/ 222 h 444"/>
                <a:gd name="T30" fmla="*/ 70 w 390"/>
                <a:gd name="T31" fmla="*/ 301 h 444"/>
                <a:gd name="T32" fmla="*/ 115 w 390"/>
                <a:gd name="T33" fmla="*/ 283 h 444"/>
                <a:gd name="T34" fmla="*/ 248 w 390"/>
                <a:gd name="T35" fmla="*/ 363 h 444"/>
                <a:gd name="T36" fmla="*/ 248 w 390"/>
                <a:gd name="T37" fmla="*/ 372 h 444"/>
                <a:gd name="T38" fmla="*/ 319 w 390"/>
                <a:gd name="T39" fmla="*/ 443 h 444"/>
                <a:gd name="T40" fmla="*/ 389 w 390"/>
                <a:gd name="T41" fmla="*/ 372 h 444"/>
                <a:gd name="T42" fmla="*/ 319 w 390"/>
                <a:gd name="T43" fmla="*/ 30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0" h="444">
                  <a:moveTo>
                    <a:pt x="319" y="301"/>
                  </a:moveTo>
                  <a:lnTo>
                    <a:pt x="319" y="301"/>
                  </a:lnTo>
                  <a:cubicBezTo>
                    <a:pt x="301" y="301"/>
                    <a:pt x="283" y="301"/>
                    <a:pt x="274" y="310"/>
                  </a:cubicBezTo>
                  <a:cubicBezTo>
                    <a:pt x="142" y="239"/>
                    <a:pt x="142" y="239"/>
                    <a:pt x="142" y="239"/>
                  </a:cubicBezTo>
                  <a:cubicBezTo>
                    <a:pt x="142" y="230"/>
                    <a:pt x="142" y="230"/>
                    <a:pt x="142" y="222"/>
                  </a:cubicBezTo>
                  <a:lnTo>
                    <a:pt x="142" y="213"/>
                  </a:lnTo>
                  <a:cubicBezTo>
                    <a:pt x="274" y="133"/>
                    <a:pt x="274" y="133"/>
                    <a:pt x="274" y="133"/>
                  </a:cubicBezTo>
                  <a:cubicBezTo>
                    <a:pt x="283" y="142"/>
                    <a:pt x="301" y="151"/>
                    <a:pt x="319" y="151"/>
                  </a:cubicBezTo>
                  <a:cubicBezTo>
                    <a:pt x="363" y="151"/>
                    <a:pt x="389" y="115"/>
                    <a:pt x="389" y="70"/>
                  </a:cubicBezTo>
                  <a:cubicBezTo>
                    <a:pt x="389" y="35"/>
                    <a:pt x="363" y="0"/>
                    <a:pt x="319" y="0"/>
                  </a:cubicBezTo>
                  <a:cubicBezTo>
                    <a:pt x="274" y="0"/>
                    <a:pt x="248" y="35"/>
                    <a:pt x="248" y="70"/>
                  </a:cubicBezTo>
                  <a:cubicBezTo>
                    <a:pt x="248" y="80"/>
                    <a:pt x="248" y="80"/>
                    <a:pt x="248" y="89"/>
                  </a:cubicBezTo>
                  <a:cubicBezTo>
                    <a:pt x="115" y="169"/>
                    <a:pt x="115" y="169"/>
                    <a:pt x="115" y="169"/>
                  </a:cubicBezTo>
                  <a:cubicBezTo>
                    <a:pt x="107" y="151"/>
                    <a:pt x="88" y="151"/>
                    <a:pt x="70" y="151"/>
                  </a:cubicBezTo>
                  <a:cubicBezTo>
                    <a:pt x="26" y="151"/>
                    <a:pt x="0" y="186"/>
                    <a:pt x="0" y="222"/>
                  </a:cubicBezTo>
                  <a:cubicBezTo>
                    <a:pt x="0" y="266"/>
                    <a:pt x="26" y="301"/>
                    <a:pt x="70" y="301"/>
                  </a:cubicBezTo>
                  <a:cubicBezTo>
                    <a:pt x="88" y="301"/>
                    <a:pt x="107" y="292"/>
                    <a:pt x="115" y="283"/>
                  </a:cubicBezTo>
                  <a:cubicBezTo>
                    <a:pt x="248" y="363"/>
                    <a:pt x="248" y="363"/>
                    <a:pt x="248" y="363"/>
                  </a:cubicBezTo>
                  <a:lnTo>
                    <a:pt x="248" y="372"/>
                  </a:lnTo>
                  <a:cubicBezTo>
                    <a:pt x="248" y="416"/>
                    <a:pt x="274" y="443"/>
                    <a:pt x="319" y="443"/>
                  </a:cubicBezTo>
                  <a:cubicBezTo>
                    <a:pt x="363" y="443"/>
                    <a:pt x="389" y="416"/>
                    <a:pt x="389" y="372"/>
                  </a:cubicBezTo>
                  <a:cubicBezTo>
                    <a:pt x="389" y="328"/>
                    <a:pt x="363" y="301"/>
                    <a:pt x="319" y="30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 name="Freeform 8"/>
            <p:cNvSpPr>
              <a:spLocks noChangeArrowheads="1"/>
            </p:cNvSpPr>
            <p:nvPr/>
          </p:nvSpPr>
          <p:spPr bwMode="auto">
            <a:xfrm>
              <a:off x="1285887" y="2623848"/>
              <a:ext cx="261661" cy="233872"/>
            </a:xfrm>
            <a:custGeom>
              <a:avLst/>
              <a:gdLst>
                <a:gd name="T0" fmla="*/ 310 w 497"/>
                <a:gd name="T1" fmla="*/ 336 h 444"/>
                <a:gd name="T2" fmla="*/ 310 w 497"/>
                <a:gd name="T3" fmla="*/ 336 h 444"/>
                <a:gd name="T4" fmla="*/ 221 w 497"/>
                <a:gd name="T5" fmla="*/ 257 h 444"/>
                <a:gd name="T6" fmla="*/ 248 w 497"/>
                <a:gd name="T7" fmla="*/ 195 h 444"/>
                <a:gd name="T8" fmla="*/ 274 w 497"/>
                <a:gd name="T9" fmla="*/ 151 h 444"/>
                <a:gd name="T10" fmla="*/ 266 w 497"/>
                <a:gd name="T11" fmla="*/ 133 h 444"/>
                <a:gd name="T12" fmla="*/ 274 w 497"/>
                <a:gd name="T13" fmla="*/ 89 h 444"/>
                <a:gd name="T14" fmla="*/ 177 w 497"/>
                <a:gd name="T15" fmla="*/ 0 h 444"/>
                <a:gd name="T16" fmla="*/ 70 w 497"/>
                <a:gd name="T17" fmla="*/ 89 h 444"/>
                <a:gd name="T18" fmla="*/ 79 w 497"/>
                <a:gd name="T19" fmla="*/ 133 h 444"/>
                <a:gd name="T20" fmla="*/ 70 w 497"/>
                <a:gd name="T21" fmla="*/ 151 h 444"/>
                <a:gd name="T22" fmla="*/ 97 w 497"/>
                <a:gd name="T23" fmla="*/ 195 h 444"/>
                <a:gd name="T24" fmla="*/ 123 w 497"/>
                <a:gd name="T25" fmla="*/ 257 h 444"/>
                <a:gd name="T26" fmla="*/ 35 w 497"/>
                <a:gd name="T27" fmla="*/ 336 h 444"/>
                <a:gd name="T28" fmla="*/ 0 w 497"/>
                <a:gd name="T29" fmla="*/ 345 h 444"/>
                <a:gd name="T30" fmla="*/ 0 w 497"/>
                <a:gd name="T31" fmla="*/ 443 h 444"/>
                <a:gd name="T32" fmla="*/ 398 w 497"/>
                <a:gd name="T33" fmla="*/ 443 h 444"/>
                <a:gd name="T34" fmla="*/ 398 w 497"/>
                <a:gd name="T35" fmla="*/ 399 h 444"/>
                <a:gd name="T36" fmla="*/ 310 w 497"/>
                <a:gd name="T37" fmla="*/ 336 h 444"/>
                <a:gd name="T38" fmla="*/ 425 w 497"/>
                <a:gd name="T39" fmla="*/ 195 h 444"/>
                <a:gd name="T40" fmla="*/ 425 w 497"/>
                <a:gd name="T41" fmla="*/ 195 h 444"/>
                <a:gd name="T42" fmla="*/ 425 w 497"/>
                <a:gd name="T43" fmla="*/ 124 h 444"/>
                <a:gd name="T44" fmla="*/ 372 w 497"/>
                <a:gd name="T45" fmla="*/ 124 h 444"/>
                <a:gd name="T46" fmla="*/ 372 w 497"/>
                <a:gd name="T47" fmla="*/ 195 h 444"/>
                <a:gd name="T48" fmla="*/ 301 w 497"/>
                <a:gd name="T49" fmla="*/ 195 h 444"/>
                <a:gd name="T50" fmla="*/ 301 w 497"/>
                <a:gd name="T51" fmla="*/ 248 h 444"/>
                <a:gd name="T52" fmla="*/ 372 w 497"/>
                <a:gd name="T53" fmla="*/ 248 h 444"/>
                <a:gd name="T54" fmla="*/ 372 w 497"/>
                <a:gd name="T55" fmla="*/ 319 h 444"/>
                <a:gd name="T56" fmla="*/ 425 w 497"/>
                <a:gd name="T57" fmla="*/ 319 h 444"/>
                <a:gd name="T58" fmla="*/ 425 w 497"/>
                <a:gd name="T59" fmla="*/ 248 h 444"/>
                <a:gd name="T60" fmla="*/ 496 w 497"/>
                <a:gd name="T61" fmla="*/ 248 h 444"/>
                <a:gd name="T62" fmla="*/ 496 w 497"/>
                <a:gd name="T63" fmla="*/ 195 h 444"/>
                <a:gd name="T64" fmla="*/ 425 w 497"/>
                <a:gd name="T65" fmla="*/ 19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44">
                  <a:moveTo>
                    <a:pt x="310" y="336"/>
                  </a:moveTo>
                  <a:lnTo>
                    <a:pt x="310" y="336"/>
                  </a:lnTo>
                  <a:cubicBezTo>
                    <a:pt x="248" y="310"/>
                    <a:pt x="221" y="292"/>
                    <a:pt x="221" y="257"/>
                  </a:cubicBezTo>
                  <a:cubicBezTo>
                    <a:pt x="221" y="230"/>
                    <a:pt x="239" y="239"/>
                    <a:pt x="248" y="195"/>
                  </a:cubicBezTo>
                  <a:cubicBezTo>
                    <a:pt x="257" y="177"/>
                    <a:pt x="274" y="195"/>
                    <a:pt x="274" y="151"/>
                  </a:cubicBezTo>
                  <a:cubicBezTo>
                    <a:pt x="274" y="133"/>
                    <a:pt x="266" y="133"/>
                    <a:pt x="266" y="133"/>
                  </a:cubicBezTo>
                  <a:cubicBezTo>
                    <a:pt x="266" y="133"/>
                    <a:pt x="274" y="106"/>
                    <a:pt x="274" y="89"/>
                  </a:cubicBezTo>
                  <a:cubicBezTo>
                    <a:pt x="274" y="62"/>
                    <a:pt x="257" y="0"/>
                    <a:pt x="177" y="0"/>
                  </a:cubicBezTo>
                  <a:cubicBezTo>
                    <a:pt x="88" y="0"/>
                    <a:pt x="70" y="62"/>
                    <a:pt x="70" y="89"/>
                  </a:cubicBezTo>
                  <a:cubicBezTo>
                    <a:pt x="70" y="106"/>
                    <a:pt x="79" y="133"/>
                    <a:pt x="79" y="133"/>
                  </a:cubicBezTo>
                  <a:cubicBezTo>
                    <a:pt x="79" y="133"/>
                    <a:pt x="70" y="133"/>
                    <a:pt x="70" y="151"/>
                  </a:cubicBezTo>
                  <a:cubicBezTo>
                    <a:pt x="70" y="195"/>
                    <a:pt x="88" y="177"/>
                    <a:pt x="97" y="195"/>
                  </a:cubicBezTo>
                  <a:cubicBezTo>
                    <a:pt x="106" y="239"/>
                    <a:pt x="123" y="230"/>
                    <a:pt x="123" y="257"/>
                  </a:cubicBezTo>
                  <a:cubicBezTo>
                    <a:pt x="123" y="292"/>
                    <a:pt x="97" y="310"/>
                    <a:pt x="35" y="336"/>
                  </a:cubicBezTo>
                  <a:cubicBezTo>
                    <a:pt x="35" y="336"/>
                    <a:pt x="17" y="336"/>
                    <a:pt x="0" y="345"/>
                  </a:cubicBezTo>
                  <a:cubicBezTo>
                    <a:pt x="0" y="443"/>
                    <a:pt x="0" y="443"/>
                    <a:pt x="0" y="443"/>
                  </a:cubicBezTo>
                  <a:cubicBezTo>
                    <a:pt x="398" y="443"/>
                    <a:pt x="398" y="443"/>
                    <a:pt x="398" y="443"/>
                  </a:cubicBezTo>
                  <a:cubicBezTo>
                    <a:pt x="398" y="443"/>
                    <a:pt x="398" y="408"/>
                    <a:pt x="398" y="399"/>
                  </a:cubicBezTo>
                  <a:cubicBezTo>
                    <a:pt x="398" y="381"/>
                    <a:pt x="372" y="354"/>
                    <a:pt x="310" y="336"/>
                  </a:cubicBezTo>
                  <a:close/>
                  <a:moveTo>
                    <a:pt x="425" y="195"/>
                  </a:moveTo>
                  <a:lnTo>
                    <a:pt x="425" y="195"/>
                  </a:lnTo>
                  <a:cubicBezTo>
                    <a:pt x="425" y="124"/>
                    <a:pt x="425" y="124"/>
                    <a:pt x="425" y="124"/>
                  </a:cubicBezTo>
                  <a:cubicBezTo>
                    <a:pt x="372" y="124"/>
                    <a:pt x="372" y="124"/>
                    <a:pt x="372" y="124"/>
                  </a:cubicBezTo>
                  <a:cubicBezTo>
                    <a:pt x="372" y="195"/>
                    <a:pt x="372" y="195"/>
                    <a:pt x="372" y="195"/>
                  </a:cubicBezTo>
                  <a:cubicBezTo>
                    <a:pt x="301" y="195"/>
                    <a:pt x="301" y="195"/>
                    <a:pt x="301" y="195"/>
                  </a:cubicBezTo>
                  <a:cubicBezTo>
                    <a:pt x="301" y="248"/>
                    <a:pt x="301" y="248"/>
                    <a:pt x="301" y="248"/>
                  </a:cubicBezTo>
                  <a:cubicBezTo>
                    <a:pt x="372" y="248"/>
                    <a:pt x="372" y="248"/>
                    <a:pt x="372" y="248"/>
                  </a:cubicBezTo>
                  <a:cubicBezTo>
                    <a:pt x="372" y="319"/>
                    <a:pt x="372" y="319"/>
                    <a:pt x="372" y="319"/>
                  </a:cubicBezTo>
                  <a:cubicBezTo>
                    <a:pt x="425" y="319"/>
                    <a:pt x="425" y="319"/>
                    <a:pt x="425" y="319"/>
                  </a:cubicBezTo>
                  <a:cubicBezTo>
                    <a:pt x="425" y="248"/>
                    <a:pt x="425" y="248"/>
                    <a:pt x="425" y="248"/>
                  </a:cubicBezTo>
                  <a:cubicBezTo>
                    <a:pt x="496" y="248"/>
                    <a:pt x="496" y="248"/>
                    <a:pt x="496" y="248"/>
                  </a:cubicBezTo>
                  <a:cubicBezTo>
                    <a:pt x="496" y="195"/>
                    <a:pt x="496" y="195"/>
                    <a:pt x="496" y="195"/>
                  </a:cubicBezTo>
                  <a:lnTo>
                    <a:pt x="425"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4" name="Freeform 9"/>
            <p:cNvSpPr>
              <a:spLocks noChangeArrowheads="1"/>
            </p:cNvSpPr>
            <p:nvPr/>
          </p:nvSpPr>
          <p:spPr bwMode="auto">
            <a:xfrm>
              <a:off x="5472445" y="2628480"/>
              <a:ext cx="224611" cy="224610"/>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5" name="Freeform 11"/>
            <p:cNvSpPr>
              <a:spLocks noChangeArrowheads="1"/>
            </p:cNvSpPr>
            <p:nvPr/>
          </p:nvSpPr>
          <p:spPr bwMode="auto">
            <a:xfrm>
              <a:off x="9655928" y="2659338"/>
              <a:ext cx="219979" cy="219980"/>
            </a:xfrm>
            <a:custGeom>
              <a:avLst/>
              <a:gdLst>
                <a:gd name="T0" fmla="*/ 204 w 418"/>
                <a:gd name="T1" fmla="*/ 0 h 417"/>
                <a:gd name="T2" fmla="*/ 204 w 418"/>
                <a:gd name="T3" fmla="*/ 0 h 417"/>
                <a:gd name="T4" fmla="*/ 0 w 418"/>
                <a:gd name="T5" fmla="*/ 204 h 417"/>
                <a:gd name="T6" fmla="*/ 204 w 418"/>
                <a:gd name="T7" fmla="*/ 416 h 417"/>
                <a:gd name="T8" fmla="*/ 417 w 418"/>
                <a:gd name="T9" fmla="*/ 204 h 417"/>
                <a:gd name="T10" fmla="*/ 204 w 418"/>
                <a:gd name="T11" fmla="*/ 0 h 417"/>
                <a:gd name="T12" fmla="*/ 328 w 418"/>
                <a:gd name="T13" fmla="*/ 177 h 417"/>
                <a:gd name="T14" fmla="*/ 328 w 418"/>
                <a:gd name="T15" fmla="*/ 177 h 417"/>
                <a:gd name="T16" fmla="*/ 328 w 418"/>
                <a:gd name="T17" fmla="*/ 230 h 417"/>
                <a:gd name="T18" fmla="*/ 80 w 418"/>
                <a:gd name="T19" fmla="*/ 230 h 417"/>
                <a:gd name="T20" fmla="*/ 80 w 418"/>
                <a:gd name="T21" fmla="*/ 177 h 417"/>
                <a:gd name="T22" fmla="*/ 328 w 418"/>
                <a:gd name="T23" fmla="*/ 17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7">
                  <a:moveTo>
                    <a:pt x="204" y="0"/>
                  </a:moveTo>
                  <a:lnTo>
                    <a:pt x="204" y="0"/>
                  </a:lnTo>
                  <a:cubicBezTo>
                    <a:pt x="89" y="0"/>
                    <a:pt x="0" y="88"/>
                    <a:pt x="0" y="204"/>
                  </a:cubicBezTo>
                  <a:cubicBezTo>
                    <a:pt x="0" y="319"/>
                    <a:pt x="89" y="416"/>
                    <a:pt x="204" y="416"/>
                  </a:cubicBezTo>
                  <a:cubicBezTo>
                    <a:pt x="319" y="416"/>
                    <a:pt x="417" y="319"/>
                    <a:pt x="417" y="204"/>
                  </a:cubicBezTo>
                  <a:cubicBezTo>
                    <a:pt x="417" y="88"/>
                    <a:pt x="319" y="0"/>
                    <a:pt x="204" y="0"/>
                  </a:cubicBezTo>
                  <a:close/>
                  <a:moveTo>
                    <a:pt x="328" y="177"/>
                  </a:moveTo>
                  <a:lnTo>
                    <a:pt x="328" y="177"/>
                  </a:lnTo>
                  <a:cubicBezTo>
                    <a:pt x="328" y="230"/>
                    <a:pt x="328" y="230"/>
                    <a:pt x="328" y="230"/>
                  </a:cubicBezTo>
                  <a:cubicBezTo>
                    <a:pt x="80" y="230"/>
                    <a:pt x="80" y="230"/>
                    <a:pt x="80" y="230"/>
                  </a:cubicBezTo>
                  <a:cubicBezTo>
                    <a:pt x="80" y="177"/>
                    <a:pt x="80" y="177"/>
                    <a:pt x="80" y="177"/>
                  </a:cubicBezTo>
                  <a:lnTo>
                    <a:pt x="328"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6" name="Freeform 12"/>
            <p:cNvSpPr>
              <a:spLocks noChangeArrowheads="1"/>
            </p:cNvSpPr>
            <p:nvPr/>
          </p:nvSpPr>
          <p:spPr bwMode="auto">
            <a:xfrm>
              <a:off x="2844269" y="3171080"/>
              <a:ext cx="243134" cy="243134"/>
            </a:xfrm>
            <a:custGeom>
              <a:avLst/>
              <a:gdLst>
                <a:gd name="T0" fmla="*/ 230 w 462"/>
                <a:gd name="T1" fmla="*/ 9 h 461"/>
                <a:gd name="T2" fmla="*/ 230 w 462"/>
                <a:gd name="T3" fmla="*/ 9 h 461"/>
                <a:gd name="T4" fmla="*/ 0 w 462"/>
                <a:gd name="T5" fmla="*/ 239 h 461"/>
                <a:gd name="T6" fmla="*/ 230 w 462"/>
                <a:gd name="T7" fmla="*/ 460 h 461"/>
                <a:gd name="T8" fmla="*/ 461 w 462"/>
                <a:gd name="T9" fmla="*/ 230 h 461"/>
                <a:gd name="T10" fmla="*/ 230 w 462"/>
                <a:gd name="T11" fmla="*/ 9 h 461"/>
                <a:gd name="T12" fmla="*/ 248 w 462"/>
                <a:gd name="T13" fmla="*/ 79 h 461"/>
                <a:gd name="T14" fmla="*/ 248 w 462"/>
                <a:gd name="T15" fmla="*/ 79 h 461"/>
                <a:gd name="T16" fmla="*/ 283 w 462"/>
                <a:gd name="T17" fmla="*/ 106 h 461"/>
                <a:gd name="T18" fmla="*/ 239 w 462"/>
                <a:gd name="T19" fmla="*/ 150 h 461"/>
                <a:gd name="T20" fmla="*/ 213 w 462"/>
                <a:gd name="T21" fmla="*/ 115 h 461"/>
                <a:gd name="T22" fmla="*/ 248 w 462"/>
                <a:gd name="T23" fmla="*/ 79 h 461"/>
                <a:gd name="T24" fmla="*/ 195 w 462"/>
                <a:gd name="T25" fmla="*/ 372 h 461"/>
                <a:gd name="T26" fmla="*/ 195 w 462"/>
                <a:gd name="T27" fmla="*/ 372 h 461"/>
                <a:gd name="T28" fmla="*/ 177 w 462"/>
                <a:gd name="T29" fmla="*/ 327 h 461"/>
                <a:gd name="T30" fmla="*/ 195 w 462"/>
                <a:gd name="T31" fmla="*/ 248 h 461"/>
                <a:gd name="T32" fmla="*/ 195 w 462"/>
                <a:gd name="T33" fmla="*/ 230 h 461"/>
                <a:gd name="T34" fmla="*/ 160 w 462"/>
                <a:gd name="T35" fmla="*/ 248 h 461"/>
                <a:gd name="T36" fmla="*/ 151 w 462"/>
                <a:gd name="T37" fmla="*/ 239 h 461"/>
                <a:gd name="T38" fmla="*/ 248 w 462"/>
                <a:gd name="T39" fmla="*/ 185 h 461"/>
                <a:gd name="T40" fmla="*/ 266 w 462"/>
                <a:gd name="T41" fmla="*/ 230 h 461"/>
                <a:gd name="T42" fmla="*/ 239 w 462"/>
                <a:gd name="T43" fmla="*/ 310 h 461"/>
                <a:gd name="T44" fmla="*/ 239 w 462"/>
                <a:gd name="T45" fmla="*/ 327 h 461"/>
                <a:gd name="T46" fmla="*/ 275 w 462"/>
                <a:gd name="T47" fmla="*/ 310 h 461"/>
                <a:gd name="T48" fmla="*/ 283 w 462"/>
                <a:gd name="T49" fmla="*/ 327 h 461"/>
                <a:gd name="T50" fmla="*/ 195 w 462"/>
                <a:gd name="T51" fmla="*/ 37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2" h="461">
                  <a:moveTo>
                    <a:pt x="230" y="9"/>
                  </a:moveTo>
                  <a:lnTo>
                    <a:pt x="230" y="9"/>
                  </a:lnTo>
                  <a:cubicBezTo>
                    <a:pt x="98" y="9"/>
                    <a:pt x="0" y="106"/>
                    <a:pt x="0" y="239"/>
                  </a:cubicBezTo>
                  <a:cubicBezTo>
                    <a:pt x="0" y="363"/>
                    <a:pt x="107" y="460"/>
                    <a:pt x="230" y="460"/>
                  </a:cubicBezTo>
                  <a:cubicBezTo>
                    <a:pt x="363" y="460"/>
                    <a:pt x="461" y="354"/>
                    <a:pt x="461" y="230"/>
                  </a:cubicBezTo>
                  <a:cubicBezTo>
                    <a:pt x="461" y="106"/>
                    <a:pt x="355" y="0"/>
                    <a:pt x="230" y="9"/>
                  </a:cubicBezTo>
                  <a:close/>
                  <a:moveTo>
                    <a:pt x="248" y="79"/>
                  </a:moveTo>
                  <a:lnTo>
                    <a:pt x="248" y="79"/>
                  </a:lnTo>
                  <a:cubicBezTo>
                    <a:pt x="275" y="79"/>
                    <a:pt x="283" y="97"/>
                    <a:pt x="283" y="106"/>
                  </a:cubicBezTo>
                  <a:cubicBezTo>
                    <a:pt x="283" y="132"/>
                    <a:pt x="266" y="150"/>
                    <a:pt x="239" y="150"/>
                  </a:cubicBezTo>
                  <a:cubicBezTo>
                    <a:pt x="222" y="150"/>
                    <a:pt x="213" y="132"/>
                    <a:pt x="213" y="115"/>
                  </a:cubicBezTo>
                  <a:cubicBezTo>
                    <a:pt x="213" y="106"/>
                    <a:pt x="222" y="79"/>
                    <a:pt x="248" y="79"/>
                  </a:cubicBezTo>
                  <a:close/>
                  <a:moveTo>
                    <a:pt x="195" y="372"/>
                  </a:moveTo>
                  <a:lnTo>
                    <a:pt x="195" y="372"/>
                  </a:lnTo>
                  <a:cubicBezTo>
                    <a:pt x="177" y="372"/>
                    <a:pt x="169" y="363"/>
                    <a:pt x="177" y="327"/>
                  </a:cubicBezTo>
                  <a:cubicBezTo>
                    <a:pt x="195" y="248"/>
                    <a:pt x="195" y="248"/>
                    <a:pt x="195" y="248"/>
                  </a:cubicBezTo>
                  <a:cubicBezTo>
                    <a:pt x="195" y="239"/>
                    <a:pt x="195" y="230"/>
                    <a:pt x="195" y="230"/>
                  </a:cubicBezTo>
                  <a:cubicBezTo>
                    <a:pt x="186" y="230"/>
                    <a:pt x="169" y="239"/>
                    <a:pt x="160" y="248"/>
                  </a:cubicBezTo>
                  <a:cubicBezTo>
                    <a:pt x="151" y="239"/>
                    <a:pt x="151" y="239"/>
                    <a:pt x="151" y="239"/>
                  </a:cubicBezTo>
                  <a:cubicBezTo>
                    <a:pt x="186" y="204"/>
                    <a:pt x="230" y="185"/>
                    <a:pt x="248" y="185"/>
                  </a:cubicBezTo>
                  <a:cubicBezTo>
                    <a:pt x="266" y="185"/>
                    <a:pt x="266" y="204"/>
                    <a:pt x="266" y="230"/>
                  </a:cubicBezTo>
                  <a:cubicBezTo>
                    <a:pt x="239" y="310"/>
                    <a:pt x="239" y="310"/>
                    <a:pt x="239" y="310"/>
                  </a:cubicBezTo>
                  <a:cubicBezTo>
                    <a:pt x="239" y="327"/>
                    <a:pt x="239" y="327"/>
                    <a:pt x="239" y="327"/>
                  </a:cubicBezTo>
                  <a:cubicBezTo>
                    <a:pt x="248" y="327"/>
                    <a:pt x="266" y="327"/>
                    <a:pt x="275" y="310"/>
                  </a:cubicBezTo>
                  <a:cubicBezTo>
                    <a:pt x="283" y="327"/>
                    <a:pt x="283" y="327"/>
                    <a:pt x="283" y="327"/>
                  </a:cubicBezTo>
                  <a:cubicBezTo>
                    <a:pt x="248" y="363"/>
                    <a:pt x="213" y="372"/>
                    <a:pt x="195" y="37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7" name="Freeform 13"/>
            <p:cNvSpPr>
              <a:spLocks noChangeArrowheads="1"/>
            </p:cNvSpPr>
            <p:nvPr/>
          </p:nvSpPr>
          <p:spPr bwMode="auto">
            <a:xfrm>
              <a:off x="2878941" y="2579501"/>
              <a:ext cx="122726" cy="261659"/>
            </a:xfrm>
            <a:custGeom>
              <a:avLst/>
              <a:gdLst>
                <a:gd name="T0" fmla="*/ 178 w 232"/>
                <a:gd name="T1" fmla="*/ 0 h 498"/>
                <a:gd name="T2" fmla="*/ 178 w 232"/>
                <a:gd name="T3" fmla="*/ 0 h 498"/>
                <a:gd name="T4" fmla="*/ 222 w 232"/>
                <a:gd name="T5" fmla="*/ 53 h 498"/>
                <a:gd name="T6" fmla="*/ 160 w 232"/>
                <a:gd name="T7" fmla="*/ 115 h 498"/>
                <a:gd name="T8" fmla="*/ 107 w 232"/>
                <a:gd name="T9" fmla="*/ 62 h 498"/>
                <a:gd name="T10" fmla="*/ 178 w 232"/>
                <a:gd name="T11" fmla="*/ 0 h 498"/>
                <a:gd name="T12" fmla="*/ 72 w 232"/>
                <a:gd name="T13" fmla="*/ 497 h 498"/>
                <a:gd name="T14" fmla="*/ 72 w 232"/>
                <a:gd name="T15" fmla="*/ 497 h 498"/>
                <a:gd name="T16" fmla="*/ 45 w 232"/>
                <a:gd name="T17" fmla="*/ 407 h 498"/>
                <a:gd name="T18" fmla="*/ 81 w 232"/>
                <a:gd name="T19" fmla="*/ 284 h 498"/>
                <a:gd name="T20" fmla="*/ 81 w 232"/>
                <a:gd name="T21" fmla="*/ 257 h 498"/>
                <a:gd name="T22" fmla="*/ 19 w 232"/>
                <a:gd name="T23" fmla="*/ 284 h 498"/>
                <a:gd name="T24" fmla="*/ 0 w 232"/>
                <a:gd name="T25" fmla="*/ 266 h 498"/>
                <a:gd name="T26" fmla="*/ 169 w 232"/>
                <a:gd name="T27" fmla="*/ 178 h 498"/>
                <a:gd name="T28" fmla="*/ 187 w 232"/>
                <a:gd name="T29" fmla="*/ 257 h 498"/>
                <a:gd name="T30" fmla="*/ 151 w 232"/>
                <a:gd name="T31" fmla="*/ 390 h 498"/>
                <a:gd name="T32" fmla="*/ 160 w 232"/>
                <a:gd name="T33" fmla="*/ 425 h 498"/>
                <a:gd name="T34" fmla="*/ 213 w 232"/>
                <a:gd name="T35" fmla="*/ 390 h 498"/>
                <a:gd name="T36" fmla="*/ 231 w 232"/>
                <a:gd name="T37" fmla="*/ 407 h 498"/>
                <a:gd name="T38" fmla="*/ 72 w 232"/>
                <a:gd name="T39"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498">
                  <a:moveTo>
                    <a:pt x="178" y="0"/>
                  </a:moveTo>
                  <a:lnTo>
                    <a:pt x="178" y="0"/>
                  </a:lnTo>
                  <a:cubicBezTo>
                    <a:pt x="213" y="0"/>
                    <a:pt x="222" y="27"/>
                    <a:pt x="222" y="53"/>
                  </a:cubicBezTo>
                  <a:cubicBezTo>
                    <a:pt x="222" y="80"/>
                    <a:pt x="196" y="115"/>
                    <a:pt x="160" y="115"/>
                  </a:cubicBezTo>
                  <a:cubicBezTo>
                    <a:pt x="125" y="115"/>
                    <a:pt x="107" y="97"/>
                    <a:pt x="107" y="62"/>
                  </a:cubicBezTo>
                  <a:cubicBezTo>
                    <a:pt x="107" y="35"/>
                    <a:pt x="134" y="0"/>
                    <a:pt x="178" y="0"/>
                  </a:cubicBezTo>
                  <a:close/>
                  <a:moveTo>
                    <a:pt x="72" y="497"/>
                  </a:moveTo>
                  <a:lnTo>
                    <a:pt x="72" y="497"/>
                  </a:lnTo>
                  <a:cubicBezTo>
                    <a:pt x="45" y="497"/>
                    <a:pt x="28" y="478"/>
                    <a:pt x="45" y="407"/>
                  </a:cubicBezTo>
                  <a:cubicBezTo>
                    <a:pt x="81" y="284"/>
                    <a:pt x="81" y="284"/>
                    <a:pt x="81" y="284"/>
                  </a:cubicBezTo>
                  <a:cubicBezTo>
                    <a:pt x="81" y="266"/>
                    <a:pt x="81" y="257"/>
                    <a:pt x="81" y="257"/>
                  </a:cubicBezTo>
                  <a:cubicBezTo>
                    <a:pt x="72" y="257"/>
                    <a:pt x="37" y="275"/>
                    <a:pt x="19" y="284"/>
                  </a:cubicBezTo>
                  <a:cubicBezTo>
                    <a:pt x="0" y="266"/>
                    <a:pt x="0" y="266"/>
                    <a:pt x="0" y="266"/>
                  </a:cubicBezTo>
                  <a:cubicBezTo>
                    <a:pt x="63" y="213"/>
                    <a:pt x="143" y="178"/>
                    <a:pt x="169" y="178"/>
                  </a:cubicBezTo>
                  <a:cubicBezTo>
                    <a:pt x="196" y="178"/>
                    <a:pt x="205" y="213"/>
                    <a:pt x="187" y="257"/>
                  </a:cubicBezTo>
                  <a:cubicBezTo>
                    <a:pt x="151" y="390"/>
                    <a:pt x="151" y="390"/>
                    <a:pt x="151" y="390"/>
                  </a:cubicBezTo>
                  <a:cubicBezTo>
                    <a:pt x="151" y="416"/>
                    <a:pt x="151" y="425"/>
                    <a:pt x="160" y="425"/>
                  </a:cubicBezTo>
                  <a:cubicBezTo>
                    <a:pt x="160" y="425"/>
                    <a:pt x="187" y="407"/>
                    <a:pt x="213" y="390"/>
                  </a:cubicBezTo>
                  <a:cubicBezTo>
                    <a:pt x="231" y="407"/>
                    <a:pt x="231" y="407"/>
                    <a:pt x="231" y="407"/>
                  </a:cubicBezTo>
                  <a:cubicBezTo>
                    <a:pt x="169" y="478"/>
                    <a:pt x="98" y="497"/>
                    <a:pt x="72" y="49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8" name="Freeform 15"/>
            <p:cNvSpPr>
              <a:spLocks noChangeArrowheads="1"/>
            </p:cNvSpPr>
            <p:nvPr/>
          </p:nvSpPr>
          <p:spPr bwMode="auto">
            <a:xfrm>
              <a:off x="9099965" y="3171080"/>
              <a:ext cx="219980" cy="219979"/>
            </a:xfrm>
            <a:custGeom>
              <a:avLst/>
              <a:gdLst>
                <a:gd name="T0" fmla="*/ 213 w 417"/>
                <a:gd name="T1" fmla="*/ 0 h 417"/>
                <a:gd name="T2" fmla="*/ 213 w 417"/>
                <a:gd name="T3" fmla="*/ 0 h 417"/>
                <a:gd name="T4" fmla="*/ 0 w 417"/>
                <a:gd name="T5" fmla="*/ 204 h 417"/>
                <a:gd name="T6" fmla="*/ 213 w 417"/>
                <a:gd name="T7" fmla="*/ 416 h 417"/>
                <a:gd name="T8" fmla="*/ 416 w 417"/>
                <a:gd name="T9" fmla="*/ 204 h 417"/>
                <a:gd name="T10" fmla="*/ 213 w 417"/>
                <a:gd name="T11" fmla="*/ 0 h 417"/>
                <a:gd name="T12" fmla="*/ 257 w 417"/>
                <a:gd name="T13" fmla="*/ 204 h 417"/>
                <a:gd name="T14" fmla="*/ 257 w 417"/>
                <a:gd name="T15" fmla="*/ 204 h 417"/>
                <a:gd name="T16" fmla="*/ 328 w 417"/>
                <a:gd name="T17" fmla="*/ 284 h 417"/>
                <a:gd name="T18" fmla="*/ 284 w 417"/>
                <a:gd name="T19" fmla="*/ 328 h 417"/>
                <a:gd name="T20" fmla="*/ 213 w 417"/>
                <a:gd name="T21" fmla="*/ 248 h 417"/>
                <a:gd name="T22" fmla="*/ 132 w 417"/>
                <a:gd name="T23" fmla="*/ 328 h 417"/>
                <a:gd name="T24" fmla="*/ 88 w 417"/>
                <a:gd name="T25" fmla="*/ 284 h 417"/>
                <a:gd name="T26" fmla="*/ 168 w 417"/>
                <a:gd name="T27" fmla="*/ 204 h 417"/>
                <a:gd name="T28" fmla="*/ 88 w 417"/>
                <a:gd name="T29" fmla="*/ 134 h 417"/>
                <a:gd name="T30" fmla="*/ 132 w 417"/>
                <a:gd name="T31" fmla="*/ 89 h 417"/>
                <a:gd name="T32" fmla="*/ 213 w 417"/>
                <a:gd name="T33" fmla="*/ 159 h 417"/>
                <a:gd name="T34" fmla="*/ 284 w 417"/>
                <a:gd name="T35" fmla="*/ 89 h 417"/>
                <a:gd name="T36" fmla="*/ 328 w 417"/>
                <a:gd name="T37" fmla="*/ 134 h 417"/>
                <a:gd name="T38" fmla="*/ 257 w 417"/>
                <a:gd name="T39" fmla="*/ 20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7" h="417">
                  <a:moveTo>
                    <a:pt x="213" y="0"/>
                  </a:moveTo>
                  <a:lnTo>
                    <a:pt x="213" y="0"/>
                  </a:lnTo>
                  <a:cubicBezTo>
                    <a:pt x="97" y="0"/>
                    <a:pt x="0" y="89"/>
                    <a:pt x="0" y="204"/>
                  </a:cubicBezTo>
                  <a:cubicBezTo>
                    <a:pt x="0" y="319"/>
                    <a:pt x="97" y="416"/>
                    <a:pt x="213" y="416"/>
                  </a:cubicBezTo>
                  <a:cubicBezTo>
                    <a:pt x="328" y="416"/>
                    <a:pt x="416" y="319"/>
                    <a:pt x="416" y="204"/>
                  </a:cubicBezTo>
                  <a:cubicBezTo>
                    <a:pt x="416" y="89"/>
                    <a:pt x="328" y="0"/>
                    <a:pt x="213" y="0"/>
                  </a:cubicBezTo>
                  <a:close/>
                  <a:moveTo>
                    <a:pt x="257" y="204"/>
                  </a:moveTo>
                  <a:lnTo>
                    <a:pt x="257" y="204"/>
                  </a:lnTo>
                  <a:cubicBezTo>
                    <a:pt x="328" y="284"/>
                    <a:pt x="328" y="284"/>
                    <a:pt x="328" y="284"/>
                  </a:cubicBezTo>
                  <a:cubicBezTo>
                    <a:pt x="284" y="328"/>
                    <a:pt x="284" y="328"/>
                    <a:pt x="284" y="328"/>
                  </a:cubicBezTo>
                  <a:cubicBezTo>
                    <a:pt x="213" y="248"/>
                    <a:pt x="213" y="248"/>
                    <a:pt x="213" y="248"/>
                  </a:cubicBezTo>
                  <a:cubicBezTo>
                    <a:pt x="132" y="328"/>
                    <a:pt x="132" y="328"/>
                    <a:pt x="132" y="328"/>
                  </a:cubicBezTo>
                  <a:cubicBezTo>
                    <a:pt x="88" y="284"/>
                    <a:pt x="88" y="284"/>
                    <a:pt x="88" y="284"/>
                  </a:cubicBezTo>
                  <a:cubicBezTo>
                    <a:pt x="168" y="204"/>
                    <a:pt x="168" y="204"/>
                    <a:pt x="168" y="204"/>
                  </a:cubicBezTo>
                  <a:cubicBezTo>
                    <a:pt x="88" y="134"/>
                    <a:pt x="88" y="134"/>
                    <a:pt x="88" y="134"/>
                  </a:cubicBezTo>
                  <a:cubicBezTo>
                    <a:pt x="132" y="89"/>
                    <a:pt x="132" y="89"/>
                    <a:pt x="132" y="89"/>
                  </a:cubicBezTo>
                  <a:cubicBezTo>
                    <a:pt x="213" y="159"/>
                    <a:pt x="213" y="159"/>
                    <a:pt x="213" y="159"/>
                  </a:cubicBezTo>
                  <a:cubicBezTo>
                    <a:pt x="284" y="89"/>
                    <a:pt x="284" y="89"/>
                    <a:pt x="284" y="89"/>
                  </a:cubicBezTo>
                  <a:cubicBezTo>
                    <a:pt x="328" y="134"/>
                    <a:pt x="328" y="134"/>
                    <a:pt x="328" y="134"/>
                  </a:cubicBezTo>
                  <a:lnTo>
                    <a:pt x="257" y="20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9" name="Freeform 17"/>
            <p:cNvSpPr>
              <a:spLocks noChangeArrowheads="1"/>
            </p:cNvSpPr>
            <p:nvPr/>
          </p:nvSpPr>
          <p:spPr bwMode="auto">
            <a:xfrm>
              <a:off x="4946810" y="3144852"/>
              <a:ext cx="243134" cy="243134"/>
            </a:xfrm>
            <a:custGeom>
              <a:avLst/>
              <a:gdLst>
                <a:gd name="T0" fmla="*/ 231 w 461"/>
                <a:gd name="T1" fmla="*/ 9 h 461"/>
                <a:gd name="T2" fmla="*/ 231 w 461"/>
                <a:gd name="T3" fmla="*/ 9 h 461"/>
                <a:gd name="T4" fmla="*/ 0 w 461"/>
                <a:gd name="T5" fmla="*/ 239 h 461"/>
                <a:gd name="T6" fmla="*/ 231 w 461"/>
                <a:gd name="T7" fmla="*/ 460 h 461"/>
                <a:gd name="T8" fmla="*/ 460 w 461"/>
                <a:gd name="T9" fmla="*/ 230 h 461"/>
                <a:gd name="T10" fmla="*/ 231 w 461"/>
                <a:gd name="T11" fmla="*/ 9 h 461"/>
                <a:gd name="T12" fmla="*/ 231 w 461"/>
                <a:gd name="T13" fmla="*/ 372 h 461"/>
                <a:gd name="T14" fmla="*/ 231 w 461"/>
                <a:gd name="T15" fmla="*/ 372 h 461"/>
                <a:gd name="T16" fmla="*/ 221 w 461"/>
                <a:gd name="T17" fmla="*/ 372 h 461"/>
                <a:gd name="T18" fmla="*/ 195 w 461"/>
                <a:gd name="T19" fmla="*/ 336 h 461"/>
                <a:gd name="T20" fmla="*/ 231 w 461"/>
                <a:gd name="T21" fmla="*/ 301 h 461"/>
                <a:gd name="T22" fmla="*/ 231 w 461"/>
                <a:gd name="T23" fmla="*/ 301 h 461"/>
                <a:gd name="T24" fmla="*/ 257 w 461"/>
                <a:gd name="T25" fmla="*/ 336 h 461"/>
                <a:gd name="T26" fmla="*/ 231 w 461"/>
                <a:gd name="T27" fmla="*/ 372 h 461"/>
                <a:gd name="T28" fmla="*/ 310 w 461"/>
                <a:gd name="T29" fmla="*/ 213 h 461"/>
                <a:gd name="T30" fmla="*/ 310 w 461"/>
                <a:gd name="T31" fmla="*/ 213 h 461"/>
                <a:gd name="T32" fmla="*/ 284 w 461"/>
                <a:gd name="T33" fmla="*/ 230 h 461"/>
                <a:gd name="T34" fmla="*/ 266 w 461"/>
                <a:gd name="T35" fmla="*/ 248 h 461"/>
                <a:gd name="T36" fmla="*/ 257 w 461"/>
                <a:gd name="T37" fmla="*/ 257 h 461"/>
                <a:gd name="T38" fmla="*/ 248 w 461"/>
                <a:gd name="T39" fmla="*/ 274 h 461"/>
                <a:gd name="T40" fmla="*/ 248 w 461"/>
                <a:gd name="T41" fmla="*/ 274 h 461"/>
                <a:gd name="T42" fmla="*/ 195 w 461"/>
                <a:gd name="T43" fmla="*/ 274 h 461"/>
                <a:gd name="T44" fmla="*/ 195 w 461"/>
                <a:gd name="T45" fmla="*/ 274 h 461"/>
                <a:gd name="T46" fmla="*/ 204 w 461"/>
                <a:gd name="T47" fmla="*/ 230 h 461"/>
                <a:gd name="T48" fmla="*/ 248 w 461"/>
                <a:gd name="T49" fmla="*/ 204 h 461"/>
                <a:gd name="T50" fmla="*/ 257 w 461"/>
                <a:gd name="T51" fmla="*/ 195 h 461"/>
                <a:gd name="T52" fmla="*/ 266 w 461"/>
                <a:gd name="T53" fmla="*/ 176 h 461"/>
                <a:gd name="T54" fmla="*/ 257 w 461"/>
                <a:gd name="T55" fmla="*/ 150 h 461"/>
                <a:gd name="T56" fmla="*/ 231 w 461"/>
                <a:gd name="T57" fmla="*/ 141 h 461"/>
                <a:gd name="T58" fmla="*/ 204 w 461"/>
                <a:gd name="T59" fmla="*/ 150 h 461"/>
                <a:gd name="T60" fmla="*/ 195 w 461"/>
                <a:gd name="T61" fmla="*/ 176 h 461"/>
                <a:gd name="T62" fmla="*/ 195 w 461"/>
                <a:gd name="T63" fmla="*/ 185 h 461"/>
                <a:gd name="T64" fmla="*/ 142 w 461"/>
                <a:gd name="T65" fmla="*/ 185 h 461"/>
                <a:gd name="T66" fmla="*/ 142 w 461"/>
                <a:gd name="T67" fmla="*/ 176 h 461"/>
                <a:gd name="T68" fmla="*/ 177 w 461"/>
                <a:gd name="T69" fmla="*/ 106 h 461"/>
                <a:gd name="T70" fmla="*/ 231 w 461"/>
                <a:gd name="T71" fmla="*/ 97 h 461"/>
                <a:gd name="T72" fmla="*/ 293 w 461"/>
                <a:gd name="T73" fmla="*/ 115 h 461"/>
                <a:gd name="T74" fmla="*/ 319 w 461"/>
                <a:gd name="T75" fmla="*/ 168 h 461"/>
                <a:gd name="T76" fmla="*/ 310 w 461"/>
                <a:gd name="T77" fmla="*/ 21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1" h="461">
                  <a:moveTo>
                    <a:pt x="231" y="9"/>
                  </a:moveTo>
                  <a:lnTo>
                    <a:pt x="231" y="9"/>
                  </a:lnTo>
                  <a:cubicBezTo>
                    <a:pt x="97" y="9"/>
                    <a:pt x="0" y="106"/>
                    <a:pt x="0" y="239"/>
                  </a:cubicBezTo>
                  <a:cubicBezTo>
                    <a:pt x="0" y="363"/>
                    <a:pt x="106" y="460"/>
                    <a:pt x="231" y="460"/>
                  </a:cubicBezTo>
                  <a:cubicBezTo>
                    <a:pt x="363" y="460"/>
                    <a:pt x="460" y="354"/>
                    <a:pt x="460" y="230"/>
                  </a:cubicBezTo>
                  <a:cubicBezTo>
                    <a:pt x="460" y="106"/>
                    <a:pt x="354" y="0"/>
                    <a:pt x="231" y="9"/>
                  </a:cubicBezTo>
                  <a:close/>
                  <a:moveTo>
                    <a:pt x="231" y="372"/>
                  </a:moveTo>
                  <a:lnTo>
                    <a:pt x="231" y="372"/>
                  </a:lnTo>
                  <a:cubicBezTo>
                    <a:pt x="221" y="372"/>
                    <a:pt x="221" y="372"/>
                    <a:pt x="221" y="372"/>
                  </a:cubicBezTo>
                  <a:cubicBezTo>
                    <a:pt x="204" y="372"/>
                    <a:pt x="195" y="354"/>
                    <a:pt x="195" y="336"/>
                  </a:cubicBezTo>
                  <a:cubicBezTo>
                    <a:pt x="195" y="319"/>
                    <a:pt x="204" y="301"/>
                    <a:pt x="231" y="301"/>
                  </a:cubicBezTo>
                  <a:lnTo>
                    <a:pt x="231" y="301"/>
                  </a:lnTo>
                  <a:cubicBezTo>
                    <a:pt x="248" y="310"/>
                    <a:pt x="257" y="319"/>
                    <a:pt x="257" y="336"/>
                  </a:cubicBezTo>
                  <a:cubicBezTo>
                    <a:pt x="257" y="363"/>
                    <a:pt x="248" y="372"/>
                    <a:pt x="231" y="372"/>
                  </a:cubicBezTo>
                  <a:close/>
                  <a:moveTo>
                    <a:pt x="310" y="213"/>
                  </a:moveTo>
                  <a:lnTo>
                    <a:pt x="310" y="213"/>
                  </a:lnTo>
                  <a:cubicBezTo>
                    <a:pt x="301" y="213"/>
                    <a:pt x="293" y="221"/>
                    <a:pt x="284" y="230"/>
                  </a:cubicBezTo>
                  <a:cubicBezTo>
                    <a:pt x="266" y="248"/>
                    <a:pt x="266" y="248"/>
                    <a:pt x="266" y="248"/>
                  </a:cubicBezTo>
                  <a:cubicBezTo>
                    <a:pt x="257" y="248"/>
                    <a:pt x="257" y="257"/>
                    <a:pt x="257" y="257"/>
                  </a:cubicBezTo>
                  <a:cubicBezTo>
                    <a:pt x="248" y="266"/>
                    <a:pt x="248" y="266"/>
                    <a:pt x="248" y="274"/>
                  </a:cubicBezTo>
                  <a:lnTo>
                    <a:pt x="248" y="274"/>
                  </a:lnTo>
                  <a:cubicBezTo>
                    <a:pt x="195" y="274"/>
                    <a:pt x="195" y="274"/>
                    <a:pt x="195" y="274"/>
                  </a:cubicBezTo>
                  <a:lnTo>
                    <a:pt x="195" y="274"/>
                  </a:lnTo>
                  <a:cubicBezTo>
                    <a:pt x="195" y="257"/>
                    <a:pt x="195" y="248"/>
                    <a:pt x="204" y="230"/>
                  </a:cubicBezTo>
                  <a:cubicBezTo>
                    <a:pt x="221" y="221"/>
                    <a:pt x="248" y="204"/>
                    <a:pt x="248" y="204"/>
                  </a:cubicBezTo>
                  <a:lnTo>
                    <a:pt x="257" y="195"/>
                  </a:lnTo>
                  <a:cubicBezTo>
                    <a:pt x="257" y="185"/>
                    <a:pt x="266" y="176"/>
                    <a:pt x="266" y="176"/>
                  </a:cubicBezTo>
                  <a:cubicBezTo>
                    <a:pt x="266" y="168"/>
                    <a:pt x="257" y="160"/>
                    <a:pt x="257" y="150"/>
                  </a:cubicBezTo>
                  <a:cubicBezTo>
                    <a:pt x="248" y="141"/>
                    <a:pt x="240" y="141"/>
                    <a:pt x="231" y="141"/>
                  </a:cubicBezTo>
                  <a:cubicBezTo>
                    <a:pt x="221" y="141"/>
                    <a:pt x="213" y="141"/>
                    <a:pt x="204" y="150"/>
                  </a:cubicBezTo>
                  <a:cubicBezTo>
                    <a:pt x="195" y="160"/>
                    <a:pt x="195" y="168"/>
                    <a:pt x="195" y="176"/>
                  </a:cubicBezTo>
                  <a:cubicBezTo>
                    <a:pt x="195" y="185"/>
                    <a:pt x="195" y="185"/>
                    <a:pt x="195" y="185"/>
                  </a:cubicBezTo>
                  <a:cubicBezTo>
                    <a:pt x="142" y="185"/>
                    <a:pt x="142" y="185"/>
                    <a:pt x="142" y="185"/>
                  </a:cubicBezTo>
                  <a:cubicBezTo>
                    <a:pt x="142" y="176"/>
                    <a:pt x="142" y="176"/>
                    <a:pt x="142" y="176"/>
                  </a:cubicBezTo>
                  <a:cubicBezTo>
                    <a:pt x="142" y="141"/>
                    <a:pt x="150" y="123"/>
                    <a:pt x="177" y="106"/>
                  </a:cubicBezTo>
                  <a:cubicBezTo>
                    <a:pt x="186" y="97"/>
                    <a:pt x="204" y="97"/>
                    <a:pt x="231" y="97"/>
                  </a:cubicBezTo>
                  <a:cubicBezTo>
                    <a:pt x="257" y="97"/>
                    <a:pt x="275" y="97"/>
                    <a:pt x="293" y="115"/>
                  </a:cubicBezTo>
                  <a:cubicBezTo>
                    <a:pt x="310" y="123"/>
                    <a:pt x="319" y="141"/>
                    <a:pt x="319" y="168"/>
                  </a:cubicBezTo>
                  <a:cubicBezTo>
                    <a:pt x="319" y="185"/>
                    <a:pt x="319" y="195"/>
                    <a:pt x="310" y="21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0" name="Freeform 18"/>
            <p:cNvSpPr>
              <a:spLocks noChangeArrowheads="1"/>
            </p:cNvSpPr>
            <p:nvPr/>
          </p:nvSpPr>
          <p:spPr bwMode="auto">
            <a:xfrm>
              <a:off x="10179023" y="3203499"/>
              <a:ext cx="150513" cy="155142"/>
            </a:xfrm>
            <a:custGeom>
              <a:avLst/>
              <a:gdLst>
                <a:gd name="T0" fmla="*/ 265 w 285"/>
                <a:gd name="T1" fmla="*/ 125 h 294"/>
                <a:gd name="T2" fmla="*/ 265 w 285"/>
                <a:gd name="T3" fmla="*/ 125 h 294"/>
                <a:gd name="T4" fmla="*/ 168 w 285"/>
                <a:gd name="T5" fmla="*/ 125 h 294"/>
                <a:gd name="T6" fmla="*/ 168 w 285"/>
                <a:gd name="T7" fmla="*/ 18 h 294"/>
                <a:gd name="T8" fmla="*/ 141 w 285"/>
                <a:gd name="T9" fmla="*/ 0 h 294"/>
                <a:gd name="T10" fmla="*/ 115 w 285"/>
                <a:gd name="T11" fmla="*/ 18 h 294"/>
                <a:gd name="T12" fmla="*/ 115 w 285"/>
                <a:gd name="T13" fmla="*/ 125 h 294"/>
                <a:gd name="T14" fmla="*/ 9 w 285"/>
                <a:gd name="T15" fmla="*/ 125 h 294"/>
                <a:gd name="T16" fmla="*/ 0 w 285"/>
                <a:gd name="T17" fmla="*/ 142 h 294"/>
                <a:gd name="T18" fmla="*/ 9 w 285"/>
                <a:gd name="T19" fmla="*/ 169 h 294"/>
                <a:gd name="T20" fmla="*/ 115 w 285"/>
                <a:gd name="T21" fmla="*/ 169 h 294"/>
                <a:gd name="T22" fmla="*/ 115 w 285"/>
                <a:gd name="T23" fmla="*/ 275 h 294"/>
                <a:gd name="T24" fmla="*/ 141 w 285"/>
                <a:gd name="T25" fmla="*/ 293 h 294"/>
                <a:gd name="T26" fmla="*/ 168 w 285"/>
                <a:gd name="T27" fmla="*/ 275 h 294"/>
                <a:gd name="T28" fmla="*/ 168 w 285"/>
                <a:gd name="T29" fmla="*/ 169 h 294"/>
                <a:gd name="T30" fmla="*/ 265 w 285"/>
                <a:gd name="T31" fmla="*/ 169 h 294"/>
                <a:gd name="T32" fmla="*/ 284 w 285"/>
                <a:gd name="T33" fmla="*/ 142 h 294"/>
                <a:gd name="T34" fmla="*/ 265 w 285"/>
                <a:gd name="T35" fmla="*/ 1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294">
                  <a:moveTo>
                    <a:pt x="265" y="125"/>
                  </a:moveTo>
                  <a:lnTo>
                    <a:pt x="265" y="125"/>
                  </a:lnTo>
                  <a:cubicBezTo>
                    <a:pt x="168" y="125"/>
                    <a:pt x="168" y="125"/>
                    <a:pt x="168" y="125"/>
                  </a:cubicBezTo>
                  <a:cubicBezTo>
                    <a:pt x="168" y="18"/>
                    <a:pt x="168" y="18"/>
                    <a:pt x="168" y="18"/>
                  </a:cubicBezTo>
                  <a:cubicBezTo>
                    <a:pt x="168" y="0"/>
                    <a:pt x="150" y="0"/>
                    <a:pt x="141" y="0"/>
                  </a:cubicBezTo>
                  <a:cubicBezTo>
                    <a:pt x="124" y="0"/>
                    <a:pt x="115" y="0"/>
                    <a:pt x="115" y="18"/>
                  </a:cubicBezTo>
                  <a:cubicBezTo>
                    <a:pt x="115" y="125"/>
                    <a:pt x="115" y="125"/>
                    <a:pt x="115" y="125"/>
                  </a:cubicBezTo>
                  <a:cubicBezTo>
                    <a:pt x="9" y="125"/>
                    <a:pt x="9" y="125"/>
                    <a:pt x="9" y="125"/>
                  </a:cubicBezTo>
                  <a:cubicBezTo>
                    <a:pt x="0" y="125"/>
                    <a:pt x="0" y="133"/>
                    <a:pt x="0" y="142"/>
                  </a:cubicBezTo>
                  <a:cubicBezTo>
                    <a:pt x="0" y="160"/>
                    <a:pt x="0" y="169"/>
                    <a:pt x="9" y="169"/>
                  </a:cubicBezTo>
                  <a:cubicBezTo>
                    <a:pt x="115" y="169"/>
                    <a:pt x="115" y="169"/>
                    <a:pt x="115" y="169"/>
                  </a:cubicBezTo>
                  <a:cubicBezTo>
                    <a:pt x="115" y="275"/>
                    <a:pt x="115" y="275"/>
                    <a:pt x="115" y="275"/>
                  </a:cubicBezTo>
                  <a:cubicBezTo>
                    <a:pt x="115" y="284"/>
                    <a:pt x="124" y="293"/>
                    <a:pt x="141" y="293"/>
                  </a:cubicBezTo>
                  <a:cubicBezTo>
                    <a:pt x="150" y="293"/>
                    <a:pt x="168" y="284"/>
                    <a:pt x="168" y="275"/>
                  </a:cubicBezTo>
                  <a:cubicBezTo>
                    <a:pt x="168" y="169"/>
                    <a:pt x="168" y="169"/>
                    <a:pt x="168" y="169"/>
                  </a:cubicBezTo>
                  <a:cubicBezTo>
                    <a:pt x="265" y="169"/>
                    <a:pt x="265" y="169"/>
                    <a:pt x="265" y="169"/>
                  </a:cubicBezTo>
                  <a:cubicBezTo>
                    <a:pt x="284" y="169"/>
                    <a:pt x="284" y="160"/>
                    <a:pt x="284" y="142"/>
                  </a:cubicBezTo>
                  <a:cubicBezTo>
                    <a:pt x="284" y="133"/>
                    <a:pt x="284" y="125"/>
                    <a:pt x="265" y="12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1" name="Freeform 19"/>
            <p:cNvSpPr>
              <a:spLocks noChangeArrowheads="1"/>
            </p:cNvSpPr>
            <p:nvPr/>
          </p:nvSpPr>
          <p:spPr bwMode="auto">
            <a:xfrm>
              <a:off x="9658019" y="3268335"/>
              <a:ext cx="148197" cy="23156"/>
            </a:xfrm>
            <a:custGeom>
              <a:avLst/>
              <a:gdLst>
                <a:gd name="T0" fmla="*/ 265 w 283"/>
                <a:gd name="T1" fmla="*/ 0 h 45"/>
                <a:gd name="T2" fmla="*/ 265 w 283"/>
                <a:gd name="T3" fmla="*/ 0 h 45"/>
                <a:gd name="T4" fmla="*/ 9 w 283"/>
                <a:gd name="T5" fmla="*/ 0 h 45"/>
                <a:gd name="T6" fmla="*/ 0 w 283"/>
                <a:gd name="T7" fmla="*/ 17 h 45"/>
                <a:gd name="T8" fmla="*/ 9 w 283"/>
                <a:gd name="T9" fmla="*/ 44 h 45"/>
                <a:gd name="T10" fmla="*/ 265 w 283"/>
                <a:gd name="T11" fmla="*/ 44 h 45"/>
                <a:gd name="T12" fmla="*/ 282 w 283"/>
                <a:gd name="T13" fmla="*/ 17 h 45"/>
                <a:gd name="T14" fmla="*/ 265 w 283"/>
                <a:gd name="T15" fmla="*/ 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45">
                  <a:moveTo>
                    <a:pt x="265" y="0"/>
                  </a:moveTo>
                  <a:lnTo>
                    <a:pt x="265" y="0"/>
                  </a:lnTo>
                  <a:cubicBezTo>
                    <a:pt x="9" y="0"/>
                    <a:pt x="9" y="0"/>
                    <a:pt x="9" y="0"/>
                  </a:cubicBezTo>
                  <a:cubicBezTo>
                    <a:pt x="0" y="0"/>
                    <a:pt x="0" y="8"/>
                    <a:pt x="0" y="17"/>
                  </a:cubicBezTo>
                  <a:cubicBezTo>
                    <a:pt x="0" y="35"/>
                    <a:pt x="0" y="44"/>
                    <a:pt x="9" y="44"/>
                  </a:cubicBezTo>
                  <a:cubicBezTo>
                    <a:pt x="265" y="44"/>
                    <a:pt x="265" y="44"/>
                    <a:pt x="265" y="44"/>
                  </a:cubicBezTo>
                  <a:cubicBezTo>
                    <a:pt x="282" y="44"/>
                    <a:pt x="282" y="35"/>
                    <a:pt x="282" y="17"/>
                  </a:cubicBezTo>
                  <a:cubicBezTo>
                    <a:pt x="282" y="8"/>
                    <a:pt x="282" y="0"/>
                    <a:pt x="26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2" name="Freeform 20"/>
            <p:cNvSpPr>
              <a:spLocks noChangeArrowheads="1"/>
            </p:cNvSpPr>
            <p:nvPr/>
          </p:nvSpPr>
          <p:spPr bwMode="auto">
            <a:xfrm>
              <a:off x="3374535" y="3651962"/>
              <a:ext cx="261661" cy="266290"/>
            </a:xfrm>
            <a:custGeom>
              <a:avLst/>
              <a:gdLst>
                <a:gd name="T0" fmla="*/ 469 w 497"/>
                <a:gd name="T1" fmla="*/ 8 h 505"/>
                <a:gd name="T2" fmla="*/ 469 w 497"/>
                <a:gd name="T3" fmla="*/ 8 h 505"/>
                <a:gd name="T4" fmla="*/ 452 w 497"/>
                <a:gd name="T5" fmla="*/ 0 h 505"/>
                <a:gd name="T6" fmla="*/ 443 w 497"/>
                <a:gd name="T7" fmla="*/ 17 h 505"/>
                <a:gd name="T8" fmla="*/ 381 w 497"/>
                <a:gd name="T9" fmla="*/ 168 h 505"/>
                <a:gd name="T10" fmla="*/ 372 w 497"/>
                <a:gd name="T11" fmla="*/ 141 h 505"/>
                <a:gd name="T12" fmla="*/ 346 w 497"/>
                <a:gd name="T13" fmla="*/ 132 h 505"/>
                <a:gd name="T14" fmla="*/ 265 w 497"/>
                <a:gd name="T15" fmla="*/ 132 h 505"/>
                <a:gd name="T16" fmla="*/ 240 w 497"/>
                <a:gd name="T17" fmla="*/ 141 h 505"/>
                <a:gd name="T18" fmla="*/ 9 w 497"/>
                <a:gd name="T19" fmla="*/ 300 h 505"/>
                <a:gd name="T20" fmla="*/ 9 w 497"/>
                <a:gd name="T21" fmla="*/ 336 h 505"/>
                <a:gd name="T22" fmla="*/ 106 w 497"/>
                <a:gd name="T23" fmla="*/ 486 h 505"/>
                <a:gd name="T24" fmla="*/ 142 w 497"/>
                <a:gd name="T25" fmla="*/ 495 h 505"/>
                <a:gd name="T26" fmla="*/ 372 w 497"/>
                <a:gd name="T27" fmla="*/ 327 h 505"/>
                <a:gd name="T28" fmla="*/ 390 w 497"/>
                <a:gd name="T29" fmla="*/ 309 h 505"/>
                <a:gd name="T30" fmla="*/ 416 w 497"/>
                <a:gd name="T31" fmla="*/ 229 h 505"/>
                <a:gd name="T32" fmla="*/ 408 w 497"/>
                <a:gd name="T33" fmla="*/ 203 h 505"/>
                <a:gd name="T34" fmla="*/ 399 w 497"/>
                <a:gd name="T35" fmla="*/ 185 h 505"/>
                <a:gd name="T36" fmla="*/ 469 w 497"/>
                <a:gd name="T37" fmla="*/ 8 h 505"/>
                <a:gd name="T38" fmla="*/ 363 w 497"/>
                <a:gd name="T39" fmla="*/ 247 h 505"/>
                <a:gd name="T40" fmla="*/ 363 w 497"/>
                <a:gd name="T41" fmla="*/ 247 h 505"/>
                <a:gd name="T42" fmla="*/ 310 w 497"/>
                <a:gd name="T43" fmla="*/ 229 h 505"/>
                <a:gd name="T44" fmla="*/ 319 w 497"/>
                <a:gd name="T45" fmla="*/ 176 h 505"/>
                <a:gd name="T46" fmla="*/ 363 w 497"/>
                <a:gd name="T47" fmla="*/ 176 h 505"/>
                <a:gd name="T48" fmla="*/ 355 w 497"/>
                <a:gd name="T49" fmla="*/ 185 h 505"/>
                <a:gd name="T50" fmla="*/ 346 w 497"/>
                <a:gd name="T51" fmla="*/ 203 h 505"/>
                <a:gd name="T52" fmla="*/ 355 w 497"/>
                <a:gd name="T53" fmla="*/ 212 h 505"/>
                <a:gd name="T54" fmla="*/ 363 w 497"/>
                <a:gd name="T55" fmla="*/ 212 h 505"/>
                <a:gd name="T56" fmla="*/ 381 w 497"/>
                <a:gd name="T57" fmla="*/ 203 h 505"/>
                <a:gd name="T58" fmla="*/ 363 w 497"/>
                <a:gd name="T59" fmla="*/ 24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3" name="Freeform 21"/>
            <p:cNvSpPr>
              <a:spLocks noChangeArrowheads="1"/>
            </p:cNvSpPr>
            <p:nvPr/>
          </p:nvSpPr>
          <p:spPr bwMode="auto">
            <a:xfrm>
              <a:off x="3369904" y="4233171"/>
              <a:ext cx="261661" cy="14588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4" name="Freeform 22"/>
            <p:cNvSpPr>
              <a:spLocks noChangeArrowheads="1"/>
            </p:cNvSpPr>
            <p:nvPr/>
          </p:nvSpPr>
          <p:spPr bwMode="auto">
            <a:xfrm>
              <a:off x="2858163" y="4182229"/>
              <a:ext cx="243134" cy="243136"/>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5" name="Freeform 23"/>
            <p:cNvSpPr>
              <a:spLocks noChangeArrowheads="1"/>
            </p:cNvSpPr>
            <p:nvPr/>
          </p:nvSpPr>
          <p:spPr bwMode="auto">
            <a:xfrm>
              <a:off x="1825417" y="4196122"/>
              <a:ext cx="224610" cy="219980"/>
            </a:xfrm>
            <a:custGeom>
              <a:avLst/>
              <a:gdLst>
                <a:gd name="T0" fmla="*/ 416 w 427"/>
                <a:gd name="T1" fmla="*/ 53 h 417"/>
                <a:gd name="T2" fmla="*/ 416 w 427"/>
                <a:gd name="T3" fmla="*/ 53 h 417"/>
                <a:gd name="T4" fmla="*/ 354 w 427"/>
                <a:gd name="T5" fmla="*/ 9 h 417"/>
                <a:gd name="T6" fmla="*/ 328 w 427"/>
                <a:gd name="T7" fmla="*/ 0 h 417"/>
                <a:gd name="T8" fmla="*/ 89 w 427"/>
                <a:gd name="T9" fmla="*/ 0 h 417"/>
                <a:gd name="T10" fmla="*/ 62 w 427"/>
                <a:gd name="T11" fmla="*/ 9 h 417"/>
                <a:gd name="T12" fmla="*/ 9 w 427"/>
                <a:gd name="T13" fmla="*/ 53 h 417"/>
                <a:gd name="T14" fmla="*/ 0 w 427"/>
                <a:gd name="T15" fmla="*/ 80 h 417"/>
                <a:gd name="T16" fmla="*/ 44 w 427"/>
                <a:gd name="T17" fmla="*/ 399 h 417"/>
                <a:gd name="T18" fmla="*/ 72 w 427"/>
                <a:gd name="T19" fmla="*/ 416 h 417"/>
                <a:gd name="T20" fmla="*/ 354 w 427"/>
                <a:gd name="T21" fmla="*/ 416 h 417"/>
                <a:gd name="T22" fmla="*/ 381 w 427"/>
                <a:gd name="T23" fmla="*/ 399 h 417"/>
                <a:gd name="T24" fmla="*/ 426 w 427"/>
                <a:gd name="T25" fmla="*/ 80 h 417"/>
                <a:gd name="T26" fmla="*/ 416 w 427"/>
                <a:gd name="T27" fmla="*/ 53 h 417"/>
                <a:gd name="T28" fmla="*/ 213 w 427"/>
                <a:gd name="T29" fmla="*/ 266 h 417"/>
                <a:gd name="T30" fmla="*/ 213 w 427"/>
                <a:gd name="T31" fmla="*/ 266 h 417"/>
                <a:gd name="T32" fmla="*/ 107 w 427"/>
                <a:gd name="T33" fmla="*/ 124 h 417"/>
                <a:gd name="T34" fmla="*/ 160 w 427"/>
                <a:gd name="T35" fmla="*/ 124 h 417"/>
                <a:gd name="T36" fmla="*/ 213 w 427"/>
                <a:gd name="T37" fmla="*/ 222 h 417"/>
                <a:gd name="T38" fmla="*/ 266 w 427"/>
                <a:gd name="T39" fmla="*/ 124 h 417"/>
                <a:gd name="T40" fmla="*/ 310 w 427"/>
                <a:gd name="T41" fmla="*/ 124 h 417"/>
                <a:gd name="T42" fmla="*/ 213 w 427"/>
                <a:gd name="T43" fmla="*/ 266 h 417"/>
                <a:gd name="T44" fmla="*/ 36 w 427"/>
                <a:gd name="T45" fmla="*/ 80 h 417"/>
                <a:gd name="T46" fmla="*/ 36 w 427"/>
                <a:gd name="T47" fmla="*/ 80 h 417"/>
                <a:gd name="T48" fmla="*/ 89 w 427"/>
                <a:gd name="T49" fmla="*/ 27 h 417"/>
                <a:gd name="T50" fmla="*/ 328 w 427"/>
                <a:gd name="T51" fmla="*/ 27 h 417"/>
                <a:gd name="T52" fmla="*/ 391 w 427"/>
                <a:gd name="T53" fmla="*/ 80 h 417"/>
                <a:gd name="T54" fmla="*/ 36 w 427"/>
                <a:gd name="T55"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6" name="Freeform 24"/>
            <p:cNvSpPr>
              <a:spLocks noChangeArrowheads="1"/>
            </p:cNvSpPr>
            <p:nvPr/>
          </p:nvSpPr>
          <p:spPr bwMode="auto">
            <a:xfrm>
              <a:off x="3890908" y="3679750"/>
              <a:ext cx="261659" cy="208402"/>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7" name="Freeform 25"/>
            <p:cNvSpPr>
              <a:spLocks noChangeArrowheads="1"/>
            </p:cNvSpPr>
            <p:nvPr/>
          </p:nvSpPr>
          <p:spPr bwMode="auto">
            <a:xfrm>
              <a:off x="6546871" y="3661225"/>
              <a:ext cx="180614" cy="252397"/>
            </a:xfrm>
            <a:custGeom>
              <a:avLst/>
              <a:gdLst>
                <a:gd name="T0" fmla="*/ 195 w 346"/>
                <a:gd name="T1" fmla="*/ 0 h 479"/>
                <a:gd name="T2" fmla="*/ 195 w 346"/>
                <a:gd name="T3" fmla="*/ 0 h 479"/>
                <a:gd name="T4" fmla="*/ 160 w 346"/>
                <a:gd name="T5" fmla="*/ 0 h 479"/>
                <a:gd name="T6" fmla="*/ 160 w 346"/>
                <a:gd name="T7" fmla="*/ 328 h 479"/>
                <a:gd name="T8" fmla="*/ 80 w 346"/>
                <a:gd name="T9" fmla="*/ 328 h 479"/>
                <a:gd name="T10" fmla="*/ 10 w 346"/>
                <a:gd name="T11" fmla="*/ 425 h 479"/>
                <a:gd name="T12" fmla="*/ 124 w 346"/>
                <a:gd name="T13" fmla="*/ 461 h 479"/>
                <a:gd name="T14" fmla="*/ 195 w 346"/>
                <a:gd name="T15" fmla="*/ 372 h 479"/>
                <a:gd name="T16" fmla="*/ 195 w 346"/>
                <a:gd name="T17" fmla="*/ 106 h 479"/>
                <a:gd name="T18" fmla="*/ 257 w 346"/>
                <a:gd name="T19" fmla="*/ 230 h 479"/>
                <a:gd name="T20" fmla="*/ 275 w 346"/>
                <a:gd name="T21" fmla="*/ 230 h 479"/>
                <a:gd name="T22" fmla="*/ 195 w 346"/>
                <a:gd name="T2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8" name="Freeform 26"/>
            <p:cNvSpPr>
              <a:spLocks noChangeArrowheads="1"/>
            </p:cNvSpPr>
            <p:nvPr/>
          </p:nvSpPr>
          <p:spPr bwMode="auto">
            <a:xfrm>
              <a:off x="4956072" y="3675119"/>
              <a:ext cx="224610" cy="229241"/>
            </a:xfrm>
            <a:custGeom>
              <a:avLst/>
              <a:gdLst>
                <a:gd name="T0" fmla="*/ 256 w 426"/>
                <a:gd name="T1" fmla="*/ 265 h 435"/>
                <a:gd name="T2" fmla="*/ 256 w 426"/>
                <a:gd name="T3" fmla="*/ 265 h 435"/>
                <a:gd name="T4" fmla="*/ 0 w 426"/>
                <a:gd name="T5" fmla="*/ 301 h 435"/>
                <a:gd name="T6" fmla="*/ 35 w 426"/>
                <a:gd name="T7" fmla="*/ 345 h 435"/>
                <a:gd name="T8" fmla="*/ 346 w 426"/>
                <a:gd name="T9" fmla="*/ 345 h 435"/>
                <a:gd name="T10" fmla="*/ 346 w 426"/>
                <a:gd name="T11" fmla="*/ 35 h 435"/>
                <a:gd name="T12" fmla="*/ 292 w 426"/>
                <a:gd name="T13" fmla="*/ 0 h 435"/>
                <a:gd name="T14" fmla="*/ 256 w 426"/>
                <a:gd name="T15" fmla="*/ 265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35">
                  <a:moveTo>
                    <a:pt x="256" y="265"/>
                  </a:moveTo>
                  <a:lnTo>
                    <a:pt x="256" y="265"/>
                  </a:lnTo>
                  <a:cubicBezTo>
                    <a:pt x="186" y="336"/>
                    <a:pt x="80" y="345"/>
                    <a:pt x="0" y="301"/>
                  </a:cubicBezTo>
                  <a:cubicBezTo>
                    <a:pt x="9" y="319"/>
                    <a:pt x="17" y="328"/>
                    <a:pt x="35" y="345"/>
                  </a:cubicBezTo>
                  <a:cubicBezTo>
                    <a:pt x="124" y="434"/>
                    <a:pt x="256" y="434"/>
                    <a:pt x="346" y="345"/>
                  </a:cubicBezTo>
                  <a:cubicBezTo>
                    <a:pt x="425" y="256"/>
                    <a:pt x="425" y="124"/>
                    <a:pt x="346" y="35"/>
                  </a:cubicBezTo>
                  <a:cubicBezTo>
                    <a:pt x="328" y="26"/>
                    <a:pt x="310" y="9"/>
                    <a:pt x="292" y="0"/>
                  </a:cubicBezTo>
                  <a:cubicBezTo>
                    <a:pt x="346" y="88"/>
                    <a:pt x="328" y="194"/>
                    <a:pt x="256" y="26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29" name="Freeform 27"/>
            <p:cNvSpPr>
              <a:spLocks noChangeArrowheads="1"/>
            </p:cNvSpPr>
            <p:nvPr/>
          </p:nvSpPr>
          <p:spPr bwMode="auto">
            <a:xfrm>
              <a:off x="5453920" y="3675119"/>
              <a:ext cx="266291" cy="208402"/>
            </a:xfrm>
            <a:custGeom>
              <a:avLst/>
              <a:gdLst>
                <a:gd name="T0" fmla="*/ 434 w 506"/>
                <a:gd name="T1" fmla="*/ 70 h 399"/>
                <a:gd name="T2" fmla="*/ 434 w 506"/>
                <a:gd name="T3" fmla="*/ 70 h 399"/>
                <a:gd name="T4" fmla="*/ 168 w 506"/>
                <a:gd name="T5" fmla="*/ 35 h 399"/>
                <a:gd name="T6" fmla="*/ 9 w 506"/>
                <a:gd name="T7" fmla="*/ 221 h 399"/>
                <a:gd name="T8" fmla="*/ 195 w 506"/>
                <a:gd name="T9" fmla="*/ 398 h 399"/>
                <a:gd name="T10" fmla="*/ 381 w 506"/>
                <a:gd name="T11" fmla="*/ 310 h 399"/>
                <a:gd name="T12" fmla="*/ 363 w 506"/>
                <a:gd name="T13" fmla="*/ 212 h 399"/>
                <a:gd name="T14" fmla="*/ 469 w 506"/>
                <a:gd name="T15" fmla="*/ 203 h 399"/>
                <a:gd name="T16" fmla="*/ 434 w 506"/>
                <a:gd name="T17" fmla="*/ 70 h 399"/>
                <a:gd name="T18" fmla="*/ 274 w 506"/>
                <a:gd name="T19" fmla="*/ 301 h 399"/>
                <a:gd name="T20" fmla="*/ 274 w 506"/>
                <a:gd name="T21" fmla="*/ 301 h 399"/>
                <a:gd name="T22" fmla="*/ 239 w 506"/>
                <a:gd name="T23" fmla="*/ 265 h 399"/>
                <a:gd name="T24" fmla="*/ 274 w 506"/>
                <a:gd name="T25" fmla="*/ 230 h 399"/>
                <a:gd name="T26" fmla="*/ 309 w 506"/>
                <a:gd name="T27" fmla="*/ 265 h 399"/>
                <a:gd name="T28" fmla="*/ 274 w 506"/>
                <a:gd name="T29" fmla="*/ 3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 name="Freeform 28"/>
            <p:cNvSpPr>
              <a:spLocks noChangeArrowheads="1"/>
            </p:cNvSpPr>
            <p:nvPr/>
          </p:nvSpPr>
          <p:spPr bwMode="auto">
            <a:xfrm>
              <a:off x="5979556" y="3665856"/>
              <a:ext cx="261659" cy="21997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 name="Freeform 29"/>
            <p:cNvSpPr>
              <a:spLocks noChangeArrowheads="1"/>
            </p:cNvSpPr>
            <p:nvPr/>
          </p:nvSpPr>
          <p:spPr bwMode="auto">
            <a:xfrm>
              <a:off x="2862794" y="3661225"/>
              <a:ext cx="233872" cy="24313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 name="Freeform 30"/>
            <p:cNvSpPr>
              <a:spLocks noChangeArrowheads="1"/>
            </p:cNvSpPr>
            <p:nvPr/>
          </p:nvSpPr>
          <p:spPr bwMode="auto">
            <a:xfrm>
              <a:off x="2327896" y="4182229"/>
              <a:ext cx="261661" cy="247767"/>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 name="Freeform 31"/>
            <p:cNvSpPr>
              <a:spLocks noChangeArrowheads="1"/>
            </p:cNvSpPr>
            <p:nvPr/>
          </p:nvSpPr>
          <p:spPr bwMode="auto">
            <a:xfrm>
              <a:off x="3900171" y="4186860"/>
              <a:ext cx="243134" cy="23850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 name="Freeform 32"/>
            <p:cNvSpPr>
              <a:spLocks noChangeArrowheads="1"/>
            </p:cNvSpPr>
            <p:nvPr/>
          </p:nvSpPr>
          <p:spPr bwMode="auto">
            <a:xfrm>
              <a:off x="4011318" y="4237803"/>
              <a:ext cx="55574" cy="115778"/>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 name="Freeform 33"/>
            <p:cNvSpPr>
              <a:spLocks noChangeArrowheads="1"/>
            </p:cNvSpPr>
            <p:nvPr/>
          </p:nvSpPr>
          <p:spPr bwMode="auto">
            <a:xfrm>
              <a:off x="9655928" y="5256655"/>
              <a:ext cx="178299" cy="187562"/>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 name="Freeform 34"/>
            <p:cNvSpPr>
              <a:spLocks noChangeArrowheads="1"/>
            </p:cNvSpPr>
            <p:nvPr/>
          </p:nvSpPr>
          <p:spPr bwMode="auto">
            <a:xfrm>
              <a:off x="8635518" y="4172966"/>
              <a:ext cx="148197" cy="261661"/>
            </a:xfrm>
            <a:custGeom>
              <a:avLst/>
              <a:gdLst>
                <a:gd name="T0" fmla="*/ 283 w 284"/>
                <a:gd name="T1" fmla="*/ 115 h 497"/>
                <a:gd name="T2" fmla="*/ 283 w 284"/>
                <a:gd name="T3" fmla="*/ 115 h 497"/>
                <a:gd name="T4" fmla="*/ 283 w 284"/>
                <a:gd name="T5" fmla="*/ 62 h 497"/>
                <a:gd name="T6" fmla="*/ 142 w 284"/>
                <a:gd name="T7" fmla="*/ 0 h 497"/>
                <a:gd name="T8" fmla="*/ 0 w 284"/>
                <a:gd name="T9" fmla="*/ 62 h 497"/>
                <a:gd name="T10" fmla="*/ 0 w 284"/>
                <a:gd name="T11" fmla="*/ 115 h 497"/>
                <a:gd name="T12" fmla="*/ 97 w 284"/>
                <a:gd name="T13" fmla="*/ 248 h 497"/>
                <a:gd name="T14" fmla="*/ 0 w 284"/>
                <a:gd name="T15" fmla="*/ 381 h 497"/>
                <a:gd name="T16" fmla="*/ 0 w 284"/>
                <a:gd name="T17" fmla="*/ 443 h 497"/>
                <a:gd name="T18" fmla="*/ 142 w 284"/>
                <a:gd name="T19" fmla="*/ 496 h 497"/>
                <a:gd name="T20" fmla="*/ 283 w 284"/>
                <a:gd name="T21" fmla="*/ 443 h 497"/>
                <a:gd name="T22" fmla="*/ 283 w 284"/>
                <a:gd name="T23" fmla="*/ 381 h 497"/>
                <a:gd name="T24" fmla="*/ 186 w 284"/>
                <a:gd name="T25" fmla="*/ 248 h 497"/>
                <a:gd name="T26" fmla="*/ 283 w 284"/>
                <a:gd name="T27" fmla="*/ 115 h 497"/>
                <a:gd name="T28" fmla="*/ 44 w 284"/>
                <a:gd name="T29" fmla="*/ 62 h 497"/>
                <a:gd name="T30" fmla="*/ 44 w 284"/>
                <a:gd name="T31" fmla="*/ 62 h 497"/>
                <a:gd name="T32" fmla="*/ 142 w 284"/>
                <a:gd name="T33" fmla="*/ 35 h 497"/>
                <a:gd name="T34" fmla="*/ 239 w 284"/>
                <a:gd name="T35" fmla="*/ 62 h 497"/>
                <a:gd name="T36" fmla="*/ 248 w 284"/>
                <a:gd name="T37" fmla="*/ 71 h 497"/>
                <a:gd name="T38" fmla="*/ 142 w 284"/>
                <a:gd name="T39" fmla="*/ 97 h 497"/>
                <a:gd name="T40" fmla="*/ 35 w 284"/>
                <a:gd name="T41" fmla="*/ 71 h 497"/>
                <a:gd name="T42" fmla="*/ 44 w 284"/>
                <a:gd name="T43" fmla="*/ 62 h 497"/>
                <a:gd name="T44" fmla="*/ 151 w 284"/>
                <a:gd name="T45" fmla="*/ 248 h 497"/>
                <a:gd name="T46" fmla="*/ 151 w 284"/>
                <a:gd name="T47" fmla="*/ 248 h 497"/>
                <a:gd name="T48" fmla="*/ 204 w 284"/>
                <a:gd name="T49" fmla="*/ 328 h 497"/>
                <a:gd name="T50" fmla="*/ 248 w 284"/>
                <a:gd name="T51" fmla="*/ 381 h 497"/>
                <a:gd name="T52" fmla="*/ 248 w 284"/>
                <a:gd name="T53" fmla="*/ 416 h 497"/>
                <a:gd name="T54" fmla="*/ 151 w 284"/>
                <a:gd name="T55" fmla="*/ 354 h 497"/>
                <a:gd name="T56" fmla="*/ 133 w 284"/>
                <a:gd name="T57" fmla="*/ 354 h 497"/>
                <a:gd name="T58" fmla="*/ 35 w 284"/>
                <a:gd name="T59" fmla="*/ 416 h 497"/>
                <a:gd name="T60" fmla="*/ 35 w 284"/>
                <a:gd name="T61" fmla="*/ 381 h 497"/>
                <a:gd name="T62" fmla="*/ 80 w 284"/>
                <a:gd name="T63" fmla="*/ 328 h 497"/>
                <a:gd name="T64" fmla="*/ 133 w 284"/>
                <a:gd name="T65" fmla="*/ 248 h 497"/>
                <a:gd name="T66" fmla="*/ 80 w 284"/>
                <a:gd name="T67" fmla="*/ 177 h 497"/>
                <a:gd name="T68" fmla="*/ 35 w 284"/>
                <a:gd name="T69" fmla="*/ 115 h 497"/>
                <a:gd name="T70" fmla="*/ 35 w 284"/>
                <a:gd name="T71" fmla="*/ 88 h 497"/>
                <a:gd name="T72" fmla="*/ 142 w 284"/>
                <a:gd name="T73" fmla="*/ 115 h 497"/>
                <a:gd name="T74" fmla="*/ 248 w 284"/>
                <a:gd name="T75" fmla="*/ 88 h 497"/>
                <a:gd name="T76" fmla="*/ 248 w 284"/>
                <a:gd name="T77" fmla="*/ 115 h 497"/>
                <a:gd name="T78" fmla="*/ 204 w 284"/>
                <a:gd name="T79" fmla="*/ 177 h 497"/>
                <a:gd name="T80" fmla="*/ 151 w 284"/>
                <a:gd name="T81"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 name="Freeform 35"/>
            <p:cNvSpPr>
              <a:spLocks noChangeArrowheads="1"/>
            </p:cNvSpPr>
            <p:nvPr/>
          </p:nvSpPr>
          <p:spPr bwMode="auto">
            <a:xfrm>
              <a:off x="10160498" y="2650075"/>
              <a:ext cx="187562" cy="219980"/>
            </a:xfrm>
            <a:custGeom>
              <a:avLst/>
              <a:gdLst>
                <a:gd name="T0" fmla="*/ 319 w 355"/>
                <a:gd name="T1" fmla="*/ 141 h 417"/>
                <a:gd name="T2" fmla="*/ 319 w 355"/>
                <a:gd name="T3" fmla="*/ 141 h 417"/>
                <a:gd name="T4" fmla="*/ 274 w 355"/>
                <a:gd name="T5" fmla="*/ 141 h 417"/>
                <a:gd name="T6" fmla="*/ 274 w 355"/>
                <a:gd name="T7" fmla="*/ 106 h 417"/>
                <a:gd name="T8" fmla="*/ 176 w 355"/>
                <a:gd name="T9" fmla="*/ 0 h 417"/>
                <a:gd name="T10" fmla="*/ 79 w 355"/>
                <a:gd name="T11" fmla="*/ 106 h 417"/>
                <a:gd name="T12" fmla="*/ 79 w 355"/>
                <a:gd name="T13" fmla="*/ 141 h 417"/>
                <a:gd name="T14" fmla="*/ 25 w 355"/>
                <a:gd name="T15" fmla="*/ 141 h 417"/>
                <a:gd name="T16" fmla="*/ 0 w 355"/>
                <a:gd name="T17" fmla="*/ 177 h 417"/>
                <a:gd name="T18" fmla="*/ 0 w 355"/>
                <a:gd name="T19" fmla="*/ 372 h 417"/>
                <a:gd name="T20" fmla="*/ 25 w 355"/>
                <a:gd name="T21" fmla="*/ 398 h 417"/>
                <a:gd name="T22" fmla="*/ 53 w 355"/>
                <a:gd name="T23" fmla="*/ 407 h 417"/>
                <a:gd name="T24" fmla="*/ 106 w 355"/>
                <a:gd name="T25" fmla="*/ 416 h 417"/>
                <a:gd name="T26" fmla="*/ 247 w 355"/>
                <a:gd name="T27" fmla="*/ 416 h 417"/>
                <a:gd name="T28" fmla="*/ 300 w 355"/>
                <a:gd name="T29" fmla="*/ 407 h 417"/>
                <a:gd name="T30" fmla="*/ 327 w 355"/>
                <a:gd name="T31" fmla="*/ 398 h 417"/>
                <a:gd name="T32" fmla="*/ 354 w 355"/>
                <a:gd name="T33" fmla="*/ 372 h 417"/>
                <a:gd name="T34" fmla="*/ 354 w 355"/>
                <a:gd name="T35" fmla="*/ 177 h 417"/>
                <a:gd name="T36" fmla="*/ 319 w 355"/>
                <a:gd name="T37" fmla="*/ 141 h 417"/>
                <a:gd name="T38" fmla="*/ 123 w 355"/>
                <a:gd name="T39" fmla="*/ 97 h 417"/>
                <a:gd name="T40" fmla="*/ 123 w 355"/>
                <a:gd name="T41" fmla="*/ 97 h 417"/>
                <a:gd name="T42" fmla="*/ 176 w 355"/>
                <a:gd name="T43" fmla="*/ 44 h 417"/>
                <a:gd name="T44" fmla="*/ 229 w 355"/>
                <a:gd name="T45" fmla="*/ 97 h 417"/>
                <a:gd name="T46" fmla="*/ 229 w 355"/>
                <a:gd name="T47" fmla="*/ 141 h 417"/>
                <a:gd name="T48" fmla="*/ 123 w 355"/>
                <a:gd name="T49" fmla="*/ 141 h 417"/>
                <a:gd name="T50" fmla="*/ 123 w 355"/>
                <a:gd name="T51" fmla="*/ 9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 name="Freeform 36"/>
            <p:cNvSpPr>
              <a:spLocks noChangeArrowheads="1"/>
            </p:cNvSpPr>
            <p:nvPr/>
          </p:nvSpPr>
          <p:spPr bwMode="auto">
            <a:xfrm>
              <a:off x="9097875" y="4707865"/>
              <a:ext cx="252398" cy="229241"/>
            </a:xfrm>
            <a:custGeom>
              <a:avLst/>
              <a:gdLst>
                <a:gd name="T0" fmla="*/ 239 w 480"/>
                <a:gd name="T1" fmla="*/ 328 h 436"/>
                <a:gd name="T2" fmla="*/ 239 w 480"/>
                <a:gd name="T3" fmla="*/ 328 h 436"/>
                <a:gd name="T4" fmla="*/ 186 w 480"/>
                <a:gd name="T5" fmla="*/ 382 h 436"/>
                <a:gd name="T6" fmla="*/ 239 w 480"/>
                <a:gd name="T7" fmla="*/ 435 h 436"/>
                <a:gd name="T8" fmla="*/ 292 w 480"/>
                <a:gd name="T9" fmla="*/ 382 h 436"/>
                <a:gd name="T10" fmla="*/ 239 w 480"/>
                <a:gd name="T11" fmla="*/ 328 h 436"/>
                <a:gd name="T12" fmla="*/ 133 w 480"/>
                <a:gd name="T13" fmla="*/ 275 h 436"/>
                <a:gd name="T14" fmla="*/ 133 w 480"/>
                <a:gd name="T15" fmla="*/ 275 h 436"/>
                <a:gd name="T16" fmla="*/ 168 w 480"/>
                <a:gd name="T17" fmla="*/ 311 h 436"/>
                <a:gd name="T18" fmla="*/ 310 w 480"/>
                <a:gd name="T19" fmla="*/ 311 h 436"/>
                <a:gd name="T20" fmla="*/ 345 w 480"/>
                <a:gd name="T21" fmla="*/ 275 h 436"/>
                <a:gd name="T22" fmla="*/ 133 w 480"/>
                <a:gd name="T23" fmla="*/ 275 h 436"/>
                <a:gd name="T24" fmla="*/ 62 w 480"/>
                <a:gd name="T25" fmla="*/ 204 h 436"/>
                <a:gd name="T26" fmla="*/ 62 w 480"/>
                <a:gd name="T27" fmla="*/ 204 h 436"/>
                <a:gd name="T28" fmla="*/ 98 w 480"/>
                <a:gd name="T29" fmla="*/ 240 h 436"/>
                <a:gd name="T30" fmla="*/ 381 w 480"/>
                <a:gd name="T31" fmla="*/ 240 h 436"/>
                <a:gd name="T32" fmla="*/ 417 w 480"/>
                <a:gd name="T33" fmla="*/ 204 h 436"/>
                <a:gd name="T34" fmla="*/ 62 w 480"/>
                <a:gd name="T35" fmla="*/ 204 h 436"/>
                <a:gd name="T36" fmla="*/ 0 w 480"/>
                <a:gd name="T37" fmla="*/ 134 h 436"/>
                <a:gd name="T38" fmla="*/ 0 w 480"/>
                <a:gd name="T39" fmla="*/ 134 h 436"/>
                <a:gd name="T40" fmla="*/ 26 w 480"/>
                <a:gd name="T41" fmla="*/ 169 h 436"/>
                <a:gd name="T42" fmla="*/ 443 w 480"/>
                <a:gd name="T43" fmla="*/ 169 h 436"/>
                <a:gd name="T44" fmla="*/ 479 w 480"/>
                <a:gd name="T45" fmla="*/ 134 h 436"/>
                <a:gd name="T46" fmla="*/ 0 w 480"/>
                <a:gd name="T47" fmla="*/ 134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 name="Freeform 37"/>
            <p:cNvSpPr>
              <a:spLocks noChangeArrowheads="1"/>
            </p:cNvSpPr>
            <p:nvPr/>
          </p:nvSpPr>
          <p:spPr bwMode="auto">
            <a:xfrm>
              <a:off x="10200088" y="5279811"/>
              <a:ext cx="125041" cy="141250"/>
            </a:xfrm>
            <a:custGeom>
              <a:avLst/>
              <a:gdLst>
                <a:gd name="T0" fmla="*/ 230 w 240"/>
                <a:gd name="T1" fmla="*/ 213 h 267"/>
                <a:gd name="T2" fmla="*/ 230 w 240"/>
                <a:gd name="T3" fmla="*/ 213 h 267"/>
                <a:gd name="T4" fmla="*/ 160 w 240"/>
                <a:gd name="T5" fmla="*/ 133 h 267"/>
                <a:gd name="T6" fmla="*/ 230 w 240"/>
                <a:gd name="T7" fmla="*/ 53 h 267"/>
                <a:gd name="T8" fmla="*/ 230 w 240"/>
                <a:gd name="T9" fmla="*/ 17 h 267"/>
                <a:gd name="T10" fmla="*/ 185 w 240"/>
                <a:gd name="T11" fmla="*/ 17 h 267"/>
                <a:gd name="T12" fmla="*/ 124 w 240"/>
                <a:gd name="T13" fmla="*/ 88 h 267"/>
                <a:gd name="T14" fmla="*/ 62 w 240"/>
                <a:gd name="T15" fmla="*/ 17 h 267"/>
                <a:gd name="T16" fmla="*/ 18 w 240"/>
                <a:gd name="T17" fmla="*/ 17 h 267"/>
                <a:gd name="T18" fmla="*/ 18 w 240"/>
                <a:gd name="T19" fmla="*/ 53 h 267"/>
                <a:gd name="T20" fmla="*/ 88 w 240"/>
                <a:gd name="T21" fmla="*/ 133 h 267"/>
                <a:gd name="T22" fmla="*/ 18 w 240"/>
                <a:gd name="T23" fmla="*/ 213 h 267"/>
                <a:gd name="T24" fmla="*/ 18 w 240"/>
                <a:gd name="T25" fmla="*/ 257 h 267"/>
                <a:gd name="T26" fmla="*/ 62 w 240"/>
                <a:gd name="T27" fmla="*/ 257 h 267"/>
                <a:gd name="T28" fmla="*/ 124 w 240"/>
                <a:gd name="T29" fmla="*/ 177 h 267"/>
                <a:gd name="T30" fmla="*/ 185 w 240"/>
                <a:gd name="T31" fmla="*/ 257 h 267"/>
                <a:gd name="T32" fmla="*/ 230 w 240"/>
                <a:gd name="T33" fmla="*/ 257 h 267"/>
                <a:gd name="T34" fmla="*/ 230 w 240"/>
                <a:gd name="T35" fmla="*/ 21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 h="267">
                  <a:moveTo>
                    <a:pt x="230" y="213"/>
                  </a:moveTo>
                  <a:lnTo>
                    <a:pt x="230" y="213"/>
                  </a:lnTo>
                  <a:cubicBezTo>
                    <a:pt x="160" y="133"/>
                    <a:pt x="160" y="133"/>
                    <a:pt x="160" y="133"/>
                  </a:cubicBezTo>
                  <a:cubicBezTo>
                    <a:pt x="230" y="53"/>
                    <a:pt x="230" y="53"/>
                    <a:pt x="230" y="53"/>
                  </a:cubicBezTo>
                  <a:cubicBezTo>
                    <a:pt x="239" y="44"/>
                    <a:pt x="239" y="26"/>
                    <a:pt x="230" y="17"/>
                  </a:cubicBezTo>
                  <a:cubicBezTo>
                    <a:pt x="222" y="0"/>
                    <a:pt x="204" y="0"/>
                    <a:pt x="185" y="17"/>
                  </a:cubicBezTo>
                  <a:cubicBezTo>
                    <a:pt x="124" y="88"/>
                    <a:pt x="124" y="88"/>
                    <a:pt x="124" y="88"/>
                  </a:cubicBezTo>
                  <a:cubicBezTo>
                    <a:pt x="62" y="17"/>
                    <a:pt x="62" y="17"/>
                    <a:pt x="62" y="17"/>
                  </a:cubicBezTo>
                  <a:cubicBezTo>
                    <a:pt x="44" y="0"/>
                    <a:pt x="26" y="0"/>
                    <a:pt x="18" y="17"/>
                  </a:cubicBezTo>
                  <a:cubicBezTo>
                    <a:pt x="0" y="26"/>
                    <a:pt x="0" y="44"/>
                    <a:pt x="18" y="53"/>
                  </a:cubicBezTo>
                  <a:cubicBezTo>
                    <a:pt x="88" y="133"/>
                    <a:pt x="88" y="133"/>
                    <a:pt x="88" y="133"/>
                  </a:cubicBezTo>
                  <a:cubicBezTo>
                    <a:pt x="18" y="213"/>
                    <a:pt x="18" y="213"/>
                    <a:pt x="18" y="213"/>
                  </a:cubicBezTo>
                  <a:cubicBezTo>
                    <a:pt x="0" y="221"/>
                    <a:pt x="0" y="248"/>
                    <a:pt x="18" y="257"/>
                  </a:cubicBezTo>
                  <a:cubicBezTo>
                    <a:pt x="26" y="266"/>
                    <a:pt x="44" y="266"/>
                    <a:pt x="62" y="257"/>
                  </a:cubicBezTo>
                  <a:cubicBezTo>
                    <a:pt x="124" y="177"/>
                    <a:pt x="124" y="177"/>
                    <a:pt x="124" y="177"/>
                  </a:cubicBezTo>
                  <a:cubicBezTo>
                    <a:pt x="185" y="257"/>
                    <a:pt x="185" y="257"/>
                    <a:pt x="185" y="257"/>
                  </a:cubicBezTo>
                  <a:cubicBezTo>
                    <a:pt x="204" y="266"/>
                    <a:pt x="222" y="266"/>
                    <a:pt x="230" y="257"/>
                  </a:cubicBezTo>
                  <a:cubicBezTo>
                    <a:pt x="239" y="248"/>
                    <a:pt x="239" y="221"/>
                    <a:pt x="230" y="21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 name="Freeform 38"/>
            <p:cNvSpPr>
              <a:spLocks noChangeArrowheads="1"/>
            </p:cNvSpPr>
            <p:nvPr/>
          </p:nvSpPr>
          <p:spPr bwMode="auto">
            <a:xfrm>
              <a:off x="5528018" y="4186860"/>
              <a:ext cx="106516" cy="238505"/>
            </a:xfrm>
            <a:custGeom>
              <a:avLst/>
              <a:gdLst>
                <a:gd name="T0" fmla="*/ 26 w 205"/>
                <a:gd name="T1" fmla="*/ 443 h 453"/>
                <a:gd name="T2" fmla="*/ 26 w 205"/>
                <a:gd name="T3" fmla="*/ 443 h 453"/>
                <a:gd name="T4" fmla="*/ 106 w 205"/>
                <a:gd name="T5" fmla="*/ 266 h 453"/>
                <a:gd name="T6" fmla="*/ 8 w 205"/>
                <a:gd name="T7" fmla="*/ 212 h 453"/>
                <a:gd name="T8" fmla="*/ 186 w 205"/>
                <a:gd name="T9" fmla="*/ 0 h 453"/>
                <a:gd name="T10" fmla="*/ 106 w 205"/>
                <a:gd name="T11" fmla="*/ 187 h 453"/>
                <a:gd name="T12" fmla="*/ 204 w 205"/>
                <a:gd name="T13" fmla="*/ 240 h 453"/>
                <a:gd name="T14" fmla="*/ 26 w 205"/>
                <a:gd name="T15" fmla="*/ 44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5" h="453">
                  <a:moveTo>
                    <a:pt x="26" y="443"/>
                  </a:moveTo>
                  <a:lnTo>
                    <a:pt x="26" y="443"/>
                  </a:lnTo>
                  <a:cubicBezTo>
                    <a:pt x="17" y="443"/>
                    <a:pt x="106" y="266"/>
                    <a:pt x="106" y="266"/>
                  </a:cubicBezTo>
                  <a:cubicBezTo>
                    <a:pt x="97" y="257"/>
                    <a:pt x="8" y="231"/>
                    <a:pt x="8" y="212"/>
                  </a:cubicBezTo>
                  <a:cubicBezTo>
                    <a:pt x="0" y="196"/>
                    <a:pt x="177" y="0"/>
                    <a:pt x="186" y="0"/>
                  </a:cubicBezTo>
                  <a:cubicBezTo>
                    <a:pt x="186" y="9"/>
                    <a:pt x="106" y="177"/>
                    <a:pt x="106" y="187"/>
                  </a:cubicBezTo>
                  <a:cubicBezTo>
                    <a:pt x="114" y="196"/>
                    <a:pt x="204" y="222"/>
                    <a:pt x="204" y="240"/>
                  </a:cubicBezTo>
                  <a:cubicBezTo>
                    <a:pt x="204" y="249"/>
                    <a:pt x="35" y="452"/>
                    <a:pt x="26" y="44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1" name="Freeform 39"/>
            <p:cNvSpPr>
              <a:spLocks noChangeArrowheads="1"/>
            </p:cNvSpPr>
            <p:nvPr/>
          </p:nvSpPr>
          <p:spPr bwMode="auto">
            <a:xfrm>
              <a:off x="4946810" y="4186860"/>
              <a:ext cx="233872" cy="233874"/>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2" name="Freeform 40"/>
            <p:cNvSpPr>
              <a:spLocks noChangeArrowheads="1"/>
            </p:cNvSpPr>
            <p:nvPr/>
          </p:nvSpPr>
          <p:spPr bwMode="auto">
            <a:xfrm>
              <a:off x="4458223" y="4270221"/>
              <a:ext cx="169038" cy="164406"/>
            </a:xfrm>
            <a:custGeom>
              <a:avLst/>
              <a:gdLst>
                <a:gd name="T0" fmla="*/ 311 w 320"/>
                <a:gd name="T1" fmla="*/ 0 h 312"/>
                <a:gd name="T2" fmla="*/ 311 w 320"/>
                <a:gd name="T3" fmla="*/ 0 h 312"/>
                <a:gd name="T4" fmla="*/ 293 w 320"/>
                <a:gd name="T5" fmla="*/ 0 h 312"/>
                <a:gd name="T6" fmla="*/ 284 w 320"/>
                <a:gd name="T7" fmla="*/ 9 h 312"/>
                <a:gd name="T8" fmla="*/ 284 w 320"/>
                <a:gd name="T9" fmla="*/ 72 h 312"/>
                <a:gd name="T10" fmla="*/ 160 w 320"/>
                <a:gd name="T11" fmla="*/ 160 h 312"/>
                <a:gd name="T12" fmla="*/ 36 w 320"/>
                <a:gd name="T13" fmla="*/ 72 h 312"/>
                <a:gd name="T14" fmla="*/ 36 w 320"/>
                <a:gd name="T15" fmla="*/ 9 h 312"/>
                <a:gd name="T16" fmla="*/ 28 w 320"/>
                <a:gd name="T17" fmla="*/ 0 h 312"/>
                <a:gd name="T18" fmla="*/ 9 w 320"/>
                <a:gd name="T19" fmla="*/ 0 h 312"/>
                <a:gd name="T20" fmla="*/ 0 w 320"/>
                <a:gd name="T21" fmla="*/ 9 h 312"/>
                <a:gd name="T22" fmla="*/ 0 w 320"/>
                <a:gd name="T23" fmla="*/ 72 h 312"/>
                <a:gd name="T24" fmla="*/ 134 w 320"/>
                <a:gd name="T25" fmla="*/ 196 h 312"/>
                <a:gd name="T26" fmla="*/ 134 w 320"/>
                <a:gd name="T27" fmla="*/ 266 h 312"/>
                <a:gd name="T28" fmla="*/ 72 w 320"/>
                <a:gd name="T29" fmla="*/ 266 h 312"/>
                <a:gd name="T30" fmla="*/ 63 w 320"/>
                <a:gd name="T31" fmla="*/ 275 h 312"/>
                <a:gd name="T32" fmla="*/ 63 w 320"/>
                <a:gd name="T33" fmla="*/ 302 h 312"/>
                <a:gd name="T34" fmla="*/ 72 w 320"/>
                <a:gd name="T35" fmla="*/ 311 h 312"/>
                <a:gd name="T36" fmla="*/ 249 w 320"/>
                <a:gd name="T37" fmla="*/ 311 h 312"/>
                <a:gd name="T38" fmla="*/ 257 w 320"/>
                <a:gd name="T39" fmla="*/ 302 h 312"/>
                <a:gd name="T40" fmla="*/ 257 w 320"/>
                <a:gd name="T41" fmla="*/ 275 h 312"/>
                <a:gd name="T42" fmla="*/ 249 w 320"/>
                <a:gd name="T43" fmla="*/ 266 h 312"/>
                <a:gd name="T44" fmla="*/ 187 w 320"/>
                <a:gd name="T45" fmla="*/ 266 h 312"/>
                <a:gd name="T46" fmla="*/ 187 w 320"/>
                <a:gd name="T47" fmla="*/ 196 h 312"/>
                <a:gd name="T48" fmla="*/ 319 w 320"/>
                <a:gd name="T49" fmla="*/ 72 h 312"/>
                <a:gd name="T50" fmla="*/ 319 w 320"/>
                <a:gd name="T51" fmla="*/ 9 h 312"/>
                <a:gd name="T52" fmla="*/ 311 w 320"/>
                <a:gd name="T53"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3" name="Freeform 41"/>
            <p:cNvSpPr>
              <a:spLocks noChangeArrowheads="1"/>
            </p:cNvSpPr>
            <p:nvPr/>
          </p:nvSpPr>
          <p:spPr bwMode="auto">
            <a:xfrm>
              <a:off x="4504534" y="4270221"/>
              <a:ext cx="74098" cy="62521"/>
            </a:xfrm>
            <a:custGeom>
              <a:avLst/>
              <a:gdLst>
                <a:gd name="T0" fmla="*/ 71 w 143"/>
                <a:gd name="T1" fmla="*/ 116 h 117"/>
                <a:gd name="T2" fmla="*/ 71 w 143"/>
                <a:gd name="T3" fmla="*/ 116 h 117"/>
                <a:gd name="T4" fmla="*/ 142 w 143"/>
                <a:gd name="T5" fmla="*/ 72 h 117"/>
                <a:gd name="T6" fmla="*/ 142 w 143"/>
                <a:gd name="T7" fmla="*/ 0 h 117"/>
                <a:gd name="T8" fmla="*/ 0 w 143"/>
                <a:gd name="T9" fmla="*/ 0 h 117"/>
                <a:gd name="T10" fmla="*/ 0 w 143"/>
                <a:gd name="T11" fmla="*/ 72 h 117"/>
                <a:gd name="T12" fmla="*/ 71 w 143"/>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4" name="Freeform 42"/>
            <p:cNvSpPr>
              <a:spLocks noChangeArrowheads="1"/>
            </p:cNvSpPr>
            <p:nvPr/>
          </p:nvSpPr>
          <p:spPr bwMode="auto">
            <a:xfrm>
              <a:off x="4504534" y="4172966"/>
              <a:ext cx="74098" cy="78730"/>
            </a:xfrm>
            <a:custGeom>
              <a:avLst/>
              <a:gdLst>
                <a:gd name="T0" fmla="*/ 142 w 143"/>
                <a:gd name="T1" fmla="*/ 44 h 151"/>
                <a:gd name="T2" fmla="*/ 142 w 143"/>
                <a:gd name="T3" fmla="*/ 44 h 151"/>
                <a:gd name="T4" fmla="*/ 71 w 143"/>
                <a:gd name="T5" fmla="*/ 0 h 151"/>
                <a:gd name="T6" fmla="*/ 0 w 143"/>
                <a:gd name="T7" fmla="*/ 44 h 151"/>
                <a:gd name="T8" fmla="*/ 0 w 143"/>
                <a:gd name="T9" fmla="*/ 150 h 151"/>
                <a:gd name="T10" fmla="*/ 142 w 143"/>
                <a:gd name="T11" fmla="*/ 150 h 151"/>
                <a:gd name="T12" fmla="*/ 142 w 143"/>
                <a:gd name="T13" fmla="*/ 44 h 151"/>
              </a:gdLst>
              <a:ahLst/>
              <a:cxnLst>
                <a:cxn ang="0">
                  <a:pos x="T0" y="T1"/>
                </a:cxn>
                <a:cxn ang="0">
                  <a:pos x="T2" y="T3"/>
                </a:cxn>
                <a:cxn ang="0">
                  <a:pos x="T4" y="T5"/>
                </a:cxn>
                <a:cxn ang="0">
                  <a:pos x="T6" y="T7"/>
                </a:cxn>
                <a:cxn ang="0">
                  <a:pos x="T8" y="T9"/>
                </a:cxn>
                <a:cxn ang="0">
                  <a:pos x="T10" y="T11"/>
                </a:cxn>
                <a:cxn ang="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5" name="Freeform 44"/>
            <p:cNvSpPr>
              <a:spLocks noChangeArrowheads="1"/>
            </p:cNvSpPr>
            <p:nvPr/>
          </p:nvSpPr>
          <p:spPr bwMode="auto">
            <a:xfrm>
              <a:off x="10681503" y="2640813"/>
              <a:ext cx="187561" cy="238505"/>
            </a:xfrm>
            <a:custGeom>
              <a:avLst/>
              <a:gdLst>
                <a:gd name="T0" fmla="*/ 319 w 355"/>
                <a:gd name="T1" fmla="*/ 177 h 453"/>
                <a:gd name="T2" fmla="*/ 319 w 355"/>
                <a:gd name="T3" fmla="*/ 177 h 453"/>
                <a:gd name="T4" fmla="*/ 275 w 355"/>
                <a:gd name="T5" fmla="*/ 177 h 453"/>
                <a:gd name="T6" fmla="*/ 275 w 355"/>
                <a:gd name="T7" fmla="*/ 115 h 453"/>
                <a:gd name="T8" fmla="*/ 177 w 355"/>
                <a:gd name="T9" fmla="*/ 0 h 453"/>
                <a:gd name="T10" fmla="*/ 79 w 355"/>
                <a:gd name="T11" fmla="*/ 115 h 453"/>
                <a:gd name="T12" fmla="*/ 79 w 355"/>
                <a:gd name="T13" fmla="*/ 124 h 453"/>
                <a:gd name="T14" fmla="*/ 124 w 355"/>
                <a:gd name="T15" fmla="*/ 124 h 453"/>
                <a:gd name="T16" fmla="*/ 124 w 355"/>
                <a:gd name="T17" fmla="*/ 106 h 453"/>
                <a:gd name="T18" fmla="*/ 177 w 355"/>
                <a:gd name="T19" fmla="*/ 53 h 453"/>
                <a:gd name="T20" fmla="*/ 230 w 355"/>
                <a:gd name="T21" fmla="*/ 106 h 453"/>
                <a:gd name="T22" fmla="*/ 230 w 355"/>
                <a:gd name="T23" fmla="*/ 177 h 453"/>
                <a:gd name="T24" fmla="*/ 26 w 355"/>
                <a:gd name="T25" fmla="*/ 177 h 453"/>
                <a:gd name="T26" fmla="*/ 0 w 355"/>
                <a:gd name="T27" fmla="*/ 204 h 453"/>
                <a:gd name="T28" fmla="*/ 0 w 355"/>
                <a:gd name="T29" fmla="*/ 399 h 453"/>
                <a:gd name="T30" fmla="*/ 26 w 355"/>
                <a:gd name="T31" fmla="*/ 434 h 453"/>
                <a:gd name="T32" fmla="*/ 53 w 355"/>
                <a:gd name="T33" fmla="*/ 443 h 453"/>
                <a:gd name="T34" fmla="*/ 106 w 355"/>
                <a:gd name="T35" fmla="*/ 452 h 453"/>
                <a:gd name="T36" fmla="*/ 248 w 355"/>
                <a:gd name="T37" fmla="*/ 452 h 453"/>
                <a:gd name="T38" fmla="*/ 301 w 355"/>
                <a:gd name="T39" fmla="*/ 443 h 453"/>
                <a:gd name="T40" fmla="*/ 328 w 355"/>
                <a:gd name="T41" fmla="*/ 434 h 453"/>
                <a:gd name="T42" fmla="*/ 354 w 355"/>
                <a:gd name="T43" fmla="*/ 399 h 453"/>
                <a:gd name="T44" fmla="*/ 354 w 355"/>
                <a:gd name="T45" fmla="*/ 204 h 453"/>
                <a:gd name="T46" fmla="*/ 319 w 355"/>
                <a:gd name="T47" fmla="*/ 17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 h="453">
                  <a:moveTo>
                    <a:pt x="319" y="177"/>
                  </a:moveTo>
                  <a:lnTo>
                    <a:pt x="319" y="177"/>
                  </a:lnTo>
                  <a:cubicBezTo>
                    <a:pt x="275" y="177"/>
                    <a:pt x="275" y="177"/>
                    <a:pt x="275" y="177"/>
                  </a:cubicBezTo>
                  <a:cubicBezTo>
                    <a:pt x="275" y="115"/>
                    <a:pt x="275" y="115"/>
                    <a:pt x="275" y="115"/>
                  </a:cubicBezTo>
                  <a:cubicBezTo>
                    <a:pt x="275" y="44"/>
                    <a:pt x="238" y="0"/>
                    <a:pt x="177" y="0"/>
                  </a:cubicBezTo>
                  <a:cubicBezTo>
                    <a:pt x="106" y="0"/>
                    <a:pt x="79" y="44"/>
                    <a:pt x="79" y="115"/>
                  </a:cubicBezTo>
                  <a:cubicBezTo>
                    <a:pt x="79" y="124"/>
                    <a:pt x="79" y="124"/>
                    <a:pt x="79" y="124"/>
                  </a:cubicBezTo>
                  <a:cubicBezTo>
                    <a:pt x="124" y="124"/>
                    <a:pt x="124" y="124"/>
                    <a:pt x="124" y="124"/>
                  </a:cubicBezTo>
                  <a:cubicBezTo>
                    <a:pt x="124" y="106"/>
                    <a:pt x="124" y="106"/>
                    <a:pt x="124" y="106"/>
                  </a:cubicBezTo>
                  <a:cubicBezTo>
                    <a:pt x="124" y="71"/>
                    <a:pt x="150" y="53"/>
                    <a:pt x="177" y="53"/>
                  </a:cubicBezTo>
                  <a:cubicBezTo>
                    <a:pt x="203" y="53"/>
                    <a:pt x="230" y="71"/>
                    <a:pt x="230" y="106"/>
                  </a:cubicBezTo>
                  <a:cubicBezTo>
                    <a:pt x="230" y="177"/>
                    <a:pt x="230" y="177"/>
                    <a:pt x="230" y="177"/>
                  </a:cubicBezTo>
                  <a:cubicBezTo>
                    <a:pt x="26" y="177"/>
                    <a:pt x="26" y="177"/>
                    <a:pt x="26" y="177"/>
                  </a:cubicBezTo>
                  <a:cubicBezTo>
                    <a:pt x="17" y="177"/>
                    <a:pt x="0" y="195"/>
                    <a:pt x="0" y="204"/>
                  </a:cubicBezTo>
                  <a:cubicBezTo>
                    <a:pt x="0" y="399"/>
                    <a:pt x="0" y="399"/>
                    <a:pt x="0" y="399"/>
                  </a:cubicBezTo>
                  <a:cubicBezTo>
                    <a:pt x="0" y="408"/>
                    <a:pt x="17" y="425"/>
                    <a:pt x="26" y="434"/>
                  </a:cubicBezTo>
                  <a:cubicBezTo>
                    <a:pt x="53" y="443"/>
                    <a:pt x="53" y="443"/>
                    <a:pt x="53" y="443"/>
                  </a:cubicBezTo>
                  <a:cubicBezTo>
                    <a:pt x="71" y="443"/>
                    <a:pt x="88" y="452"/>
                    <a:pt x="106" y="452"/>
                  </a:cubicBezTo>
                  <a:cubicBezTo>
                    <a:pt x="248" y="452"/>
                    <a:pt x="248" y="452"/>
                    <a:pt x="248" y="452"/>
                  </a:cubicBezTo>
                  <a:cubicBezTo>
                    <a:pt x="266" y="452"/>
                    <a:pt x="283" y="443"/>
                    <a:pt x="301" y="443"/>
                  </a:cubicBezTo>
                  <a:cubicBezTo>
                    <a:pt x="328" y="434"/>
                    <a:pt x="328" y="434"/>
                    <a:pt x="328" y="434"/>
                  </a:cubicBezTo>
                  <a:cubicBezTo>
                    <a:pt x="336" y="425"/>
                    <a:pt x="354" y="408"/>
                    <a:pt x="354" y="399"/>
                  </a:cubicBezTo>
                  <a:cubicBezTo>
                    <a:pt x="354" y="204"/>
                    <a:pt x="354" y="204"/>
                    <a:pt x="354" y="204"/>
                  </a:cubicBezTo>
                  <a:cubicBezTo>
                    <a:pt x="354" y="195"/>
                    <a:pt x="336" y="177"/>
                    <a:pt x="319" y="17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6" name="Freeform 45"/>
            <p:cNvSpPr>
              <a:spLocks noChangeArrowheads="1"/>
            </p:cNvSpPr>
            <p:nvPr/>
          </p:nvSpPr>
          <p:spPr bwMode="auto">
            <a:xfrm>
              <a:off x="4439698" y="2116736"/>
              <a:ext cx="206087" cy="206087"/>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7" name="Freeform 46"/>
            <p:cNvSpPr>
              <a:spLocks noChangeArrowheads="1"/>
            </p:cNvSpPr>
            <p:nvPr/>
          </p:nvSpPr>
          <p:spPr bwMode="auto">
            <a:xfrm>
              <a:off x="8068203" y="2102844"/>
              <a:ext cx="243134" cy="231558"/>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8" name="Freeform 47"/>
            <p:cNvSpPr>
              <a:spLocks noChangeArrowheads="1"/>
            </p:cNvSpPr>
            <p:nvPr/>
          </p:nvSpPr>
          <p:spPr bwMode="auto">
            <a:xfrm>
              <a:off x="8579944" y="2107475"/>
              <a:ext cx="261661" cy="229242"/>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9" name="Freeform 48"/>
            <p:cNvSpPr>
              <a:spLocks noChangeArrowheads="1"/>
            </p:cNvSpPr>
            <p:nvPr/>
          </p:nvSpPr>
          <p:spPr bwMode="auto">
            <a:xfrm>
              <a:off x="6509821" y="2130631"/>
              <a:ext cx="233874" cy="175984"/>
            </a:xfrm>
            <a:custGeom>
              <a:avLst/>
              <a:gdLst>
                <a:gd name="T0" fmla="*/ 444 w 445"/>
                <a:gd name="T1" fmla="*/ 336 h 337"/>
                <a:gd name="T2" fmla="*/ 444 w 445"/>
                <a:gd name="T3" fmla="*/ 336 h 337"/>
                <a:gd name="T4" fmla="*/ 178 w 445"/>
                <a:gd name="T5" fmla="*/ 98 h 337"/>
                <a:gd name="T6" fmla="*/ 178 w 445"/>
                <a:gd name="T7" fmla="*/ 0 h 337"/>
                <a:gd name="T8" fmla="*/ 0 w 445"/>
                <a:gd name="T9" fmla="*/ 159 h 337"/>
                <a:gd name="T10" fmla="*/ 178 w 445"/>
                <a:gd name="T11" fmla="*/ 327 h 337"/>
                <a:gd name="T12" fmla="*/ 178 w 445"/>
                <a:gd name="T13" fmla="*/ 221 h 337"/>
                <a:gd name="T14" fmla="*/ 444 w 445"/>
                <a:gd name="T15" fmla="*/ 336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 h="337">
                  <a:moveTo>
                    <a:pt x="444" y="336"/>
                  </a:moveTo>
                  <a:lnTo>
                    <a:pt x="444" y="336"/>
                  </a:lnTo>
                  <a:cubicBezTo>
                    <a:pt x="444" y="336"/>
                    <a:pt x="399" y="98"/>
                    <a:pt x="178" y="98"/>
                  </a:cubicBezTo>
                  <a:cubicBezTo>
                    <a:pt x="178" y="0"/>
                    <a:pt x="178" y="0"/>
                    <a:pt x="178" y="0"/>
                  </a:cubicBezTo>
                  <a:cubicBezTo>
                    <a:pt x="0" y="159"/>
                    <a:pt x="0" y="159"/>
                    <a:pt x="0" y="159"/>
                  </a:cubicBezTo>
                  <a:cubicBezTo>
                    <a:pt x="178" y="327"/>
                    <a:pt x="178" y="327"/>
                    <a:pt x="178" y="327"/>
                  </a:cubicBezTo>
                  <a:cubicBezTo>
                    <a:pt x="178" y="221"/>
                    <a:pt x="178" y="221"/>
                    <a:pt x="178" y="221"/>
                  </a:cubicBezTo>
                  <a:cubicBezTo>
                    <a:pt x="293" y="221"/>
                    <a:pt x="381" y="230"/>
                    <a:pt x="444" y="33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0" name="Freeform 49"/>
            <p:cNvSpPr>
              <a:spLocks noChangeArrowheads="1"/>
            </p:cNvSpPr>
            <p:nvPr/>
          </p:nvSpPr>
          <p:spPr bwMode="auto">
            <a:xfrm>
              <a:off x="7551829" y="2130631"/>
              <a:ext cx="233874" cy="175984"/>
            </a:xfrm>
            <a:custGeom>
              <a:avLst/>
              <a:gdLst>
                <a:gd name="T0" fmla="*/ 266 w 444"/>
                <a:gd name="T1" fmla="*/ 221 h 337"/>
                <a:gd name="T2" fmla="*/ 266 w 444"/>
                <a:gd name="T3" fmla="*/ 221 h 337"/>
                <a:gd name="T4" fmla="*/ 266 w 444"/>
                <a:gd name="T5" fmla="*/ 327 h 337"/>
                <a:gd name="T6" fmla="*/ 443 w 444"/>
                <a:gd name="T7" fmla="*/ 159 h 337"/>
                <a:gd name="T8" fmla="*/ 266 w 444"/>
                <a:gd name="T9" fmla="*/ 0 h 337"/>
                <a:gd name="T10" fmla="*/ 266 w 444"/>
                <a:gd name="T11" fmla="*/ 98 h 337"/>
                <a:gd name="T12" fmla="*/ 0 w 444"/>
                <a:gd name="T13" fmla="*/ 336 h 337"/>
                <a:gd name="T14" fmla="*/ 266 w 444"/>
                <a:gd name="T15" fmla="*/ 221 h 3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4" h="337">
                  <a:moveTo>
                    <a:pt x="266" y="221"/>
                  </a:moveTo>
                  <a:lnTo>
                    <a:pt x="266" y="221"/>
                  </a:lnTo>
                  <a:cubicBezTo>
                    <a:pt x="266" y="327"/>
                    <a:pt x="266" y="327"/>
                    <a:pt x="266" y="327"/>
                  </a:cubicBezTo>
                  <a:cubicBezTo>
                    <a:pt x="443" y="159"/>
                    <a:pt x="443" y="159"/>
                    <a:pt x="443" y="159"/>
                  </a:cubicBezTo>
                  <a:cubicBezTo>
                    <a:pt x="266" y="0"/>
                    <a:pt x="266" y="0"/>
                    <a:pt x="266" y="0"/>
                  </a:cubicBezTo>
                  <a:cubicBezTo>
                    <a:pt x="266" y="98"/>
                    <a:pt x="266" y="98"/>
                    <a:pt x="266" y="98"/>
                  </a:cubicBezTo>
                  <a:cubicBezTo>
                    <a:pt x="45" y="98"/>
                    <a:pt x="0" y="336"/>
                    <a:pt x="0" y="336"/>
                  </a:cubicBezTo>
                  <a:cubicBezTo>
                    <a:pt x="62" y="230"/>
                    <a:pt x="151" y="221"/>
                    <a:pt x="266" y="22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1" name="Freeform 50"/>
            <p:cNvSpPr>
              <a:spLocks noChangeArrowheads="1"/>
            </p:cNvSpPr>
            <p:nvPr/>
          </p:nvSpPr>
          <p:spPr bwMode="auto">
            <a:xfrm>
              <a:off x="1295149" y="2102844"/>
              <a:ext cx="233874" cy="231558"/>
            </a:xfrm>
            <a:custGeom>
              <a:avLst/>
              <a:gdLst>
                <a:gd name="T0" fmla="*/ 257 w 444"/>
                <a:gd name="T1" fmla="*/ 257 h 443"/>
                <a:gd name="T2" fmla="*/ 257 w 444"/>
                <a:gd name="T3" fmla="*/ 257 h 443"/>
                <a:gd name="T4" fmla="*/ 160 w 444"/>
                <a:gd name="T5" fmla="*/ 310 h 443"/>
                <a:gd name="T6" fmla="*/ 62 w 444"/>
                <a:gd name="T7" fmla="*/ 310 h 443"/>
                <a:gd name="T8" fmla="*/ 71 w 444"/>
                <a:gd name="T9" fmla="*/ 407 h 443"/>
                <a:gd name="T10" fmla="*/ 310 w 444"/>
                <a:gd name="T11" fmla="*/ 310 h 443"/>
                <a:gd name="T12" fmla="*/ 416 w 444"/>
                <a:gd name="T13" fmla="*/ 61 h 443"/>
                <a:gd name="T14" fmla="*/ 319 w 444"/>
                <a:gd name="T15" fmla="*/ 53 h 443"/>
                <a:gd name="T16" fmla="*/ 319 w 444"/>
                <a:gd name="T17" fmla="*/ 151 h 443"/>
                <a:gd name="T18" fmla="*/ 257 w 444"/>
                <a:gd name="T19" fmla="*/ 257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2" name="Freeform 51"/>
            <p:cNvSpPr>
              <a:spLocks noChangeArrowheads="1"/>
            </p:cNvSpPr>
            <p:nvPr/>
          </p:nvSpPr>
          <p:spPr bwMode="auto">
            <a:xfrm>
              <a:off x="3379166" y="2144525"/>
              <a:ext cx="243136" cy="150513"/>
            </a:xfrm>
            <a:custGeom>
              <a:avLst/>
              <a:gdLst>
                <a:gd name="T0" fmla="*/ 18 w 461"/>
                <a:gd name="T1" fmla="*/ 27 h 285"/>
                <a:gd name="T2" fmla="*/ 18 w 461"/>
                <a:gd name="T3" fmla="*/ 27 h 285"/>
                <a:gd name="T4" fmla="*/ 203 w 461"/>
                <a:gd name="T5" fmla="*/ 125 h 285"/>
                <a:gd name="T6" fmla="*/ 231 w 461"/>
                <a:gd name="T7" fmla="*/ 133 h 285"/>
                <a:gd name="T8" fmla="*/ 248 w 461"/>
                <a:gd name="T9" fmla="*/ 125 h 285"/>
                <a:gd name="T10" fmla="*/ 434 w 461"/>
                <a:gd name="T11" fmla="*/ 27 h 285"/>
                <a:gd name="T12" fmla="*/ 443 w 461"/>
                <a:gd name="T13" fmla="*/ 0 h 285"/>
                <a:gd name="T14" fmla="*/ 18 w 461"/>
                <a:gd name="T15" fmla="*/ 0 h 285"/>
                <a:gd name="T16" fmla="*/ 18 w 461"/>
                <a:gd name="T17" fmla="*/ 27 h 285"/>
                <a:gd name="T18" fmla="*/ 443 w 461"/>
                <a:gd name="T19" fmla="*/ 80 h 285"/>
                <a:gd name="T20" fmla="*/ 443 w 461"/>
                <a:gd name="T21" fmla="*/ 80 h 285"/>
                <a:gd name="T22" fmla="*/ 248 w 461"/>
                <a:gd name="T23" fmla="*/ 178 h 285"/>
                <a:gd name="T24" fmla="*/ 231 w 461"/>
                <a:gd name="T25" fmla="*/ 178 h 285"/>
                <a:gd name="T26" fmla="*/ 203 w 461"/>
                <a:gd name="T27" fmla="*/ 178 h 285"/>
                <a:gd name="T28" fmla="*/ 18 w 461"/>
                <a:gd name="T29" fmla="*/ 80 h 285"/>
                <a:gd name="T30" fmla="*/ 9 w 461"/>
                <a:gd name="T31" fmla="*/ 80 h 285"/>
                <a:gd name="T32" fmla="*/ 9 w 461"/>
                <a:gd name="T33" fmla="*/ 266 h 285"/>
                <a:gd name="T34" fmla="*/ 35 w 461"/>
                <a:gd name="T35" fmla="*/ 284 h 285"/>
                <a:gd name="T36" fmla="*/ 425 w 461"/>
                <a:gd name="T37" fmla="*/ 284 h 285"/>
                <a:gd name="T38" fmla="*/ 452 w 461"/>
                <a:gd name="T39" fmla="*/ 266 h 285"/>
                <a:gd name="T40" fmla="*/ 452 w 461"/>
                <a:gd name="T41" fmla="*/ 80 h 285"/>
                <a:gd name="T42" fmla="*/ 443 w 461"/>
                <a:gd name="T43" fmla="*/ 8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3" name="Freeform 52"/>
            <p:cNvSpPr>
              <a:spLocks noChangeArrowheads="1"/>
            </p:cNvSpPr>
            <p:nvPr/>
          </p:nvSpPr>
          <p:spPr bwMode="auto">
            <a:xfrm>
              <a:off x="5453920" y="2088950"/>
              <a:ext cx="252398" cy="261661"/>
            </a:xfrm>
            <a:custGeom>
              <a:avLst/>
              <a:gdLst>
                <a:gd name="T0" fmla="*/ 133 w 479"/>
                <a:gd name="T1" fmla="*/ 497 h 498"/>
                <a:gd name="T2" fmla="*/ 133 w 479"/>
                <a:gd name="T3" fmla="*/ 497 h 498"/>
                <a:gd name="T4" fmla="*/ 53 w 479"/>
                <a:gd name="T5" fmla="*/ 460 h 498"/>
                <a:gd name="T6" fmla="*/ 53 w 479"/>
                <a:gd name="T7" fmla="*/ 284 h 498"/>
                <a:gd name="T8" fmla="*/ 301 w 479"/>
                <a:gd name="T9" fmla="*/ 35 h 498"/>
                <a:gd name="T10" fmla="*/ 390 w 479"/>
                <a:gd name="T11" fmla="*/ 9 h 498"/>
                <a:gd name="T12" fmla="*/ 452 w 479"/>
                <a:gd name="T13" fmla="*/ 71 h 498"/>
                <a:gd name="T14" fmla="*/ 425 w 479"/>
                <a:gd name="T15" fmla="*/ 159 h 498"/>
                <a:gd name="T16" fmla="*/ 195 w 479"/>
                <a:gd name="T17" fmla="*/ 390 h 498"/>
                <a:gd name="T18" fmla="*/ 150 w 479"/>
                <a:gd name="T19" fmla="*/ 416 h 498"/>
                <a:gd name="T20" fmla="*/ 106 w 479"/>
                <a:gd name="T21" fmla="*/ 399 h 498"/>
                <a:gd name="T22" fmla="*/ 115 w 479"/>
                <a:gd name="T23" fmla="*/ 319 h 498"/>
                <a:gd name="T24" fmla="*/ 284 w 479"/>
                <a:gd name="T25" fmla="*/ 150 h 498"/>
                <a:gd name="T26" fmla="*/ 309 w 479"/>
                <a:gd name="T27" fmla="*/ 150 h 498"/>
                <a:gd name="T28" fmla="*/ 309 w 479"/>
                <a:gd name="T29" fmla="*/ 178 h 498"/>
                <a:gd name="T30" fmla="*/ 142 w 479"/>
                <a:gd name="T31" fmla="*/ 345 h 498"/>
                <a:gd name="T32" fmla="*/ 133 w 479"/>
                <a:gd name="T33" fmla="*/ 381 h 498"/>
                <a:gd name="T34" fmla="*/ 142 w 479"/>
                <a:gd name="T35" fmla="*/ 381 h 498"/>
                <a:gd name="T36" fmla="*/ 168 w 479"/>
                <a:gd name="T37" fmla="*/ 372 h 498"/>
                <a:gd name="T38" fmla="*/ 399 w 479"/>
                <a:gd name="T39" fmla="*/ 133 h 498"/>
                <a:gd name="T40" fmla="*/ 416 w 479"/>
                <a:gd name="T41" fmla="*/ 80 h 498"/>
                <a:gd name="T42" fmla="*/ 381 w 479"/>
                <a:gd name="T43" fmla="*/ 44 h 498"/>
                <a:gd name="T44" fmla="*/ 328 w 479"/>
                <a:gd name="T45" fmla="*/ 62 h 498"/>
                <a:gd name="T46" fmla="*/ 80 w 479"/>
                <a:gd name="T47" fmla="*/ 301 h 498"/>
                <a:gd name="T48" fmla="*/ 80 w 479"/>
                <a:gd name="T49" fmla="*/ 434 h 498"/>
                <a:gd name="T50" fmla="*/ 203 w 479"/>
                <a:gd name="T51" fmla="*/ 425 h 498"/>
                <a:gd name="T52" fmla="*/ 452 w 479"/>
                <a:gd name="T53" fmla="*/ 186 h 498"/>
                <a:gd name="T54" fmla="*/ 478 w 479"/>
                <a:gd name="T55" fmla="*/ 186 h 498"/>
                <a:gd name="T56" fmla="*/ 478 w 479"/>
                <a:gd name="T57" fmla="*/ 203 h 498"/>
                <a:gd name="T58" fmla="*/ 230 w 479"/>
                <a:gd name="T59" fmla="*/ 452 h 498"/>
                <a:gd name="T60" fmla="*/ 133 w 479"/>
                <a:gd name="T61" fmla="*/ 4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4" name="Freeform 53"/>
            <p:cNvSpPr>
              <a:spLocks noChangeArrowheads="1"/>
            </p:cNvSpPr>
            <p:nvPr/>
          </p:nvSpPr>
          <p:spPr bwMode="auto">
            <a:xfrm>
              <a:off x="7016932" y="2130631"/>
              <a:ext cx="261659" cy="175984"/>
            </a:xfrm>
            <a:custGeom>
              <a:avLst/>
              <a:gdLst>
                <a:gd name="T0" fmla="*/ 177 w 497"/>
                <a:gd name="T1" fmla="*/ 70 h 337"/>
                <a:gd name="T2" fmla="*/ 177 w 497"/>
                <a:gd name="T3" fmla="*/ 70 h 337"/>
                <a:gd name="T4" fmla="*/ 177 w 497"/>
                <a:gd name="T5" fmla="*/ 0 h 337"/>
                <a:gd name="T6" fmla="*/ 0 w 497"/>
                <a:gd name="T7" fmla="*/ 159 h 337"/>
                <a:gd name="T8" fmla="*/ 177 w 497"/>
                <a:gd name="T9" fmla="*/ 327 h 337"/>
                <a:gd name="T10" fmla="*/ 177 w 497"/>
                <a:gd name="T11" fmla="*/ 257 h 337"/>
                <a:gd name="T12" fmla="*/ 71 w 497"/>
                <a:gd name="T13" fmla="*/ 159 h 337"/>
                <a:gd name="T14" fmla="*/ 177 w 497"/>
                <a:gd name="T15" fmla="*/ 70 h 337"/>
                <a:gd name="T16" fmla="*/ 301 w 497"/>
                <a:gd name="T17" fmla="*/ 98 h 337"/>
                <a:gd name="T18" fmla="*/ 301 w 497"/>
                <a:gd name="T19" fmla="*/ 98 h 337"/>
                <a:gd name="T20" fmla="*/ 301 w 497"/>
                <a:gd name="T21" fmla="*/ 0 h 337"/>
                <a:gd name="T22" fmla="*/ 124 w 497"/>
                <a:gd name="T23" fmla="*/ 159 h 337"/>
                <a:gd name="T24" fmla="*/ 301 w 497"/>
                <a:gd name="T25" fmla="*/ 327 h 337"/>
                <a:gd name="T26" fmla="*/ 301 w 497"/>
                <a:gd name="T27" fmla="*/ 221 h 337"/>
                <a:gd name="T28" fmla="*/ 496 w 497"/>
                <a:gd name="T29" fmla="*/ 336 h 337"/>
                <a:gd name="T30" fmla="*/ 301 w 497"/>
                <a:gd name="T31"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337">
                  <a:moveTo>
                    <a:pt x="177" y="70"/>
                  </a:moveTo>
                  <a:lnTo>
                    <a:pt x="177" y="70"/>
                  </a:lnTo>
                  <a:cubicBezTo>
                    <a:pt x="177" y="0"/>
                    <a:pt x="177" y="0"/>
                    <a:pt x="177" y="0"/>
                  </a:cubicBezTo>
                  <a:cubicBezTo>
                    <a:pt x="0" y="159"/>
                    <a:pt x="0" y="159"/>
                    <a:pt x="0" y="159"/>
                  </a:cubicBezTo>
                  <a:cubicBezTo>
                    <a:pt x="177" y="327"/>
                    <a:pt x="177" y="327"/>
                    <a:pt x="177" y="327"/>
                  </a:cubicBezTo>
                  <a:cubicBezTo>
                    <a:pt x="177" y="257"/>
                    <a:pt x="177" y="257"/>
                    <a:pt x="177" y="257"/>
                  </a:cubicBezTo>
                  <a:cubicBezTo>
                    <a:pt x="71" y="159"/>
                    <a:pt x="71" y="159"/>
                    <a:pt x="71" y="159"/>
                  </a:cubicBezTo>
                  <a:lnTo>
                    <a:pt x="177" y="70"/>
                  </a:lnTo>
                  <a:close/>
                  <a:moveTo>
                    <a:pt x="301" y="98"/>
                  </a:moveTo>
                  <a:lnTo>
                    <a:pt x="301" y="98"/>
                  </a:lnTo>
                  <a:cubicBezTo>
                    <a:pt x="301" y="0"/>
                    <a:pt x="301" y="0"/>
                    <a:pt x="301" y="0"/>
                  </a:cubicBezTo>
                  <a:cubicBezTo>
                    <a:pt x="124" y="159"/>
                    <a:pt x="124" y="159"/>
                    <a:pt x="124" y="159"/>
                  </a:cubicBezTo>
                  <a:cubicBezTo>
                    <a:pt x="301" y="327"/>
                    <a:pt x="301" y="327"/>
                    <a:pt x="301" y="327"/>
                  </a:cubicBezTo>
                  <a:cubicBezTo>
                    <a:pt x="301" y="221"/>
                    <a:pt x="301" y="221"/>
                    <a:pt x="301" y="221"/>
                  </a:cubicBezTo>
                  <a:cubicBezTo>
                    <a:pt x="381" y="221"/>
                    <a:pt x="435" y="230"/>
                    <a:pt x="496" y="336"/>
                  </a:cubicBezTo>
                  <a:cubicBezTo>
                    <a:pt x="496" y="336"/>
                    <a:pt x="488" y="98"/>
                    <a:pt x="301"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5" name="Freeform 54"/>
            <p:cNvSpPr>
              <a:spLocks noChangeArrowheads="1"/>
            </p:cNvSpPr>
            <p:nvPr/>
          </p:nvSpPr>
          <p:spPr bwMode="auto">
            <a:xfrm>
              <a:off x="2848901" y="2102844"/>
              <a:ext cx="261659" cy="231558"/>
            </a:xfrm>
            <a:custGeom>
              <a:avLst/>
              <a:gdLst>
                <a:gd name="T0" fmla="*/ 212 w 497"/>
                <a:gd name="T1" fmla="*/ 0 h 443"/>
                <a:gd name="T2" fmla="*/ 212 w 497"/>
                <a:gd name="T3" fmla="*/ 0 h 443"/>
                <a:gd name="T4" fmla="*/ 186 w 497"/>
                <a:gd name="T5" fmla="*/ 0 h 443"/>
                <a:gd name="T6" fmla="*/ 177 w 497"/>
                <a:gd name="T7" fmla="*/ 8 h 443"/>
                <a:gd name="T8" fmla="*/ 177 w 497"/>
                <a:gd name="T9" fmla="*/ 106 h 443"/>
                <a:gd name="T10" fmla="*/ 88 w 497"/>
                <a:gd name="T11" fmla="*/ 106 h 443"/>
                <a:gd name="T12" fmla="*/ 80 w 497"/>
                <a:gd name="T13" fmla="*/ 106 h 443"/>
                <a:gd name="T14" fmla="*/ 62 w 497"/>
                <a:gd name="T15" fmla="*/ 114 h 443"/>
                <a:gd name="T16" fmla="*/ 0 w 497"/>
                <a:gd name="T17" fmla="*/ 151 h 443"/>
                <a:gd name="T18" fmla="*/ 0 w 497"/>
                <a:gd name="T19" fmla="*/ 159 h 443"/>
                <a:gd name="T20" fmla="*/ 0 w 497"/>
                <a:gd name="T21" fmla="*/ 167 h 443"/>
                <a:gd name="T22" fmla="*/ 62 w 497"/>
                <a:gd name="T23" fmla="*/ 212 h 443"/>
                <a:gd name="T24" fmla="*/ 80 w 497"/>
                <a:gd name="T25" fmla="*/ 212 h 443"/>
                <a:gd name="T26" fmla="*/ 88 w 497"/>
                <a:gd name="T27" fmla="*/ 221 h 443"/>
                <a:gd name="T28" fmla="*/ 177 w 497"/>
                <a:gd name="T29" fmla="*/ 221 h 443"/>
                <a:gd name="T30" fmla="*/ 177 w 497"/>
                <a:gd name="T31" fmla="*/ 433 h 443"/>
                <a:gd name="T32" fmla="*/ 186 w 497"/>
                <a:gd name="T33" fmla="*/ 442 h 443"/>
                <a:gd name="T34" fmla="*/ 212 w 497"/>
                <a:gd name="T35" fmla="*/ 442 h 443"/>
                <a:gd name="T36" fmla="*/ 221 w 497"/>
                <a:gd name="T37" fmla="*/ 433 h 443"/>
                <a:gd name="T38" fmla="*/ 221 w 497"/>
                <a:gd name="T39" fmla="*/ 8 h 443"/>
                <a:gd name="T40" fmla="*/ 212 w 497"/>
                <a:gd name="T41" fmla="*/ 0 h 443"/>
                <a:gd name="T42" fmla="*/ 487 w 497"/>
                <a:gd name="T43" fmla="*/ 106 h 443"/>
                <a:gd name="T44" fmla="*/ 487 w 497"/>
                <a:gd name="T45" fmla="*/ 106 h 443"/>
                <a:gd name="T46" fmla="*/ 434 w 497"/>
                <a:gd name="T47" fmla="*/ 61 h 443"/>
                <a:gd name="T48" fmla="*/ 416 w 497"/>
                <a:gd name="T49" fmla="*/ 53 h 443"/>
                <a:gd name="T50" fmla="*/ 407 w 497"/>
                <a:gd name="T51" fmla="*/ 53 h 443"/>
                <a:gd name="T52" fmla="*/ 239 w 497"/>
                <a:gd name="T53" fmla="*/ 53 h 443"/>
                <a:gd name="T54" fmla="*/ 256 w 497"/>
                <a:gd name="T55" fmla="*/ 167 h 443"/>
                <a:gd name="T56" fmla="*/ 407 w 497"/>
                <a:gd name="T57" fmla="*/ 167 h 443"/>
                <a:gd name="T58" fmla="*/ 416 w 497"/>
                <a:gd name="T59" fmla="*/ 167 h 443"/>
                <a:gd name="T60" fmla="*/ 434 w 497"/>
                <a:gd name="T61" fmla="*/ 159 h 443"/>
                <a:gd name="T62" fmla="*/ 487 w 497"/>
                <a:gd name="T63" fmla="*/ 123 h 443"/>
                <a:gd name="T64" fmla="*/ 496 w 497"/>
                <a:gd name="T65" fmla="*/ 114 h 443"/>
                <a:gd name="T66" fmla="*/ 487 w 497"/>
                <a:gd name="T67" fmla="*/ 10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3">
                  <a:moveTo>
                    <a:pt x="212" y="0"/>
                  </a:moveTo>
                  <a:lnTo>
                    <a:pt x="212" y="0"/>
                  </a:lnTo>
                  <a:cubicBezTo>
                    <a:pt x="186" y="0"/>
                    <a:pt x="186" y="0"/>
                    <a:pt x="186" y="0"/>
                  </a:cubicBezTo>
                  <a:lnTo>
                    <a:pt x="177" y="8"/>
                  </a:lnTo>
                  <a:cubicBezTo>
                    <a:pt x="177" y="106"/>
                    <a:pt x="177" y="106"/>
                    <a:pt x="177" y="106"/>
                  </a:cubicBezTo>
                  <a:cubicBezTo>
                    <a:pt x="88" y="106"/>
                    <a:pt x="88" y="106"/>
                    <a:pt x="88" y="106"/>
                  </a:cubicBezTo>
                  <a:lnTo>
                    <a:pt x="80" y="106"/>
                  </a:lnTo>
                  <a:cubicBezTo>
                    <a:pt x="71" y="106"/>
                    <a:pt x="71" y="106"/>
                    <a:pt x="62" y="114"/>
                  </a:cubicBezTo>
                  <a:cubicBezTo>
                    <a:pt x="0" y="151"/>
                    <a:pt x="0" y="151"/>
                    <a:pt x="0" y="151"/>
                  </a:cubicBezTo>
                  <a:cubicBezTo>
                    <a:pt x="0" y="159"/>
                    <a:pt x="0" y="159"/>
                    <a:pt x="0" y="159"/>
                  </a:cubicBezTo>
                  <a:cubicBezTo>
                    <a:pt x="0" y="167"/>
                    <a:pt x="0" y="167"/>
                    <a:pt x="0" y="167"/>
                  </a:cubicBezTo>
                  <a:cubicBezTo>
                    <a:pt x="62" y="212"/>
                    <a:pt x="62" y="212"/>
                    <a:pt x="62" y="212"/>
                  </a:cubicBezTo>
                  <a:cubicBezTo>
                    <a:pt x="71" y="212"/>
                    <a:pt x="71" y="212"/>
                    <a:pt x="80" y="212"/>
                  </a:cubicBezTo>
                  <a:cubicBezTo>
                    <a:pt x="80" y="221"/>
                    <a:pt x="88" y="221"/>
                    <a:pt x="88" y="221"/>
                  </a:cubicBezTo>
                  <a:cubicBezTo>
                    <a:pt x="177" y="221"/>
                    <a:pt x="177" y="221"/>
                    <a:pt x="177" y="221"/>
                  </a:cubicBezTo>
                  <a:cubicBezTo>
                    <a:pt x="177" y="433"/>
                    <a:pt x="177" y="433"/>
                    <a:pt x="177" y="433"/>
                  </a:cubicBezTo>
                  <a:cubicBezTo>
                    <a:pt x="177" y="442"/>
                    <a:pt x="186" y="442"/>
                    <a:pt x="186" y="442"/>
                  </a:cubicBezTo>
                  <a:cubicBezTo>
                    <a:pt x="212" y="442"/>
                    <a:pt x="212" y="442"/>
                    <a:pt x="212" y="442"/>
                  </a:cubicBezTo>
                  <a:cubicBezTo>
                    <a:pt x="212" y="442"/>
                    <a:pt x="221" y="442"/>
                    <a:pt x="221" y="433"/>
                  </a:cubicBezTo>
                  <a:cubicBezTo>
                    <a:pt x="221" y="8"/>
                    <a:pt x="221" y="8"/>
                    <a:pt x="221" y="8"/>
                  </a:cubicBezTo>
                  <a:lnTo>
                    <a:pt x="212" y="0"/>
                  </a:lnTo>
                  <a:close/>
                  <a:moveTo>
                    <a:pt x="487" y="106"/>
                  </a:moveTo>
                  <a:lnTo>
                    <a:pt x="487" y="106"/>
                  </a:lnTo>
                  <a:cubicBezTo>
                    <a:pt x="434" y="61"/>
                    <a:pt x="434" y="61"/>
                    <a:pt x="434" y="61"/>
                  </a:cubicBezTo>
                  <a:cubicBezTo>
                    <a:pt x="425" y="61"/>
                    <a:pt x="425" y="61"/>
                    <a:pt x="416" y="53"/>
                  </a:cubicBezTo>
                  <a:lnTo>
                    <a:pt x="407" y="53"/>
                  </a:lnTo>
                  <a:cubicBezTo>
                    <a:pt x="239" y="53"/>
                    <a:pt x="239" y="53"/>
                    <a:pt x="239" y="53"/>
                  </a:cubicBezTo>
                  <a:cubicBezTo>
                    <a:pt x="256" y="167"/>
                    <a:pt x="256" y="167"/>
                    <a:pt x="256" y="167"/>
                  </a:cubicBezTo>
                  <a:cubicBezTo>
                    <a:pt x="407" y="167"/>
                    <a:pt x="407" y="167"/>
                    <a:pt x="407" y="167"/>
                  </a:cubicBezTo>
                  <a:lnTo>
                    <a:pt x="416" y="167"/>
                  </a:lnTo>
                  <a:cubicBezTo>
                    <a:pt x="425" y="167"/>
                    <a:pt x="425" y="159"/>
                    <a:pt x="434" y="159"/>
                  </a:cubicBezTo>
                  <a:cubicBezTo>
                    <a:pt x="487" y="123"/>
                    <a:pt x="487" y="123"/>
                    <a:pt x="487" y="123"/>
                  </a:cubicBezTo>
                  <a:cubicBezTo>
                    <a:pt x="496" y="114"/>
                    <a:pt x="496" y="114"/>
                    <a:pt x="496" y="114"/>
                  </a:cubicBezTo>
                  <a:cubicBezTo>
                    <a:pt x="496" y="106"/>
                    <a:pt x="496" y="106"/>
                    <a:pt x="487" y="10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6" name="Freeform 55"/>
            <p:cNvSpPr>
              <a:spLocks noChangeArrowheads="1"/>
            </p:cNvSpPr>
            <p:nvPr/>
          </p:nvSpPr>
          <p:spPr bwMode="auto">
            <a:xfrm>
              <a:off x="2378838" y="2088950"/>
              <a:ext cx="159776" cy="270922"/>
            </a:xfrm>
            <a:custGeom>
              <a:avLst/>
              <a:gdLst>
                <a:gd name="T0" fmla="*/ 284 w 303"/>
                <a:gd name="T1" fmla="*/ 363 h 514"/>
                <a:gd name="T2" fmla="*/ 284 w 303"/>
                <a:gd name="T3" fmla="*/ 363 h 514"/>
                <a:gd name="T4" fmla="*/ 222 w 303"/>
                <a:gd name="T5" fmla="*/ 168 h 514"/>
                <a:gd name="T6" fmla="*/ 89 w 303"/>
                <a:gd name="T7" fmla="*/ 106 h 514"/>
                <a:gd name="T8" fmla="*/ 45 w 303"/>
                <a:gd name="T9" fmla="*/ 9 h 514"/>
                <a:gd name="T10" fmla="*/ 19 w 303"/>
                <a:gd name="T11" fmla="*/ 0 h 514"/>
                <a:gd name="T12" fmla="*/ 10 w 303"/>
                <a:gd name="T13" fmla="*/ 27 h 514"/>
                <a:gd name="T14" fmla="*/ 63 w 303"/>
                <a:gd name="T15" fmla="*/ 124 h 514"/>
                <a:gd name="T16" fmla="*/ 19 w 303"/>
                <a:gd name="T17" fmla="*/ 239 h 514"/>
                <a:gd name="T18" fmla="*/ 72 w 303"/>
                <a:gd name="T19" fmla="*/ 434 h 514"/>
                <a:gd name="T20" fmla="*/ 204 w 303"/>
                <a:gd name="T21" fmla="*/ 497 h 514"/>
                <a:gd name="T22" fmla="*/ 284 w 303"/>
                <a:gd name="T23" fmla="*/ 363 h 514"/>
                <a:gd name="T24" fmla="*/ 125 w 303"/>
                <a:gd name="T25" fmla="*/ 222 h 514"/>
                <a:gd name="T26" fmla="*/ 125 w 303"/>
                <a:gd name="T27" fmla="*/ 222 h 514"/>
                <a:gd name="T28" fmla="*/ 81 w 303"/>
                <a:gd name="T29" fmla="*/ 203 h 514"/>
                <a:gd name="T30" fmla="*/ 98 w 303"/>
                <a:gd name="T31" fmla="*/ 159 h 514"/>
                <a:gd name="T32" fmla="*/ 142 w 303"/>
                <a:gd name="T33" fmla="*/ 178 h 514"/>
                <a:gd name="T34" fmla="*/ 125 w 303"/>
                <a:gd name="T35" fmla="*/ 22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14">
                  <a:moveTo>
                    <a:pt x="284" y="363"/>
                  </a:moveTo>
                  <a:lnTo>
                    <a:pt x="284" y="363"/>
                  </a:lnTo>
                  <a:cubicBezTo>
                    <a:pt x="222" y="168"/>
                    <a:pt x="222" y="168"/>
                    <a:pt x="222" y="168"/>
                  </a:cubicBezTo>
                  <a:cubicBezTo>
                    <a:pt x="204" y="124"/>
                    <a:pt x="142" y="88"/>
                    <a:pt x="89" y="106"/>
                  </a:cubicBezTo>
                  <a:cubicBezTo>
                    <a:pt x="45" y="9"/>
                    <a:pt x="45" y="9"/>
                    <a:pt x="45" y="9"/>
                  </a:cubicBezTo>
                  <a:cubicBezTo>
                    <a:pt x="36" y="0"/>
                    <a:pt x="28" y="0"/>
                    <a:pt x="19" y="0"/>
                  </a:cubicBezTo>
                  <a:cubicBezTo>
                    <a:pt x="10" y="9"/>
                    <a:pt x="10" y="18"/>
                    <a:pt x="10" y="27"/>
                  </a:cubicBezTo>
                  <a:cubicBezTo>
                    <a:pt x="63" y="124"/>
                    <a:pt x="63" y="124"/>
                    <a:pt x="63" y="124"/>
                  </a:cubicBezTo>
                  <a:cubicBezTo>
                    <a:pt x="28" y="141"/>
                    <a:pt x="0" y="194"/>
                    <a:pt x="19" y="239"/>
                  </a:cubicBezTo>
                  <a:cubicBezTo>
                    <a:pt x="72" y="434"/>
                    <a:pt x="72" y="434"/>
                    <a:pt x="72" y="434"/>
                  </a:cubicBezTo>
                  <a:cubicBezTo>
                    <a:pt x="81" y="487"/>
                    <a:pt x="142" y="513"/>
                    <a:pt x="204" y="497"/>
                  </a:cubicBezTo>
                  <a:cubicBezTo>
                    <a:pt x="267" y="469"/>
                    <a:pt x="302" y="407"/>
                    <a:pt x="284" y="363"/>
                  </a:cubicBezTo>
                  <a:close/>
                  <a:moveTo>
                    <a:pt x="125" y="222"/>
                  </a:moveTo>
                  <a:lnTo>
                    <a:pt x="125" y="222"/>
                  </a:lnTo>
                  <a:cubicBezTo>
                    <a:pt x="107" y="231"/>
                    <a:pt x="89" y="222"/>
                    <a:pt x="81" y="203"/>
                  </a:cubicBezTo>
                  <a:cubicBezTo>
                    <a:pt x="72" y="186"/>
                    <a:pt x="81" y="159"/>
                    <a:pt x="98" y="159"/>
                  </a:cubicBezTo>
                  <a:cubicBezTo>
                    <a:pt x="125" y="150"/>
                    <a:pt x="142" y="159"/>
                    <a:pt x="142" y="178"/>
                  </a:cubicBezTo>
                  <a:cubicBezTo>
                    <a:pt x="151" y="194"/>
                    <a:pt x="142" y="222"/>
                    <a:pt x="125" y="22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7" name="Freeform 61"/>
            <p:cNvSpPr>
              <a:spLocks noChangeArrowheads="1"/>
            </p:cNvSpPr>
            <p:nvPr/>
          </p:nvSpPr>
          <p:spPr bwMode="auto">
            <a:xfrm>
              <a:off x="10155867" y="3724502"/>
              <a:ext cx="196825" cy="152828"/>
            </a:xfrm>
            <a:custGeom>
              <a:avLst/>
              <a:gdLst>
                <a:gd name="T0" fmla="*/ 54 w 374"/>
                <a:gd name="T1" fmla="*/ 221 h 293"/>
                <a:gd name="T2" fmla="*/ 54 w 374"/>
                <a:gd name="T3" fmla="*/ 221 h 293"/>
                <a:gd name="T4" fmla="*/ 248 w 374"/>
                <a:gd name="T5" fmla="*/ 221 h 293"/>
                <a:gd name="T6" fmla="*/ 248 w 374"/>
                <a:gd name="T7" fmla="*/ 292 h 293"/>
                <a:gd name="T8" fmla="*/ 373 w 374"/>
                <a:gd name="T9" fmla="*/ 186 h 293"/>
                <a:gd name="T10" fmla="*/ 248 w 374"/>
                <a:gd name="T11" fmla="*/ 71 h 293"/>
                <a:gd name="T12" fmla="*/ 248 w 374"/>
                <a:gd name="T13" fmla="*/ 150 h 293"/>
                <a:gd name="T14" fmla="*/ 71 w 374"/>
                <a:gd name="T15" fmla="*/ 150 h 293"/>
                <a:gd name="T16" fmla="*/ 71 w 374"/>
                <a:gd name="T17" fmla="*/ 0 h 293"/>
                <a:gd name="T18" fmla="*/ 0 w 374"/>
                <a:gd name="T19" fmla="*/ 0 h 293"/>
                <a:gd name="T20" fmla="*/ 0 w 374"/>
                <a:gd name="T21" fmla="*/ 168 h 293"/>
                <a:gd name="T22" fmla="*/ 54 w 374"/>
                <a:gd name="T23" fmla="*/ 22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4" h="293">
                  <a:moveTo>
                    <a:pt x="54" y="221"/>
                  </a:moveTo>
                  <a:lnTo>
                    <a:pt x="54" y="221"/>
                  </a:lnTo>
                  <a:cubicBezTo>
                    <a:pt x="248" y="221"/>
                    <a:pt x="248" y="221"/>
                    <a:pt x="248" y="221"/>
                  </a:cubicBezTo>
                  <a:cubicBezTo>
                    <a:pt x="248" y="292"/>
                    <a:pt x="248" y="292"/>
                    <a:pt x="248" y="292"/>
                  </a:cubicBezTo>
                  <a:cubicBezTo>
                    <a:pt x="373" y="186"/>
                    <a:pt x="373" y="186"/>
                    <a:pt x="373" y="186"/>
                  </a:cubicBezTo>
                  <a:cubicBezTo>
                    <a:pt x="248" y="71"/>
                    <a:pt x="248" y="71"/>
                    <a:pt x="248" y="71"/>
                  </a:cubicBezTo>
                  <a:cubicBezTo>
                    <a:pt x="248" y="150"/>
                    <a:pt x="248" y="150"/>
                    <a:pt x="248" y="150"/>
                  </a:cubicBezTo>
                  <a:cubicBezTo>
                    <a:pt x="71" y="150"/>
                    <a:pt x="71" y="150"/>
                    <a:pt x="71" y="150"/>
                  </a:cubicBezTo>
                  <a:cubicBezTo>
                    <a:pt x="71" y="0"/>
                    <a:pt x="71" y="0"/>
                    <a:pt x="71" y="0"/>
                  </a:cubicBezTo>
                  <a:cubicBezTo>
                    <a:pt x="0" y="0"/>
                    <a:pt x="0" y="0"/>
                    <a:pt x="0" y="0"/>
                  </a:cubicBezTo>
                  <a:cubicBezTo>
                    <a:pt x="0" y="168"/>
                    <a:pt x="0" y="168"/>
                    <a:pt x="0" y="168"/>
                  </a:cubicBezTo>
                  <a:cubicBezTo>
                    <a:pt x="0" y="195"/>
                    <a:pt x="27" y="221"/>
                    <a:pt x="54" y="221"/>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8" name="Freeform 62"/>
            <p:cNvSpPr>
              <a:spLocks noChangeArrowheads="1"/>
            </p:cNvSpPr>
            <p:nvPr/>
          </p:nvSpPr>
          <p:spPr bwMode="auto">
            <a:xfrm>
              <a:off x="8607731" y="3154113"/>
              <a:ext cx="203770" cy="215349"/>
            </a:xfrm>
            <a:custGeom>
              <a:avLst/>
              <a:gdLst>
                <a:gd name="T0" fmla="*/ 141 w 390"/>
                <a:gd name="T1" fmla="*/ 319 h 409"/>
                <a:gd name="T2" fmla="*/ 141 w 390"/>
                <a:gd name="T3" fmla="*/ 319 h 409"/>
                <a:gd name="T4" fmla="*/ 124 w 390"/>
                <a:gd name="T5" fmla="*/ 345 h 409"/>
                <a:gd name="T6" fmla="*/ 61 w 390"/>
                <a:gd name="T7" fmla="*/ 345 h 409"/>
                <a:gd name="T8" fmla="*/ 44 w 390"/>
                <a:gd name="T9" fmla="*/ 311 h 409"/>
                <a:gd name="T10" fmla="*/ 61 w 390"/>
                <a:gd name="T11" fmla="*/ 283 h 409"/>
                <a:gd name="T12" fmla="*/ 133 w 390"/>
                <a:gd name="T13" fmla="*/ 204 h 409"/>
                <a:gd name="T14" fmla="*/ 195 w 390"/>
                <a:gd name="T15" fmla="*/ 186 h 409"/>
                <a:gd name="T16" fmla="*/ 230 w 390"/>
                <a:gd name="T17" fmla="*/ 186 h 409"/>
                <a:gd name="T18" fmla="*/ 230 w 390"/>
                <a:gd name="T19" fmla="*/ 160 h 409"/>
                <a:gd name="T20" fmla="*/ 97 w 390"/>
                <a:gd name="T21" fmla="*/ 168 h 409"/>
                <a:gd name="T22" fmla="*/ 26 w 390"/>
                <a:gd name="T23" fmla="*/ 248 h 409"/>
                <a:gd name="T24" fmla="*/ 0 w 390"/>
                <a:gd name="T25" fmla="*/ 311 h 409"/>
                <a:gd name="T26" fmla="*/ 26 w 390"/>
                <a:gd name="T27" fmla="*/ 381 h 409"/>
                <a:gd name="T28" fmla="*/ 88 w 390"/>
                <a:gd name="T29" fmla="*/ 408 h 409"/>
                <a:gd name="T30" fmla="*/ 159 w 390"/>
                <a:gd name="T31" fmla="*/ 381 h 409"/>
                <a:gd name="T32" fmla="*/ 177 w 390"/>
                <a:gd name="T33" fmla="*/ 355 h 409"/>
                <a:gd name="T34" fmla="*/ 177 w 390"/>
                <a:gd name="T35" fmla="*/ 319 h 409"/>
                <a:gd name="T36" fmla="*/ 141 w 390"/>
                <a:gd name="T37" fmla="*/ 319 h 409"/>
                <a:gd name="T38" fmla="*/ 363 w 390"/>
                <a:gd name="T39" fmla="*/ 36 h 409"/>
                <a:gd name="T40" fmla="*/ 363 w 390"/>
                <a:gd name="T41" fmla="*/ 36 h 409"/>
                <a:gd name="T42" fmla="*/ 239 w 390"/>
                <a:gd name="T43" fmla="*/ 36 h 409"/>
                <a:gd name="T44" fmla="*/ 212 w 390"/>
                <a:gd name="T45" fmla="*/ 53 h 409"/>
                <a:gd name="T46" fmla="*/ 212 w 390"/>
                <a:gd name="T47" fmla="*/ 89 h 409"/>
                <a:gd name="T48" fmla="*/ 248 w 390"/>
                <a:gd name="T49" fmla="*/ 89 h 409"/>
                <a:gd name="T50" fmla="*/ 274 w 390"/>
                <a:gd name="T51" fmla="*/ 71 h 409"/>
                <a:gd name="T52" fmla="*/ 327 w 390"/>
                <a:gd name="T53" fmla="*/ 71 h 409"/>
                <a:gd name="T54" fmla="*/ 345 w 390"/>
                <a:gd name="T55" fmla="*/ 107 h 409"/>
                <a:gd name="T56" fmla="*/ 327 w 390"/>
                <a:gd name="T57" fmla="*/ 133 h 409"/>
                <a:gd name="T58" fmla="*/ 257 w 390"/>
                <a:gd name="T59" fmla="*/ 213 h 409"/>
                <a:gd name="T60" fmla="*/ 195 w 390"/>
                <a:gd name="T61" fmla="*/ 221 h 409"/>
                <a:gd name="T62" fmla="*/ 159 w 390"/>
                <a:gd name="T63" fmla="*/ 221 h 409"/>
                <a:gd name="T64" fmla="*/ 159 w 390"/>
                <a:gd name="T65" fmla="*/ 257 h 409"/>
                <a:gd name="T66" fmla="*/ 212 w 390"/>
                <a:gd name="T67" fmla="*/ 283 h 409"/>
                <a:gd name="T68" fmla="*/ 283 w 390"/>
                <a:gd name="T69" fmla="*/ 248 h 409"/>
                <a:gd name="T70" fmla="*/ 363 w 390"/>
                <a:gd name="T71" fmla="*/ 168 h 409"/>
                <a:gd name="T72" fmla="*/ 389 w 390"/>
                <a:gd name="T73" fmla="*/ 107 h 409"/>
                <a:gd name="T74" fmla="*/ 363 w 390"/>
                <a:gd name="T75" fmla="*/ 36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0" h="409">
                  <a:moveTo>
                    <a:pt x="141" y="319"/>
                  </a:moveTo>
                  <a:lnTo>
                    <a:pt x="141" y="319"/>
                  </a:lnTo>
                  <a:cubicBezTo>
                    <a:pt x="124" y="345"/>
                    <a:pt x="124" y="345"/>
                    <a:pt x="124" y="345"/>
                  </a:cubicBezTo>
                  <a:cubicBezTo>
                    <a:pt x="106" y="364"/>
                    <a:pt x="79" y="364"/>
                    <a:pt x="61" y="345"/>
                  </a:cubicBezTo>
                  <a:cubicBezTo>
                    <a:pt x="53" y="336"/>
                    <a:pt x="44" y="319"/>
                    <a:pt x="44" y="311"/>
                  </a:cubicBezTo>
                  <a:cubicBezTo>
                    <a:pt x="44" y="301"/>
                    <a:pt x="53" y="292"/>
                    <a:pt x="61" y="283"/>
                  </a:cubicBezTo>
                  <a:cubicBezTo>
                    <a:pt x="133" y="204"/>
                    <a:pt x="133" y="204"/>
                    <a:pt x="133" y="204"/>
                  </a:cubicBezTo>
                  <a:cubicBezTo>
                    <a:pt x="150" y="195"/>
                    <a:pt x="177" y="168"/>
                    <a:pt x="195" y="186"/>
                  </a:cubicBezTo>
                  <a:cubicBezTo>
                    <a:pt x="204" y="204"/>
                    <a:pt x="221" y="204"/>
                    <a:pt x="230" y="186"/>
                  </a:cubicBezTo>
                  <a:cubicBezTo>
                    <a:pt x="239" y="177"/>
                    <a:pt x="239" y="168"/>
                    <a:pt x="230" y="160"/>
                  </a:cubicBezTo>
                  <a:cubicBezTo>
                    <a:pt x="195" y="124"/>
                    <a:pt x="141" y="124"/>
                    <a:pt x="97" y="168"/>
                  </a:cubicBezTo>
                  <a:cubicBezTo>
                    <a:pt x="26" y="248"/>
                    <a:pt x="26" y="248"/>
                    <a:pt x="26" y="248"/>
                  </a:cubicBezTo>
                  <a:cubicBezTo>
                    <a:pt x="8" y="266"/>
                    <a:pt x="0" y="283"/>
                    <a:pt x="0" y="311"/>
                  </a:cubicBezTo>
                  <a:cubicBezTo>
                    <a:pt x="0" y="336"/>
                    <a:pt x="8" y="364"/>
                    <a:pt x="26" y="381"/>
                  </a:cubicBezTo>
                  <a:cubicBezTo>
                    <a:pt x="44" y="399"/>
                    <a:pt x="70" y="408"/>
                    <a:pt x="88" y="408"/>
                  </a:cubicBezTo>
                  <a:cubicBezTo>
                    <a:pt x="114" y="408"/>
                    <a:pt x="141" y="399"/>
                    <a:pt x="159" y="381"/>
                  </a:cubicBezTo>
                  <a:cubicBezTo>
                    <a:pt x="177" y="355"/>
                    <a:pt x="177" y="355"/>
                    <a:pt x="177" y="355"/>
                  </a:cubicBezTo>
                  <a:cubicBezTo>
                    <a:pt x="186" y="345"/>
                    <a:pt x="186" y="328"/>
                    <a:pt x="177" y="319"/>
                  </a:cubicBezTo>
                  <a:cubicBezTo>
                    <a:pt x="168" y="311"/>
                    <a:pt x="150" y="311"/>
                    <a:pt x="141" y="319"/>
                  </a:cubicBezTo>
                  <a:close/>
                  <a:moveTo>
                    <a:pt x="363" y="36"/>
                  </a:moveTo>
                  <a:lnTo>
                    <a:pt x="363" y="36"/>
                  </a:lnTo>
                  <a:cubicBezTo>
                    <a:pt x="327" y="0"/>
                    <a:pt x="274" y="0"/>
                    <a:pt x="239" y="36"/>
                  </a:cubicBezTo>
                  <a:cubicBezTo>
                    <a:pt x="212" y="53"/>
                    <a:pt x="212" y="53"/>
                    <a:pt x="212" y="53"/>
                  </a:cubicBezTo>
                  <a:cubicBezTo>
                    <a:pt x="204" y="71"/>
                    <a:pt x="204" y="80"/>
                    <a:pt x="212" y="89"/>
                  </a:cubicBezTo>
                  <a:cubicBezTo>
                    <a:pt x="221" y="98"/>
                    <a:pt x="239" y="98"/>
                    <a:pt x="248" y="89"/>
                  </a:cubicBezTo>
                  <a:cubicBezTo>
                    <a:pt x="274" y="71"/>
                    <a:pt x="274" y="71"/>
                    <a:pt x="274" y="71"/>
                  </a:cubicBezTo>
                  <a:cubicBezTo>
                    <a:pt x="292" y="53"/>
                    <a:pt x="318" y="53"/>
                    <a:pt x="327" y="71"/>
                  </a:cubicBezTo>
                  <a:cubicBezTo>
                    <a:pt x="336" y="80"/>
                    <a:pt x="345" y="89"/>
                    <a:pt x="345" y="107"/>
                  </a:cubicBezTo>
                  <a:cubicBezTo>
                    <a:pt x="345" y="115"/>
                    <a:pt x="336" y="124"/>
                    <a:pt x="327" y="133"/>
                  </a:cubicBezTo>
                  <a:cubicBezTo>
                    <a:pt x="257" y="213"/>
                    <a:pt x="257" y="213"/>
                    <a:pt x="257" y="213"/>
                  </a:cubicBezTo>
                  <a:cubicBezTo>
                    <a:pt x="212" y="248"/>
                    <a:pt x="204" y="230"/>
                    <a:pt x="195" y="221"/>
                  </a:cubicBezTo>
                  <a:cubicBezTo>
                    <a:pt x="186" y="213"/>
                    <a:pt x="168" y="213"/>
                    <a:pt x="159" y="221"/>
                  </a:cubicBezTo>
                  <a:cubicBezTo>
                    <a:pt x="150" y="230"/>
                    <a:pt x="150" y="248"/>
                    <a:pt x="159" y="257"/>
                  </a:cubicBezTo>
                  <a:cubicBezTo>
                    <a:pt x="177" y="275"/>
                    <a:pt x="195" y="283"/>
                    <a:pt x="212" y="283"/>
                  </a:cubicBezTo>
                  <a:cubicBezTo>
                    <a:pt x="239" y="283"/>
                    <a:pt x="265" y="275"/>
                    <a:pt x="283" y="248"/>
                  </a:cubicBezTo>
                  <a:cubicBezTo>
                    <a:pt x="363" y="168"/>
                    <a:pt x="363" y="168"/>
                    <a:pt x="363" y="168"/>
                  </a:cubicBezTo>
                  <a:cubicBezTo>
                    <a:pt x="380" y="151"/>
                    <a:pt x="389" y="124"/>
                    <a:pt x="389" y="107"/>
                  </a:cubicBezTo>
                  <a:cubicBezTo>
                    <a:pt x="389" y="80"/>
                    <a:pt x="380" y="53"/>
                    <a:pt x="363" y="3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59" name="Freeform 63"/>
            <p:cNvSpPr>
              <a:spLocks noChangeArrowheads="1"/>
            </p:cNvSpPr>
            <p:nvPr/>
          </p:nvSpPr>
          <p:spPr bwMode="auto">
            <a:xfrm>
              <a:off x="3918695" y="3172639"/>
              <a:ext cx="203770" cy="180614"/>
            </a:xfrm>
            <a:custGeom>
              <a:avLst/>
              <a:gdLst>
                <a:gd name="T0" fmla="*/ 345 w 390"/>
                <a:gd name="T1" fmla="*/ 0 h 346"/>
                <a:gd name="T2" fmla="*/ 345 w 390"/>
                <a:gd name="T3" fmla="*/ 0 h 346"/>
                <a:gd name="T4" fmla="*/ 44 w 390"/>
                <a:gd name="T5" fmla="*/ 0 h 346"/>
                <a:gd name="T6" fmla="*/ 0 w 390"/>
                <a:gd name="T7" fmla="*/ 44 h 346"/>
                <a:gd name="T8" fmla="*/ 0 w 390"/>
                <a:gd name="T9" fmla="*/ 221 h 346"/>
                <a:gd name="T10" fmla="*/ 44 w 390"/>
                <a:gd name="T11" fmla="*/ 265 h 346"/>
                <a:gd name="T12" fmla="*/ 142 w 390"/>
                <a:gd name="T13" fmla="*/ 265 h 346"/>
                <a:gd name="T14" fmla="*/ 248 w 390"/>
                <a:gd name="T15" fmla="*/ 345 h 346"/>
                <a:gd name="T16" fmla="*/ 248 w 390"/>
                <a:gd name="T17" fmla="*/ 265 h 346"/>
                <a:gd name="T18" fmla="*/ 345 w 390"/>
                <a:gd name="T19" fmla="*/ 265 h 346"/>
                <a:gd name="T20" fmla="*/ 389 w 390"/>
                <a:gd name="T21" fmla="*/ 221 h 346"/>
                <a:gd name="T22" fmla="*/ 389 w 390"/>
                <a:gd name="T23" fmla="*/ 44 h 346"/>
                <a:gd name="T24" fmla="*/ 345 w 390"/>
                <a:gd name="T2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346">
                  <a:moveTo>
                    <a:pt x="345" y="0"/>
                  </a:moveTo>
                  <a:lnTo>
                    <a:pt x="345" y="0"/>
                  </a:lnTo>
                  <a:cubicBezTo>
                    <a:pt x="44" y="0"/>
                    <a:pt x="44" y="0"/>
                    <a:pt x="44" y="0"/>
                  </a:cubicBezTo>
                  <a:cubicBezTo>
                    <a:pt x="17" y="0"/>
                    <a:pt x="0" y="17"/>
                    <a:pt x="0" y="44"/>
                  </a:cubicBezTo>
                  <a:cubicBezTo>
                    <a:pt x="0" y="221"/>
                    <a:pt x="0" y="221"/>
                    <a:pt x="0" y="221"/>
                  </a:cubicBezTo>
                  <a:cubicBezTo>
                    <a:pt x="0" y="247"/>
                    <a:pt x="17" y="265"/>
                    <a:pt x="44" y="265"/>
                  </a:cubicBezTo>
                  <a:cubicBezTo>
                    <a:pt x="142" y="265"/>
                    <a:pt x="142" y="265"/>
                    <a:pt x="142" y="265"/>
                  </a:cubicBezTo>
                  <a:cubicBezTo>
                    <a:pt x="248" y="345"/>
                    <a:pt x="248" y="345"/>
                    <a:pt x="248" y="345"/>
                  </a:cubicBezTo>
                  <a:cubicBezTo>
                    <a:pt x="248" y="265"/>
                    <a:pt x="248" y="265"/>
                    <a:pt x="248" y="265"/>
                  </a:cubicBezTo>
                  <a:cubicBezTo>
                    <a:pt x="345" y="265"/>
                    <a:pt x="345" y="265"/>
                    <a:pt x="345" y="265"/>
                  </a:cubicBezTo>
                  <a:cubicBezTo>
                    <a:pt x="372" y="265"/>
                    <a:pt x="389" y="247"/>
                    <a:pt x="389" y="221"/>
                  </a:cubicBezTo>
                  <a:cubicBezTo>
                    <a:pt x="389" y="44"/>
                    <a:pt x="389" y="44"/>
                    <a:pt x="389" y="44"/>
                  </a:cubicBezTo>
                  <a:cubicBezTo>
                    <a:pt x="389" y="17"/>
                    <a:pt x="372" y="0"/>
                    <a:pt x="345"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0" name="Freeform 64"/>
            <p:cNvSpPr>
              <a:spLocks noChangeArrowheads="1"/>
            </p:cNvSpPr>
            <p:nvPr/>
          </p:nvSpPr>
          <p:spPr bwMode="auto">
            <a:xfrm>
              <a:off x="8593837" y="2628480"/>
              <a:ext cx="233874" cy="229241"/>
            </a:xfrm>
            <a:custGeom>
              <a:avLst/>
              <a:gdLst>
                <a:gd name="T0" fmla="*/ 222 w 444"/>
                <a:gd name="T1" fmla="*/ 0 h 435"/>
                <a:gd name="T2" fmla="*/ 284 w 444"/>
                <a:gd name="T3" fmla="*/ 160 h 435"/>
                <a:gd name="T4" fmla="*/ 443 w 444"/>
                <a:gd name="T5" fmla="*/ 160 h 435"/>
                <a:gd name="T6" fmla="*/ 310 w 444"/>
                <a:gd name="T7" fmla="*/ 257 h 435"/>
                <a:gd name="T8" fmla="*/ 354 w 444"/>
                <a:gd name="T9" fmla="*/ 434 h 435"/>
                <a:gd name="T10" fmla="*/ 222 w 444"/>
                <a:gd name="T11" fmla="*/ 327 h 435"/>
                <a:gd name="T12" fmla="*/ 88 w 444"/>
                <a:gd name="T13" fmla="*/ 434 h 435"/>
                <a:gd name="T14" fmla="*/ 133 w 444"/>
                <a:gd name="T15" fmla="*/ 257 h 435"/>
                <a:gd name="T16" fmla="*/ 0 w 444"/>
                <a:gd name="T17" fmla="*/ 160 h 435"/>
                <a:gd name="T18" fmla="*/ 160 w 444"/>
                <a:gd name="T19" fmla="*/ 160 h 435"/>
                <a:gd name="T20" fmla="*/ 222 w 444"/>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1" name="Freeform 65"/>
            <p:cNvSpPr>
              <a:spLocks noChangeArrowheads="1"/>
            </p:cNvSpPr>
            <p:nvPr/>
          </p:nvSpPr>
          <p:spPr bwMode="auto">
            <a:xfrm>
              <a:off x="1825417" y="3675119"/>
              <a:ext cx="219979" cy="219979"/>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2" name="Freeform 66"/>
            <p:cNvSpPr>
              <a:spLocks noChangeArrowheads="1"/>
            </p:cNvSpPr>
            <p:nvPr/>
          </p:nvSpPr>
          <p:spPr bwMode="auto">
            <a:xfrm>
              <a:off x="7026195" y="3140220"/>
              <a:ext cx="243134" cy="243136"/>
            </a:xfrm>
            <a:custGeom>
              <a:avLst/>
              <a:gdLst>
                <a:gd name="T0" fmla="*/ 408 w 462"/>
                <a:gd name="T1" fmla="*/ 54 h 462"/>
                <a:gd name="T2" fmla="*/ 408 w 462"/>
                <a:gd name="T3" fmla="*/ 54 h 462"/>
                <a:gd name="T4" fmla="*/ 292 w 462"/>
                <a:gd name="T5" fmla="*/ 19 h 462"/>
                <a:gd name="T6" fmla="*/ 230 w 462"/>
                <a:gd name="T7" fmla="*/ 80 h 462"/>
                <a:gd name="T8" fmla="*/ 213 w 462"/>
                <a:gd name="T9" fmla="*/ 160 h 462"/>
                <a:gd name="T10" fmla="*/ 8 w 462"/>
                <a:gd name="T11" fmla="*/ 363 h 462"/>
                <a:gd name="T12" fmla="*/ 35 w 462"/>
                <a:gd name="T13" fmla="*/ 426 h 462"/>
                <a:gd name="T14" fmla="*/ 98 w 462"/>
                <a:gd name="T15" fmla="*/ 453 h 462"/>
                <a:gd name="T16" fmla="*/ 301 w 462"/>
                <a:gd name="T17" fmla="*/ 248 h 462"/>
                <a:gd name="T18" fmla="*/ 381 w 462"/>
                <a:gd name="T19" fmla="*/ 231 h 462"/>
                <a:gd name="T20" fmla="*/ 443 w 462"/>
                <a:gd name="T21" fmla="*/ 169 h 462"/>
                <a:gd name="T22" fmla="*/ 408 w 462"/>
                <a:gd name="T23" fmla="*/ 54 h 462"/>
                <a:gd name="T24" fmla="*/ 186 w 462"/>
                <a:gd name="T25" fmla="*/ 257 h 462"/>
                <a:gd name="T26" fmla="*/ 186 w 462"/>
                <a:gd name="T27" fmla="*/ 257 h 462"/>
                <a:gd name="T28" fmla="*/ 195 w 462"/>
                <a:gd name="T29" fmla="*/ 222 h 462"/>
                <a:gd name="T30" fmla="*/ 230 w 462"/>
                <a:gd name="T31" fmla="*/ 213 h 462"/>
                <a:gd name="T32" fmla="*/ 221 w 462"/>
                <a:gd name="T33" fmla="*/ 248 h 462"/>
                <a:gd name="T34" fmla="*/ 186 w 462"/>
                <a:gd name="T35" fmla="*/ 257 h 462"/>
                <a:gd name="T36" fmla="*/ 354 w 462"/>
                <a:gd name="T37" fmla="*/ 116 h 462"/>
                <a:gd name="T38" fmla="*/ 354 w 462"/>
                <a:gd name="T39" fmla="*/ 116 h 462"/>
                <a:gd name="T40" fmla="*/ 310 w 462"/>
                <a:gd name="T41" fmla="*/ 36 h 462"/>
                <a:gd name="T42" fmla="*/ 390 w 462"/>
                <a:gd name="T43" fmla="*/ 72 h 462"/>
                <a:gd name="T44" fmla="*/ 425 w 462"/>
                <a:gd name="T45" fmla="*/ 151 h 462"/>
                <a:gd name="T46" fmla="*/ 354 w 462"/>
                <a:gd name="T47" fmla="*/ 11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462">
                  <a:moveTo>
                    <a:pt x="408" y="54"/>
                  </a:moveTo>
                  <a:lnTo>
                    <a:pt x="408" y="54"/>
                  </a:lnTo>
                  <a:cubicBezTo>
                    <a:pt x="363" y="19"/>
                    <a:pt x="310" y="0"/>
                    <a:pt x="292" y="19"/>
                  </a:cubicBezTo>
                  <a:cubicBezTo>
                    <a:pt x="230" y="80"/>
                    <a:pt x="230" y="80"/>
                    <a:pt x="230" y="80"/>
                  </a:cubicBezTo>
                  <a:cubicBezTo>
                    <a:pt x="221" y="89"/>
                    <a:pt x="213" y="125"/>
                    <a:pt x="213" y="160"/>
                  </a:cubicBezTo>
                  <a:cubicBezTo>
                    <a:pt x="8" y="363"/>
                    <a:pt x="8" y="363"/>
                    <a:pt x="8" y="363"/>
                  </a:cubicBezTo>
                  <a:cubicBezTo>
                    <a:pt x="0" y="372"/>
                    <a:pt x="8" y="408"/>
                    <a:pt x="35" y="426"/>
                  </a:cubicBezTo>
                  <a:cubicBezTo>
                    <a:pt x="62" y="453"/>
                    <a:pt x="89" y="461"/>
                    <a:pt x="98" y="453"/>
                  </a:cubicBezTo>
                  <a:cubicBezTo>
                    <a:pt x="301" y="248"/>
                    <a:pt x="301" y="248"/>
                    <a:pt x="301" y="248"/>
                  </a:cubicBezTo>
                  <a:cubicBezTo>
                    <a:pt x="336" y="248"/>
                    <a:pt x="372" y="240"/>
                    <a:pt x="381" y="231"/>
                  </a:cubicBezTo>
                  <a:cubicBezTo>
                    <a:pt x="443" y="169"/>
                    <a:pt x="443" y="169"/>
                    <a:pt x="443" y="169"/>
                  </a:cubicBezTo>
                  <a:cubicBezTo>
                    <a:pt x="461" y="151"/>
                    <a:pt x="452" y="98"/>
                    <a:pt x="408" y="54"/>
                  </a:cubicBezTo>
                  <a:close/>
                  <a:moveTo>
                    <a:pt x="186" y="257"/>
                  </a:moveTo>
                  <a:lnTo>
                    <a:pt x="186" y="257"/>
                  </a:lnTo>
                  <a:cubicBezTo>
                    <a:pt x="177" y="248"/>
                    <a:pt x="177" y="231"/>
                    <a:pt x="195" y="222"/>
                  </a:cubicBezTo>
                  <a:cubicBezTo>
                    <a:pt x="204" y="204"/>
                    <a:pt x="221" y="204"/>
                    <a:pt x="230" y="213"/>
                  </a:cubicBezTo>
                  <a:cubicBezTo>
                    <a:pt x="239" y="222"/>
                    <a:pt x="239" y="240"/>
                    <a:pt x="221" y="248"/>
                  </a:cubicBezTo>
                  <a:cubicBezTo>
                    <a:pt x="213" y="266"/>
                    <a:pt x="195" y="266"/>
                    <a:pt x="186" y="257"/>
                  </a:cubicBezTo>
                  <a:close/>
                  <a:moveTo>
                    <a:pt x="354" y="116"/>
                  </a:moveTo>
                  <a:lnTo>
                    <a:pt x="354" y="116"/>
                  </a:lnTo>
                  <a:cubicBezTo>
                    <a:pt x="319" y="80"/>
                    <a:pt x="310" y="36"/>
                    <a:pt x="310" y="36"/>
                  </a:cubicBezTo>
                  <a:cubicBezTo>
                    <a:pt x="319" y="27"/>
                    <a:pt x="354" y="44"/>
                    <a:pt x="390" y="72"/>
                  </a:cubicBezTo>
                  <a:cubicBezTo>
                    <a:pt x="425" y="107"/>
                    <a:pt x="434" y="142"/>
                    <a:pt x="425" y="151"/>
                  </a:cubicBezTo>
                  <a:cubicBezTo>
                    <a:pt x="425" y="151"/>
                    <a:pt x="381" y="142"/>
                    <a:pt x="354" y="11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3" name="Freeform 67"/>
            <p:cNvSpPr>
              <a:spLocks noChangeArrowheads="1"/>
            </p:cNvSpPr>
            <p:nvPr/>
          </p:nvSpPr>
          <p:spPr bwMode="auto">
            <a:xfrm>
              <a:off x="1299781" y="3614914"/>
              <a:ext cx="238505" cy="28018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4" name="Freeform 68"/>
            <p:cNvSpPr>
              <a:spLocks noChangeArrowheads="1"/>
            </p:cNvSpPr>
            <p:nvPr/>
          </p:nvSpPr>
          <p:spPr bwMode="auto">
            <a:xfrm>
              <a:off x="8077465" y="3144851"/>
              <a:ext cx="224610" cy="243136"/>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5" name="Freeform 69"/>
            <p:cNvSpPr>
              <a:spLocks noChangeArrowheads="1"/>
            </p:cNvSpPr>
            <p:nvPr/>
          </p:nvSpPr>
          <p:spPr bwMode="auto">
            <a:xfrm>
              <a:off x="7542567" y="3149482"/>
              <a:ext cx="252398" cy="224611"/>
            </a:xfrm>
            <a:custGeom>
              <a:avLst/>
              <a:gdLst>
                <a:gd name="T0" fmla="*/ 26 w 479"/>
                <a:gd name="T1" fmla="*/ 123 h 426"/>
                <a:gd name="T2" fmla="*/ 26 w 479"/>
                <a:gd name="T3" fmla="*/ 123 h 426"/>
                <a:gd name="T4" fmla="*/ 451 w 479"/>
                <a:gd name="T5" fmla="*/ 123 h 426"/>
                <a:gd name="T6" fmla="*/ 451 w 479"/>
                <a:gd name="T7" fmla="*/ 106 h 426"/>
                <a:gd name="T8" fmla="*/ 354 w 479"/>
                <a:gd name="T9" fmla="*/ 79 h 426"/>
                <a:gd name="T10" fmla="*/ 336 w 479"/>
                <a:gd name="T11" fmla="*/ 79 h 426"/>
                <a:gd name="T12" fmla="*/ 336 w 479"/>
                <a:gd name="T13" fmla="*/ 0 h 426"/>
                <a:gd name="T14" fmla="*/ 141 w 479"/>
                <a:gd name="T15" fmla="*/ 0 h 426"/>
                <a:gd name="T16" fmla="*/ 141 w 479"/>
                <a:gd name="T17" fmla="*/ 79 h 426"/>
                <a:gd name="T18" fmla="*/ 124 w 479"/>
                <a:gd name="T19" fmla="*/ 79 h 426"/>
                <a:gd name="T20" fmla="*/ 26 w 479"/>
                <a:gd name="T21" fmla="*/ 106 h 426"/>
                <a:gd name="T22" fmla="*/ 26 w 479"/>
                <a:gd name="T23" fmla="*/ 123 h 426"/>
                <a:gd name="T24" fmla="*/ 451 w 479"/>
                <a:gd name="T25" fmla="*/ 159 h 426"/>
                <a:gd name="T26" fmla="*/ 451 w 479"/>
                <a:gd name="T27" fmla="*/ 159 h 426"/>
                <a:gd name="T28" fmla="*/ 26 w 479"/>
                <a:gd name="T29" fmla="*/ 159 h 426"/>
                <a:gd name="T30" fmla="*/ 0 w 479"/>
                <a:gd name="T31" fmla="*/ 185 h 426"/>
                <a:gd name="T32" fmla="*/ 0 w 479"/>
                <a:gd name="T33" fmla="*/ 274 h 426"/>
                <a:gd name="T34" fmla="*/ 26 w 479"/>
                <a:gd name="T35" fmla="*/ 300 h 426"/>
                <a:gd name="T36" fmla="*/ 71 w 479"/>
                <a:gd name="T37" fmla="*/ 300 h 426"/>
                <a:gd name="T38" fmla="*/ 53 w 479"/>
                <a:gd name="T39" fmla="*/ 425 h 426"/>
                <a:gd name="T40" fmla="*/ 425 w 479"/>
                <a:gd name="T41" fmla="*/ 425 h 426"/>
                <a:gd name="T42" fmla="*/ 407 w 479"/>
                <a:gd name="T43" fmla="*/ 300 h 426"/>
                <a:gd name="T44" fmla="*/ 451 w 479"/>
                <a:gd name="T45" fmla="*/ 300 h 426"/>
                <a:gd name="T46" fmla="*/ 478 w 479"/>
                <a:gd name="T47" fmla="*/ 274 h 426"/>
                <a:gd name="T48" fmla="*/ 478 w 479"/>
                <a:gd name="T49" fmla="*/ 185 h 426"/>
                <a:gd name="T50" fmla="*/ 451 w 479"/>
                <a:gd name="T51" fmla="*/ 159 h 426"/>
                <a:gd name="T52" fmla="*/ 97 w 479"/>
                <a:gd name="T53" fmla="*/ 372 h 426"/>
                <a:gd name="T54" fmla="*/ 97 w 479"/>
                <a:gd name="T55" fmla="*/ 372 h 426"/>
                <a:gd name="T56" fmla="*/ 132 w 479"/>
                <a:gd name="T57" fmla="*/ 212 h 426"/>
                <a:gd name="T58" fmla="*/ 345 w 479"/>
                <a:gd name="T59" fmla="*/ 212 h 426"/>
                <a:gd name="T60" fmla="*/ 381 w 479"/>
                <a:gd name="T61" fmla="*/ 372 h 426"/>
                <a:gd name="T62" fmla="*/ 97 w 479"/>
                <a:gd name="T63" fmla="*/ 37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9" h="426">
                  <a:moveTo>
                    <a:pt x="26" y="123"/>
                  </a:moveTo>
                  <a:lnTo>
                    <a:pt x="26" y="123"/>
                  </a:lnTo>
                  <a:cubicBezTo>
                    <a:pt x="451" y="123"/>
                    <a:pt x="451" y="123"/>
                    <a:pt x="451" y="123"/>
                  </a:cubicBezTo>
                  <a:cubicBezTo>
                    <a:pt x="460" y="123"/>
                    <a:pt x="460" y="115"/>
                    <a:pt x="451" y="106"/>
                  </a:cubicBezTo>
                  <a:cubicBezTo>
                    <a:pt x="451" y="106"/>
                    <a:pt x="372" y="79"/>
                    <a:pt x="354" y="79"/>
                  </a:cubicBezTo>
                  <a:cubicBezTo>
                    <a:pt x="336" y="79"/>
                    <a:pt x="336" y="79"/>
                    <a:pt x="336" y="79"/>
                  </a:cubicBezTo>
                  <a:cubicBezTo>
                    <a:pt x="336" y="0"/>
                    <a:pt x="336" y="0"/>
                    <a:pt x="336" y="0"/>
                  </a:cubicBezTo>
                  <a:cubicBezTo>
                    <a:pt x="141" y="0"/>
                    <a:pt x="141" y="0"/>
                    <a:pt x="141" y="0"/>
                  </a:cubicBezTo>
                  <a:cubicBezTo>
                    <a:pt x="141" y="79"/>
                    <a:pt x="141" y="79"/>
                    <a:pt x="141" y="79"/>
                  </a:cubicBezTo>
                  <a:cubicBezTo>
                    <a:pt x="124" y="79"/>
                    <a:pt x="124" y="79"/>
                    <a:pt x="124" y="79"/>
                  </a:cubicBezTo>
                  <a:cubicBezTo>
                    <a:pt x="106" y="79"/>
                    <a:pt x="26" y="106"/>
                    <a:pt x="26" y="106"/>
                  </a:cubicBezTo>
                  <a:cubicBezTo>
                    <a:pt x="17" y="115"/>
                    <a:pt x="17" y="123"/>
                    <a:pt x="26" y="123"/>
                  </a:cubicBezTo>
                  <a:close/>
                  <a:moveTo>
                    <a:pt x="451" y="159"/>
                  </a:moveTo>
                  <a:lnTo>
                    <a:pt x="451" y="159"/>
                  </a:lnTo>
                  <a:cubicBezTo>
                    <a:pt x="26" y="159"/>
                    <a:pt x="26" y="159"/>
                    <a:pt x="26" y="159"/>
                  </a:cubicBezTo>
                  <a:cubicBezTo>
                    <a:pt x="8" y="159"/>
                    <a:pt x="0" y="168"/>
                    <a:pt x="0" y="185"/>
                  </a:cubicBezTo>
                  <a:cubicBezTo>
                    <a:pt x="0" y="274"/>
                    <a:pt x="0" y="274"/>
                    <a:pt x="0" y="274"/>
                  </a:cubicBezTo>
                  <a:cubicBezTo>
                    <a:pt x="0" y="283"/>
                    <a:pt x="8" y="300"/>
                    <a:pt x="26" y="300"/>
                  </a:cubicBezTo>
                  <a:cubicBezTo>
                    <a:pt x="71" y="300"/>
                    <a:pt x="71" y="300"/>
                    <a:pt x="71" y="300"/>
                  </a:cubicBezTo>
                  <a:cubicBezTo>
                    <a:pt x="53" y="425"/>
                    <a:pt x="53" y="425"/>
                    <a:pt x="53" y="425"/>
                  </a:cubicBezTo>
                  <a:cubicBezTo>
                    <a:pt x="425" y="425"/>
                    <a:pt x="425" y="425"/>
                    <a:pt x="425" y="425"/>
                  </a:cubicBezTo>
                  <a:cubicBezTo>
                    <a:pt x="407" y="300"/>
                    <a:pt x="407" y="300"/>
                    <a:pt x="407" y="300"/>
                  </a:cubicBezTo>
                  <a:cubicBezTo>
                    <a:pt x="451" y="300"/>
                    <a:pt x="451" y="300"/>
                    <a:pt x="451" y="300"/>
                  </a:cubicBezTo>
                  <a:cubicBezTo>
                    <a:pt x="469" y="300"/>
                    <a:pt x="478" y="283"/>
                    <a:pt x="478" y="274"/>
                  </a:cubicBezTo>
                  <a:cubicBezTo>
                    <a:pt x="478" y="185"/>
                    <a:pt x="478" y="185"/>
                    <a:pt x="478" y="185"/>
                  </a:cubicBezTo>
                  <a:cubicBezTo>
                    <a:pt x="478" y="168"/>
                    <a:pt x="469" y="159"/>
                    <a:pt x="451" y="159"/>
                  </a:cubicBezTo>
                  <a:close/>
                  <a:moveTo>
                    <a:pt x="97" y="372"/>
                  </a:moveTo>
                  <a:lnTo>
                    <a:pt x="97" y="372"/>
                  </a:lnTo>
                  <a:cubicBezTo>
                    <a:pt x="132" y="212"/>
                    <a:pt x="132" y="212"/>
                    <a:pt x="132" y="212"/>
                  </a:cubicBezTo>
                  <a:cubicBezTo>
                    <a:pt x="345" y="212"/>
                    <a:pt x="345" y="212"/>
                    <a:pt x="345" y="212"/>
                  </a:cubicBezTo>
                  <a:cubicBezTo>
                    <a:pt x="381" y="372"/>
                    <a:pt x="381" y="372"/>
                    <a:pt x="381" y="372"/>
                  </a:cubicBezTo>
                  <a:lnTo>
                    <a:pt x="97" y="37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6" name="Freeform 70"/>
            <p:cNvSpPr>
              <a:spLocks noChangeArrowheads="1"/>
            </p:cNvSpPr>
            <p:nvPr/>
          </p:nvSpPr>
          <p:spPr bwMode="auto">
            <a:xfrm>
              <a:off x="3369904" y="3144851"/>
              <a:ext cx="261661" cy="233874"/>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7" name="Freeform 71"/>
            <p:cNvSpPr>
              <a:spLocks noChangeArrowheads="1"/>
            </p:cNvSpPr>
            <p:nvPr/>
          </p:nvSpPr>
          <p:spPr bwMode="auto">
            <a:xfrm>
              <a:off x="4444330" y="3177270"/>
              <a:ext cx="233874" cy="173669"/>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8" name="Freeform 72"/>
            <p:cNvSpPr>
              <a:spLocks noChangeArrowheads="1"/>
            </p:cNvSpPr>
            <p:nvPr/>
          </p:nvSpPr>
          <p:spPr bwMode="auto">
            <a:xfrm>
              <a:off x="6002712" y="3158745"/>
              <a:ext cx="206085" cy="210718"/>
            </a:xfrm>
            <a:custGeom>
              <a:avLst/>
              <a:gdLst>
                <a:gd name="T0" fmla="*/ 346 w 391"/>
                <a:gd name="T1" fmla="*/ 0 h 400"/>
                <a:gd name="T2" fmla="*/ 346 w 391"/>
                <a:gd name="T3" fmla="*/ 0 h 400"/>
                <a:gd name="T4" fmla="*/ 142 w 391"/>
                <a:gd name="T5" fmla="*/ 0 h 400"/>
                <a:gd name="T6" fmla="*/ 98 w 391"/>
                <a:gd name="T7" fmla="*/ 44 h 400"/>
                <a:gd name="T8" fmla="*/ 98 w 391"/>
                <a:gd name="T9" fmla="*/ 248 h 400"/>
                <a:gd name="T10" fmla="*/ 142 w 391"/>
                <a:gd name="T11" fmla="*/ 292 h 400"/>
                <a:gd name="T12" fmla="*/ 346 w 391"/>
                <a:gd name="T13" fmla="*/ 292 h 400"/>
                <a:gd name="T14" fmla="*/ 390 w 391"/>
                <a:gd name="T15" fmla="*/ 248 h 400"/>
                <a:gd name="T16" fmla="*/ 390 w 391"/>
                <a:gd name="T17" fmla="*/ 44 h 400"/>
                <a:gd name="T18" fmla="*/ 346 w 391"/>
                <a:gd name="T19" fmla="*/ 0 h 400"/>
                <a:gd name="T20" fmla="*/ 346 w 391"/>
                <a:gd name="T21" fmla="*/ 248 h 400"/>
                <a:gd name="T22" fmla="*/ 346 w 391"/>
                <a:gd name="T23" fmla="*/ 248 h 400"/>
                <a:gd name="T24" fmla="*/ 142 w 391"/>
                <a:gd name="T25" fmla="*/ 248 h 400"/>
                <a:gd name="T26" fmla="*/ 142 w 391"/>
                <a:gd name="T27" fmla="*/ 44 h 400"/>
                <a:gd name="T28" fmla="*/ 346 w 391"/>
                <a:gd name="T29" fmla="*/ 44 h 400"/>
                <a:gd name="T30" fmla="*/ 346 w 391"/>
                <a:gd name="T31" fmla="*/ 248 h 400"/>
                <a:gd name="T32" fmla="*/ 45 w 391"/>
                <a:gd name="T33" fmla="*/ 195 h 400"/>
                <a:gd name="T34" fmla="*/ 45 w 391"/>
                <a:gd name="T35" fmla="*/ 195 h 400"/>
                <a:gd name="T36" fmla="*/ 0 w 391"/>
                <a:gd name="T37" fmla="*/ 195 h 400"/>
                <a:gd name="T38" fmla="*/ 0 w 391"/>
                <a:gd name="T39" fmla="*/ 346 h 400"/>
                <a:gd name="T40" fmla="*/ 45 w 391"/>
                <a:gd name="T41" fmla="*/ 399 h 400"/>
                <a:gd name="T42" fmla="*/ 196 w 391"/>
                <a:gd name="T43" fmla="*/ 399 h 400"/>
                <a:gd name="T44" fmla="*/ 196 w 391"/>
                <a:gd name="T45" fmla="*/ 346 h 400"/>
                <a:gd name="T46" fmla="*/ 45 w 391"/>
                <a:gd name="T47" fmla="*/ 346 h 400"/>
                <a:gd name="T48" fmla="*/ 45 w 391"/>
                <a:gd name="T49" fmla="*/ 19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1" h="400">
                  <a:moveTo>
                    <a:pt x="346" y="0"/>
                  </a:moveTo>
                  <a:lnTo>
                    <a:pt x="346" y="0"/>
                  </a:lnTo>
                  <a:cubicBezTo>
                    <a:pt x="142" y="0"/>
                    <a:pt x="142" y="0"/>
                    <a:pt x="142" y="0"/>
                  </a:cubicBezTo>
                  <a:cubicBezTo>
                    <a:pt x="115" y="0"/>
                    <a:pt x="98" y="18"/>
                    <a:pt x="98" y="44"/>
                  </a:cubicBezTo>
                  <a:cubicBezTo>
                    <a:pt x="98" y="248"/>
                    <a:pt x="98" y="248"/>
                    <a:pt x="98" y="248"/>
                  </a:cubicBezTo>
                  <a:cubicBezTo>
                    <a:pt x="98" y="274"/>
                    <a:pt x="115" y="292"/>
                    <a:pt x="142" y="292"/>
                  </a:cubicBezTo>
                  <a:cubicBezTo>
                    <a:pt x="346" y="292"/>
                    <a:pt x="346" y="292"/>
                    <a:pt x="346" y="292"/>
                  </a:cubicBezTo>
                  <a:cubicBezTo>
                    <a:pt x="372" y="292"/>
                    <a:pt x="390" y="274"/>
                    <a:pt x="390" y="248"/>
                  </a:cubicBezTo>
                  <a:cubicBezTo>
                    <a:pt x="390" y="44"/>
                    <a:pt x="390" y="44"/>
                    <a:pt x="390" y="44"/>
                  </a:cubicBezTo>
                  <a:cubicBezTo>
                    <a:pt x="390" y="18"/>
                    <a:pt x="372" y="0"/>
                    <a:pt x="346" y="0"/>
                  </a:cubicBezTo>
                  <a:close/>
                  <a:moveTo>
                    <a:pt x="346" y="248"/>
                  </a:moveTo>
                  <a:lnTo>
                    <a:pt x="346" y="248"/>
                  </a:lnTo>
                  <a:cubicBezTo>
                    <a:pt x="142" y="248"/>
                    <a:pt x="142" y="248"/>
                    <a:pt x="142" y="248"/>
                  </a:cubicBezTo>
                  <a:cubicBezTo>
                    <a:pt x="142" y="44"/>
                    <a:pt x="142" y="44"/>
                    <a:pt x="142" y="44"/>
                  </a:cubicBezTo>
                  <a:cubicBezTo>
                    <a:pt x="346" y="44"/>
                    <a:pt x="346" y="44"/>
                    <a:pt x="346" y="44"/>
                  </a:cubicBezTo>
                  <a:lnTo>
                    <a:pt x="346" y="248"/>
                  </a:lnTo>
                  <a:close/>
                  <a:moveTo>
                    <a:pt x="45" y="195"/>
                  </a:moveTo>
                  <a:lnTo>
                    <a:pt x="45" y="195"/>
                  </a:lnTo>
                  <a:cubicBezTo>
                    <a:pt x="0" y="195"/>
                    <a:pt x="0" y="195"/>
                    <a:pt x="0" y="195"/>
                  </a:cubicBezTo>
                  <a:cubicBezTo>
                    <a:pt x="0" y="346"/>
                    <a:pt x="0" y="346"/>
                    <a:pt x="0" y="346"/>
                  </a:cubicBezTo>
                  <a:cubicBezTo>
                    <a:pt x="0" y="372"/>
                    <a:pt x="18" y="399"/>
                    <a:pt x="45" y="399"/>
                  </a:cubicBezTo>
                  <a:cubicBezTo>
                    <a:pt x="196" y="399"/>
                    <a:pt x="196" y="399"/>
                    <a:pt x="196" y="399"/>
                  </a:cubicBezTo>
                  <a:cubicBezTo>
                    <a:pt x="196" y="346"/>
                    <a:pt x="196" y="346"/>
                    <a:pt x="196" y="346"/>
                  </a:cubicBezTo>
                  <a:cubicBezTo>
                    <a:pt x="45" y="346"/>
                    <a:pt x="45" y="346"/>
                    <a:pt x="45" y="346"/>
                  </a:cubicBezTo>
                  <a:lnTo>
                    <a:pt x="45"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69" name="Freeform 73"/>
            <p:cNvSpPr>
              <a:spLocks noChangeArrowheads="1"/>
            </p:cNvSpPr>
            <p:nvPr/>
          </p:nvSpPr>
          <p:spPr bwMode="auto">
            <a:xfrm>
              <a:off x="9620970" y="3724502"/>
              <a:ext cx="224610" cy="152828"/>
            </a:xfrm>
            <a:custGeom>
              <a:avLst/>
              <a:gdLst>
                <a:gd name="T0" fmla="*/ 372 w 427"/>
                <a:gd name="T1" fmla="*/ 53 h 293"/>
                <a:gd name="T2" fmla="*/ 372 w 427"/>
                <a:gd name="T3" fmla="*/ 53 h 293"/>
                <a:gd name="T4" fmla="*/ 107 w 427"/>
                <a:gd name="T5" fmla="*/ 53 h 293"/>
                <a:gd name="T6" fmla="*/ 107 w 427"/>
                <a:gd name="T7" fmla="*/ 0 h 293"/>
                <a:gd name="T8" fmla="*/ 0 w 427"/>
                <a:gd name="T9" fmla="*/ 89 h 293"/>
                <a:gd name="T10" fmla="*/ 107 w 427"/>
                <a:gd name="T11" fmla="*/ 177 h 293"/>
                <a:gd name="T12" fmla="*/ 107 w 427"/>
                <a:gd name="T13" fmla="*/ 124 h 293"/>
                <a:gd name="T14" fmla="*/ 354 w 427"/>
                <a:gd name="T15" fmla="*/ 124 h 293"/>
                <a:gd name="T16" fmla="*/ 354 w 427"/>
                <a:gd name="T17" fmla="*/ 221 h 293"/>
                <a:gd name="T18" fmla="*/ 27 w 427"/>
                <a:gd name="T19" fmla="*/ 221 h 293"/>
                <a:gd name="T20" fmla="*/ 27 w 427"/>
                <a:gd name="T21" fmla="*/ 292 h 293"/>
                <a:gd name="T22" fmla="*/ 372 w 427"/>
                <a:gd name="T23" fmla="*/ 292 h 293"/>
                <a:gd name="T24" fmla="*/ 426 w 427"/>
                <a:gd name="T25" fmla="*/ 248 h 293"/>
                <a:gd name="T26" fmla="*/ 426 w 427"/>
                <a:gd name="T27" fmla="*/ 97 h 293"/>
                <a:gd name="T28" fmla="*/ 372 w 427"/>
                <a:gd name="T29" fmla="*/ 5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7" h="293">
                  <a:moveTo>
                    <a:pt x="372" y="53"/>
                  </a:moveTo>
                  <a:lnTo>
                    <a:pt x="372" y="53"/>
                  </a:lnTo>
                  <a:cubicBezTo>
                    <a:pt x="107" y="53"/>
                    <a:pt x="107" y="53"/>
                    <a:pt x="107" y="53"/>
                  </a:cubicBezTo>
                  <a:cubicBezTo>
                    <a:pt x="107" y="0"/>
                    <a:pt x="107" y="0"/>
                    <a:pt x="107" y="0"/>
                  </a:cubicBezTo>
                  <a:cubicBezTo>
                    <a:pt x="0" y="89"/>
                    <a:pt x="0" y="89"/>
                    <a:pt x="0" y="89"/>
                  </a:cubicBezTo>
                  <a:cubicBezTo>
                    <a:pt x="107" y="177"/>
                    <a:pt x="107" y="177"/>
                    <a:pt x="107" y="177"/>
                  </a:cubicBezTo>
                  <a:cubicBezTo>
                    <a:pt x="107" y="124"/>
                    <a:pt x="107" y="124"/>
                    <a:pt x="107" y="124"/>
                  </a:cubicBezTo>
                  <a:cubicBezTo>
                    <a:pt x="354" y="124"/>
                    <a:pt x="354" y="124"/>
                    <a:pt x="354" y="124"/>
                  </a:cubicBezTo>
                  <a:cubicBezTo>
                    <a:pt x="354" y="221"/>
                    <a:pt x="354" y="221"/>
                    <a:pt x="354" y="221"/>
                  </a:cubicBezTo>
                  <a:cubicBezTo>
                    <a:pt x="27" y="221"/>
                    <a:pt x="27" y="221"/>
                    <a:pt x="27" y="221"/>
                  </a:cubicBezTo>
                  <a:cubicBezTo>
                    <a:pt x="27" y="292"/>
                    <a:pt x="27" y="292"/>
                    <a:pt x="27" y="292"/>
                  </a:cubicBezTo>
                  <a:cubicBezTo>
                    <a:pt x="372" y="292"/>
                    <a:pt x="372" y="292"/>
                    <a:pt x="372" y="292"/>
                  </a:cubicBezTo>
                  <a:cubicBezTo>
                    <a:pt x="399" y="292"/>
                    <a:pt x="426" y="274"/>
                    <a:pt x="426" y="248"/>
                  </a:cubicBezTo>
                  <a:cubicBezTo>
                    <a:pt x="426" y="97"/>
                    <a:pt x="426" y="97"/>
                    <a:pt x="426" y="97"/>
                  </a:cubicBezTo>
                  <a:cubicBezTo>
                    <a:pt x="426" y="71"/>
                    <a:pt x="399" y="53"/>
                    <a:pt x="372" y="5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0" name="Freeform 74"/>
            <p:cNvSpPr>
              <a:spLocks noChangeArrowheads="1"/>
            </p:cNvSpPr>
            <p:nvPr/>
          </p:nvSpPr>
          <p:spPr bwMode="auto">
            <a:xfrm>
              <a:off x="5463182" y="3154113"/>
              <a:ext cx="243136" cy="215349"/>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1" name="Freeform 75"/>
            <p:cNvSpPr>
              <a:spLocks noChangeArrowheads="1"/>
            </p:cNvSpPr>
            <p:nvPr/>
          </p:nvSpPr>
          <p:spPr bwMode="auto">
            <a:xfrm>
              <a:off x="1806893" y="2637742"/>
              <a:ext cx="261659" cy="210716"/>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2" name="Freeform 76"/>
            <p:cNvSpPr>
              <a:spLocks noChangeArrowheads="1"/>
            </p:cNvSpPr>
            <p:nvPr/>
          </p:nvSpPr>
          <p:spPr bwMode="auto">
            <a:xfrm>
              <a:off x="1862465" y="2093581"/>
              <a:ext cx="148197" cy="257030"/>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3" name="Freeform 77"/>
            <p:cNvSpPr>
              <a:spLocks noChangeArrowheads="1"/>
            </p:cNvSpPr>
            <p:nvPr/>
          </p:nvSpPr>
          <p:spPr bwMode="auto">
            <a:xfrm>
              <a:off x="9081440" y="3692084"/>
              <a:ext cx="261661" cy="219980"/>
            </a:xfrm>
            <a:custGeom>
              <a:avLst/>
              <a:gdLst>
                <a:gd name="T0" fmla="*/ 372 w 497"/>
                <a:gd name="T1" fmla="*/ 124 h 418"/>
                <a:gd name="T2" fmla="*/ 372 w 497"/>
                <a:gd name="T3" fmla="*/ 124 h 418"/>
                <a:gd name="T4" fmla="*/ 389 w 497"/>
                <a:gd name="T5" fmla="*/ 124 h 418"/>
                <a:gd name="T6" fmla="*/ 389 w 497"/>
                <a:gd name="T7" fmla="*/ 178 h 418"/>
                <a:gd name="T8" fmla="*/ 496 w 497"/>
                <a:gd name="T9" fmla="*/ 89 h 418"/>
                <a:gd name="T10" fmla="*/ 389 w 497"/>
                <a:gd name="T11" fmla="*/ 0 h 418"/>
                <a:gd name="T12" fmla="*/ 389 w 497"/>
                <a:gd name="T13" fmla="*/ 53 h 418"/>
                <a:gd name="T14" fmla="*/ 372 w 497"/>
                <a:gd name="T15" fmla="*/ 53 h 418"/>
                <a:gd name="T16" fmla="*/ 186 w 497"/>
                <a:gd name="T17" fmla="*/ 187 h 418"/>
                <a:gd name="T18" fmla="*/ 53 w 497"/>
                <a:gd name="T19" fmla="*/ 284 h 418"/>
                <a:gd name="T20" fmla="*/ 0 w 497"/>
                <a:gd name="T21" fmla="*/ 284 h 418"/>
                <a:gd name="T22" fmla="*/ 0 w 497"/>
                <a:gd name="T23" fmla="*/ 355 h 418"/>
                <a:gd name="T24" fmla="*/ 53 w 497"/>
                <a:gd name="T25" fmla="*/ 355 h 418"/>
                <a:gd name="T26" fmla="*/ 239 w 497"/>
                <a:gd name="T27" fmla="*/ 222 h 418"/>
                <a:gd name="T28" fmla="*/ 372 w 497"/>
                <a:gd name="T29" fmla="*/ 124 h 418"/>
                <a:gd name="T30" fmla="*/ 132 w 497"/>
                <a:gd name="T31" fmla="*/ 169 h 418"/>
                <a:gd name="T32" fmla="*/ 132 w 497"/>
                <a:gd name="T33" fmla="*/ 169 h 418"/>
                <a:gd name="T34" fmla="*/ 141 w 497"/>
                <a:gd name="T35" fmla="*/ 152 h 418"/>
                <a:gd name="T36" fmla="*/ 177 w 497"/>
                <a:gd name="T37" fmla="*/ 116 h 418"/>
                <a:gd name="T38" fmla="*/ 53 w 497"/>
                <a:gd name="T39" fmla="*/ 63 h 418"/>
                <a:gd name="T40" fmla="*/ 0 w 497"/>
                <a:gd name="T41" fmla="*/ 63 h 418"/>
                <a:gd name="T42" fmla="*/ 0 w 497"/>
                <a:gd name="T43" fmla="*/ 134 h 418"/>
                <a:gd name="T44" fmla="*/ 53 w 497"/>
                <a:gd name="T45" fmla="*/ 134 h 418"/>
                <a:gd name="T46" fmla="*/ 132 w 497"/>
                <a:gd name="T47" fmla="*/ 169 h 418"/>
                <a:gd name="T48" fmla="*/ 389 w 497"/>
                <a:gd name="T49" fmla="*/ 293 h 418"/>
                <a:gd name="T50" fmla="*/ 389 w 497"/>
                <a:gd name="T51" fmla="*/ 293 h 418"/>
                <a:gd name="T52" fmla="*/ 372 w 497"/>
                <a:gd name="T53" fmla="*/ 293 h 418"/>
                <a:gd name="T54" fmla="*/ 283 w 497"/>
                <a:gd name="T55" fmla="*/ 249 h 418"/>
                <a:gd name="T56" fmla="*/ 283 w 497"/>
                <a:gd name="T57" fmla="*/ 258 h 418"/>
                <a:gd name="T58" fmla="*/ 248 w 497"/>
                <a:gd name="T59" fmla="*/ 302 h 418"/>
                <a:gd name="T60" fmla="*/ 372 w 497"/>
                <a:gd name="T61" fmla="*/ 355 h 418"/>
                <a:gd name="T62" fmla="*/ 389 w 497"/>
                <a:gd name="T63" fmla="*/ 355 h 418"/>
                <a:gd name="T64" fmla="*/ 389 w 497"/>
                <a:gd name="T65" fmla="*/ 417 h 418"/>
                <a:gd name="T66" fmla="*/ 496 w 497"/>
                <a:gd name="T67" fmla="*/ 328 h 418"/>
                <a:gd name="T68" fmla="*/ 389 w 497"/>
                <a:gd name="T69" fmla="*/ 240 h 418"/>
                <a:gd name="T70" fmla="*/ 389 w 497"/>
                <a:gd name="T71" fmla="*/ 29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418">
                  <a:moveTo>
                    <a:pt x="372" y="124"/>
                  </a:moveTo>
                  <a:lnTo>
                    <a:pt x="372" y="124"/>
                  </a:lnTo>
                  <a:cubicBezTo>
                    <a:pt x="389" y="124"/>
                    <a:pt x="389" y="124"/>
                    <a:pt x="389" y="124"/>
                  </a:cubicBezTo>
                  <a:cubicBezTo>
                    <a:pt x="389" y="178"/>
                    <a:pt x="389" y="178"/>
                    <a:pt x="389" y="178"/>
                  </a:cubicBezTo>
                  <a:cubicBezTo>
                    <a:pt x="496" y="89"/>
                    <a:pt x="496" y="89"/>
                    <a:pt x="496" y="89"/>
                  </a:cubicBezTo>
                  <a:cubicBezTo>
                    <a:pt x="389" y="0"/>
                    <a:pt x="389" y="0"/>
                    <a:pt x="389" y="0"/>
                  </a:cubicBezTo>
                  <a:cubicBezTo>
                    <a:pt x="389" y="53"/>
                    <a:pt x="389" y="53"/>
                    <a:pt x="389" y="53"/>
                  </a:cubicBezTo>
                  <a:cubicBezTo>
                    <a:pt x="372" y="53"/>
                    <a:pt x="372" y="53"/>
                    <a:pt x="372" y="53"/>
                  </a:cubicBezTo>
                  <a:cubicBezTo>
                    <a:pt x="283" y="53"/>
                    <a:pt x="230" y="124"/>
                    <a:pt x="186" y="187"/>
                  </a:cubicBezTo>
                  <a:cubicBezTo>
                    <a:pt x="141" y="240"/>
                    <a:pt x="106" y="284"/>
                    <a:pt x="53" y="284"/>
                  </a:cubicBezTo>
                  <a:cubicBezTo>
                    <a:pt x="0" y="284"/>
                    <a:pt x="0" y="284"/>
                    <a:pt x="0" y="284"/>
                  </a:cubicBezTo>
                  <a:cubicBezTo>
                    <a:pt x="0" y="355"/>
                    <a:pt x="0" y="355"/>
                    <a:pt x="0" y="355"/>
                  </a:cubicBezTo>
                  <a:cubicBezTo>
                    <a:pt x="53" y="355"/>
                    <a:pt x="53" y="355"/>
                    <a:pt x="53" y="355"/>
                  </a:cubicBezTo>
                  <a:cubicBezTo>
                    <a:pt x="141" y="355"/>
                    <a:pt x="194" y="284"/>
                    <a:pt x="239" y="222"/>
                  </a:cubicBezTo>
                  <a:cubicBezTo>
                    <a:pt x="283" y="169"/>
                    <a:pt x="319" y="124"/>
                    <a:pt x="372" y="124"/>
                  </a:cubicBezTo>
                  <a:close/>
                  <a:moveTo>
                    <a:pt x="132" y="169"/>
                  </a:moveTo>
                  <a:lnTo>
                    <a:pt x="132" y="169"/>
                  </a:lnTo>
                  <a:cubicBezTo>
                    <a:pt x="132" y="160"/>
                    <a:pt x="141" y="160"/>
                    <a:pt x="141" y="152"/>
                  </a:cubicBezTo>
                  <a:cubicBezTo>
                    <a:pt x="150" y="143"/>
                    <a:pt x="167" y="124"/>
                    <a:pt x="177" y="116"/>
                  </a:cubicBezTo>
                  <a:cubicBezTo>
                    <a:pt x="141" y="80"/>
                    <a:pt x="106" y="63"/>
                    <a:pt x="53" y="63"/>
                  </a:cubicBezTo>
                  <a:cubicBezTo>
                    <a:pt x="0" y="63"/>
                    <a:pt x="0" y="63"/>
                    <a:pt x="0" y="63"/>
                  </a:cubicBezTo>
                  <a:cubicBezTo>
                    <a:pt x="0" y="134"/>
                    <a:pt x="0" y="134"/>
                    <a:pt x="0" y="134"/>
                  </a:cubicBezTo>
                  <a:cubicBezTo>
                    <a:pt x="53" y="134"/>
                    <a:pt x="53" y="134"/>
                    <a:pt x="53" y="134"/>
                  </a:cubicBezTo>
                  <a:cubicBezTo>
                    <a:pt x="79" y="134"/>
                    <a:pt x="106" y="143"/>
                    <a:pt x="132" y="169"/>
                  </a:cubicBezTo>
                  <a:close/>
                  <a:moveTo>
                    <a:pt x="389" y="293"/>
                  </a:moveTo>
                  <a:lnTo>
                    <a:pt x="389" y="293"/>
                  </a:lnTo>
                  <a:cubicBezTo>
                    <a:pt x="372" y="293"/>
                    <a:pt x="372" y="293"/>
                    <a:pt x="372" y="293"/>
                  </a:cubicBezTo>
                  <a:cubicBezTo>
                    <a:pt x="336" y="293"/>
                    <a:pt x="310" y="275"/>
                    <a:pt x="283" y="249"/>
                  </a:cubicBezTo>
                  <a:cubicBezTo>
                    <a:pt x="283" y="249"/>
                    <a:pt x="283" y="249"/>
                    <a:pt x="283" y="258"/>
                  </a:cubicBezTo>
                  <a:cubicBezTo>
                    <a:pt x="266" y="266"/>
                    <a:pt x="257" y="284"/>
                    <a:pt x="248" y="302"/>
                  </a:cubicBezTo>
                  <a:cubicBezTo>
                    <a:pt x="274" y="337"/>
                    <a:pt x="319" y="355"/>
                    <a:pt x="372" y="355"/>
                  </a:cubicBezTo>
                  <a:cubicBezTo>
                    <a:pt x="389" y="355"/>
                    <a:pt x="389" y="355"/>
                    <a:pt x="389" y="355"/>
                  </a:cubicBezTo>
                  <a:cubicBezTo>
                    <a:pt x="389" y="417"/>
                    <a:pt x="389" y="417"/>
                    <a:pt x="389" y="417"/>
                  </a:cubicBezTo>
                  <a:cubicBezTo>
                    <a:pt x="496" y="328"/>
                    <a:pt x="496" y="328"/>
                    <a:pt x="496" y="328"/>
                  </a:cubicBezTo>
                  <a:cubicBezTo>
                    <a:pt x="389" y="240"/>
                    <a:pt x="389" y="240"/>
                    <a:pt x="389" y="240"/>
                  </a:cubicBezTo>
                  <a:lnTo>
                    <a:pt x="389" y="29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4" name="Freeform 78"/>
            <p:cNvSpPr>
              <a:spLocks noChangeArrowheads="1"/>
            </p:cNvSpPr>
            <p:nvPr/>
          </p:nvSpPr>
          <p:spPr bwMode="auto">
            <a:xfrm>
              <a:off x="6523714" y="3158745"/>
              <a:ext cx="208402" cy="210718"/>
            </a:xfrm>
            <a:custGeom>
              <a:avLst/>
              <a:gdLst>
                <a:gd name="T0" fmla="*/ 381 w 399"/>
                <a:gd name="T1" fmla="*/ 336 h 400"/>
                <a:gd name="T2" fmla="*/ 381 w 399"/>
                <a:gd name="T3" fmla="*/ 336 h 400"/>
                <a:gd name="T4" fmla="*/ 292 w 399"/>
                <a:gd name="T5" fmla="*/ 239 h 400"/>
                <a:gd name="T6" fmla="*/ 310 w 399"/>
                <a:gd name="T7" fmla="*/ 159 h 400"/>
                <a:gd name="T8" fmla="*/ 151 w 399"/>
                <a:gd name="T9" fmla="*/ 0 h 400"/>
                <a:gd name="T10" fmla="*/ 0 w 399"/>
                <a:gd name="T11" fmla="*/ 151 h 400"/>
                <a:gd name="T12" fmla="*/ 160 w 399"/>
                <a:gd name="T13" fmla="*/ 310 h 400"/>
                <a:gd name="T14" fmla="*/ 230 w 399"/>
                <a:gd name="T15" fmla="*/ 292 h 400"/>
                <a:gd name="T16" fmla="*/ 328 w 399"/>
                <a:gd name="T17" fmla="*/ 390 h 400"/>
                <a:gd name="T18" fmla="*/ 363 w 399"/>
                <a:gd name="T19" fmla="*/ 390 h 400"/>
                <a:gd name="T20" fmla="*/ 389 w 399"/>
                <a:gd name="T21" fmla="*/ 364 h 400"/>
                <a:gd name="T22" fmla="*/ 381 w 399"/>
                <a:gd name="T23" fmla="*/ 336 h 400"/>
                <a:gd name="T24" fmla="*/ 44 w 399"/>
                <a:gd name="T25" fmla="*/ 151 h 400"/>
                <a:gd name="T26" fmla="*/ 44 w 399"/>
                <a:gd name="T27" fmla="*/ 151 h 400"/>
                <a:gd name="T28" fmla="*/ 151 w 399"/>
                <a:gd name="T29" fmla="*/ 44 h 400"/>
                <a:gd name="T30" fmla="*/ 266 w 399"/>
                <a:gd name="T31" fmla="*/ 159 h 400"/>
                <a:gd name="T32" fmla="*/ 160 w 399"/>
                <a:gd name="T33" fmla="*/ 266 h 400"/>
                <a:gd name="T34" fmla="*/ 44 w 399"/>
                <a:gd name="T35" fmla="*/ 15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9" h="400">
                  <a:moveTo>
                    <a:pt x="381" y="336"/>
                  </a:moveTo>
                  <a:lnTo>
                    <a:pt x="381" y="336"/>
                  </a:lnTo>
                  <a:cubicBezTo>
                    <a:pt x="292" y="239"/>
                    <a:pt x="292" y="239"/>
                    <a:pt x="292" y="239"/>
                  </a:cubicBezTo>
                  <a:cubicBezTo>
                    <a:pt x="301" y="212"/>
                    <a:pt x="310" y="186"/>
                    <a:pt x="310" y="159"/>
                  </a:cubicBezTo>
                  <a:cubicBezTo>
                    <a:pt x="310" y="71"/>
                    <a:pt x="239" y="0"/>
                    <a:pt x="151" y="0"/>
                  </a:cubicBezTo>
                  <a:cubicBezTo>
                    <a:pt x="70" y="0"/>
                    <a:pt x="0" y="71"/>
                    <a:pt x="0" y="151"/>
                  </a:cubicBezTo>
                  <a:cubicBezTo>
                    <a:pt x="0" y="239"/>
                    <a:pt x="70" y="310"/>
                    <a:pt x="160" y="310"/>
                  </a:cubicBezTo>
                  <a:cubicBezTo>
                    <a:pt x="186" y="310"/>
                    <a:pt x="213" y="302"/>
                    <a:pt x="230" y="292"/>
                  </a:cubicBezTo>
                  <a:cubicBezTo>
                    <a:pt x="328" y="390"/>
                    <a:pt x="328" y="390"/>
                    <a:pt x="328" y="390"/>
                  </a:cubicBezTo>
                  <a:cubicBezTo>
                    <a:pt x="336" y="399"/>
                    <a:pt x="354" y="399"/>
                    <a:pt x="363" y="390"/>
                  </a:cubicBezTo>
                  <a:cubicBezTo>
                    <a:pt x="389" y="364"/>
                    <a:pt x="389" y="364"/>
                    <a:pt x="389" y="364"/>
                  </a:cubicBezTo>
                  <a:cubicBezTo>
                    <a:pt x="398" y="355"/>
                    <a:pt x="389" y="346"/>
                    <a:pt x="381" y="336"/>
                  </a:cubicBezTo>
                  <a:close/>
                  <a:moveTo>
                    <a:pt x="44" y="151"/>
                  </a:moveTo>
                  <a:lnTo>
                    <a:pt x="44" y="151"/>
                  </a:lnTo>
                  <a:cubicBezTo>
                    <a:pt x="44" y="98"/>
                    <a:pt x="98" y="44"/>
                    <a:pt x="151" y="44"/>
                  </a:cubicBezTo>
                  <a:cubicBezTo>
                    <a:pt x="213" y="44"/>
                    <a:pt x="266" y="98"/>
                    <a:pt x="266" y="159"/>
                  </a:cubicBezTo>
                  <a:cubicBezTo>
                    <a:pt x="266" y="221"/>
                    <a:pt x="213" y="266"/>
                    <a:pt x="160" y="266"/>
                  </a:cubicBezTo>
                  <a:cubicBezTo>
                    <a:pt x="98" y="266"/>
                    <a:pt x="44" y="212"/>
                    <a:pt x="44" y="15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5" name="Freeform 79"/>
            <p:cNvSpPr>
              <a:spLocks noChangeArrowheads="1"/>
            </p:cNvSpPr>
            <p:nvPr/>
          </p:nvSpPr>
          <p:spPr bwMode="auto">
            <a:xfrm>
              <a:off x="8063572" y="4698602"/>
              <a:ext cx="252397" cy="252397"/>
            </a:xfrm>
            <a:custGeom>
              <a:avLst/>
              <a:gdLst>
                <a:gd name="T0" fmla="*/ 239 w 479"/>
                <a:gd name="T1" fmla="*/ 0 h 479"/>
                <a:gd name="T2" fmla="*/ 239 w 479"/>
                <a:gd name="T3" fmla="*/ 0 h 479"/>
                <a:gd name="T4" fmla="*/ 0 w 479"/>
                <a:gd name="T5" fmla="*/ 239 h 479"/>
                <a:gd name="T6" fmla="*/ 239 w 479"/>
                <a:gd name="T7" fmla="*/ 478 h 479"/>
                <a:gd name="T8" fmla="*/ 478 w 479"/>
                <a:gd name="T9" fmla="*/ 239 h 479"/>
                <a:gd name="T10" fmla="*/ 239 w 479"/>
                <a:gd name="T11" fmla="*/ 0 h 479"/>
                <a:gd name="T12" fmla="*/ 443 w 479"/>
                <a:gd name="T13" fmla="*/ 239 h 479"/>
                <a:gd name="T14" fmla="*/ 443 w 479"/>
                <a:gd name="T15" fmla="*/ 239 h 479"/>
                <a:gd name="T16" fmla="*/ 399 w 479"/>
                <a:gd name="T17" fmla="*/ 363 h 479"/>
                <a:gd name="T18" fmla="*/ 390 w 479"/>
                <a:gd name="T19" fmla="*/ 328 h 479"/>
                <a:gd name="T20" fmla="*/ 399 w 479"/>
                <a:gd name="T21" fmla="*/ 257 h 479"/>
                <a:gd name="T22" fmla="*/ 372 w 479"/>
                <a:gd name="T23" fmla="*/ 204 h 479"/>
                <a:gd name="T24" fmla="*/ 319 w 479"/>
                <a:gd name="T25" fmla="*/ 178 h 479"/>
                <a:gd name="T26" fmla="*/ 346 w 479"/>
                <a:gd name="T27" fmla="*/ 88 h 479"/>
                <a:gd name="T28" fmla="*/ 293 w 479"/>
                <a:gd name="T29" fmla="*/ 62 h 479"/>
                <a:gd name="T30" fmla="*/ 301 w 479"/>
                <a:gd name="T31" fmla="*/ 53 h 479"/>
                <a:gd name="T32" fmla="*/ 443 w 479"/>
                <a:gd name="T33" fmla="*/ 239 h 479"/>
                <a:gd name="T34" fmla="*/ 212 w 479"/>
                <a:gd name="T35" fmla="*/ 44 h 479"/>
                <a:gd name="T36" fmla="*/ 212 w 479"/>
                <a:gd name="T37" fmla="*/ 44 h 479"/>
                <a:gd name="T38" fmla="*/ 186 w 479"/>
                <a:gd name="T39" fmla="*/ 62 h 479"/>
                <a:gd name="T40" fmla="*/ 150 w 479"/>
                <a:gd name="T41" fmla="*/ 88 h 479"/>
                <a:gd name="T42" fmla="*/ 115 w 479"/>
                <a:gd name="T43" fmla="*/ 133 h 479"/>
                <a:gd name="T44" fmla="*/ 133 w 479"/>
                <a:gd name="T45" fmla="*/ 159 h 479"/>
                <a:gd name="T46" fmla="*/ 177 w 479"/>
                <a:gd name="T47" fmla="*/ 159 h 479"/>
                <a:gd name="T48" fmla="*/ 248 w 479"/>
                <a:gd name="T49" fmla="*/ 239 h 479"/>
                <a:gd name="T50" fmla="*/ 186 w 479"/>
                <a:gd name="T51" fmla="*/ 292 h 479"/>
                <a:gd name="T52" fmla="*/ 177 w 479"/>
                <a:gd name="T53" fmla="*/ 337 h 479"/>
                <a:gd name="T54" fmla="*/ 177 w 479"/>
                <a:gd name="T55" fmla="*/ 390 h 479"/>
                <a:gd name="T56" fmla="*/ 133 w 479"/>
                <a:gd name="T57" fmla="*/ 345 h 479"/>
                <a:gd name="T58" fmla="*/ 124 w 479"/>
                <a:gd name="T59" fmla="*/ 284 h 479"/>
                <a:gd name="T60" fmla="*/ 88 w 479"/>
                <a:gd name="T61" fmla="*/ 239 h 479"/>
                <a:gd name="T62" fmla="*/ 106 w 479"/>
                <a:gd name="T63" fmla="*/ 186 h 479"/>
                <a:gd name="T64" fmla="*/ 53 w 479"/>
                <a:gd name="T65" fmla="*/ 169 h 479"/>
                <a:gd name="T66" fmla="*/ 212 w 479"/>
                <a:gd name="T67" fmla="*/ 44 h 479"/>
                <a:gd name="T68" fmla="*/ 177 w 479"/>
                <a:gd name="T69" fmla="*/ 434 h 479"/>
                <a:gd name="T70" fmla="*/ 177 w 479"/>
                <a:gd name="T71" fmla="*/ 434 h 479"/>
                <a:gd name="T72" fmla="*/ 204 w 479"/>
                <a:gd name="T73" fmla="*/ 416 h 479"/>
                <a:gd name="T74" fmla="*/ 239 w 479"/>
                <a:gd name="T75" fmla="*/ 407 h 479"/>
                <a:gd name="T76" fmla="*/ 293 w 479"/>
                <a:gd name="T77" fmla="*/ 390 h 479"/>
                <a:gd name="T78" fmla="*/ 354 w 479"/>
                <a:gd name="T79" fmla="*/ 407 h 479"/>
                <a:gd name="T80" fmla="*/ 239 w 479"/>
                <a:gd name="T81" fmla="*/ 443 h 479"/>
                <a:gd name="T82" fmla="*/ 177 w 479"/>
                <a:gd name="T83" fmla="*/ 43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6" name="Freeform 80"/>
            <p:cNvSpPr>
              <a:spLocks noChangeArrowheads="1"/>
            </p:cNvSpPr>
            <p:nvPr/>
          </p:nvSpPr>
          <p:spPr bwMode="auto">
            <a:xfrm>
              <a:off x="8579944" y="4744913"/>
              <a:ext cx="261661" cy="159773"/>
            </a:xfrm>
            <a:custGeom>
              <a:avLst/>
              <a:gdLst>
                <a:gd name="T0" fmla="*/ 462 w 498"/>
                <a:gd name="T1" fmla="*/ 0 h 303"/>
                <a:gd name="T2" fmla="*/ 0 w 498"/>
                <a:gd name="T3" fmla="*/ 36 h 303"/>
                <a:gd name="T4" fmla="*/ 36 w 498"/>
                <a:gd name="T5" fmla="*/ 302 h 303"/>
                <a:gd name="T6" fmla="*/ 497 w 498"/>
                <a:gd name="T7" fmla="*/ 266 h 303"/>
                <a:gd name="T8" fmla="*/ 462 w 498"/>
                <a:gd name="T9" fmla="*/ 0 h 303"/>
                <a:gd name="T10" fmla="*/ 275 w 498"/>
                <a:gd name="T11" fmla="*/ 54 h 303"/>
                <a:gd name="T12" fmla="*/ 319 w 498"/>
                <a:gd name="T13" fmla="*/ 107 h 303"/>
                <a:gd name="T14" fmla="*/ 275 w 498"/>
                <a:gd name="T15" fmla="*/ 54 h 303"/>
                <a:gd name="T16" fmla="*/ 346 w 498"/>
                <a:gd name="T17" fmla="*/ 125 h 303"/>
                <a:gd name="T18" fmla="*/ 302 w 498"/>
                <a:gd name="T19" fmla="*/ 178 h 303"/>
                <a:gd name="T20" fmla="*/ 346 w 498"/>
                <a:gd name="T21" fmla="*/ 125 h 303"/>
                <a:gd name="T22" fmla="*/ 195 w 498"/>
                <a:gd name="T23" fmla="*/ 54 h 303"/>
                <a:gd name="T24" fmla="*/ 249 w 498"/>
                <a:gd name="T25" fmla="*/ 107 h 303"/>
                <a:gd name="T26" fmla="*/ 195 w 498"/>
                <a:gd name="T27" fmla="*/ 54 h 303"/>
                <a:gd name="T28" fmla="*/ 275 w 498"/>
                <a:gd name="T29" fmla="*/ 125 h 303"/>
                <a:gd name="T30" fmla="*/ 222 w 498"/>
                <a:gd name="T31" fmla="*/ 178 h 303"/>
                <a:gd name="T32" fmla="*/ 275 w 498"/>
                <a:gd name="T33" fmla="*/ 125 h 303"/>
                <a:gd name="T34" fmla="*/ 124 w 498"/>
                <a:gd name="T35" fmla="*/ 54 h 303"/>
                <a:gd name="T36" fmla="*/ 178 w 498"/>
                <a:gd name="T37" fmla="*/ 107 h 303"/>
                <a:gd name="T38" fmla="*/ 124 w 498"/>
                <a:gd name="T39" fmla="*/ 54 h 303"/>
                <a:gd name="T40" fmla="*/ 195 w 498"/>
                <a:gd name="T41" fmla="*/ 125 h 303"/>
                <a:gd name="T42" fmla="*/ 151 w 498"/>
                <a:gd name="T43" fmla="*/ 178 h 303"/>
                <a:gd name="T44" fmla="*/ 195 w 498"/>
                <a:gd name="T45" fmla="*/ 125 h 303"/>
                <a:gd name="T46" fmla="*/ 54 w 498"/>
                <a:gd name="T47" fmla="*/ 54 h 303"/>
                <a:gd name="T48" fmla="*/ 98 w 498"/>
                <a:gd name="T49" fmla="*/ 107 h 303"/>
                <a:gd name="T50" fmla="*/ 54 w 498"/>
                <a:gd name="T51" fmla="*/ 54 h 303"/>
                <a:gd name="T52" fmla="*/ 124 w 498"/>
                <a:gd name="T53" fmla="*/ 125 h 303"/>
                <a:gd name="T54" fmla="*/ 71 w 498"/>
                <a:gd name="T55" fmla="*/ 178 h 303"/>
                <a:gd name="T56" fmla="*/ 124 w 498"/>
                <a:gd name="T57" fmla="*/ 125 h 303"/>
                <a:gd name="T58" fmla="*/ 98 w 498"/>
                <a:gd name="T59" fmla="*/ 249 h 303"/>
                <a:gd name="T60" fmla="*/ 54 w 498"/>
                <a:gd name="T61" fmla="*/ 204 h 303"/>
                <a:gd name="T62" fmla="*/ 98 w 498"/>
                <a:gd name="T63" fmla="*/ 249 h 303"/>
                <a:gd name="T64" fmla="*/ 372 w 498"/>
                <a:gd name="T65" fmla="*/ 249 h 303"/>
                <a:gd name="T66" fmla="*/ 124 w 498"/>
                <a:gd name="T67" fmla="*/ 204 h 303"/>
                <a:gd name="T68" fmla="*/ 372 w 498"/>
                <a:gd name="T69" fmla="*/ 249 h 303"/>
                <a:gd name="T70" fmla="*/ 443 w 498"/>
                <a:gd name="T71" fmla="*/ 249 h 303"/>
                <a:gd name="T72" fmla="*/ 399 w 498"/>
                <a:gd name="T73" fmla="*/ 204 h 303"/>
                <a:gd name="T74" fmla="*/ 443 w 498"/>
                <a:gd name="T75" fmla="*/ 249 h 303"/>
                <a:gd name="T76" fmla="*/ 372 w 498"/>
                <a:gd name="T77" fmla="*/ 178 h 303"/>
                <a:gd name="T78" fmla="*/ 425 w 498"/>
                <a:gd name="T79" fmla="*/ 125 h 303"/>
                <a:gd name="T80" fmla="*/ 372 w 498"/>
                <a:gd name="T81" fmla="*/ 178 h 303"/>
                <a:gd name="T82" fmla="*/ 443 w 498"/>
                <a:gd name="T83" fmla="*/ 107 h 303"/>
                <a:gd name="T84" fmla="*/ 346 w 498"/>
                <a:gd name="T85" fmla="*/ 54 h 303"/>
                <a:gd name="T86" fmla="*/ 443 w 498"/>
                <a:gd name="T87" fmla="*/ 107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8" h="303">
                  <a:moveTo>
                    <a:pt x="462" y="0"/>
                  </a:moveTo>
                  <a:lnTo>
                    <a:pt x="462" y="0"/>
                  </a:lnTo>
                  <a:cubicBezTo>
                    <a:pt x="36" y="0"/>
                    <a:pt x="36" y="0"/>
                    <a:pt x="36" y="0"/>
                  </a:cubicBezTo>
                  <a:cubicBezTo>
                    <a:pt x="18" y="0"/>
                    <a:pt x="0" y="18"/>
                    <a:pt x="0" y="36"/>
                  </a:cubicBezTo>
                  <a:cubicBezTo>
                    <a:pt x="0" y="266"/>
                    <a:pt x="0" y="266"/>
                    <a:pt x="0" y="266"/>
                  </a:cubicBezTo>
                  <a:cubicBezTo>
                    <a:pt x="0" y="284"/>
                    <a:pt x="18" y="302"/>
                    <a:pt x="36" y="302"/>
                  </a:cubicBezTo>
                  <a:cubicBezTo>
                    <a:pt x="462" y="302"/>
                    <a:pt x="462" y="302"/>
                    <a:pt x="462" y="302"/>
                  </a:cubicBezTo>
                  <a:cubicBezTo>
                    <a:pt x="479" y="302"/>
                    <a:pt x="497" y="284"/>
                    <a:pt x="497" y="266"/>
                  </a:cubicBezTo>
                  <a:cubicBezTo>
                    <a:pt x="497" y="36"/>
                    <a:pt x="497" y="36"/>
                    <a:pt x="497" y="36"/>
                  </a:cubicBezTo>
                  <a:cubicBezTo>
                    <a:pt x="497" y="18"/>
                    <a:pt x="479" y="0"/>
                    <a:pt x="462" y="0"/>
                  </a:cubicBezTo>
                  <a:close/>
                  <a:moveTo>
                    <a:pt x="275" y="54"/>
                  </a:moveTo>
                  <a:lnTo>
                    <a:pt x="275" y="54"/>
                  </a:lnTo>
                  <a:cubicBezTo>
                    <a:pt x="319" y="54"/>
                    <a:pt x="319" y="54"/>
                    <a:pt x="319" y="54"/>
                  </a:cubicBezTo>
                  <a:cubicBezTo>
                    <a:pt x="319" y="107"/>
                    <a:pt x="319" y="107"/>
                    <a:pt x="319" y="107"/>
                  </a:cubicBezTo>
                  <a:cubicBezTo>
                    <a:pt x="275" y="107"/>
                    <a:pt x="275" y="107"/>
                    <a:pt x="275" y="107"/>
                  </a:cubicBezTo>
                  <a:lnTo>
                    <a:pt x="275" y="54"/>
                  </a:lnTo>
                  <a:close/>
                  <a:moveTo>
                    <a:pt x="346" y="125"/>
                  </a:moveTo>
                  <a:lnTo>
                    <a:pt x="346" y="125"/>
                  </a:lnTo>
                  <a:cubicBezTo>
                    <a:pt x="346" y="178"/>
                    <a:pt x="346" y="178"/>
                    <a:pt x="346" y="178"/>
                  </a:cubicBezTo>
                  <a:cubicBezTo>
                    <a:pt x="302" y="178"/>
                    <a:pt x="302" y="178"/>
                    <a:pt x="302" y="178"/>
                  </a:cubicBezTo>
                  <a:cubicBezTo>
                    <a:pt x="302" y="125"/>
                    <a:pt x="302" y="125"/>
                    <a:pt x="302" y="125"/>
                  </a:cubicBezTo>
                  <a:lnTo>
                    <a:pt x="346" y="125"/>
                  </a:lnTo>
                  <a:close/>
                  <a:moveTo>
                    <a:pt x="195" y="54"/>
                  </a:moveTo>
                  <a:lnTo>
                    <a:pt x="195" y="54"/>
                  </a:lnTo>
                  <a:cubicBezTo>
                    <a:pt x="249" y="54"/>
                    <a:pt x="249" y="54"/>
                    <a:pt x="249" y="54"/>
                  </a:cubicBezTo>
                  <a:cubicBezTo>
                    <a:pt x="249" y="107"/>
                    <a:pt x="249" y="107"/>
                    <a:pt x="249" y="107"/>
                  </a:cubicBezTo>
                  <a:cubicBezTo>
                    <a:pt x="195" y="107"/>
                    <a:pt x="195" y="107"/>
                    <a:pt x="195" y="107"/>
                  </a:cubicBezTo>
                  <a:lnTo>
                    <a:pt x="195" y="54"/>
                  </a:lnTo>
                  <a:close/>
                  <a:moveTo>
                    <a:pt x="275" y="125"/>
                  </a:moveTo>
                  <a:lnTo>
                    <a:pt x="275" y="125"/>
                  </a:lnTo>
                  <a:cubicBezTo>
                    <a:pt x="275" y="178"/>
                    <a:pt x="275" y="178"/>
                    <a:pt x="275" y="178"/>
                  </a:cubicBezTo>
                  <a:cubicBezTo>
                    <a:pt x="222" y="178"/>
                    <a:pt x="222" y="178"/>
                    <a:pt x="222" y="178"/>
                  </a:cubicBezTo>
                  <a:cubicBezTo>
                    <a:pt x="222" y="125"/>
                    <a:pt x="222" y="125"/>
                    <a:pt x="222" y="125"/>
                  </a:cubicBezTo>
                  <a:lnTo>
                    <a:pt x="275" y="125"/>
                  </a:lnTo>
                  <a:close/>
                  <a:moveTo>
                    <a:pt x="124" y="54"/>
                  </a:moveTo>
                  <a:lnTo>
                    <a:pt x="124" y="54"/>
                  </a:lnTo>
                  <a:cubicBezTo>
                    <a:pt x="178" y="54"/>
                    <a:pt x="178" y="54"/>
                    <a:pt x="178" y="54"/>
                  </a:cubicBezTo>
                  <a:cubicBezTo>
                    <a:pt x="178" y="107"/>
                    <a:pt x="178" y="107"/>
                    <a:pt x="178" y="107"/>
                  </a:cubicBezTo>
                  <a:cubicBezTo>
                    <a:pt x="124" y="107"/>
                    <a:pt x="124" y="107"/>
                    <a:pt x="124" y="107"/>
                  </a:cubicBezTo>
                  <a:lnTo>
                    <a:pt x="124" y="54"/>
                  </a:lnTo>
                  <a:close/>
                  <a:moveTo>
                    <a:pt x="195" y="125"/>
                  </a:moveTo>
                  <a:lnTo>
                    <a:pt x="195" y="125"/>
                  </a:lnTo>
                  <a:cubicBezTo>
                    <a:pt x="195" y="178"/>
                    <a:pt x="195" y="178"/>
                    <a:pt x="195" y="178"/>
                  </a:cubicBezTo>
                  <a:cubicBezTo>
                    <a:pt x="151" y="178"/>
                    <a:pt x="151" y="178"/>
                    <a:pt x="151" y="178"/>
                  </a:cubicBezTo>
                  <a:cubicBezTo>
                    <a:pt x="151" y="125"/>
                    <a:pt x="151" y="125"/>
                    <a:pt x="151" y="125"/>
                  </a:cubicBezTo>
                  <a:lnTo>
                    <a:pt x="195" y="125"/>
                  </a:lnTo>
                  <a:close/>
                  <a:moveTo>
                    <a:pt x="54" y="54"/>
                  </a:moveTo>
                  <a:lnTo>
                    <a:pt x="54" y="54"/>
                  </a:lnTo>
                  <a:cubicBezTo>
                    <a:pt x="98" y="54"/>
                    <a:pt x="98" y="54"/>
                    <a:pt x="98" y="54"/>
                  </a:cubicBezTo>
                  <a:cubicBezTo>
                    <a:pt x="98" y="107"/>
                    <a:pt x="98" y="107"/>
                    <a:pt x="98" y="107"/>
                  </a:cubicBezTo>
                  <a:cubicBezTo>
                    <a:pt x="54" y="107"/>
                    <a:pt x="54" y="107"/>
                    <a:pt x="54" y="107"/>
                  </a:cubicBezTo>
                  <a:lnTo>
                    <a:pt x="54" y="54"/>
                  </a:lnTo>
                  <a:close/>
                  <a:moveTo>
                    <a:pt x="124" y="125"/>
                  </a:moveTo>
                  <a:lnTo>
                    <a:pt x="124" y="125"/>
                  </a:lnTo>
                  <a:cubicBezTo>
                    <a:pt x="124" y="178"/>
                    <a:pt x="124" y="178"/>
                    <a:pt x="124" y="178"/>
                  </a:cubicBezTo>
                  <a:cubicBezTo>
                    <a:pt x="71" y="178"/>
                    <a:pt x="71" y="178"/>
                    <a:pt x="71" y="178"/>
                  </a:cubicBezTo>
                  <a:cubicBezTo>
                    <a:pt x="71" y="125"/>
                    <a:pt x="71" y="125"/>
                    <a:pt x="71" y="125"/>
                  </a:cubicBezTo>
                  <a:lnTo>
                    <a:pt x="124" y="125"/>
                  </a:lnTo>
                  <a:close/>
                  <a:moveTo>
                    <a:pt x="98" y="249"/>
                  </a:moveTo>
                  <a:lnTo>
                    <a:pt x="98" y="249"/>
                  </a:lnTo>
                  <a:cubicBezTo>
                    <a:pt x="54" y="249"/>
                    <a:pt x="54" y="249"/>
                    <a:pt x="54" y="249"/>
                  </a:cubicBezTo>
                  <a:cubicBezTo>
                    <a:pt x="54" y="204"/>
                    <a:pt x="54" y="204"/>
                    <a:pt x="54" y="204"/>
                  </a:cubicBezTo>
                  <a:cubicBezTo>
                    <a:pt x="98" y="204"/>
                    <a:pt x="98" y="204"/>
                    <a:pt x="98" y="204"/>
                  </a:cubicBezTo>
                  <a:lnTo>
                    <a:pt x="98" y="249"/>
                  </a:lnTo>
                  <a:close/>
                  <a:moveTo>
                    <a:pt x="372" y="249"/>
                  </a:moveTo>
                  <a:lnTo>
                    <a:pt x="372" y="249"/>
                  </a:lnTo>
                  <a:cubicBezTo>
                    <a:pt x="124" y="249"/>
                    <a:pt x="124" y="249"/>
                    <a:pt x="124" y="249"/>
                  </a:cubicBezTo>
                  <a:cubicBezTo>
                    <a:pt x="124" y="204"/>
                    <a:pt x="124" y="204"/>
                    <a:pt x="124" y="204"/>
                  </a:cubicBezTo>
                  <a:cubicBezTo>
                    <a:pt x="372" y="204"/>
                    <a:pt x="372" y="204"/>
                    <a:pt x="372" y="204"/>
                  </a:cubicBezTo>
                  <a:lnTo>
                    <a:pt x="372" y="249"/>
                  </a:lnTo>
                  <a:close/>
                  <a:moveTo>
                    <a:pt x="443" y="249"/>
                  </a:moveTo>
                  <a:lnTo>
                    <a:pt x="443" y="249"/>
                  </a:lnTo>
                  <a:cubicBezTo>
                    <a:pt x="399" y="249"/>
                    <a:pt x="399" y="249"/>
                    <a:pt x="399" y="249"/>
                  </a:cubicBezTo>
                  <a:cubicBezTo>
                    <a:pt x="399" y="204"/>
                    <a:pt x="399" y="204"/>
                    <a:pt x="399" y="204"/>
                  </a:cubicBezTo>
                  <a:cubicBezTo>
                    <a:pt x="443" y="204"/>
                    <a:pt x="443" y="204"/>
                    <a:pt x="443" y="204"/>
                  </a:cubicBezTo>
                  <a:lnTo>
                    <a:pt x="443" y="249"/>
                  </a:lnTo>
                  <a:close/>
                  <a:moveTo>
                    <a:pt x="372" y="178"/>
                  </a:moveTo>
                  <a:lnTo>
                    <a:pt x="372" y="178"/>
                  </a:lnTo>
                  <a:cubicBezTo>
                    <a:pt x="372" y="125"/>
                    <a:pt x="372" y="125"/>
                    <a:pt x="372" y="125"/>
                  </a:cubicBezTo>
                  <a:cubicBezTo>
                    <a:pt x="425" y="125"/>
                    <a:pt x="425" y="125"/>
                    <a:pt x="425" y="125"/>
                  </a:cubicBezTo>
                  <a:cubicBezTo>
                    <a:pt x="425" y="178"/>
                    <a:pt x="425" y="178"/>
                    <a:pt x="425" y="178"/>
                  </a:cubicBezTo>
                  <a:lnTo>
                    <a:pt x="372" y="178"/>
                  </a:lnTo>
                  <a:close/>
                  <a:moveTo>
                    <a:pt x="443" y="107"/>
                  </a:moveTo>
                  <a:lnTo>
                    <a:pt x="443" y="107"/>
                  </a:lnTo>
                  <a:cubicBezTo>
                    <a:pt x="346" y="107"/>
                    <a:pt x="346" y="107"/>
                    <a:pt x="346" y="107"/>
                  </a:cubicBezTo>
                  <a:cubicBezTo>
                    <a:pt x="346" y="54"/>
                    <a:pt x="346" y="54"/>
                    <a:pt x="346" y="54"/>
                  </a:cubicBezTo>
                  <a:cubicBezTo>
                    <a:pt x="443" y="54"/>
                    <a:pt x="443" y="54"/>
                    <a:pt x="443" y="54"/>
                  </a:cubicBezTo>
                  <a:lnTo>
                    <a:pt x="443" y="10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7" name="Freeform 81"/>
            <p:cNvSpPr>
              <a:spLocks noChangeArrowheads="1"/>
            </p:cNvSpPr>
            <p:nvPr/>
          </p:nvSpPr>
          <p:spPr bwMode="auto">
            <a:xfrm>
              <a:off x="1285887" y="5242761"/>
              <a:ext cx="261661" cy="210718"/>
            </a:xfrm>
            <a:custGeom>
              <a:avLst/>
              <a:gdLst>
                <a:gd name="T0" fmla="*/ 442 w 497"/>
                <a:gd name="T1" fmla="*/ 0 h 401"/>
                <a:gd name="T2" fmla="*/ 442 w 497"/>
                <a:gd name="T3" fmla="*/ 0 h 401"/>
                <a:gd name="T4" fmla="*/ 53 w 497"/>
                <a:gd name="T5" fmla="*/ 0 h 401"/>
                <a:gd name="T6" fmla="*/ 0 w 497"/>
                <a:gd name="T7" fmla="*/ 45 h 401"/>
                <a:gd name="T8" fmla="*/ 0 w 497"/>
                <a:gd name="T9" fmla="*/ 347 h 401"/>
                <a:gd name="T10" fmla="*/ 53 w 497"/>
                <a:gd name="T11" fmla="*/ 400 h 401"/>
                <a:gd name="T12" fmla="*/ 442 w 497"/>
                <a:gd name="T13" fmla="*/ 400 h 401"/>
                <a:gd name="T14" fmla="*/ 496 w 497"/>
                <a:gd name="T15" fmla="*/ 347 h 401"/>
                <a:gd name="T16" fmla="*/ 496 w 497"/>
                <a:gd name="T17" fmla="*/ 45 h 401"/>
                <a:gd name="T18" fmla="*/ 442 w 497"/>
                <a:gd name="T19" fmla="*/ 0 h 401"/>
                <a:gd name="T20" fmla="*/ 114 w 497"/>
                <a:gd name="T21" fmla="*/ 45 h 401"/>
                <a:gd name="T22" fmla="*/ 114 w 497"/>
                <a:gd name="T23" fmla="*/ 45 h 401"/>
                <a:gd name="T24" fmla="*/ 132 w 497"/>
                <a:gd name="T25" fmla="*/ 63 h 401"/>
                <a:gd name="T26" fmla="*/ 114 w 497"/>
                <a:gd name="T27" fmla="*/ 80 h 401"/>
                <a:gd name="T28" fmla="*/ 97 w 497"/>
                <a:gd name="T29" fmla="*/ 63 h 401"/>
                <a:gd name="T30" fmla="*/ 114 w 497"/>
                <a:gd name="T31" fmla="*/ 45 h 401"/>
                <a:gd name="T32" fmla="*/ 44 w 497"/>
                <a:gd name="T33" fmla="*/ 63 h 401"/>
                <a:gd name="T34" fmla="*/ 44 w 497"/>
                <a:gd name="T35" fmla="*/ 63 h 401"/>
                <a:gd name="T36" fmla="*/ 61 w 497"/>
                <a:gd name="T37" fmla="*/ 45 h 401"/>
                <a:gd name="T38" fmla="*/ 79 w 497"/>
                <a:gd name="T39" fmla="*/ 63 h 401"/>
                <a:gd name="T40" fmla="*/ 61 w 497"/>
                <a:gd name="T41" fmla="*/ 80 h 401"/>
                <a:gd name="T42" fmla="*/ 44 w 497"/>
                <a:gd name="T43" fmla="*/ 63 h 401"/>
                <a:gd name="T44" fmla="*/ 442 w 497"/>
                <a:gd name="T45" fmla="*/ 347 h 401"/>
                <a:gd name="T46" fmla="*/ 442 w 497"/>
                <a:gd name="T47" fmla="*/ 347 h 401"/>
                <a:gd name="T48" fmla="*/ 44 w 497"/>
                <a:gd name="T49" fmla="*/ 347 h 401"/>
                <a:gd name="T50" fmla="*/ 44 w 497"/>
                <a:gd name="T51" fmla="*/ 116 h 401"/>
                <a:gd name="T52" fmla="*/ 442 w 497"/>
                <a:gd name="T53" fmla="*/ 116 h 401"/>
                <a:gd name="T54" fmla="*/ 442 w 497"/>
                <a:gd name="T55" fmla="*/ 347 h 401"/>
                <a:gd name="T56" fmla="*/ 442 w 497"/>
                <a:gd name="T57" fmla="*/ 80 h 401"/>
                <a:gd name="T58" fmla="*/ 442 w 497"/>
                <a:gd name="T59" fmla="*/ 80 h 401"/>
                <a:gd name="T60" fmla="*/ 150 w 497"/>
                <a:gd name="T61" fmla="*/ 80 h 401"/>
                <a:gd name="T62" fmla="*/ 150 w 497"/>
                <a:gd name="T63" fmla="*/ 45 h 401"/>
                <a:gd name="T64" fmla="*/ 442 w 497"/>
                <a:gd name="T65" fmla="*/ 45 h 401"/>
                <a:gd name="T66" fmla="*/ 442 w 497"/>
                <a:gd name="T67" fmla="*/ 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01">
                  <a:moveTo>
                    <a:pt x="442" y="0"/>
                  </a:moveTo>
                  <a:lnTo>
                    <a:pt x="442" y="0"/>
                  </a:lnTo>
                  <a:cubicBezTo>
                    <a:pt x="53" y="0"/>
                    <a:pt x="53" y="0"/>
                    <a:pt x="53" y="0"/>
                  </a:cubicBezTo>
                  <a:cubicBezTo>
                    <a:pt x="17" y="0"/>
                    <a:pt x="0" y="19"/>
                    <a:pt x="0" y="45"/>
                  </a:cubicBezTo>
                  <a:cubicBezTo>
                    <a:pt x="0" y="347"/>
                    <a:pt x="0" y="347"/>
                    <a:pt x="0" y="347"/>
                  </a:cubicBezTo>
                  <a:cubicBezTo>
                    <a:pt x="0" y="373"/>
                    <a:pt x="17" y="400"/>
                    <a:pt x="53" y="400"/>
                  </a:cubicBezTo>
                  <a:cubicBezTo>
                    <a:pt x="442" y="400"/>
                    <a:pt x="442" y="400"/>
                    <a:pt x="442" y="400"/>
                  </a:cubicBezTo>
                  <a:cubicBezTo>
                    <a:pt x="469" y="400"/>
                    <a:pt x="496" y="373"/>
                    <a:pt x="496" y="347"/>
                  </a:cubicBezTo>
                  <a:cubicBezTo>
                    <a:pt x="496" y="45"/>
                    <a:pt x="496" y="45"/>
                    <a:pt x="496" y="45"/>
                  </a:cubicBezTo>
                  <a:cubicBezTo>
                    <a:pt x="496" y="19"/>
                    <a:pt x="469" y="0"/>
                    <a:pt x="442" y="0"/>
                  </a:cubicBezTo>
                  <a:close/>
                  <a:moveTo>
                    <a:pt x="114" y="45"/>
                  </a:moveTo>
                  <a:lnTo>
                    <a:pt x="114" y="45"/>
                  </a:lnTo>
                  <a:cubicBezTo>
                    <a:pt x="123" y="45"/>
                    <a:pt x="132" y="54"/>
                    <a:pt x="132" y="63"/>
                  </a:cubicBezTo>
                  <a:cubicBezTo>
                    <a:pt x="132" y="72"/>
                    <a:pt x="123" y="80"/>
                    <a:pt x="114" y="80"/>
                  </a:cubicBezTo>
                  <a:cubicBezTo>
                    <a:pt x="106" y="80"/>
                    <a:pt x="97" y="72"/>
                    <a:pt x="97" y="63"/>
                  </a:cubicBezTo>
                  <a:cubicBezTo>
                    <a:pt x="97" y="54"/>
                    <a:pt x="106" y="45"/>
                    <a:pt x="114" y="45"/>
                  </a:cubicBezTo>
                  <a:close/>
                  <a:moveTo>
                    <a:pt x="44" y="63"/>
                  </a:moveTo>
                  <a:lnTo>
                    <a:pt x="44" y="63"/>
                  </a:lnTo>
                  <a:cubicBezTo>
                    <a:pt x="44" y="54"/>
                    <a:pt x="53" y="45"/>
                    <a:pt x="61" y="45"/>
                  </a:cubicBezTo>
                  <a:cubicBezTo>
                    <a:pt x="70" y="45"/>
                    <a:pt x="79" y="54"/>
                    <a:pt x="79" y="63"/>
                  </a:cubicBezTo>
                  <a:cubicBezTo>
                    <a:pt x="79" y="72"/>
                    <a:pt x="70" y="80"/>
                    <a:pt x="61" y="80"/>
                  </a:cubicBezTo>
                  <a:cubicBezTo>
                    <a:pt x="53" y="80"/>
                    <a:pt x="44" y="72"/>
                    <a:pt x="44" y="63"/>
                  </a:cubicBezTo>
                  <a:close/>
                  <a:moveTo>
                    <a:pt x="442" y="347"/>
                  </a:moveTo>
                  <a:lnTo>
                    <a:pt x="442" y="347"/>
                  </a:lnTo>
                  <a:cubicBezTo>
                    <a:pt x="44" y="347"/>
                    <a:pt x="44" y="347"/>
                    <a:pt x="44" y="347"/>
                  </a:cubicBezTo>
                  <a:cubicBezTo>
                    <a:pt x="44" y="116"/>
                    <a:pt x="44" y="116"/>
                    <a:pt x="44" y="116"/>
                  </a:cubicBezTo>
                  <a:cubicBezTo>
                    <a:pt x="442" y="116"/>
                    <a:pt x="442" y="116"/>
                    <a:pt x="442" y="116"/>
                  </a:cubicBezTo>
                  <a:lnTo>
                    <a:pt x="442" y="347"/>
                  </a:lnTo>
                  <a:close/>
                  <a:moveTo>
                    <a:pt x="442" y="80"/>
                  </a:moveTo>
                  <a:lnTo>
                    <a:pt x="442" y="80"/>
                  </a:lnTo>
                  <a:cubicBezTo>
                    <a:pt x="150" y="80"/>
                    <a:pt x="150" y="80"/>
                    <a:pt x="150" y="80"/>
                  </a:cubicBezTo>
                  <a:cubicBezTo>
                    <a:pt x="150" y="45"/>
                    <a:pt x="150" y="45"/>
                    <a:pt x="150" y="45"/>
                  </a:cubicBezTo>
                  <a:cubicBezTo>
                    <a:pt x="442" y="45"/>
                    <a:pt x="442" y="45"/>
                    <a:pt x="442" y="45"/>
                  </a:cubicBezTo>
                  <a:lnTo>
                    <a:pt x="442" y="8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8" name="Freeform 82"/>
            <p:cNvSpPr>
              <a:spLocks noChangeArrowheads="1"/>
            </p:cNvSpPr>
            <p:nvPr/>
          </p:nvSpPr>
          <p:spPr bwMode="auto">
            <a:xfrm>
              <a:off x="1806893" y="5228868"/>
              <a:ext cx="261659" cy="233874"/>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79" name="Freeform 83"/>
            <p:cNvSpPr>
              <a:spLocks noChangeArrowheads="1"/>
            </p:cNvSpPr>
            <p:nvPr/>
          </p:nvSpPr>
          <p:spPr bwMode="auto">
            <a:xfrm>
              <a:off x="4448961" y="5256654"/>
              <a:ext cx="187562" cy="182931"/>
            </a:xfrm>
            <a:custGeom>
              <a:avLst/>
              <a:gdLst>
                <a:gd name="T0" fmla="*/ 177 w 356"/>
                <a:gd name="T1" fmla="*/ 89 h 347"/>
                <a:gd name="T2" fmla="*/ 177 w 356"/>
                <a:gd name="T3" fmla="*/ 89 h 347"/>
                <a:gd name="T4" fmla="*/ 98 w 356"/>
                <a:gd name="T5" fmla="*/ 169 h 347"/>
                <a:gd name="T6" fmla="*/ 177 w 356"/>
                <a:gd name="T7" fmla="*/ 248 h 347"/>
                <a:gd name="T8" fmla="*/ 257 w 356"/>
                <a:gd name="T9" fmla="*/ 169 h 347"/>
                <a:gd name="T10" fmla="*/ 177 w 356"/>
                <a:gd name="T11" fmla="*/ 89 h 347"/>
                <a:gd name="T12" fmla="*/ 177 w 356"/>
                <a:gd name="T13" fmla="*/ 222 h 347"/>
                <a:gd name="T14" fmla="*/ 177 w 356"/>
                <a:gd name="T15" fmla="*/ 222 h 347"/>
                <a:gd name="T16" fmla="*/ 124 w 356"/>
                <a:gd name="T17" fmla="*/ 169 h 347"/>
                <a:gd name="T18" fmla="*/ 177 w 356"/>
                <a:gd name="T19" fmla="*/ 124 h 347"/>
                <a:gd name="T20" fmla="*/ 230 w 356"/>
                <a:gd name="T21" fmla="*/ 169 h 347"/>
                <a:gd name="T22" fmla="*/ 177 w 356"/>
                <a:gd name="T23" fmla="*/ 222 h 347"/>
                <a:gd name="T24" fmla="*/ 26 w 356"/>
                <a:gd name="T25" fmla="*/ 151 h 347"/>
                <a:gd name="T26" fmla="*/ 26 w 356"/>
                <a:gd name="T27" fmla="*/ 151 h 347"/>
                <a:gd name="T28" fmla="*/ 0 w 356"/>
                <a:gd name="T29" fmla="*/ 169 h 347"/>
                <a:gd name="T30" fmla="*/ 26 w 356"/>
                <a:gd name="T31" fmla="*/ 195 h 347"/>
                <a:gd name="T32" fmla="*/ 53 w 356"/>
                <a:gd name="T33" fmla="*/ 169 h 347"/>
                <a:gd name="T34" fmla="*/ 26 w 356"/>
                <a:gd name="T35" fmla="*/ 151 h 347"/>
                <a:gd name="T36" fmla="*/ 301 w 356"/>
                <a:gd name="T37" fmla="*/ 53 h 347"/>
                <a:gd name="T38" fmla="*/ 301 w 356"/>
                <a:gd name="T39" fmla="*/ 53 h 347"/>
                <a:gd name="T40" fmla="*/ 266 w 356"/>
                <a:gd name="T41" fmla="*/ 53 h 347"/>
                <a:gd name="T42" fmla="*/ 266 w 356"/>
                <a:gd name="T43" fmla="*/ 89 h 347"/>
                <a:gd name="T44" fmla="*/ 292 w 356"/>
                <a:gd name="T45" fmla="*/ 80 h 347"/>
                <a:gd name="T46" fmla="*/ 301 w 356"/>
                <a:gd name="T47" fmla="*/ 53 h 347"/>
                <a:gd name="T48" fmla="*/ 328 w 356"/>
                <a:gd name="T49" fmla="*/ 151 h 347"/>
                <a:gd name="T50" fmla="*/ 328 w 356"/>
                <a:gd name="T51" fmla="*/ 151 h 347"/>
                <a:gd name="T52" fmla="*/ 301 w 356"/>
                <a:gd name="T53" fmla="*/ 169 h 347"/>
                <a:gd name="T54" fmla="*/ 328 w 356"/>
                <a:gd name="T55" fmla="*/ 195 h 347"/>
                <a:gd name="T56" fmla="*/ 355 w 356"/>
                <a:gd name="T57" fmla="*/ 169 h 347"/>
                <a:gd name="T58" fmla="*/ 328 w 356"/>
                <a:gd name="T59" fmla="*/ 151 h 347"/>
                <a:gd name="T60" fmla="*/ 177 w 356"/>
                <a:gd name="T61" fmla="*/ 292 h 347"/>
                <a:gd name="T62" fmla="*/ 177 w 356"/>
                <a:gd name="T63" fmla="*/ 292 h 347"/>
                <a:gd name="T64" fmla="*/ 159 w 356"/>
                <a:gd name="T65" fmla="*/ 320 h 347"/>
                <a:gd name="T66" fmla="*/ 177 w 356"/>
                <a:gd name="T67" fmla="*/ 346 h 347"/>
                <a:gd name="T68" fmla="*/ 195 w 356"/>
                <a:gd name="T69" fmla="*/ 320 h 347"/>
                <a:gd name="T70" fmla="*/ 177 w 356"/>
                <a:gd name="T71" fmla="*/ 292 h 347"/>
                <a:gd name="T72" fmla="*/ 61 w 356"/>
                <a:gd name="T73" fmla="*/ 266 h 347"/>
                <a:gd name="T74" fmla="*/ 61 w 356"/>
                <a:gd name="T75" fmla="*/ 266 h 347"/>
                <a:gd name="T76" fmla="*/ 53 w 356"/>
                <a:gd name="T77" fmla="*/ 292 h 347"/>
                <a:gd name="T78" fmla="*/ 89 w 356"/>
                <a:gd name="T79" fmla="*/ 292 h 347"/>
                <a:gd name="T80" fmla="*/ 89 w 356"/>
                <a:gd name="T81" fmla="*/ 257 h 347"/>
                <a:gd name="T82" fmla="*/ 61 w 356"/>
                <a:gd name="T83" fmla="*/ 266 h 347"/>
                <a:gd name="T84" fmla="*/ 53 w 356"/>
                <a:gd name="T85" fmla="*/ 53 h 347"/>
                <a:gd name="T86" fmla="*/ 53 w 356"/>
                <a:gd name="T87" fmla="*/ 53 h 347"/>
                <a:gd name="T88" fmla="*/ 53 w 356"/>
                <a:gd name="T89" fmla="*/ 80 h 347"/>
                <a:gd name="T90" fmla="*/ 89 w 356"/>
                <a:gd name="T91" fmla="*/ 89 h 347"/>
                <a:gd name="T92" fmla="*/ 89 w 356"/>
                <a:gd name="T93" fmla="*/ 53 h 347"/>
                <a:gd name="T94" fmla="*/ 53 w 356"/>
                <a:gd name="T95" fmla="*/ 53 h 347"/>
                <a:gd name="T96" fmla="*/ 266 w 356"/>
                <a:gd name="T97" fmla="*/ 292 h 347"/>
                <a:gd name="T98" fmla="*/ 266 w 356"/>
                <a:gd name="T99" fmla="*/ 292 h 347"/>
                <a:gd name="T100" fmla="*/ 301 w 356"/>
                <a:gd name="T101" fmla="*/ 292 h 347"/>
                <a:gd name="T102" fmla="*/ 292 w 356"/>
                <a:gd name="T103" fmla="*/ 266 h 347"/>
                <a:gd name="T104" fmla="*/ 266 w 356"/>
                <a:gd name="T105" fmla="*/ 257 h 347"/>
                <a:gd name="T106" fmla="*/ 266 w 356"/>
                <a:gd name="T107" fmla="*/ 292 h 347"/>
                <a:gd name="T108" fmla="*/ 177 w 356"/>
                <a:gd name="T109" fmla="*/ 45 h 347"/>
                <a:gd name="T110" fmla="*/ 177 w 356"/>
                <a:gd name="T111" fmla="*/ 45 h 347"/>
                <a:gd name="T112" fmla="*/ 195 w 356"/>
                <a:gd name="T113" fmla="*/ 18 h 347"/>
                <a:gd name="T114" fmla="*/ 177 w 356"/>
                <a:gd name="T115" fmla="*/ 0 h 347"/>
                <a:gd name="T116" fmla="*/ 159 w 356"/>
                <a:gd name="T117" fmla="*/ 18 h 347"/>
                <a:gd name="T118" fmla="*/ 177 w 356"/>
                <a:gd name="T119" fmla="*/ 4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6" h="347">
                  <a:moveTo>
                    <a:pt x="177" y="89"/>
                  </a:moveTo>
                  <a:lnTo>
                    <a:pt x="177" y="89"/>
                  </a:lnTo>
                  <a:cubicBezTo>
                    <a:pt x="133" y="89"/>
                    <a:pt x="98" y="124"/>
                    <a:pt x="98" y="169"/>
                  </a:cubicBezTo>
                  <a:cubicBezTo>
                    <a:pt x="98" y="213"/>
                    <a:pt x="133" y="248"/>
                    <a:pt x="177" y="248"/>
                  </a:cubicBezTo>
                  <a:cubicBezTo>
                    <a:pt x="221" y="248"/>
                    <a:pt x="257" y="213"/>
                    <a:pt x="257" y="169"/>
                  </a:cubicBezTo>
                  <a:cubicBezTo>
                    <a:pt x="257" y="124"/>
                    <a:pt x="221" y="89"/>
                    <a:pt x="177" y="89"/>
                  </a:cubicBezTo>
                  <a:close/>
                  <a:moveTo>
                    <a:pt x="177" y="222"/>
                  </a:moveTo>
                  <a:lnTo>
                    <a:pt x="177" y="222"/>
                  </a:lnTo>
                  <a:cubicBezTo>
                    <a:pt x="151" y="222"/>
                    <a:pt x="124" y="195"/>
                    <a:pt x="124" y="169"/>
                  </a:cubicBezTo>
                  <a:cubicBezTo>
                    <a:pt x="124" y="142"/>
                    <a:pt x="151" y="124"/>
                    <a:pt x="177" y="124"/>
                  </a:cubicBezTo>
                  <a:cubicBezTo>
                    <a:pt x="204" y="124"/>
                    <a:pt x="230" y="142"/>
                    <a:pt x="230" y="169"/>
                  </a:cubicBezTo>
                  <a:cubicBezTo>
                    <a:pt x="230" y="195"/>
                    <a:pt x="204" y="222"/>
                    <a:pt x="177" y="222"/>
                  </a:cubicBezTo>
                  <a:close/>
                  <a:moveTo>
                    <a:pt x="26" y="151"/>
                  </a:moveTo>
                  <a:lnTo>
                    <a:pt x="26" y="151"/>
                  </a:lnTo>
                  <a:cubicBezTo>
                    <a:pt x="17" y="151"/>
                    <a:pt x="0" y="160"/>
                    <a:pt x="0" y="169"/>
                  </a:cubicBezTo>
                  <a:cubicBezTo>
                    <a:pt x="0" y="186"/>
                    <a:pt x="17" y="195"/>
                    <a:pt x="26" y="195"/>
                  </a:cubicBezTo>
                  <a:cubicBezTo>
                    <a:pt x="45" y="195"/>
                    <a:pt x="53" y="186"/>
                    <a:pt x="53" y="169"/>
                  </a:cubicBezTo>
                  <a:cubicBezTo>
                    <a:pt x="53" y="160"/>
                    <a:pt x="45" y="151"/>
                    <a:pt x="26" y="151"/>
                  </a:cubicBezTo>
                  <a:close/>
                  <a:moveTo>
                    <a:pt x="301" y="53"/>
                  </a:moveTo>
                  <a:lnTo>
                    <a:pt x="301" y="53"/>
                  </a:lnTo>
                  <a:cubicBezTo>
                    <a:pt x="292" y="45"/>
                    <a:pt x="274" y="45"/>
                    <a:pt x="266" y="53"/>
                  </a:cubicBezTo>
                  <a:cubicBezTo>
                    <a:pt x="257" y="63"/>
                    <a:pt x="257" y="80"/>
                    <a:pt x="266" y="89"/>
                  </a:cubicBezTo>
                  <a:cubicBezTo>
                    <a:pt x="274" y="89"/>
                    <a:pt x="283" y="89"/>
                    <a:pt x="292" y="80"/>
                  </a:cubicBezTo>
                  <a:cubicBezTo>
                    <a:pt x="301" y="71"/>
                    <a:pt x="310" y="53"/>
                    <a:pt x="301" y="53"/>
                  </a:cubicBezTo>
                  <a:close/>
                  <a:moveTo>
                    <a:pt x="328" y="151"/>
                  </a:moveTo>
                  <a:lnTo>
                    <a:pt x="328" y="151"/>
                  </a:lnTo>
                  <a:cubicBezTo>
                    <a:pt x="310" y="151"/>
                    <a:pt x="301" y="160"/>
                    <a:pt x="301" y="169"/>
                  </a:cubicBezTo>
                  <a:cubicBezTo>
                    <a:pt x="301" y="186"/>
                    <a:pt x="310" y="195"/>
                    <a:pt x="328" y="195"/>
                  </a:cubicBezTo>
                  <a:cubicBezTo>
                    <a:pt x="336" y="195"/>
                    <a:pt x="355" y="186"/>
                    <a:pt x="355" y="169"/>
                  </a:cubicBezTo>
                  <a:cubicBezTo>
                    <a:pt x="355" y="160"/>
                    <a:pt x="336" y="151"/>
                    <a:pt x="328" y="151"/>
                  </a:cubicBezTo>
                  <a:close/>
                  <a:moveTo>
                    <a:pt x="177" y="292"/>
                  </a:moveTo>
                  <a:lnTo>
                    <a:pt x="177" y="292"/>
                  </a:lnTo>
                  <a:cubicBezTo>
                    <a:pt x="168" y="292"/>
                    <a:pt x="159" y="311"/>
                    <a:pt x="159" y="320"/>
                  </a:cubicBezTo>
                  <a:cubicBezTo>
                    <a:pt x="159" y="337"/>
                    <a:pt x="168" y="346"/>
                    <a:pt x="177" y="346"/>
                  </a:cubicBezTo>
                  <a:cubicBezTo>
                    <a:pt x="186" y="346"/>
                    <a:pt x="195" y="337"/>
                    <a:pt x="195" y="320"/>
                  </a:cubicBezTo>
                  <a:cubicBezTo>
                    <a:pt x="195" y="311"/>
                    <a:pt x="186" y="292"/>
                    <a:pt x="177" y="292"/>
                  </a:cubicBezTo>
                  <a:close/>
                  <a:moveTo>
                    <a:pt x="61" y="266"/>
                  </a:moveTo>
                  <a:lnTo>
                    <a:pt x="61" y="266"/>
                  </a:lnTo>
                  <a:cubicBezTo>
                    <a:pt x="53" y="275"/>
                    <a:pt x="45" y="284"/>
                    <a:pt x="53" y="292"/>
                  </a:cubicBezTo>
                  <a:cubicBezTo>
                    <a:pt x="61" y="301"/>
                    <a:pt x="80" y="301"/>
                    <a:pt x="89" y="292"/>
                  </a:cubicBezTo>
                  <a:cubicBezTo>
                    <a:pt x="98" y="284"/>
                    <a:pt x="98" y="266"/>
                    <a:pt x="89" y="257"/>
                  </a:cubicBezTo>
                  <a:cubicBezTo>
                    <a:pt x="80" y="248"/>
                    <a:pt x="71" y="257"/>
                    <a:pt x="61" y="266"/>
                  </a:cubicBezTo>
                  <a:close/>
                  <a:moveTo>
                    <a:pt x="53" y="53"/>
                  </a:moveTo>
                  <a:lnTo>
                    <a:pt x="53" y="53"/>
                  </a:lnTo>
                  <a:cubicBezTo>
                    <a:pt x="45" y="63"/>
                    <a:pt x="45" y="71"/>
                    <a:pt x="53" y="80"/>
                  </a:cubicBezTo>
                  <a:cubicBezTo>
                    <a:pt x="71" y="89"/>
                    <a:pt x="80" y="98"/>
                    <a:pt x="89" y="89"/>
                  </a:cubicBezTo>
                  <a:cubicBezTo>
                    <a:pt x="98" y="80"/>
                    <a:pt x="98" y="63"/>
                    <a:pt x="89" y="53"/>
                  </a:cubicBezTo>
                  <a:cubicBezTo>
                    <a:pt x="80" y="45"/>
                    <a:pt x="61" y="45"/>
                    <a:pt x="53" y="53"/>
                  </a:cubicBezTo>
                  <a:close/>
                  <a:moveTo>
                    <a:pt x="266" y="292"/>
                  </a:moveTo>
                  <a:lnTo>
                    <a:pt x="266" y="292"/>
                  </a:lnTo>
                  <a:cubicBezTo>
                    <a:pt x="274" y="301"/>
                    <a:pt x="292" y="301"/>
                    <a:pt x="301" y="292"/>
                  </a:cubicBezTo>
                  <a:cubicBezTo>
                    <a:pt x="310" y="284"/>
                    <a:pt x="310" y="275"/>
                    <a:pt x="292" y="266"/>
                  </a:cubicBezTo>
                  <a:cubicBezTo>
                    <a:pt x="283" y="257"/>
                    <a:pt x="274" y="248"/>
                    <a:pt x="266" y="257"/>
                  </a:cubicBezTo>
                  <a:cubicBezTo>
                    <a:pt x="257" y="266"/>
                    <a:pt x="257" y="284"/>
                    <a:pt x="266" y="292"/>
                  </a:cubicBezTo>
                  <a:close/>
                  <a:moveTo>
                    <a:pt x="177" y="45"/>
                  </a:moveTo>
                  <a:lnTo>
                    <a:pt x="177" y="45"/>
                  </a:lnTo>
                  <a:cubicBezTo>
                    <a:pt x="186" y="45"/>
                    <a:pt x="195" y="36"/>
                    <a:pt x="195" y="18"/>
                  </a:cubicBezTo>
                  <a:cubicBezTo>
                    <a:pt x="195" y="9"/>
                    <a:pt x="186" y="0"/>
                    <a:pt x="177" y="0"/>
                  </a:cubicBezTo>
                  <a:cubicBezTo>
                    <a:pt x="168" y="0"/>
                    <a:pt x="159" y="9"/>
                    <a:pt x="159" y="18"/>
                  </a:cubicBezTo>
                  <a:cubicBezTo>
                    <a:pt x="159" y="36"/>
                    <a:pt x="168" y="45"/>
                    <a:pt x="177" y="4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0" name="Freeform 84"/>
            <p:cNvSpPr>
              <a:spLocks noChangeArrowheads="1"/>
            </p:cNvSpPr>
            <p:nvPr/>
          </p:nvSpPr>
          <p:spPr bwMode="auto">
            <a:xfrm>
              <a:off x="4932917" y="5214975"/>
              <a:ext cx="261659" cy="261661"/>
            </a:xfrm>
            <a:custGeom>
              <a:avLst/>
              <a:gdLst>
                <a:gd name="T0" fmla="*/ 469 w 497"/>
                <a:gd name="T1" fmla="*/ 231 h 498"/>
                <a:gd name="T2" fmla="*/ 425 w 497"/>
                <a:gd name="T3" fmla="*/ 249 h 498"/>
                <a:gd name="T4" fmla="*/ 469 w 497"/>
                <a:gd name="T5" fmla="*/ 275 h 498"/>
                <a:gd name="T6" fmla="*/ 469 w 497"/>
                <a:gd name="T7" fmla="*/ 231 h 498"/>
                <a:gd name="T8" fmla="*/ 247 w 497"/>
                <a:gd name="T9" fmla="*/ 116 h 498"/>
                <a:gd name="T10" fmla="*/ 247 w 497"/>
                <a:gd name="T11" fmla="*/ 391 h 498"/>
                <a:gd name="T12" fmla="*/ 247 w 497"/>
                <a:gd name="T13" fmla="*/ 116 h 498"/>
                <a:gd name="T14" fmla="*/ 247 w 497"/>
                <a:gd name="T15" fmla="*/ 346 h 498"/>
                <a:gd name="T16" fmla="*/ 247 w 497"/>
                <a:gd name="T17" fmla="*/ 151 h 498"/>
                <a:gd name="T18" fmla="*/ 247 w 497"/>
                <a:gd name="T19" fmla="*/ 346 h 498"/>
                <a:gd name="T20" fmla="*/ 71 w 497"/>
                <a:gd name="T21" fmla="*/ 249 h 498"/>
                <a:gd name="T22" fmla="*/ 26 w 497"/>
                <a:gd name="T23" fmla="*/ 231 h 498"/>
                <a:gd name="T24" fmla="*/ 26 w 497"/>
                <a:gd name="T25" fmla="*/ 275 h 498"/>
                <a:gd name="T26" fmla="*/ 71 w 497"/>
                <a:gd name="T27" fmla="*/ 249 h 498"/>
                <a:gd name="T28" fmla="*/ 247 w 497"/>
                <a:gd name="T29" fmla="*/ 80 h 498"/>
                <a:gd name="T30" fmla="*/ 265 w 497"/>
                <a:gd name="T31" fmla="*/ 27 h 498"/>
                <a:gd name="T32" fmla="*/ 230 w 497"/>
                <a:gd name="T33" fmla="*/ 27 h 498"/>
                <a:gd name="T34" fmla="*/ 247 w 497"/>
                <a:gd name="T35" fmla="*/ 80 h 498"/>
                <a:gd name="T36" fmla="*/ 247 w 497"/>
                <a:gd name="T37" fmla="*/ 426 h 498"/>
                <a:gd name="T38" fmla="*/ 230 w 497"/>
                <a:gd name="T39" fmla="*/ 470 h 498"/>
                <a:gd name="T40" fmla="*/ 265 w 497"/>
                <a:gd name="T41" fmla="*/ 470 h 498"/>
                <a:gd name="T42" fmla="*/ 247 w 497"/>
                <a:gd name="T43" fmla="*/ 426 h 498"/>
                <a:gd name="T44" fmla="*/ 434 w 497"/>
                <a:gd name="T45" fmla="*/ 98 h 498"/>
                <a:gd name="T46" fmla="*/ 398 w 497"/>
                <a:gd name="T47" fmla="*/ 72 h 498"/>
                <a:gd name="T48" fmla="*/ 380 w 497"/>
                <a:gd name="T49" fmla="*/ 116 h 498"/>
                <a:gd name="T50" fmla="*/ 434 w 497"/>
                <a:gd name="T51" fmla="*/ 98 h 498"/>
                <a:gd name="T52" fmla="*/ 79 w 497"/>
                <a:gd name="T53" fmla="*/ 391 h 498"/>
                <a:gd name="T54" fmla="*/ 61 w 497"/>
                <a:gd name="T55" fmla="*/ 435 h 498"/>
                <a:gd name="T56" fmla="*/ 106 w 497"/>
                <a:gd name="T57" fmla="*/ 417 h 498"/>
                <a:gd name="T58" fmla="*/ 79 w 497"/>
                <a:gd name="T59" fmla="*/ 391 h 498"/>
                <a:gd name="T60" fmla="*/ 97 w 497"/>
                <a:gd name="T61" fmla="*/ 72 h 498"/>
                <a:gd name="T62" fmla="*/ 61 w 497"/>
                <a:gd name="T63" fmla="*/ 98 h 498"/>
                <a:gd name="T64" fmla="*/ 115 w 497"/>
                <a:gd name="T65" fmla="*/ 116 h 498"/>
                <a:gd name="T66" fmla="*/ 97 w 497"/>
                <a:gd name="T67" fmla="*/ 72 h 498"/>
                <a:gd name="T68" fmla="*/ 380 w 497"/>
                <a:gd name="T69" fmla="*/ 417 h 498"/>
                <a:gd name="T70" fmla="*/ 434 w 497"/>
                <a:gd name="T71" fmla="*/ 435 h 498"/>
                <a:gd name="T72" fmla="*/ 416 w 497"/>
                <a:gd name="T73" fmla="*/ 391 h 498"/>
                <a:gd name="T74" fmla="*/ 380 w 497"/>
                <a:gd name="T75" fmla="*/ 41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98">
                  <a:moveTo>
                    <a:pt x="469" y="231"/>
                  </a:moveTo>
                  <a:lnTo>
                    <a:pt x="469" y="231"/>
                  </a:lnTo>
                  <a:cubicBezTo>
                    <a:pt x="469" y="231"/>
                    <a:pt x="451" y="231"/>
                    <a:pt x="443" y="231"/>
                  </a:cubicBezTo>
                  <a:cubicBezTo>
                    <a:pt x="434" y="231"/>
                    <a:pt x="425" y="240"/>
                    <a:pt x="425" y="249"/>
                  </a:cubicBezTo>
                  <a:cubicBezTo>
                    <a:pt x="425" y="266"/>
                    <a:pt x="434" y="275"/>
                    <a:pt x="443" y="275"/>
                  </a:cubicBezTo>
                  <a:cubicBezTo>
                    <a:pt x="451" y="275"/>
                    <a:pt x="469" y="275"/>
                    <a:pt x="469" y="275"/>
                  </a:cubicBezTo>
                  <a:cubicBezTo>
                    <a:pt x="487" y="275"/>
                    <a:pt x="496" y="266"/>
                    <a:pt x="496" y="249"/>
                  </a:cubicBezTo>
                  <a:cubicBezTo>
                    <a:pt x="496" y="240"/>
                    <a:pt x="487" y="231"/>
                    <a:pt x="469" y="231"/>
                  </a:cubicBezTo>
                  <a:close/>
                  <a:moveTo>
                    <a:pt x="247" y="116"/>
                  </a:moveTo>
                  <a:lnTo>
                    <a:pt x="247" y="116"/>
                  </a:lnTo>
                  <a:cubicBezTo>
                    <a:pt x="168" y="116"/>
                    <a:pt x="115" y="178"/>
                    <a:pt x="115" y="249"/>
                  </a:cubicBezTo>
                  <a:cubicBezTo>
                    <a:pt x="115" y="328"/>
                    <a:pt x="168" y="391"/>
                    <a:pt x="247" y="391"/>
                  </a:cubicBezTo>
                  <a:cubicBezTo>
                    <a:pt x="327" y="391"/>
                    <a:pt x="380" y="328"/>
                    <a:pt x="380" y="249"/>
                  </a:cubicBezTo>
                  <a:cubicBezTo>
                    <a:pt x="380" y="178"/>
                    <a:pt x="327" y="116"/>
                    <a:pt x="247" y="116"/>
                  </a:cubicBezTo>
                  <a:close/>
                  <a:moveTo>
                    <a:pt x="247" y="346"/>
                  </a:moveTo>
                  <a:lnTo>
                    <a:pt x="247" y="346"/>
                  </a:lnTo>
                  <a:cubicBezTo>
                    <a:pt x="194" y="346"/>
                    <a:pt x="150" y="302"/>
                    <a:pt x="150" y="249"/>
                  </a:cubicBezTo>
                  <a:cubicBezTo>
                    <a:pt x="150" y="196"/>
                    <a:pt x="194" y="151"/>
                    <a:pt x="247" y="151"/>
                  </a:cubicBezTo>
                  <a:cubicBezTo>
                    <a:pt x="300" y="151"/>
                    <a:pt x="345" y="196"/>
                    <a:pt x="345" y="249"/>
                  </a:cubicBezTo>
                  <a:cubicBezTo>
                    <a:pt x="345" y="302"/>
                    <a:pt x="300" y="346"/>
                    <a:pt x="247" y="346"/>
                  </a:cubicBezTo>
                  <a:close/>
                  <a:moveTo>
                    <a:pt x="71" y="249"/>
                  </a:moveTo>
                  <a:lnTo>
                    <a:pt x="71" y="249"/>
                  </a:lnTo>
                  <a:cubicBezTo>
                    <a:pt x="71" y="240"/>
                    <a:pt x="61" y="231"/>
                    <a:pt x="53" y="231"/>
                  </a:cubicBezTo>
                  <a:cubicBezTo>
                    <a:pt x="44" y="231"/>
                    <a:pt x="26" y="231"/>
                    <a:pt x="26" y="231"/>
                  </a:cubicBezTo>
                  <a:cubicBezTo>
                    <a:pt x="8" y="231"/>
                    <a:pt x="0" y="240"/>
                    <a:pt x="0" y="249"/>
                  </a:cubicBezTo>
                  <a:cubicBezTo>
                    <a:pt x="0" y="266"/>
                    <a:pt x="8" y="275"/>
                    <a:pt x="26" y="275"/>
                  </a:cubicBezTo>
                  <a:cubicBezTo>
                    <a:pt x="26" y="275"/>
                    <a:pt x="44" y="275"/>
                    <a:pt x="53" y="275"/>
                  </a:cubicBezTo>
                  <a:cubicBezTo>
                    <a:pt x="61" y="275"/>
                    <a:pt x="71" y="266"/>
                    <a:pt x="71" y="249"/>
                  </a:cubicBezTo>
                  <a:close/>
                  <a:moveTo>
                    <a:pt x="247" y="80"/>
                  </a:moveTo>
                  <a:lnTo>
                    <a:pt x="247" y="80"/>
                  </a:lnTo>
                  <a:cubicBezTo>
                    <a:pt x="256" y="80"/>
                    <a:pt x="265" y="62"/>
                    <a:pt x="265" y="53"/>
                  </a:cubicBezTo>
                  <a:cubicBezTo>
                    <a:pt x="265" y="45"/>
                    <a:pt x="265" y="36"/>
                    <a:pt x="265" y="27"/>
                  </a:cubicBezTo>
                  <a:cubicBezTo>
                    <a:pt x="265" y="18"/>
                    <a:pt x="256" y="0"/>
                    <a:pt x="247" y="0"/>
                  </a:cubicBezTo>
                  <a:cubicBezTo>
                    <a:pt x="239" y="0"/>
                    <a:pt x="230" y="18"/>
                    <a:pt x="230" y="27"/>
                  </a:cubicBezTo>
                  <a:cubicBezTo>
                    <a:pt x="230" y="36"/>
                    <a:pt x="230" y="45"/>
                    <a:pt x="230" y="53"/>
                  </a:cubicBezTo>
                  <a:cubicBezTo>
                    <a:pt x="230" y="62"/>
                    <a:pt x="239" y="80"/>
                    <a:pt x="247" y="80"/>
                  </a:cubicBezTo>
                  <a:close/>
                  <a:moveTo>
                    <a:pt x="247" y="426"/>
                  </a:moveTo>
                  <a:lnTo>
                    <a:pt x="247" y="426"/>
                  </a:lnTo>
                  <a:cubicBezTo>
                    <a:pt x="239" y="426"/>
                    <a:pt x="230" y="435"/>
                    <a:pt x="230" y="453"/>
                  </a:cubicBezTo>
                  <a:lnTo>
                    <a:pt x="230" y="470"/>
                  </a:lnTo>
                  <a:cubicBezTo>
                    <a:pt x="230" y="488"/>
                    <a:pt x="239" y="497"/>
                    <a:pt x="247" y="497"/>
                  </a:cubicBezTo>
                  <a:cubicBezTo>
                    <a:pt x="256" y="497"/>
                    <a:pt x="265" y="488"/>
                    <a:pt x="265" y="470"/>
                  </a:cubicBezTo>
                  <a:lnTo>
                    <a:pt x="265" y="453"/>
                  </a:lnTo>
                  <a:cubicBezTo>
                    <a:pt x="265" y="435"/>
                    <a:pt x="256" y="426"/>
                    <a:pt x="247" y="426"/>
                  </a:cubicBezTo>
                  <a:close/>
                  <a:moveTo>
                    <a:pt x="434" y="98"/>
                  </a:moveTo>
                  <a:lnTo>
                    <a:pt x="434" y="98"/>
                  </a:lnTo>
                  <a:cubicBezTo>
                    <a:pt x="443" y="89"/>
                    <a:pt x="443" y="72"/>
                    <a:pt x="434" y="62"/>
                  </a:cubicBezTo>
                  <a:cubicBezTo>
                    <a:pt x="425" y="53"/>
                    <a:pt x="416" y="62"/>
                    <a:pt x="398" y="72"/>
                  </a:cubicBezTo>
                  <a:cubicBezTo>
                    <a:pt x="398" y="72"/>
                    <a:pt x="390" y="80"/>
                    <a:pt x="380" y="89"/>
                  </a:cubicBezTo>
                  <a:cubicBezTo>
                    <a:pt x="372" y="98"/>
                    <a:pt x="372" y="107"/>
                    <a:pt x="380" y="116"/>
                  </a:cubicBezTo>
                  <a:cubicBezTo>
                    <a:pt x="390" y="125"/>
                    <a:pt x="407" y="125"/>
                    <a:pt x="416" y="116"/>
                  </a:cubicBezTo>
                  <a:cubicBezTo>
                    <a:pt x="416" y="107"/>
                    <a:pt x="425" y="98"/>
                    <a:pt x="434" y="98"/>
                  </a:cubicBezTo>
                  <a:close/>
                  <a:moveTo>
                    <a:pt x="79" y="391"/>
                  </a:moveTo>
                  <a:lnTo>
                    <a:pt x="79" y="391"/>
                  </a:lnTo>
                  <a:cubicBezTo>
                    <a:pt x="79" y="391"/>
                    <a:pt x="71" y="400"/>
                    <a:pt x="61" y="408"/>
                  </a:cubicBezTo>
                  <a:cubicBezTo>
                    <a:pt x="53" y="417"/>
                    <a:pt x="53" y="426"/>
                    <a:pt x="61" y="435"/>
                  </a:cubicBezTo>
                  <a:cubicBezTo>
                    <a:pt x="71" y="444"/>
                    <a:pt x="79" y="444"/>
                    <a:pt x="97" y="435"/>
                  </a:cubicBezTo>
                  <a:lnTo>
                    <a:pt x="106" y="417"/>
                  </a:lnTo>
                  <a:cubicBezTo>
                    <a:pt x="124" y="408"/>
                    <a:pt x="124" y="391"/>
                    <a:pt x="115" y="381"/>
                  </a:cubicBezTo>
                  <a:cubicBezTo>
                    <a:pt x="106" y="381"/>
                    <a:pt x="88" y="381"/>
                    <a:pt x="79" y="391"/>
                  </a:cubicBezTo>
                  <a:close/>
                  <a:moveTo>
                    <a:pt x="97" y="72"/>
                  </a:moveTo>
                  <a:lnTo>
                    <a:pt x="97" y="72"/>
                  </a:lnTo>
                  <a:cubicBezTo>
                    <a:pt x="79" y="62"/>
                    <a:pt x="71" y="53"/>
                    <a:pt x="61" y="62"/>
                  </a:cubicBezTo>
                  <a:cubicBezTo>
                    <a:pt x="53" y="72"/>
                    <a:pt x="53" y="89"/>
                    <a:pt x="61" y="98"/>
                  </a:cubicBezTo>
                  <a:cubicBezTo>
                    <a:pt x="71" y="98"/>
                    <a:pt x="79" y="107"/>
                    <a:pt x="79" y="116"/>
                  </a:cubicBezTo>
                  <a:cubicBezTo>
                    <a:pt x="88" y="125"/>
                    <a:pt x="106" y="125"/>
                    <a:pt x="115" y="116"/>
                  </a:cubicBezTo>
                  <a:cubicBezTo>
                    <a:pt x="124" y="107"/>
                    <a:pt x="124" y="98"/>
                    <a:pt x="106" y="89"/>
                  </a:cubicBezTo>
                  <a:cubicBezTo>
                    <a:pt x="106" y="80"/>
                    <a:pt x="97" y="72"/>
                    <a:pt x="97" y="72"/>
                  </a:cubicBezTo>
                  <a:close/>
                  <a:moveTo>
                    <a:pt x="380" y="417"/>
                  </a:moveTo>
                  <a:lnTo>
                    <a:pt x="380" y="417"/>
                  </a:lnTo>
                  <a:cubicBezTo>
                    <a:pt x="390" y="417"/>
                    <a:pt x="398" y="435"/>
                    <a:pt x="398" y="435"/>
                  </a:cubicBezTo>
                  <a:cubicBezTo>
                    <a:pt x="416" y="444"/>
                    <a:pt x="425" y="444"/>
                    <a:pt x="434" y="435"/>
                  </a:cubicBezTo>
                  <a:cubicBezTo>
                    <a:pt x="443" y="426"/>
                    <a:pt x="443" y="417"/>
                    <a:pt x="434" y="408"/>
                  </a:cubicBezTo>
                  <a:cubicBezTo>
                    <a:pt x="425" y="400"/>
                    <a:pt x="416" y="391"/>
                    <a:pt x="416" y="391"/>
                  </a:cubicBezTo>
                  <a:cubicBezTo>
                    <a:pt x="407" y="381"/>
                    <a:pt x="390" y="381"/>
                    <a:pt x="380" y="381"/>
                  </a:cubicBezTo>
                  <a:cubicBezTo>
                    <a:pt x="372" y="391"/>
                    <a:pt x="372" y="408"/>
                    <a:pt x="380" y="41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1" name="Freeform 85"/>
            <p:cNvSpPr>
              <a:spLocks noChangeArrowheads="1"/>
            </p:cNvSpPr>
            <p:nvPr/>
          </p:nvSpPr>
          <p:spPr bwMode="auto">
            <a:xfrm>
              <a:off x="1299781" y="3149482"/>
              <a:ext cx="233874" cy="229242"/>
            </a:xfrm>
            <a:custGeom>
              <a:avLst/>
              <a:gdLst>
                <a:gd name="T0" fmla="*/ 443 w 444"/>
                <a:gd name="T1" fmla="*/ 159 h 435"/>
                <a:gd name="T2" fmla="*/ 284 w 444"/>
                <a:gd name="T3" fmla="*/ 159 h 435"/>
                <a:gd name="T4" fmla="*/ 222 w 444"/>
                <a:gd name="T5" fmla="*/ 0 h 435"/>
                <a:gd name="T6" fmla="*/ 160 w 444"/>
                <a:gd name="T7" fmla="*/ 159 h 435"/>
                <a:gd name="T8" fmla="*/ 0 w 444"/>
                <a:gd name="T9" fmla="*/ 159 h 435"/>
                <a:gd name="T10" fmla="*/ 133 w 444"/>
                <a:gd name="T11" fmla="*/ 256 h 435"/>
                <a:gd name="T12" fmla="*/ 88 w 444"/>
                <a:gd name="T13" fmla="*/ 434 h 435"/>
                <a:gd name="T14" fmla="*/ 222 w 444"/>
                <a:gd name="T15" fmla="*/ 327 h 435"/>
                <a:gd name="T16" fmla="*/ 354 w 444"/>
                <a:gd name="T17" fmla="*/ 434 h 435"/>
                <a:gd name="T18" fmla="*/ 310 w 444"/>
                <a:gd name="T19" fmla="*/ 256 h 435"/>
                <a:gd name="T20" fmla="*/ 443 w 444"/>
                <a:gd name="T21" fmla="*/ 159 h 435"/>
                <a:gd name="T22" fmla="*/ 222 w 444"/>
                <a:gd name="T23" fmla="*/ 283 h 435"/>
                <a:gd name="T24" fmla="*/ 141 w 444"/>
                <a:gd name="T25" fmla="*/ 344 h 435"/>
                <a:gd name="T26" fmla="*/ 177 w 444"/>
                <a:gd name="T27" fmla="*/ 256 h 435"/>
                <a:gd name="T28" fmla="*/ 106 w 444"/>
                <a:gd name="T29" fmla="*/ 194 h 435"/>
                <a:gd name="T30" fmla="*/ 195 w 444"/>
                <a:gd name="T31" fmla="*/ 203 h 435"/>
                <a:gd name="T32" fmla="*/ 222 w 444"/>
                <a:gd name="T33" fmla="*/ 97 h 435"/>
                <a:gd name="T34" fmla="*/ 248 w 444"/>
                <a:gd name="T35" fmla="*/ 203 h 435"/>
                <a:gd name="T36" fmla="*/ 337 w 444"/>
                <a:gd name="T37" fmla="*/ 194 h 435"/>
                <a:gd name="T38" fmla="*/ 266 w 444"/>
                <a:gd name="T39" fmla="*/ 256 h 435"/>
                <a:gd name="T40" fmla="*/ 293 w 444"/>
                <a:gd name="T41" fmla="*/ 344 h 435"/>
                <a:gd name="T42" fmla="*/ 222 w 444"/>
                <a:gd name="T43" fmla="*/ 28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435">
                  <a:moveTo>
                    <a:pt x="443" y="159"/>
                  </a:moveTo>
                  <a:lnTo>
                    <a:pt x="284" y="159"/>
                  </a:lnTo>
                  <a:lnTo>
                    <a:pt x="222" y="0"/>
                  </a:lnTo>
                  <a:lnTo>
                    <a:pt x="160" y="159"/>
                  </a:lnTo>
                  <a:lnTo>
                    <a:pt x="0" y="159"/>
                  </a:lnTo>
                  <a:lnTo>
                    <a:pt x="133" y="256"/>
                  </a:lnTo>
                  <a:lnTo>
                    <a:pt x="88" y="434"/>
                  </a:lnTo>
                  <a:lnTo>
                    <a:pt x="222" y="327"/>
                  </a:lnTo>
                  <a:lnTo>
                    <a:pt x="354" y="434"/>
                  </a:lnTo>
                  <a:lnTo>
                    <a:pt x="310" y="256"/>
                  </a:lnTo>
                  <a:lnTo>
                    <a:pt x="443" y="159"/>
                  </a:lnTo>
                  <a:close/>
                  <a:moveTo>
                    <a:pt x="222" y="283"/>
                  </a:moveTo>
                  <a:lnTo>
                    <a:pt x="141" y="344"/>
                  </a:lnTo>
                  <a:lnTo>
                    <a:pt x="177" y="256"/>
                  </a:lnTo>
                  <a:lnTo>
                    <a:pt x="106" y="194"/>
                  </a:lnTo>
                  <a:lnTo>
                    <a:pt x="195" y="203"/>
                  </a:lnTo>
                  <a:lnTo>
                    <a:pt x="222" y="97"/>
                  </a:lnTo>
                  <a:lnTo>
                    <a:pt x="248" y="203"/>
                  </a:lnTo>
                  <a:lnTo>
                    <a:pt x="337" y="194"/>
                  </a:lnTo>
                  <a:lnTo>
                    <a:pt x="266" y="256"/>
                  </a:lnTo>
                  <a:lnTo>
                    <a:pt x="293" y="344"/>
                  </a:lnTo>
                  <a:lnTo>
                    <a:pt x="222" y="28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2" name="Freeform 86"/>
            <p:cNvSpPr>
              <a:spLocks noChangeArrowheads="1"/>
            </p:cNvSpPr>
            <p:nvPr/>
          </p:nvSpPr>
          <p:spPr bwMode="auto">
            <a:xfrm>
              <a:off x="8072834" y="2647004"/>
              <a:ext cx="231558" cy="187561"/>
            </a:xfrm>
            <a:custGeom>
              <a:avLst/>
              <a:gdLst>
                <a:gd name="T0" fmla="*/ 398 w 443"/>
                <a:gd name="T1" fmla="*/ 36 h 356"/>
                <a:gd name="T2" fmla="*/ 398 w 443"/>
                <a:gd name="T3" fmla="*/ 36 h 356"/>
                <a:gd name="T4" fmla="*/ 247 w 443"/>
                <a:gd name="T5" fmla="*/ 36 h 356"/>
                <a:gd name="T6" fmla="*/ 221 w 443"/>
                <a:gd name="T7" fmla="*/ 62 h 356"/>
                <a:gd name="T8" fmla="*/ 194 w 443"/>
                <a:gd name="T9" fmla="*/ 36 h 356"/>
                <a:gd name="T10" fmla="*/ 44 w 443"/>
                <a:gd name="T11" fmla="*/ 36 h 356"/>
                <a:gd name="T12" fmla="*/ 44 w 443"/>
                <a:gd name="T13" fmla="*/ 186 h 356"/>
                <a:gd name="T14" fmla="*/ 221 w 443"/>
                <a:gd name="T15" fmla="*/ 355 h 356"/>
                <a:gd name="T16" fmla="*/ 398 w 443"/>
                <a:gd name="T17" fmla="*/ 186 h 356"/>
                <a:gd name="T18" fmla="*/ 398 w 443"/>
                <a:gd name="T19" fmla="*/ 36 h 356"/>
                <a:gd name="T20" fmla="*/ 372 w 443"/>
                <a:gd name="T21" fmla="*/ 160 h 356"/>
                <a:gd name="T22" fmla="*/ 372 w 443"/>
                <a:gd name="T23" fmla="*/ 160 h 356"/>
                <a:gd name="T24" fmla="*/ 221 w 443"/>
                <a:gd name="T25" fmla="*/ 301 h 356"/>
                <a:gd name="T26" fmla="*/ 70 w 443"/>
                <a:gd name="T27" fmla="*/ 160 h 356"/>
                <a:gd name="T28" fmla="*/ 44 w 443"/>
                <a:gd name="T29" fmla="*/ 116 h 356"/>
                <a:gd name="T30" fmla="*/ 70 w 443"/>
                <a:gd name="T31" fmla="*/ 62 h 356"/>
                <a:gd name="T32" fmla="*/ 115 w 443"/>
                <a:gd name="T33" fmla="*/ 45 h 356"/>
                <a:gd name="T34" fmla="*/ 168 w 443"/>
                <a:gd name="T35" fmla="*/ 71 h 356"/>
                <a:gd name="T36" fmla="*/ 221 w 443"/>
                <a:gd name="T37" fmla="*/ 116 h 356"/>
                <a:gd name="T38" fmla="*/ 275 w 443"/>
                <a:gd name="T39" fmla="*/ 71 h 356"/>
                <a:gd name="T40" fmla="*/ 328 w 443"/>
                <a:gd name="T41" fmla="*/ 45 h 356"/>
                <a:gd name="T42" fmla="*/ 372 w 443"/>
                <a:gd name="T43" fmla="*/ 62 h 356"/>
                <a:gd name="T44" fmla="*/ 398 w 443"/>
                <a:gd name="T45" fmla="*/ 116 h 356"/>
                <a:gd name="T46" fmla="*/ 372 w 443"/>
                <a:gd name="T47" fmla="*/ 16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3" h="356">
                  <a:moveTo>
                    <a:pt x="398" y="36"/>
                  </a:moveTo>
                  <a:lnTo>
                    <a:pt x="398" y="36"/>
                  </a:lnTo>
                  <a:cubicBezTo>
                    <a:pt x="354" y="0"/>
                    <a:pt x="292" y="0"/>
                    <a:pt x="247" y="36"/>
                  </a:cubicBezTo>
                  <a:cubicBezTo>
                    <a:pt x="221" y="62"/>
                    <a:pt x="221" y="62"/>
                    <a:pt x="221" y="62"/>
                  </a:cubicBezTo>
                  <a:cubicBezTo>
                    <a:pt x="194" y="36"/>
                    <a:pt x="194" y="36"/>
                    <a:pt x="194" y="36"/>
                  </a:cubicBezTo>
                  <a:cubicBezTo>
                    <a:pt x="150" y="0"/>
                    <a:pt x="88" y="0"/>
                    <a:pt x="44" y="36"/>
                  </a:cubicBezTo>
                  <a:cubicBezTo>
                    <a:pt x="0" y="80"/>
                    <a:pt x="0" y="151"/>
                    <a:pt x="44" y="186"/>
                  </a:cubicBezTo>
                  <a:cubicBezTo>
                    <a:pt x="221" y="355"/>
                    <a:pt x="221" y="355"/>
                    <a:pt x="221" y="355"/>
                  </a:cubicBezTo>
                  <a:cubicBezTo>
                    <a:pt x="398" y="186"/>
                    <a:pt x="398" y="186"/>
                    <a:pt x="398" y="186"/>
                  </a:cubicBezTo>
                  <a:cubicBezTo>
                    <a:pt x="442" y="151"/>
                    <a:pt x="442" y="80"/>
                    <a:pt x="398" y="36"/>
                  </a:cubicBezTo>
                  <a:close/>
                  <a:moveTo>
                    <a:pt x="372" y="160"/>
                  </a:moveTo>
                  <a:lnTo>
                    <a:pt x="372" y="160"/>
                  </a:lnTo>
                  <a:cubicBezTo>
                    <a:pt x="221" y="301"/>
                    <a:pt x="221" y="301"/>
                    <a:pt x="221" y="301"/>
                  </a:cubicBezTo>
                  <a:cubicBezTo>
                    <a:pt x="70" y="160"/>
                    <a:pt x="70" y="160"/>
                    <a:pt x="70" y="160"/>
                  </a:cubicBezTo>
                  <a:cubicBezTo>
                    <a:pt x="53" y="151"/>
                    <a:pt x="44" y="133"/>
                    <a:pt x="44" y="116"/>
                  </a:cubicBezTo>
                  <a:cubicBezTo>
                    <a:pt x="44" y="89"/>
                    <a:pt x="53" y="80"/>
                    <a:pt x="70" y="62"/>
                  </a:cubicBezTo>
                  <a:cubicBezTo>
                    <a:pt x="79" y="53"/>
                    <a:pt x="97" y="45"/>
                    <a:pt x="115" y="45"/>
                  </a:cubicBezTo>
                  <a:cubicBezTo>
                    <a:pt x="141" y="45"/>
                    <a:pt x="159" y="53"/>
                    <a:pt x="168" y="71"/>
                  </a:cubicBezTo>
                  <a:cubicBezTo>
                    <a:pt x="221" y="116"/>
                    <a:pt x="221" y="116"/>
                    <a:pt x="221" y="116"/>
                  </a:cubicBezTo>
                  <a:cubicBezTo>
                    <a:pt x="275" y="71"/>
                    <a:pt x="275" y="71"/>
                    <a:pt x="275" y="71"/>
                  </a:cubicBezTo>
                  <a:cubicBezTo>
                    <a:pt x="283" y="53"/>
                    <a:pt x="301" y="45"/>
                    <a:pt x="328" y="45"/>
                  </a:cubicBezTo>
                  <a:cubicBezTo>
                    <a:pt x="345" y="45"/>
                    <a:pt x="363" y="53"/>
                    <a:pt x="372" y="62"/>
                  </a:cubicBezTo>
                  <a:cubicBezTo>
                    <a:pt x="389" y="80"/>
                    <a:pt x="398" y="89"/>
                    <a:pt x="398" y="116"/>
                  </a:cubicBezTo>
                  <a:cubicBezTo>
                    <a:pt x="398" y="133"/>
                    <a:pt x="389" y="151"/>
                    <a:pt x="372" y="16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3" name="Freeform 87"/>
            <p:cNvSpPr>
              <a:spLocks noChangeArrowheads="1"/>
            </p:cNvSpPr>
            <p:nvPr/>
          </p:nvSpPr>
          <p:spPr bwMode="auto">
            <a:xfrm>
              <a:off x="2337158" y="4707865"/>
              <a:ext cx="243136" cy="238503"/>
            </a:xfrm>
            <a:custGeom>
              <a:avLst/>
              <a:gdLst>
                <a:gd name="T0" fmla="*/ 115 w 462"/>
                <a:gd name="T1" fmla="*/ 151 h 452"/>
                <a:gd name="T2" fmla="*/ 186 w 462"/>
                <a:gd name="T3" fmla="*/ 97 h 452"/>
                <a:gd name="T4" fmla="*/ 186 w 462"/>
                <a:gd name="T5" fmla="*/ 70 h 452"/>
                <a:gd name="T6" fmla="*/ 44 w 462"/>
                <a:gd name="T7" fmla="*/ 88 h 452"/>
                <a:gd name="T8" fmla="*/ 115 w 462"/>
                <a:gd name="T9" fmla="*/ 151 h 452"/>
                <a:gd name="T10" fmla="*/ 62 w 462"/>
                <a:gd name="T11" fmla="*/ 195 h 452"/>
                <a:gd name="T12" fmla="*/ 26 w 462"/>
                <a:gd name="T13" fmla="*/ 124 h 452"/>
                <a:gd name="T14" fmla="*/ 35 w 462"/>
                <a:gd name="T15" fmla="*/ 336 h 452"/>
                <a:gd name="T16" fmla="*/ 62 w 462"/>
                <a:gd name="T17" fmla="*/ 195 h 452"/>
                <a:gd name="T18" fmla="*/ 230 w 462"/>
                <a:gd name="T19" fmla="*/ 35 h 452"/>
                <a:gd name="T20" fmla="*/ 346 w 462"/>
                <a:gd name="T21" fmla="*/ 26 h 452"/>
                <a:gd name="T22" fmla="*/ 151 w 462"/>
                <a:gd name="T23" fmla="*/ 8 h 452"/>
                <a:gd name="T24" fmla="*/ 230 w 462"/>
                <a:gd name="T25" fmla="*/ 35 h 452"/>
                <a:gd name="T26" fmla="*/ 301 w 462"/>
                <a:gd name="T27" fmla="*/ 266 h 452"/>
                <a:gd name="T28" fmla="*/ 248 w 462"/>
                <a:gd name="T29" fmla="*/ 132 h 452"/>
                <a:gd name="T30" fmla="*/ 204 w 462"/>
                <a:gd name="T31" fmla="*/ 124 h 452"/>
                <a:gd name="T32" fmla="*/ 160 w 462"/>
                <a:gd name="T33" fmla="*/ 195 h 452"/>
                <a:gd name="T34" fmla="*/ 301 w 462"/>
                <a:gd name="T35" fmla="*/ 266 h 452"/>
                <a:gd name="T36" fmla="*/ 363 w 462"/>
                <a:gd name="T37" fmla="*/ 327 h 452"/>
                <a:gd name="T38" fmla="*/ 363 w 462"/>
                <a:gd name="T39" fmla="*/ 407 h 452"/>
                <a:gd name="T40" fmla="*/ 390 w 462"/>
                <a:gd name="T41" fmla="*/ 301 h 452"/>
                <a:gd name="T42" fmla="*/ 292 w 462"/>
                <a:gd name="T43" fmla="*/ 301 h 452"/>
                <a:gd name="T44" fmla="*/ 142 w 462"/>
                <a:gd name="T45" fmla="*/ 239 h 452"/>
                <a:gd name="T46" fmla="*/ 107 w 462"/>
                <a:gd name="T47" fmla="*/ 239 h 452"/>
                <a:gd name="T48" fmla="*/ 142 w 462"/>
                <a:gd name="T49" fmla="*/ 434 h 452"/>
                <a:gd name="T50" fmla="*/ 381 w 462"/>
                <a:gd name="T51" fmla="*/ 53 h 452"/>
                <a:gd name="T52" fmla="*/ 275 w 462"/>
                <a:gd name="T53" fmla="*/ 79 h 452"/>
                <a:gd name="T54" fmla="*/ 275 w 462"/>
                <a:gd name="T55" fmla="*/ 106 h 452"/>
                <a:gd name="T56" fmla="*/ 390 w 462"/>
                <a:gd name="T57" fmla="*/ 266 h 452"/>
                <a:gd name="T58" fmla="*/ 461 w 462"/>
                <a:gd name="T59" fmla="*/ 221 h 452"/>
                <a:gd name="T60" fmla="*/ 319 w 462"/>
                <a:gd name="T61" fmla="*/ 327 h 452"/>
                <a:gd name="T62" fmla="*/ 177 w 462"/>
                <a:gd name="T63" fmla="*/ 443 h 452"/>
                <a:gd name="T64" fmla="*/ 328 w 462"/>
                <a:gd name="T65" fmla="*/ 434 h 452"/>
                <a:gd name="T66" fmla="*/ 328 w 462"/>
                <a:gd name="T67" fmla="*/ 33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4" name="Freeform 88"/>
            <p:cNvSpPr>
              <a:spLocks noChangeArrowheads="1"/>
            </p:cNvSpPr>
            <p:nvPr/>
          </p:nvSpPr>
          <p:spPr bwMode="auto">
            <a:xfrm>
              <a:off x="5974925" y="5265917"/>
              <a:ext cx="261659" cy="159776"/>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5" name="Freeform 89"/>
            <p:cNvSpPr>
              <a:spLocks noChangeArrowheads="1"/>
            </p:cNvSpPr>
            <p:nvPr/>
          </p:nvSpPr>
          <p:spPr bwMode="auto">
            <a:xfrm>
              <a:off x="7026195" y="4186860"/>
              <a:ext cx="243134" cy="238505"/>
            </a:xfrm>
            <a:custGeom>
              <a:avLst/>
              <a:gdLst>
                <a:gd name="T0" fmla="*/ 230 w 462"/>
                <a:gd name="T1" fmla="*/ 0 h 453"/>
                <a:gd name="T2" fmla="*/ 230 w 462"/>
                <a:gd name="T3" fmla="*/ 0 h 453"/>
                <a:gd name="T4" fmla="*/ 0 w 462"/>
                <a:gd name="T5" fmla="*/ 222 h 453"/>
                <a:gd name="T6" fmla="*/ 230 w 462"/>
                <a:gd name="T7" fmla="*/ 452 h 453"/>
                <a:gd name="T8" fmla="*/ 461 w 462"/>
                <a:gd name="T9" fmla="*/ 222 h 453"/>
                <a:gd name="T10" fmla="*/ 230 w 462"/>
                <a:gd name="T11" fmla="*/ 0 h 453"/>
                <a:gd name="T12" fmla="*/ 230 w 462"/>
                <a:gd name="T13" fmla="*/ 302 h 453"/>
                <a:gd name="T14" fmla="*/ 230 w 462"/>
                <a:gd name="T15" fmla="*/ 302 h 453"/>
                <a:gd name="T16" fmla="*/ 159 w 462"/>
                <a:gd name="T17" fmla="*/ 222 h 453"/>
                <a:gd name="T18" fmla="*/ 230 w 462"/>
                <a:gd name="T19" fmla="*/ 151 h 453"/>
                <a:gd name="T20" fmla="*/ 301 w 462"/>
                <a:gd name="T21" fmla="*/ 222 h 453"/>
                <a:gd name="T22" fmla="*/ 230 w 462"/>
                <a:gd name="T23" fmla="*/ 30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6" name="Freeform 90"/>
            <p:cNvSpPr>
              <a:spLocks noChangeArrowheads="1"/>
            </p:cNvSpPr>
            <p:nvPr/>
          </p:nvSpPr>
          <p:spPr bwMode="auto">
            <a:xfrm>
              <a:off x="2327896" y="5279810"/>
              <a:ext cx="261661" cy="129673"/>
            </a:xfrm>
            <a:custGeom>
              <a:avLst/>
              <a:gdLst>
                <a:gd name="T0" fmla="*/ 444 w 498"/>
                <a:gd name="T1" fmla="*/ 0 h 248"/>
                <a:gd name="T2" fmla="*/ 444 w 498"/>
                <a:gd name="T3" fmla="*/ 0 h 248"/>
                <a:gd name="T4" fmla="*/ 53 w 498"/>
                <a:gd name="T5" fmla="*/ 0 h 248"/>
                <a:gd name="T6" fmla="*/ 0 w 498"/>
                <a:gd name="T7" fmla="*/ 53 h 248"/>
                <a:gd name="T8" fmla="*/ 0 w 498"/>
                <a:gd name="T9" fmla="*/ 203 h 248"/>
                <a:gd name="T10" fmla="*/ 53 w 498"/>
                <a:gd name="T11" fmla="*/ 247 h 248"/>
                <a:gd name="T12" fmla="*/ 444 w 498"/>
                <a:gd name="T13" fmla="*/ 247 h 248"/>
                <a:gd name="T14" fmla="*/ 497 w 498"/>
                <a:gd name="T15" fmla="*/ 203 h 248"/>
                <a:gd name="T16" fmla="*/ 497 w 498"/>
                <a:gd name="T17" fmla="*/ 53 h 248"/>
                <a:gd name="T18" fmla="*/ 444 w 498"/>
                <a:gd name="T19" fmla="*/ 0 h 248"/>
                <a:gd name="T20" fmla="*/ 444 w 498"/>
                <a:gd name="T21" fmla="*/ 203 h 248"/>
                <a:gd name="T22" fmla="*/ 444 w 498"/>
                <a:gd name="T23" fmla="*/ 203 h 248"/>
                <a:gd name="T24" fmla="*/ 53 w 498"/>
                <a:gd name="T25" fmla="*/ 203 h 248"/>
                <a:gd name="T26" fmla="*/ 53 w 498"/>
                <a:gd name="T27" fmla="*/ 53 h 248"/>
                <a:gd name="T28" fmla="*/ 444 w 498"/>
                <a:gd name="T29" fmla="*/ 53 h 248"/>
                <a:gd name="T30" fmla="*/ 444 w 498"/>
                <a:gd name="T31" fmla="*/ 203 h 248"/>
                <a:gd name="T32" fmla="*/ 426 w 498"/>
                <a:gd name="T33" fmla="*/ 79 h 248"/>
                <a:gd name="T34" fmla="*/ 426 w 498"/>
                <a:gd name="T35" fmla="*/ 79 h 248"/>
                <a:gd name="T36" fmla="*/ 319 w 498"/>
                <a:gd name="T37" fmla="*/ 79 h 248"/>
                <a:gd name="T38" fmla="*/ 319 w 498"/>
                <a:gd name="T39" fmla="*/ 177 h 248"/>
                <a:gd name="T40" fmla="*/ 426 w 498"/>
                <a:gd name="T41" fmla="*/ 177 h 248"/>
                <a:gd name="T42" fmla="*/ 426 w 498"/>
                <a:gd name="T43" fmla="*/ 79 h 248"/>
                <a:gd name="T44" fmla="*/ 178 w 498"/>
                <a:gd name="T45" fmla="*/ 79 h 248"/>
                <a:gd name="T46" fmla="*/ 178 w 498"/>
                <a:gd name="T47" fmla="*/ 79 h 248"/>
                <a:gd name="T48" fmla="*/ 72 w 498"/>
                <a:gd name="T49" fmla="*/ 79 h 248"/>
                <a:gd name="T50" fmla="*/ 72 w 498"/>
                <a:gd name="T51" fmla="*/ 177 h 248"/>
                <a:gd name="T52" fmla="*/ 178 w 498"/>
                <a:gd name="T53" fmla="*/ 177 h 248"/>
                <a:gd name="T54" fmla="*/ 178 w 498"/>
                <a:gd name="T55" fmla="*/ 79 h 248"/>
                <a:gd name="T56" fmla="*/ 301 w 498"/>
                <a:gd name="T57" fmla="*/ 79 h 248"/>
                <a:gd name="T58" fmla="*/ 301 w 498"/>
                <a:gd name="T59" fmla="*/ 79 h 248"/>
                <a:gd name="T60" fmla="*/ 195 w 498"/>
                <a:gd name="T61" fmla="*/ 79 h 248"/>
                <a:gd name="T62" fmla="*/ 195 w 498"/>
                <a:gd name="T63" fmla="*/ 177 h 248"/>
                <a:gd name="T64" fmla="*/ 301 w 498"/>
                <a:gd name="T65" fmla="*/ 177 h 248"/>
                <a:gd name="T66" fmla="*/ 301 w 498"/>
                <a:gd name="T67"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8" h="248">
                  <a:moveTo>
                    <a:pt x="444" y="0"/>
                  </a:moveTo>
                  <a:lnTo>
                    <a:pt x="444" y="0"/>
                  </a:lnTo>
                  <a:cubicBezTo>
                    <a:pt x="53" y="0"/>
                    <a:pt x="53" y="0"/>
                    <a:pt x="53" y="0"/>
                  </a:cubicBezTo>
                  <a:cubicBezTo>
                    <a:pt x="18" y="0"/>
                    <a:pt x="0" y="26"/>
                    <a:pt x="0" y="53"/>
                  </a:cubicBezTo>
                  <a:cubicBezTo>
                    <a:pt x="0" y="203"/>
                    <a:pt x="0" y="203"/>
                    <a:pt x="0" y="203"/>
                  </a:cubicBezTo>
                  <a:cubicBezTo>
                    <a:pt x="0" y="230"/>
                    <a:pt x="18" y="247"/>
                    <a:pt x="53" y="247"/>
                  </a:cubicBezTo>
                  <a:cubicBezTo>
                    <a:pt x="444" y="247"/>
                    <a:pt x="444" y="247"/>
                    <a:pt x="444" y="247"/>
                  </a:cubicBezTo>
                  <a:cubicBezTo>
                    <a:pt x="470" y="247"/>
                    <a:pt x="497" y="230"/>
                    <a:pt x="497" y="203"/>
                  </a:cubicBezTo>
                  <a:cubicBezTo>
                    <a:pt x="497" y="53"/>
                    <a:pt x="497" y="53"/>
                    <a:pt x="497" y="53"/>
                  </a:cubicBezTo>
                  <a:cubicBezTo>
                    <a:pt x="497" y="26"/>
                    <a:pt x="470" y="0"/>
                    <a:pt x="444" y="0"/>
                  </a:cubicBezTo>
                  <a:close/>
                  <a:moveTo>
                    <a:pt x="444" y="203"/>
                  </a:moveTo>
                  <a:lnTo>
                    <a:pt x="444" y="203"/>
                  </a:lnTo>
                  <a:cubicBezTo>
                    <a:pt x="53" y="203"/>
                    <a:pt x="53" y="203"/>
                    <a:pt x="53" y="203"/>
                  </a:cubicBezTo>
                  <a:cubicBezTo>
                    <a:pt x="53" y="53"/>
                    <a:pt x="53" y="53"/>
                    <a:pt x="53" y="53"/>
                  </a:cubicBezTo>
                  <a:cubicBezTo>
                    <a:pt x="444" y="53"/>
                    <a:pt x="444" y="53"/>
                    <a:pt x="444" y="53"/>
                  </a:cubicBezTo>
                  <a:lnTo>
                    <a:pt x="444" y="203"/>
                  </a:lnTo>
                  <a:close/>
                  <a:moveTo>
                    <a:pt x="426" y="79"/>
                  </a:moveTo>
                  <a:lnTo>
                    <a:pt x="426" y="79"/>
                  </a:lnTo>
                  <a:cubicBezTo>
                    <a:pt x="319" y="79"/>
                    <a:pt x="319" y="79"/>
                    <a:pt x="319" y="79"/>
                  </a:cubicBezTo>
                  <a:cubicBezTo>
                    <a:pt x="319" y="177"/>
                    <a:pt x="319" y="177"/>
                    <a:pt x="319" y="177"/>
                  </a:cubicBezTo>
                  <a:cubicBezTo>
                    <a:pt x="426" y="177"/>
                    <a:pt x="426" y="177"/>
                    <a:pt x="426" y="177"/>
                  </a:cubicBezTo>
                  <a:lnTo>
                    <a:pt x="426" y="79"/>
                  </a:lnTo>
                  <a:close/>
                  <a:moveTo>
                    <a:pt x="178" y="79"/>
                  </a:moveTo>
                  <a:lnTo>
                    <a:pt x="178" y="79"/>
                  </a:lnTo>
                  <a:cubicBezTo>
                    <a:pt x="72" y="79"/>
                    <a:pt x="72" y="79"/>
                    <a:pt x="72" y="79"/>
                  </a:cubicBezTo>
                  <a:cubicBezTo>
                    <a:pt x="72" y="177"/>
                    <a:pt x="72" y="177"/>
                    <a:pt x="72" y="177"/>
                  </a:cubicBezTo>
                  <a:cubicBezTo>
                    <a:pt x="178" y="177"/>
                    <a:pt x="178" y="177"/>
                    <a:pt x="178" y="177"/>
                  </a:cubicBezTo>
                  <a:lnTo>
                    <a:pt x="178"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7" name="Freeform 91"/>
            <p:cNvSpPr>
              <a:spLocks noChangeArrowheads="1"/>
            </p:cNvSpPr>
            <p:nvPr/>
          </p:nvSpPr>
          <p:spPr bwMode="auto">
            <a:xfrm>
              <a:off x="2848901" y="5279810"/>
              <a:ext cx="261659"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 name="T44" fmla="*/ 301 w 497"/>
                <a:gd name="T45" fmla="*/ 79 h 248"/>
                <a:gd name="T46" fmla="*/ 301 w 497"/>
                <a:gd name="T47" fmla="*/ 79 h 248"/>
                <a:gd name="T48" fmla="*/ 195 w 497"/>
                <a:gd name="T49" fmla="*/ 79 h 248"/>
                <a:gd name="T50" fmla="*/ 195 w 497"/>
                <a:gd name="T51" fmla="*/ 177 h 248"/>
                <a:gd name="T52" fmla="*/ 301 w 497"/>
                <a:gd name="T53" fmla="*/ 177 h 248"/>
                <a:gd name="T54" fmla="*/ 301 w 497"/>
                <a:gd name="T55"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69" y="247"/>
                    <a:pt x="496" y="230"/>
                    <a:pt x="496" y="203"/>
                  </a:cubicBezTo>
                  <a:cubicBezTo>
                    <a:pt x="496" y="53"/>
                    <a:pt x="496" y="53"/>
                    <a:pt x="496" y="53"/>
                  </a:cubicBezTo>
                  <a:cubicBezTo>
                    <a:pt x="496" y="26"/>
                    <a:pt x="469"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moveTo>
                    <a:pt x="301" y="79"/>
                  </a:moveTo>
                  <a:lnTo>
                    <a:pt x="301" y="79"/>
                  </a:lnTo>
                  <a:cubicBezTo>
                    <a:pt x="195" y="79"/>
                    <a:pt x="195" y="79"/>
                    <a:pt x="195" y="79"/>
                  </a:cubicBezTo>
                  <a:cubicBezTo>
                    <a:pt x="195" y="177"/>
                    <a:pt x="195" y="177"/>
                    <a:pt x="195" y="177"/>
                  </a:cubicBezTo>
                  <a:cubicBezTo>
                    <a:pt x="301" y="177"/>
                    <a:pt x="301" y="177"/>
                    <a:pt x="301" y="177"/>
                  </a:cubicBezTo>
                  <a:lnTo>
                    <a:pt x="301"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8" name="Freeform 92"/>
            <p:cNvSpPr>
              <a:spLocks noChangeArrowheads="1"/>
            </p:cNvSpPr>
            <p:nvPr/>
          </p:nvSpPr>
          <p:spPr bwMode="auto">
            <a:xfrm>
              <a:off x="3369904" y="5279810"/>
              <a:ext cx="261661" cy="129673"/>
            </a:xfrm>
            <a:custGeom>
              <a:avLst/>
              <a:gdLst>
                <a:gd name="T0" fmla="*/ 443 w 497"/>
                <a:gd name="T1" fmla="*/ 0 h 248"/>
                <a:gd name="T2" fmla="*/ 443 w 497"/>
                <a:gd name="T3" fmla="*/ 0 h 248"/>
                <a:gd name="T4" fmla="*/ 53 w 497"/>
                <a:gd name="T5" fmla="*/ 0 h 248"/>
                <a:gd name="T6" fmla="*/ 0 w 497"/>
                <a:gd name="T7" fmla="*/ 53 h 248"/>
                <a:gd name="T8" fmla="*/ 0 w 497"/>
                <a:gd name="T9" fmla="*/ 203 h 248"/>
                <a:gd name="T10" fmla="*/ 53 w 497"/>
                <a:gd name="T11" fmla="*/ 247 h 248"/>
                <a:gd name="T12" fmla="*/ 443 w 497"/>
                <a:gd name="T13" fmla="*/ 247 h 248"/>
                <a:gd name="T14" fmla="*/ 496 w 497"/>
                <a:gd name="T15" fmla="*/ 203 h 248"/>
                <a:gd name="T16" fmla="*/ 496 w 497"/>
                <a:gd name="T17" fmla="*/ 53 h 248"/>
                <a:gd name="T18" fmla="*/ 443 w 497"/>
                <a:gd name="T19" fmla="*/ 0 h 248"/>
                <a:gd name="T20" fmla="*/ 443 w 497"/>
                <a:gd name="T21" fmla="*/ 203 h 248"/>
                <a:gd name="T22" fmla="*/ 443 w 497"/>
                <a:gd name="T23" fmla="*/ 203 h 248"/>
                <a:gd name="T24" fmla="*/ 53 w 497"/>
                <a:gd name="T25" fmla="*/ 203 h 248"/>
                <a:gd name="T26" fmla="*/ 53 w 497"/>
                <a:gd name="T27" fmla="*/ 53 h 248"/>
                <a:gd name="T28" fmla="*/ 443 w 497"/>
                <a:gd name="T29" fmla="*/ 53 h 248"/>
                <a:gd name="T30" fmla="*/ 443 w 497"/>
                <a:gd name="T31" fmla="*/ 203 h 248"/>
                <a:gd name="T32" fmla="*/ 177 w 497"/>
                <a:gd name="T33" fmla="*/ 79 h 248"/>
                <a:gd name="T34" fmla="*/ 177 w 497"/>
                <a:gd name="T35" fmla="*/ 79 h 248"/>
                <a:gd name="T36" fmla="*/ 71 w 497"/>
                <a:gd name="T37" fmla="*/ 79 h 248"/>
                <a:gd name="T38" fmla="*/ 71 w 497"/>
                <a:gd name="T39" fmla="*/ 177 h 248"/>
                <a:gd name="T40" fmla="*/ 177 w 497"/>
                <a:gd name="T41" fmla="*/ 177 h 248"/>
                <a:gd name="T42" fmla="*/ 177 w 497"/>
                <a:gd name="T43" fmla="*/ 79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248">
                  <a:moveTo>
                    <a:pt x="443" y="0"/>
                  </a:moveTo>
                  <a:lnTo>
                    <a:pt x="443" y="0"/>
                  </a:lnTo>
                  <a:cubicBezTo>
                    <a:pt x="53" y="0"/>
                    <a:pt x="53" y="0"/>
                    <a:pt x="53" y="0"/>
                  </a:cubicBezTo>
                  <a:cubicBezTo>
                    <a:pt x="18" y="0"/>
                    <a:pt x="0" y="26"/>
                    <a:pt x="0" y="53"/>
                  </a:cubicBezTo>
                  <a:cubicBezTo>
                    <a:pt x="0" y="203"/>
                    <a:pt x="0" y="203"/>
                    <a:pt x="0" y="203"/>
                  </a:cubicBezTo>
                  <a:cubicBezTo>
                    <a:pt x="0" y="230"/>
                    <a:pt x="18" y="247"/>
                    <a:pt x="53" y="247"/>
                  </a:cubicBezTo>
                  <a:cubicBezTo>
                    <a:pt x="443" y="247"/>
                    <a:pt x="443" y="247"/>
                    <a:pt x="443" y="247"/>
                  </a:cubicBezTo>
                  <a:cubicBezTo>
                    <a:pt x="470" y="247"/>
                    <a:pt x="496" y="230"/>
                    <a:pt x="496" y="203"/>
                  </a:cubicBezTo>
                  <a:cubicBezTo>
                    <a:pt x="496" y="53"/>
                    <a:pt x="496" y="53"/>
                    <a:pt x="496" y="53"/>
                  </a:cubicBezTo>
                  <a:cubicBezTo>
                    <a:pt x="496" y="26"/>
                    <a:pt x="470" y="0"/>
                    <a:pt x="443" y="0"/>
                  </a:cubicBezTo>
                  <a:close/>
                  <a:moveTo>
                    <a:pt x="443" y="203"/>
                  </a:moveTo>
                  <a:lnTo>
                    <a:pt x="443" y="203"/>
                  </a:lnTo>
                  <a:cubicBezTo>
                    <a:pt x="53" y="203"/>
                    <a:pt x="53" y="203"/>
                    <a:pt x="53" y="203"/>
                  </a:cubicBezTo>
                  <a:cubicBezTo>
                    <a:pt x="53" y="53"/>
                    <a:pt x="53" y="53"/>
                    <a:pt x="53" y="53"/>
                  </a:cubicBezTo>
                  <a:cubicBezTo>
                    <a:pt x="443" y="53"/>
                    <a:pt x="443" y="53"/>
                    <a:pt x="443" y="53"/>
                  </a:cubicBezTo>
                  <a:lnTo>
                    <a:pt x="443" y="203"/>
                  </a:lnTo>
                  <a:close/>
                  <a:moveTo>
                    <a:pt x="177" y="79"/>
                  </a:moveTo>
                  <a:lnTo>
                    <a:pt x="177" y="79"/>
                  </a:lnTo>
                  <a:cubicBezTo>
                    <a:pt x="71" y="79"/>
                    <a:pt x="71" y="79"/>
                    <a:pt x="71" y="79"/>
                  </a:cubicBezTo>
                  <a:cubicBezTo>
                    <a:pt x="71" y="177"/>
                    <a:pt x="71" y="177"/>
                    <a:pt x="71" y="177"/>
                  </a:cubicBezTo>
                  <a:cubicBezTo>
                    <a:pt x="177" y="177"/>
                    <a:pt x="177" y="177"/>
                    <a:pt x="177" y="177"/>
                  </a:cubicBezTo>
                  <a:lnTo>
                    <a:pt x="177" y="7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89" name="Freeform 93"/>
            <p:cNvSpPr>
              <a:spLocks noChangeArrowheads="1"/>
            </p:cNvSpPr>
            <p:nvPr/>
          </p:nvSpPr>
          <p:spPr bwMode="auto">
            <a:xfrm>
              <a:off x="3890908" y="5279810"/>
              <a:ext cx="261659" cy="129673"/>
            </a:xfrm>
            <a:custGeom>
              <a:avLst/>
              <a:gdLst>
                <a:gd name="T0" fmla="*/ 442 w 497"/>
                <a:gd name="T1" fmla="*/ 0 h 248"/>
                <a:gd name="T2" fmla="*/ 442 w 497"/>
                <a:gd name="T3" fmla="*/ 0 h 248"/>
                <a:gd name="T4" fmla="*/ 53 w 497"/>
                <a:gd name="T5" fmla="*/ 0 h 248"/>
                <a:gd name="T6" fmla="*/ 0 w 497"/>
                <a:gd name="T7" fmla="*/ 53 h 248"/>
                <a:gd name="T8" fmla="*/ 0 w 497"/>
                <a:gd name="T9" fmla="*/ 203 h 248"/>
                <a:gd name="T10" fmla="*/ 53 w 497"/>
                <a:gd name="T11" fmla="*/ 247 h 248"/>
                <a:gd name="T12" fmla="*/ 442 w 497"/>
                <a:gd name="T13" fmla="*/ 247 h 248"/>
                <a:gd name="T14" fmla="*/ 496 w 497"/>
                <a:gd name="T15" fmla="*/ 203 h 248"/>
                <a:gd name="T16" fmla="*/ 496 w 497"/>
                <a:gd name="T17" fmla="*/ 53 h 248"/>
                <a:gd name="T18" fmla="*/ 442 w 497"/>
                <a:gd name="T19" fmla="*/ 0 h 248"/>
                <a:gd name="T20" fmla="*/ 442 w 497"/>
                <a:gd name="T21" fmla="*/ 203 h 248"/>
                <a:gd name="T22" fmla="*/ 442 w 497"/>
                <a:gd name="T23" fmla="*/ 203 h 248"/>
                <a:gd name="T24" fmla="*/ 53 w 497"/>
                <a:gd name="T25" fmla="*/ 203 h 248"/>
                <a:gd name="T26" fmla="*/ 53 w 497"/>
                <a:gd name="T27" fmla="*/ 53 h 248"/>
                <a:gd name="T28" fmla="*/ 442 w 497"/>
                <a:gd name="T29" fmla="*/ 53 h 248"/>
                <a:gd name="T30" fmla="*/ 442 w 497"/>
                <a:gd name="T31" fmla="*/ 20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248">
                  <a:moveTo>
                    <a:pt x="442" y="0"/>
                  </a:moveTo>
                  <a:lnTo>
                    <a:pt x="442" y="0"/>
                  </a:lnTo>
                  <a:cubicBezTo>
                    <a:pt x="53" y="0"/>
                    <a:pt x="53" y="0"/>
                    <a:pt x="53" y="0"/>
                  </a:cubicBezTo>
                  <a:cubicBezTo>
                    <a:pt x="17" y="0"/>
                    <a:pt x="0" y="26"/>
                    <a:pt x="0" y="53"/>
                  </a:cubicBezTo>
                  <a:cubicBezTo>
                    <a:pt x="0" y="203"/>
                    <a:pt x="0" y="203"/>
                    <a:pt x="0" y="203"/>
                  </a:cubicBezTo>
                  <a:cubicBezTo>
                    <a:pt x="0" y="230"/>
                    <a:pt x="17" y="247"/>
                    <a:pt x="53" y="247"/>
                  </a:cubicBezTo>
                  <a:cubicBezTo>
                    <a:pt x="442" y="247"/>
                    <a:pt x="442" y="247"/>
                    <a:pt x="442" y="247"/>
                  </a:cubicBezTo>
                  <a:cubicBezTo>
                    <a:pt x="470" y="247"/>
                    <a:pt x="496" y="230"/>
                    <a:pt x="496" y="203"/>
                  </a:cubicBezTo>
                  <a:cubicBezTo>
                    <a:pt x="496" y="53"/>
                    <a:pt x="496" y="53"/>
                    <a:pt x="496" y="53"/>
                  </a:cubicBezTo>
                  <a:cubicBezTo>
                    <a:pt x="496" y="26"/>
                    <a:pt x="470" y="0"/>
                    <a:pt x="442" y="0"/>
                  </a:cubicBezTo>
                  <a:close/>
                  <a:moveTo>
                    <a:pt x="442" y="203"/>
                  </a:moveTo>
                  <a:lnTo>
                    <a:pt x="442" y="203"/>
                  </a:lnTo>
                  <a:cubicBezTo>
                    <a:pt x="53" y="203"/>
                    <a:pt x="53" y="203"/>
                    <a:pt x="53" y="203"/>
                  </a:cubicBezTo>
                  <a:cubicBezTo>
                    <a:pt x="53" y="53"/>
                    <a:pt x="53" y="53"/>
                    <a:pt x="53" y="53"/>
                  </a:cubicBezTo>
                  <a:cubicBezTo>
                    <a:pt x="442" y="53"/>
                    <a:pt x="442" y="53"/>
                    <a:pt x="442" y="53"/>
                  </a:cubicBezTo>
                  <a:lnTo>
                    <a:pt x="442" y="20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0" name="Freeform 94"/>
            <p:cNvSpPr>
              <a:spLocks noChangeArrowheads="1"/>
            </p:cNvSpPr>
            <p:nvPr/>
          </p:nvSpPr>
          <p:spPr bwMode="auto">
            <a:xfrm>
              <a:off x="5974925" y="2163048"/>
              <a:ext cx="261659" cy="118095"/>
            </a:xfrm>
            <a:custGeom>
              <a:avLst/>
              <a:gdLst>
                <a:gd name="T0" fmla="*/ 478 w 498"/>
                <a:gd name="T1" fmla="*/ 90 h 223"/>
                <a:gd name="T2" fmla="*/ 478 w 498"/>
                <a:gd name="T3" fmla="*/ 90 h 223"/>
                <a:gd name="T4" fmla="*/ 399 w 498"/>
                <a:gd name="T5" fmla="*/ 9 h 223"/>
                <a:gd name="T6" fmla="*/ 372 w 498"/>
                <a:gd name="T7" fmla="*/ 0 h 223"/>
                <a:gd name="T8" fmla="*/ 249 w 498"/>
                <a:gd name="T9" fmla="*/ 0 h 223"/>
                <a:gd name="T10" fmla="*/ 124 w 498"/>
                <a:gd name="T11" fmla="*/ 0 h 223"/>
                <a:gd name="T12" fmla="*/ 98 w 498"/>
                <a:gd name="T13" fmla="*/ 9 h 223"/>
                <a:gd name="T14" fmla="*/ 18 w 498"/>
                <a:gd name="T15" fmla="*/ 90 h 223"/>
                <a:gd name="T16" fmla="*/ 0 w 498"/>
                <a:gd name="T17" fmla="*/ 125 h 223"/>
                <a:gd name="T18" fmla="*/ 18 w 498"/>
                <a:gd name="T19" fmla="*/ 196 h 223"/>
                <a:gd name="T20" fmla="*/ 45 w 498"/>
                <a:gd name="T21" fmla="*/ 222 h 223"/>
                <a:gd name="T22" fmla="*/ 452 w 498"/>
                <a:gd name="T23" fmla="*/ 222 h 223"/>
                <a:gd name="T24" fmla="*/ 478 w 498"/>
                <a:gd name="T25" fmla="*/ 196 h 223"/>
                <a:gd name="T26" fmla="*/ 497 w 498"/>
                <a:gd name="T27" fmla="*/ 125 h 223"/>
                <a:gd name="T28" fmla="*/ 478 w 498"/>
                <a:gd name="T29" fmla="*/ 90 h 223"/>
                <a:gd name="T30" fmla="*/ 346 w 498"/>
                <a:gd name="T31" fmla="*/ 98 h 223"/>
                <a:gd name="T32" fmla="*/ 346 w 498"/>
                <a:gd name="T33" fmla="*/ 98 h 223"/>
                <a:gd name="T34" fmla="*/ 346 w 498"/>
                <a:gd name="T35" fmla="*/ 107 h 223"/>
                <a:gd name="T36" fmla="*/ 319 w 498"/>
                <a:gd name="T37" fmla="*/ 151 h 223"/>
                <a:gd name="T38" fmla="*/ 178 w 498"/>
                <a:gd name="T39" fmla="*/ 151 h 223"/>
                <a:gd name="T40" fmla="*/ 151 w 498"/>
                <a:gd name="T41" fmla="*/ 107 h 223"/>
                <a:gd name="T42" fmla="*/ 151 w 498"/>
                <a:gd name="T43" fmla="*/ 98 h 223"/>
                <a:gd name="T44" fmla="*/ 62 w 498"/>
                <a:gd name="T45" fmla="*/ 98 h 223"/>
                <a:gd name="T46" fmla="*/ 106 w 498"/>
                <a:gd name="T47" fmla="*/ 45 h 223"/>
                <a:gd name="T48" fmla="*/ 390 w 498"/>
                <a:gd name="T49" fmla="*/ 45 h 223"/>
                <a:gd name="T50" fmla="*/ 434 w 498"/>
                <a:gd name="T51" fmla="*/ 98 h 223"/>
                <a:gd name="T52" fmla="*/ 346 w 498"/>
                <a:gd name="T53" fmla="*/ 9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8" h="223">
                  <a:moveTo>
                    <a:pt x="478" y="90"/>
                  </a:moveTo>
                  <a:lnTo>
                    <a:pt x="478" y="90"/>
                  </a:lnTo>
                  <a:cubicBezTo>
                    <a:pt x="470" y="72"/>
                    <a:pt x="425" y="27"/>
                    <a:pt x="399" y="9"/>
                  </a:cubicBezTo>
                  <a:cubicBezTo>
                    <a:pt x="399" y="0"/>
                    <a:pt x="390" y="0"/>
                    <a:pt x="372" y="0"/>
                  </a:cubicBezTo>
                  <a:cubicBezTo>
                    <a:pt x="364" y="0"/>
                    <a:pt x="249" y="0"/>
                    <a:pt x="249" y="0"/>
                  </a:cubicBezTo>
                  <a:cubicBezTo>
                    <a:pt x="249" y="0"/>
                    <a:pt x="133" y="0"/>
                    <a:pt x="124" y="0"/>
                  </a:cubicBezTo>
                  <a:cubicBezTo>
                    <a:pt x="106" y="0"/>
                    <a:pt x="98" y="0"/>
                    <a:pt x="98" y="9"/>
                  </a:cubicBezTo>
                  <a:cubicBezTo>
                    <a:pt x="71" y="27"/>
                    <a:pt x="27" y="72"/>
                    <a:pt x="18" y="90"/>
                  </a:cubicBezTo>
                  <a:cubicBezTo>
                    <a:pt x="0" y="98"/>
                    <a:pt x="0" y="107"/>
                    <a:pt x="0" y="125"/>
                  </a:cubicBezTo>
                  <a:cubicBezTo>
                    <a:pt x="18" y="196"/>
                    <a:pt x="18" y="196"/>
                    <a:pt x="18" y="196"/>
                  </a:cubicBezTo>
                  <a:cubicBezTo>
                    <a:pt x="18" y="213"/>
                    <a:pt x="36" y="222"/>
                    <a:pt x="45" y="222"/>
                  </a:cubicBezTo>
                  <a:cubicBezTo>
                    <a:pt x="452" y="222"/>
                    <a:pt x="452" y="222"/>
                    <a:pt x="452" y="222"/>
                  </a:cubicBezTo>
                  <a:cubicBezTo>
                    <a:pt x="461" y="222"/>
                    <a:pt x="478" y="213"/>
                    <a:pt x="478" y="196"/>
                  </a:cubicBezTo>
                  <a:cubicBezTo>
                    <a:pt x="497" y="125"/>
                    <a:pt x="497" y="125"/>
                    <a:pt x="497" y="125"/>
                  </a:cubicBezTo>
                  <a:cubicBezTo>
                    <a:pt x="497" y="107"/>
                    <a:pt x="497" y="98"/>
                    <a:pt x="478" y="90"/>
                  </a:cubicBezTo>
                  <a:close/>
                  <a:moveTo>
                    <a:pt x="346" y="98"/>
                  </a:moveTo>
                  <a:lnTo>
                    <a:pt x="346" y="98"/>
                  </a:lnTo>
                  <a:lnTo>
                    <a:pt x="346" y="107"/>
                  </a:lnTo>
                  <a:cubicBezTo>
                    <a:pt x="319" y="151"/>
                    <a:pt x="319" y="151"/>
                    <a:pt x="319" y="151"/>
                  </a:cubicBezTo>
                  <a:cubicBezTo>
                    <a:pt x="178" y="151"/>
                    <a:pt x="178" y="151"/>
                    <a:pt x="178" y="151"/>
                  </a:cubicBezTo>
                  <a:cubicBezTo>
                    <a:pt x="151" y="107"/>
                    <a:pt x="151" y="107"/>
                    <a:pt x="151" y="107"/>
                  </a:cubicBezTo>
                  <a:lnTo>
                    <a:pt x="151" y="98"/>
                  </a:lnTo>
                  <a:cubicBezTo>
                    <a:pt x="62" y="98"/>
                    <a:pt x="62" y="98"/>
                    <a:pt x="62" y="98"/>
                  </a:cubicBezTo>
                  <a:cubicBezTo>
                    <a:pt x="106" y="45"/>
                    <a:pt x="106" y="45"/>
                    <a:pt x="106" y="45"/>
                  </a:cubicBezTo>
                  <a:cubicBezTo>
                    <a:pt x="390" y="45"/>
                    <a:pt x="390" y="45"/>
                    <a:pt x="390" y="45"/>
                  </a:cubicBezTo>
                  <a:cubicBezTo>
                    <a:pt x="434" y="98"/>
                    <a:pt x="434" y="98"/>
                    <a:pt x="434" y="98"/>
                  </a:cubicBezTo>
                  <a:lnTo>
                    <a:pt x="346"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1" name="Freeform 96"/>
            <p:cNvSpPr>
              <a:spLocks noChangeArrowheads="1"/>
            </p:cNvSpPr>
            <p:nvPr/>
          </p:nvSpPr>
          <p:spPr bwMode="auto">
            <a:xfrm>
              <a:off x="6495928" y="5233499"/>
              <a:ext cx="261661" cy="229242"/>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2" name="Freeform 97"/>
            <p:cNvSpPr>
              <a:spLocks noChangeArrowheads="1"/>
            </p:cNvSpPr>
            <p:nvPr/>
          </p:nvSpPr>
          <p:spPr bwMode="auto">
            <a:xfrm>
              <a:off x="7537936" y="4191491"/>
              <a:ext cx="261661" cy="224611"/>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3" name="Freeform 99"/>
            <p:cNvSpPr>
              <a:spLocks noChangeArrowheads="1"/>
            </p:cNvSpPr>
            <p:nvPr/>
          </p:nvSpPr>
          <p:spPr bwMode="auto">
            <a:xfrm>
              <a:off x="3369904" y="4744913"/>
              <a:ext cx="261661" cy="159773"/>
            </a:xfrm>
            <a:custGeom>
              <a:avLst/>
              <a:gdLst>
                <a:gd name="T0" fmla="*/ 381 w 497"/>
                <a:gd name="T1" fmla="*/ 151 h 303"/>
                <a:gd name="T2" fmla="*/ 381 w 497"/>
                <a:gd name="T3" fmla="*/ 151 h 303"/>
                <a:gd name="T4" fmla="*/ 434 w 497"/>
                <a:gd name="T5" fmla="*/ 45 h 303"/>
                <a:gd name="T6" fmla="*/ 470 w 497"/>
                <a:gd name="T7" fmla="*/ 45 h 303"/>
                <a:gd name="T8" fmla="*/ 381 w 497"/>
                <a:gd name="T9" fmla="*/ 0 h 303"/>
                <a:gd name="T10" fmla="*/ 133 w 497"/>
                <a:gd name="T11" fmla="*/ 0 h 303"/>
                <a:gd name="T12" fmla="*/ 0 w 497"/>
                <a:gd name="T13" fmla="*/ 151 h 303"/>
                <a:gd name="T14" fmla="*/ 133 w 497"/>
                <a:gd name="T15" fmla="*/ 302 h 303"/>
                <a:gd name="T16" fmla="*/ 381 w 497"/>
                <a:gd name="T17" fmla="*/ 302 h 303"/>
                <a:gd name="T18" fmla="*/ 470 w 497"/>
                <a:gd name="T19" fmla="*/ 257 h 303"/>
                <a:gd name="T20" fmla="*/ 434 w 497"/>
                <a:gd name="T21" fmla="*/ 257 h 303"/>
                <a:gd name="T22" fmla="*/ 381 w 497"/>
                <a:gd name="T23" fmla="*/ 151 h 303"/>
                <a:gd name="T24" fmla="*/ 310 w 497"/>
                <a:gd name="T25" fmla="*/ 196 h 303"/>
                <a:gd name="T26" fmla="*/ 310 w 497"/>
                <a:gd name="T27" fmla="*/ 196 h 303"/>
                <a:gd name="T28" fmla="*/ 302 w 497"/>
                <a:gd name="T29" fmla="*/ 196 h 303"/>
                <a:gd name="T30" fmla="*/ 221 w 497"/>
                <a:gd name="T31" fmla="*/ 169 h 303"/>
                <a:gd name="T32" fmla="*/ 212 w 497"/>
                <a:gd name="T33" fmla="*/ 196 h 303"/>
                <a:gd name="T34" fmla="*/ 186 w 497"/>
                <a:gd name="T35" fmla="*/ 204 h 303"/>
                <a:gd name="T36" fmla="*/ 98 w 497"/>
                <a:gd name="T37" fmla="*/ 125 h 303"/>
                <a:gd name="T38" fmla="*/ 89 w 497"/>
                <a:gd name="T39" fmla="*/ 107 h 303"/>
                <a:gd name="T40" fmla="*/ 106 w 497"/>
                <a:gd name="T41" fmla="*/ 107 h 303"/>
                <a:gd name="T42" fmla="*/ 177 w 497"/>
                <a:gd name="T43" fmla="*/ 143 h 303"/>
                <a:gd name="T44" fmla="*/ 195 w 497"/>
                <a:gd name="T45" fmla="*/ 116 h 303"/>
                <a:gd name="T46" fmla="*/ 221 w 497"/>
                <a:gd name="T47" fmla="*/ 107 h 303"/>
                <a:gd name="T48" fmla="*/ 310 w 497"/>
                <a:gd name="T49" fmla="*/ 187 h 303"/>
                <a:gd name="T50" fmla="*/ 310 w 497"/>
                <a:gd name="T51" fmla="*/ 196 h 303"/>
                <a:gd name="T52" fmla="*/ 470 w 497"/>
                <a:gd name="T53" fmla="*/ 98 h 303"/>
                <a:gd name="T54" fmla="*/ 470 w 497"/>
                <a:gd name="T55" fmla="*/ 98 h 303"/>
                <a:gd name="T56" fmla="*/ 452 w 497"/>
                <a:gd name="T57" fmla="*/ 98 h 303"/>
                <a:gd name="T58" fmla="*/ 425 w 497"/>
                <a:gd name="T59" fmla="*/ 151 h 303"/>
                <a:gd name="T60" fmla="*/ 452 w 497"/>
                <a:gd name="T61" fmla="*/ 204 h 303"/>
                <a:gd name="T62" fmla="*/ 470 w 497"/>
                <a:gd name="T63" fmla="*/ 204 h 303"/>
                <a:gd name="T64" fmla="*/ 496 w 497"/>
                <a:gd name="T65" fmla="*/ 151 h 303"/>
                <a:gd name="T66" fmla="*/ 470 w 497"/>
                <a:gd name="T67"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4" name="Freeform 100"/>
            <p:cNvSpPr>
              <a:spLocks noChangeArrowheads="1"/>
            </p:cNvSpPr>
            <p:nvPr/>
          </p:nvSpPr>
          <p:spPr bwMode="auto">
            <a:xfrm>
              <a:off x="5974925" y="4219278"/>
              <a:ext cx="261659" cy="169038"/>
            </a:xfrm>
            <a:custGeom>
              <a:avLst/>
              <a:gdLst>
                <a:gd name="T0" fmla="*/ 381 w 498"/>
                <a:gd name="T1" fmla="*/ 89 h 320"/>
                <a:gd name="T2" fmla="*/ 381 w 498"/>
                <a:gd name="T3" fmla="*/ 89 h 320"/>
                <a:gd name="T4" fmla="*/ 355 w 498"/>
                <a:gd name="T5" fmla="*/ 89 h 320"/>
                <a:gd name="T6" fmla="*/ 231 w 498"/>
                <a:gd name="T7" fmla="*/ 0 h 320"/>
                <a:gd name="T8" fmla="*/ 98 w 498"/>
                <a:gd name="T9" fmla="*/ 134 h 320"/>
                <a:gd name="T10" fmla="*/ 98 w 498"/>
                <a:gd name="T11" fmla="*/ 150 h 320"/>
                <a:gd name="T12" fmla="*/ 89 w 498"/>
                <a:gd name="T13" fmla="*/ 150 h 320"/>
                <a:gd name="T14" fmla="*/ 0 w 498"/>
                <a:gd name="T15" fmla="*/ 240 h 320"/>
                <a:gd name="T16" fmla="*/ 89 w 498"/>
                <a:gd name="T17" fmla="*/ 319 h 320"/>
                <a:gd name="T18" fmla="*/ 381 w 498"/>
                <a:gd name="T19" fmla="*/ 319 h 320"/>
                <a:gd name="T20" fmla="*/ 497 w 498"/>
                <a:gd name="T21" fmla="*/ 204 h 320"/>
                <a:gd name="T22" fmla="*/ 381 w 498"/>
                <a:gd name="T23" fmla="*/ 89 h 320"/>
                <a:gd name="T24" fmla="*/ 284 w 498"/>
                <a:gd name="T25" fmla="*/ 195 h 320"/>
                <a:gd name="T26" fmla="*/ 284 w 498"/>
                <a:gd name="T27" fmla="*/ 195 h 320"/>
                <a:gd name="T28" fmla="*/ 213 w 498"/>
                <a:gd name="T29" fmla="*/ 275 h 320"/>
                <a:gd name="T30" fmla="*/ 195 w 498"/>
                <a:gd name="T31" fmla="*/ 275 h 320"/>
                <a:gd name="T32" fmla="*/ 195 w 498"/>
                <a:gd name="T33" fmla="*/ 266 h 320"/>
                <a:gd name="T34" fmla="*/ 195 w 498"/>
                <a:gd name="T35" fmla="*/ 257 h 320"/>
                <a:gd name="T36" fmla="*/ 222 w 498"/>
                <a:gd name="T37" fmla="*/ 204 h 320"/>
                <a:gd name="T38" fmla="*/ 204 w 498"/>
                <a:gd name="T39" fmla="*/ 195 h 320"/>
                <a:gd name="T40" fmla="*/ 204 w 498"/>
                <a:gd name="T41" fmla="*/ 195 h 320"/>
                <a:gd name="T42" fmla="*/ 186 w 498"/>
                <a:gd name="T43" fmla="*/ 178 h 320"/>
                <a:gd name="T44" fmla="*/ 195 w 498"/>
                <a:gd name="T45" fmla="*/ 160 h 320"/>
                <a:gd name="T46" fmla="*/ 258 w 498"/>
                <a:gd name="T47" fmla="*/ 89 h 320"/>
                <a:gd name="T48" fmla="*/ 275 w 498"/>
                <a:gd name="T49" fmla="*/ 80 h 320"/>
                <a:gd name="T50" fmla="*/ 284 w 498"/>
                <a:gd name="T51" fmla="*/ 89 h 320"/>
                <a:gd name="T52" fmla="*/ 275 w 498"/>
                <a:gd name="T53" fmla="*/ 106 h 320"/>
                <a:gd name="T54" fmla="*/ 249 w 498"/>
                <a:gd name="T55" fmla="*/ 160 h 320"/>
                <a:gd name="T56" fmla="*/ 275 w 498"/>
                <a:gd name="T57" fmla="*/ 169 h 320"/>
                <a:gd name="T58" fmla="*/ 275 w 498"/>
                <a:gd name="T59" fmla="*/ 169 h 320"/>
                <a:gd name="T60" fmla="*/ 293 w 498"/>
                <a:gd name="T61" fmla="*/ 187 h 320"/>
                <a:gd name="T62" fmla="*/ 284 w 498"/>
                <a:gd name="T63" fmla="*/ 19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lnTo>
                    <a:pt x="204" y="195"/>
                  </a:ln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lnTo>
                    <a:pt x="275" y="169"/>
                  </a:lnTo>
                  <a:cubicBezTo>
                    <a:pt x="284" y="169"/>
                    <a:pt x="293" y="178"/>
                    <a:pt x="293" y="187"/>
                  </a:cubicBezTo>
                  <a:lnTo>
                    <a:pt x="284"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5" name="Freeform 101"/>
            <p:cNvSpPr>
              <a:spLocks noChangeArrowheads="1"/>
            </p:cNvSpPr>
            <p:nvPr/>
          </p:nvSpPr>
          <p:spPr bwMode="auto">
            <a:xfrm>
              <a:off x="8058941" y="3684381"/>
              <a:ext cx="261659" cy="20145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6" name="Freeform 102"/>
            <p:cNvSpPr>
              <a:spLocks noChangeArrowheads="1"/>
            </p:cNvSpPr>
            <p:nvPr/>
          </p:nvSpPr>
          <p:spPr bwMode="auto">
            <a:xfrm>
              <a:off x="2327896" y="3665856"/>
              <a:ext cx="261661" cy="23387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7" name="Freeform 103"/>
            <p:cNvSpPr>
              <a:spLocks noChangeArrowheads="1"/>
            </p:cNvSpPr>
            <p:nvPr/>
          </p:nvSpPr>
          <p:spPr bwMode="auto">
            <a:xfrm>
              <a:off x="7044720" y="3656595"/>
              <a:ext cx="201454" cy="257028"/>
            </a:xfrm>
            <a:custGeom>
              <a:avLst/>
              <a:gdLst>
                <a:gd name="T0" fmla="*/ 116 w 383"/>
                <a:gd name="T1" fmla="*/ 62 h 488"/>
                <a:gd name="T2" fmla="*/ 116 w 383"/>
                <a:gd name="T3" fmla="*/ 62 h 488"/>
                <a:gd name="T4" fmla="*/ 116 w 383"/>
                <a:gd name="T5" fmla="*/ 355 h 488"/>
                <a:gd name="T6" fmla="*/ 63 w 383"/>
                <a:gd name="T7" fmla="*/ 364 h 488"/>
                <a:gd name="T8" fmla="*/ 18 w 383"/>
                <a:gd name="T9" fmla="*/ 443 h 488"/>
                <a:gd name="T10" fmla="*/ 98 w 383"/>
                <a:gd name="T11" fmla="*/ 470 h 488"/>
                <a:gd name="T12" fmla="*/ 160 w 383"/>
                <a:gd name="T13" fmla="*/ 399 h 488"/>
                <a:gd name="T14" fmla="*/ 160 w 383"/>
                <a:gd name="T15" fmla="*/ 160 h 488"/>
                <a:gd name="T16" fmla="*/ 337 w 383"/>
                <a:gd name="T17" fmla="*/ 115 h 488"/>
                <a:gd name="T18" fmla="*/ 337 w 383"/>
                <a:gd name="T19" fmla="*/ 311 h 488"/>
                <a:gd name="T20" fmla="*/ 284 w 383"/>
                <a:gd name="T21" fmla="*/ 311 h 488"/>
                <a:gd name="T22" fmla="*/ 239 w 383"/>
                <a:gd name="T23" fmla="*/ 399 h 488"/>
                <a:gd name="T24" fmla="*/ 319 w 383"/>
                <a:gd name="T25" fmla="*/ 425 h 488"/>
                <a:gd name="T26" fmla="*/ 382 w 383"/>
                <a:gd name="T27" fmla="*/ 355 h 488"/>
                <a:gd name="T28" fmla="*/ 382 w 383"/>
                <a:gd name="T29" fmla="*/ 0 h 488"/>
                <a:gd name="T30" fmla="*/ 116 w 383"/>
                <a:gd name="T31" fmla="*/ 62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8" name="Freeform 104"/>
            <p:cNvSpPr>
              <a:spLocks noChangeArrowheads="1"/>
            </p:cNvSpPr>
            <p:nvPr/>
          </p:nvSpPr>
          <p:spPr bwMode="auto">
            <a:xfrm>
              <a:off x="1285887" y="4735651"/>
              <a:ext cx="261661" cy="175984"/>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99" name="Freeform 105"/>
            <p:cNvSpPr>
              <a:spLocks noChangeArrowheads="1"/>
            </p:cNvSpPr>
            <p:nvPr/>
          </p:nvSpPr>
          <p:spPr bwMode="auto">
            <a:xfrm>
              <a:off x="1806892" y="4726389"/>
              <a:ext cx="266290" cy="201454"/>
            </a:xfrm>
            <a:custGeom>
              <a:avLst/>
              <a:gdLst>
                <a:gd name="T0" fmla="*/ 488 w 506"/>
                <a:gd name="T1" fmla="*/ 213 h 382"/>
                <a:gd name="T2" fmla="*/ 363 w 506"/>
                <a:gd name="T3" fmla="*/ 142 h 382"/>
                <a:gd name="T4" fmla="*/ 451 w 506"/>
                <a:gd name="T5" fmla="*/ 80 h 382"/>
                <a:gd name="T6" fmla="*/ 451 w 506"/>
                <a:gd name="T7" fmla="*/ 44 h 382"/>
                <a:gd name="T8" fmla="*/ 363 w 506"/>
                <a:gd name="T9" fmla="*/ 53 h 382"/>
                <a:gd name="T10" fmla="*/ 363 w 506"/>
                <a:gd name="T11" fmla="*/ 0 h 382"/>
                <a:gd name="T12" fmla="*/ 328 w 506"/>
                <a:gd name="T13" fmla="*/ 0 h 382"/>
                <a:gd name="T14" fmla="*/ 257 w 506"/>
                <a:gd name="T15" fmla="*/ 71 h 382"/>
                <a:gd name="T16" fmla="*/ 257 w 506"/>
                <a:gd name="T17" fmla="*/ 106 h 382"/>
                <a:gd name="T18" fmla="*/ 336 w 506"/>
                <a:gd name="T19" fmla="*/ 97 h 382"/>
                <a:gd name="T20" fmla="*/ 275 w 506"/>
                <a:gd name="T21" fmla="*/ 178 h 382"/>
                <a:gd name="T22" fmla="*/ 310 w 506"/>
                <a:gd name="T23" fmla="*/ 319 h 382"/>
                <a:gd name="T24" fmla="*/ 398 w 506"/>
                <a:gd name="T25" fmla="*/ 354 h 382"/>
                <a:gd name="T26" fmla="*/ 407 w 506"/>
                <a:gd name="T27" fmla="*/ 372 h 382"/>
                <a:gd name="T28" fmla="*/ 488 w 506"/>
                <a:gd name="T29" fmla="*/ 213 h 382"/>
                <a:gd name="T30" fmla="*/ 310 w 506"/>
                <a:gd name="T31" fmla="*/ 292 h 382"/>
                <a:gd name="T32" fmla="*/ 301 w 506"/>
                <a:gd name="T33" fmla="*/ 204 h 382"/>
                <a:gd name="T34" fmla="*/ 336 w 506"/>
                <a:gd name="T35" fmla="*/ 284 h 382"/>
                <a:gd name="T36" fmla="*/ 363 w 506"/>
                <a:gd name="T37" fmla="*/ 275 h 382"/>
                <a:gd name="T38" fmla="*/ 363 w 506"/>
                <a:gd name="T39" fmla="*/ 178 h 382"/>
                <a:gd name="T40" fmla="*/ 416 w 506"/>
                <a:gd name="T41" fmla="*/ 186 h 382"/>
                <a:gd name="T42" fmla="*/ 142 w 506"/>
                <a:gd name="T43" fmla="*/ 89 h 382"/>
                <a:gd name="T44" fmla="*/ 142 w 506"/>
                <a:gd name="T45" fmla="*/ 80 h 382"/>
                <a:gd name="T46" fmla="*/ 88 w 506"/>
                <a:gd name="T47" fmla="*/ 89 h 382"/>
                <a:gd name="T48" fmla="*/ 0 w 506"/>
                <a:gd name="T49" fmla="*/ 363 h 382"/>
                <a:gd name="T50" fmla="*/ 44 w 506"/>
                <a:gd name="T51" fmla="*/ 363 h 382"/>
                <a:gd name="T52" fmla="*/ 160 w 506"/>
                <a:gd name="T53" fmla="*/ 275 h 382"/>
                <a:gd name="T54" fmla="*/ 186 w 506"/>
                <a:gd name="T55" fmla="*/ 363 h 382"/>
                <a:gd name="T56" fmla="*/ 230 w 506"/>
                <a:gd name="T57" fmla="*/ 363 h 382"/>
                <a:gd name="T58" fmla="*/ 79 w 506"/>
                <a:gd name="T59" fmla="*/ 239 h 382"/>
                <a:gd name="T60" fmla="*/ 116 w 506"/>
                <a:gd name="T61" fmla="*/ 116 h 382"/>
                <a:gd name="T62" fmla="*/ 79 w 506"/>
                <a:gd name="T63" fmla="*/ 23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6" h="382">
                  <a:moveTo>
                    <a:pt x="488" y="213"/>
                  </a:moveTo>
                  <a:lnTo>
                    <a:pt x="488" y="213"/>
                  </a:lnTo>
                  <a:cubicBezTo>
                    <a:pt x="470" y="169"/>
                    <a:pt x="434" y="142"/>
                    <a:pt x="372" y="142"/>
                  </a:cubicBezTo>
                  <a:cubicBezTo>
                    <a:pt x="372" y="142"/>
                    <a:pt x="372" y="142"/>
                    <a:pt x="363" y="142"/>
                  </a:cubicBezTo>
                  <a:cubicBezTo>
                    <a:pt x="363" y="89"/>
                    <a:pt x="363" y="89"/>
                    <a:pt x="363" y="89"/>
                  </a:cubicBezTo>
                  <a:lnTo>
                    <a:pt x="451" y="80"/>
                  </a:lnTo>
                  <a:cubicBezTo>
                    <a:pt x="461" y="80"/>
                    <a:pt x="461" y="71"/>
                    <a:pt x="461" y="71"/>
                  </a:cubicBezTo>
                  <a:cubicBezTo>
                    <a:pt x="461" y="71"/>
                    <a:pt x="451" y="53"/>
                    <a:pt x="451" y="44"/>
                  </a:cubicBezTo>
                  <a:cubicBezTo>
                    <a:pt x="451" y="44"/>
                    <a:pt x="451" y="44"/>
                    <a:pt x="443" y="44"/>
                  </a:cubicBezTo>
                  <a:lnTo>
                    <a:pt x="363" y="53"/>
                  </a:lnTo>
                  <a:cubicBezTo>
                    <a:pt x="363" y="53"/>
                    <a:pt x="363" y="9"/>
                    <a:pt x="363" y="0"/>
                  </a:cubicBezTo>
                  <a:lnTo>
                    <a:pt x="363" y="0"/>
                  </a:lnTo>
                  <a:cubicBezTo>
                    <a:pt x="354" y="0"/>
                    <a:pt x="336" y="0"/>
                    <a:pt x="336" y="0"/>
                  </a:cubicBezTo>
                  <a:lnTo>
                    <a:pt x="328" y="0"/>
                  </a:lnTo>
                  <a:cubicBezTo>
                    <a:pt x="328" y="9"/>
                    <a:pt x="336" y="62"/>
                    <a:pt x="336" y="62"/>
                  </a:cubicBezTo>
                  <a:lnTo>
                    <a:pt x="257" y="71"/>
                  </a:lnTo>
                  <a:lnTo>
                    <a:pt x="248" y="80"/>
                  </a:lnTo>
                  <a:lnTo>
                    <a:pt x="257" y="106"/>
                  </a:lnTo>
                  <a:lnTo>
                    <a:pt x="257" y="106"/>
                  </a:lnTo>
                  <a:cubicBezTo>
                    <a:pt x="266" y="106"/>
                    <a:pt x="336" y="97"/>
                    <a:pt x="336" y="97"/>
                  </a:cubicBezTo>
                  <a:cubicBezTo>
                    <a:pt x="336" y="151"/>
                    <a:pt x="336" y="151"/>
                    <a:pt x="336" y="151"/>
                  </a:cubicBezTo>
                  <a:cubicBezTo>
                    <a:pt x="310" y="151"/>
                    <a:pt x="292" y="169"/>
                    <a:pt x="275" y="178"/>
                  </a:cubicBezTo>
                  <a:cubicBezTo>
                    <a:pt x="257" y="204"/>
                    <a:pt x="248" y="231"/>
                    <a:pt x="248" y="257"/>
                  </a:cubicBezTo>
                  <a:cubicBezTo>
                    <a:pt x="248" y="292"/>
                    <a:pt x="275" y="319"/>
                    <a:pt x="310" y="319"/>
                  </a:cubicBezTo>
                  <a:cubicBezTo>
                    <a:pt x="381" y="328"/>
                    <a:pt x="434" y="248"/>
                    <a:pt x="451" y="204"/>
                  </a:cubicBezTo>
                  <a:cubicBezTo>
                    <a:pt x="479" y="239"/>
                    <a:pt x="451" y="310"/>
                    <a:pt x="398" y="354"/>
                  </a:cubicBezTo>
                  <a:lnTo>
                    <a:pt x="398" y="354"/>
                  </a:lnTo>
                  <a:lnTo>
                    <a:pt x="407" y="372"/>
                  </a:lnTo>
                  <a:cubicBezTo>
                    <a:pt x="416" y="381"/>
                    <a:pt x="416" y="381"/>
                    <a:pt x="416" y="372"/>
                  </a:cubicBezTo>
                  <a:cubicBezTo>
                    <a:pt x="479" y="337"/>
                    <a:pt x="505" y="266"/>
                    <a:pt x="488" y="213"/>
                  </a:cubicBezTo>
                  <a:close/>
                  <a:moveTo>
                    <a:pt x="310" y="292"/>
                  </a:moveTo>
                  <a:lnTo>
                    <a:pt x="310" y="292"/>
                  </a:lnTo>
                  <a:cubicBezTo>
                    <a:pt x="283" y="284"/>
                    <a:pt x="283" y="266"/>
                    <a:pt x="283" y="257"/>
                  </a:cubicBezTo>
                  <a:cubicBezTo>
                    <a:pt x="283" y="231"/>
                    <a:pt x="292" y="213"/>
                    <a:pt x="301" y="204"/>
                  </a:cubicBezTo>
                  <a:cubicBezTo>
                    <a:pt x="310" y="195"/>
                    <a:pt x="319" y="186"/>
                    <a:pt x="336" y="178"/>
                  </a:cubicBezTo>
                  <a:cubicBezTo>
                    <a:pt x="336" y="284"/>
                    <a:pt x="336" y="284"/>
                    <a:pt x="336" y="284"/>
                  </a:cubicBezTo>
                  <a:cubicBezTo>
                    <a:pt x="328" y="292"/>
                    <a:pt x="319" y="292"/>
                    <a:pt x="310" y="292"/>
                  </a:cubicBezTo>
                  <a:close/>
                  <a:moveTo>
                    <a:pt x="363" y="275"/>
                  </a:moveTo>
                  <a:lnTo>
                    <a:pt x="363" y="275"/>
                  </a:lnTo>
                  <a:cubicBezTo>
                    <a:pt x="363" y="178"/>
                    <a:pt x="363" y="178"/>
                    <a:pt x="363" y="178"/>
                  </a:cubicBezTo>
                  <a:cubicBezTo>
                    <a:pt x="372" y="178"/>
                    <a:pt x="372" y="178"/>
                    <a:pt x="372" y="178"/>
                  </a:cubicBezTo>
                  <a:cubicBezTo>
                    <a:pt x="389" y="178"/>
                    <a:pt x="407" y="178"/>
                    <a:pt x="416" y="186"/>
                  </a:cubicBezTo>
                  <a:cubicBezTo>
                    <a:pt x="434" y="186"/>
                    <a:pt x="398" y="248"/>
                    <a:pt x="363" y="275"/>
                  </a:cubicBezTo>
                  <a:close/>
                  <a:moveTo>
                    <a:pt x="142" y="89"/>
                  </a:moveTo>
                  <a:lnTo>
                    <a:pt x="142" y="89"/>
                  </a:lnTo>
                  <a:cubicBezTo>
                    <a:pt x="142" y="80"/>
                    <a:pt x="142" y="80"/>
                    <a:pt x="142" y="80"/>
                  </a:cubicBezTo>
                  <a:cubicBezTo>
                    <a:pt x="88" y="80"/>
                    <a:pt x="88" y="80"/>
                    <a:pt x="88" y="80"/>
                  </a:cubicBezTo>
                  <a:cubicBezTo>
                    <a:pt x="88" y="80"/>
                    <a:pt x="88" y="80"/>
                    <a:pt x="88" y="89"/>
                  </a:cubicBezTo>
                  <a:cubicBezTo>
                    <a:pt x="79" y="116"/>
                    <a:pt x="0" y="354"/>
                    <a:pt x="0" y="363"/>
                  </a:cubicBezTo>
                  <a:lnTo>
                    <a:pt x="0" y="363"/>
                  </a:lnTo>
                  <a:cubicBezTo>
                    <a:pt x="44" y="363"/>
                    <a:pt x="44" y="363"/>
                    <a:pt x="44" y="363"/>
                  </a:cubicBezTo>
                  <a:lnTo>
                    <a:pt x="44" y="363"/>
                  </a:lnTo>
                  <a:cubicBezTo>
                    <a:pt x="44" y="354"/>
                    <a:pt x="71" y="275"/>
                    <a:pt x="71" y="275"/>
                  </a:cubicBezTo>
                  <a:cubicBezTo>
                    <a:pt x="160" y="275"/>
                    <a:pt x="160" y="275"/>
                    <a:pt x="160" y="275"/>
                  </a:cubicBezTo>
                  <a:cubicBezTo>
                    <a:pt x="160" y="275"/>
                    <a:pt x="186" y="354"/>
                    <a:pt x="186" y="363"/>
                  </a:cubicBezTo>
                  <a:lnTo>
                    <a:pt x="186" y="363"/>
                  </a:lnTo>
                  <a:cubicBezTo>
                    <a:pt x="230" y="363"/>
                    <a:pt x="230" y="363"/>
                    <a:pt x="230" y="363"/>
                  </a:cubicBezTo>
                  <a:lnTo>
                    <a:pt x="230" y="363"/>
                  </a:lnTo>
                  <a:cubicBezTo>
                    <a:pt x="230" y="354"/>
                    <a:pt x="151" y="116"/>
                    <a:pt x="142" y="89"/>
                  </a:cubicBezTo>
                  <a:close/>
                  <a:moveTo>
                    <a:pt x="79" y="239"/>
                  </a:moveTo>
                  <a:lnTo>
                    <a:pt x="79" y="239"/>
                  </a:lnTo>
                  <a:cubicBezTo>
                    <a:pt x="116" y="116"/>
                    <a:pt x="116" y="116"/>
                    <a:pt x="116" y="116"/>
                  </a:cubicBezTo>
                  <a:cubicBezTo>
                    <a:pt x="151" y="239"/>
                    <a:pt x="151" y="239"/>
                    <a:pt x="151" y="239"/>
                  </a:cubicBezTo>
                  <a:lnTo>
                    <a:pt x="79" y="23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0" name="Freeform 106"/>
            <p:cNvSpPr>
              <a:spLocks noChangeArrowheads="1"/>
            </p:cNvSpPr>
            <p:nvPr/>
          </p:nvSpPr>
          <p:spPr bwMode="auto">
            <a:xfrm>
              <a:off x="4969966" y="2088950"/>
              <a:ext cx="187561" cy="266292"/>
            </a:xfrm>
            <a:custGeom>
              <a:avLst/>
              <a:gdLst>
                <a:gd name="T0" fmla="*/ 35 w 355"/>
                <a:gd name="T1" fmla="*/ 497 h 506"/>
                <a:gd name="T2" fmla="*/ 35 w 355"/>
                <a:gd name="T3" fmla="*/ 497 h 506"/>
                <a:gd name="T4" fmla="*/ 70 w 355"/>
                <a:gd name="T5" fmla="*/ 381 h 506"/>
                <a:gd name="T6" fmla="*/ 203 w 355"/>
                <a:gd name="T7" fmla="*/ 310 h 506"/>
                <a:gd name="T8" fmla="*/ 132 w 355"/>
                <a:gd name="T9" fmla="*/ 284 h 506"/>
                <a:gd name="T10" fmla="*/ 292 w 355"/>
                <a:gd name="T11" fmla="*/ 194 h 506"/>
                <a:gd name="T12" fmla="*/ 194 w 355"/>
                <a:gd name="T13" fmla="*/ 168 h 506"/>
                <a:gd name="T14" fmla="*/ 327 w 355"/>
                <a:gd name="T15" fmla="*/ 133 h 506"/>
                <a:gd name="T16" fmla="*/ 345 w 355"/>
                <a:gd name="T17" fmla="*/ 44 h 506"/>
                <a:gd name="T18" fmla="*/ 248 w 355"/>
                <a:gd name="T19" fmla="*/ 0 h 506"/>
                <a:gd name="T20" fmla="*/ 159 w 355"/>
                <a:gd name="T21" fmla="*/ 124 h 506"/>
                <a:gd name="T22" fmla="*/ 168 w 355"/>
                <a:gd name="T23" fmla="*/ 18 h 506"/>
                <a:gd name="T24" fmla="*/ 70 w 355"/>
                <a:gd name="T25" fmla="*/ 106 h 506"/>
                <a:gd name="T26" fmla="*/ 61 w 355"/>
                <a:gd name="T27" fmla="*/ 301 h 506"/>
                <a:gd name="T28" fmla="*/ 8 w 355"/>
                <a:gd name="T29" fmla="*/ 213 h 506"/>
                <a:gd name="T30" fmla="*/ 35 w 355"/>
                <a:gd name="T31" fmla="*/ 363 h 506"/>
                <a:gd name="T32" fmla="*/ 8 w 355"/>
                <a:gd name="T33" fmla="*/ 478 h 506"/>
                <a:gd name="T34" fmla="*/ 35 w 355"/>
                <a:gd name="T35" fmla="*/ 497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506">
                  <a:moveTo>
                    <a:pt x="35" y="497"/>
                  </a:moveTo>
                  <a:lnTo>
                    <a:pt x="35" y="497"/>
                  </a:lnTo>
                  <a:cubicBezTo>
                    <a:pt x="44" y="469"/>
                    <a:pt x="53" y="434"/>
                    <a:pt x="70" y="381"/>
                  </a:cubicBezTo>
                  <a:cubicBezTo>
                    <a:pt x="132" y="372"/>
                    <a:pt x="168" y="390"/>
                    <a:pt x="203" y="310"/>
                  </a:cubicBezTo>
                  <a:cubicBezTo>
                    <a:pt x="168" y="328"/>
                    <a:pt x="132" y="292"/>
                    <a:pt x="132" y="284"/>
                  </a:cubicBezTo>
                  <a:cubicBezTo>
                    <a:pt x="132" y="266"/>
                    <a:pt x="229" y="292"/>
                    <a:pt x="292" y="194"/>
                  </a:cubicBezTo>
                  <a:cubicBezTo>
                    <a:pt x="212" y="213"/>
                    <a:pt x="185" y="178"/>
                    <a:pt x="194" y="168"/>
                  </a:cubicBezTo>
                  <a:cubicBezTo>
                    <a:pt x="221" y="159"/>
                    <a:pt x="292" y="168"/>
                    <a:pt x="327" y="133"/>
                  </a:cubicBezTo>
                  <a:cubicBezTo>
                    <a:pt x="345" y="115"/>
                    <a:pt x="354" y="62"/>
                    <a:pt x="345" y="44"/>
                  </a:cubicBezTo>
                  <a:cubicBezTo>
                    <a:pt x="336" y="27"/>
                    <a:pt x="283" y="0"/>
                    <a:pt x="248" y="0"/>
                  </a:cubicBezTo>
                  <a:cubicBezTo>
                    <a:pt x="221" y="9"/>
                    <a:pt x="168" y="124"/>
                    <a:pt x="159" y="124"/>
                  </a:cubicBezTo>
                  <a:cubicBezTo>
                    <a:pt x="141" y="124"/>
                    <a:pt x="141" y="71"/>
                    <a:pt x="168" y="18"/>
                  </a:cubicBezTo>
                  <a:cubicBezTo>
                    <a:pt x="132" y="35"/>
                    <a:pt x="88" y="71"/>
                    <a:pt x="70" y="106"/>
                  </a:cubicBezTo>
                  <a:cubicBezTo>
                    <a:pt x="44" y="159"/>
                    <a:pt x="79" y="301"/>
                    <a:pt x="61" y="301"/>
                  </a:cubicBezTo>
                  <a:cubicBezTo>
                    <a:pt x="53" y="310"/>
                    <a:pt x="17" y="239"/>
                    <a:pt x="8" y="213"/>
                  </a:cubicBezTo>
                  <a:cubicBezTo>
                    <a:pt x="0" y="257"/>
                    <a:pt x="0" y="301"/>
                    <a:pt x="35" y="363"/>
                  </a:cubicBezTo>
                  <a:cubicBezTo>
                    <a:pt x="26" y="407"/>
                    <a:pt x="17" y="452"/>
                    <a:pt x="8" y="478"/>
                  </a:cubicBezTo>
                  <a:cubicBezTo>
                    <a:pt x="8" y="497"/>
                    <a:pt x="35" y="505"/>
                    <a:pt x="35" y="497"/>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1" name="Freeform 107"/>
            <p:cNvSpPr>
              <a:spLocks noChangeArrowheads="1"/>
            </p:cNvSpPr>
            <p:nvPr/>
          </p:nvSpPr>
          <p:spPr bwMode="auto">
            <a:xfrm>
              <a:off x="7016932" y="5289073"/>
              <a:ext cx="261659" cy="115778"/>
            </a:xfrm>
            <a:custGeom>
              <a:avLst/>
              <a:gdLst>
                <a:gd name="T0" fmla="*/ 399 w 497"/>
                <a:gd name="T1" fmla="*/ 0 h 222"/>
                <a:gd name="T2" fmla="*/ 399 w 497"/>
                <a:gd name="T3" fmla="*/ 0 h 222"/>
                <a:gd name="T4" fmla="*/ 248 w 497"/>
                <a:gd name="T5" fmla="*/ 70 h 222"/>
                <a:gd name="T6" fmla="*/ 97 w 497"/>
                <a:gd name="T7" fmla="*/ 0 h 222"/>
                <a:gd name="T8" fmla="*/ 0 w 497"/>
                <a:gd name="T9" fmla="*/ 106 h 222"/>
                <a:gd name="T10" fmla="*/ 97 w 497"/>
                <a:gd name="T11" fmla="*/ 221 h 222"/>
                <a:gd name="T12" fmla="*/ 97 w 497"/>
                <a:gd name="T13" fmla="*/ 221 h 222"/>
                <a:gd name="T14" fmla="*/ 248 w 497"/>
                <a:gd name="T15" fmla="*/ 141 h 222"/>
                <a:gd name="T16" fmla="*/ 399 w 497"/>
                <a:gd name="T17" fmla="*/ 221 h 222"/>
                <a:gd name="T18" fmla="*/ 496 w 497"/>
                <a:gd name="T19" fmla="*/ 106 h 222"/>
                <a:gd name="T20" fmla="*/ 399 w 497"/>
                <a:gd name="T21" fmla="*/ 0 h 222"/>
                <a:gd name="T22" fmla="*/ 97 w 497"/>
                <a:gd name="T23" fmla="*/ 176 h 222"/>
                <a:gd name="T24" fmla="*/ 97 w 497"/>
                <a:gd name="T25" fmla="*/ 176 h 222"/>
                <a:gd name="T26" fmla="*/ 44 w 497"/>
                <a:gd name="T27" fmla="*/ 106 h 222"/>
                <a:gd name="T28" fmla="*/ 97 w 497"/>
                <a:gd name="T29" fmla="*/ 44 h 222"/>
                <a:gd name="T30" fmla="*/ 222 w 497"/>
                <a:gd name="T31" fmla="*/ 106 h 222"/>
                <a:gd name="T32" fmla="*/ 97 w 497"/>
                <a:gd name="T33" fmla="*/ 176 h 222"/>
                <a:gd name="T34" fmla="*/ 399 w 497"/>
                <a:gd name="T35" fmla="*/ 176 h 222"/>
                <a:gd name="T36" fmla="*/ 399 w 497"/>
                <a:gd name="T37" fmla="*/ 176 h 222"/>
                <a:gd name="T38" fmla="*/ 275 w 497"/>
                <a:gd name="T39" fmla="*/ 106 h 222"/>
                <a:gd name="T40" fmla="*/ 399 w 497"/>
                <a:gd name="T41" fmla="*/ 44 h 222"/>
                <a:gd name="T42" fmla="*/ 452 w 497"/>
                <a:gd name="T43" fmla="*/ 106 h 222"/>
                <a:gd name="T44" fmla="*/ 399 w 497"/>
                <a:gd name="T45" fmla="*/ 17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7" h="222">
                  <a:moveTo>
                    <a:pt x="399" y="0"/>
                  </a:moveTo>
                  <a:lnTo>
                    <a:pt x="399" y="0"/>
                  </a:lnTo>
                  <a:cubicBezTo>
                    <a:pt x="345" y="0"/>
                    <a:pt x="284" y="26"/>
                    <a:pt x="248" y="70"/>
                  </a:cubicBezTo>
                  <a:cubicBezTo>
                    <a:pt x="213" y="26"/>
                    <a:pt x="151" y="0"/>
                    <a:pt x="97" y="0"/>
                  </a:cubicBezTo>
                  <a:cubicBezTo>
                    <a:pt x="53" y="0"/>
                    <a:pt x="0" y="26"/>
                    <a:pt x="0" y="106"/>
                  </a:cubicBezTo>
                  <a:cubicBezTo>
                    <a:pt x="0" y="185"/>
                    <a:pt x="53" y="221"/>
                    <a:pt x="97" y="221"/>
                  </a:cubicBezTo>
                  <a:lnTo>
                    <a:pt x="97" y="221"/>
                  </a:lnTo>
                  <a:cubicBezTo>
                    <a:pt x="151" y="221"/>
                    <a:pt x="213" y="185"/>
                    <a:pt x="248" y="141"/>
                  </a:cubicBezTo>
                  <a:cubicBezTo>
                    <a:pt x="284" y="185"/>
                    <a:pt x="345" y="221"/>
                    <a:pt x="399" y="221"/>
                  </a:cubicBezTo>
                  <a:cubicBezTo>
                    <a:pt x="443" y="221"/>
                    <a:pt x="496" y="185"/>
                    <a:pt x="496" y="106"/>
                  </a:cubicBezTo>
                  <a:cubicBezTo>
                    <a:pt x="496" y="26"/>
                    <a:pt x="443" y="0"/>
                    <a:pt x="399" y="0"/>
                  </a:cubicBezTo>
                  <a:close/>
                  <a:moveTo>
                    <a:pt x="97" y="176"/>
                  </a:moveTo>
                  <a:lnTo>
                    <a:pt x="97" y="176"/>
                  </a:lnTo>
                  <a:cubicBezTo>
                    <a:pt x="62" y="176"/>
                    <a:pt x="44" y="150"/>
                    <a:pt x="44" y="106"/>
                  </a:cubicBezTo>
                  <a:cubicBezTo>
                    <a:pt x="44" y="61"/>
                    <a:pt x="62" y="44"/>
                    <a:pt x="97" y="44"/>
                  </a:cubicBezTo>
                  <a:cubicBezTo>
                    <a:pt x="142" y="44"/>
                    <a:pt x="195" y="70"/>
                    <a:pt x="222" y="106"/>
                  </a:cubicBezTo>
                  <a:cubicBezTo>
                    <a:pt x="195" y="150"/>
                    <a:pt x="142" y="176"/>
                    <a:pt x="97" y="176"/>
                  </a:cubicBezTo>
                  <a:close/>
                  <a:moveTo>
                    <a:pt x="399" y="176"/>
                  </a:moveTo>
                  <a:lnTo>
                    <a:pt x="399" y="176"/>
                  </a:lnTo>
                  <a:cubicBezTo>
                    <a:pt x="354" y="176"/>
                    <a:pt x="301" y="150"/>
                    <a:pt x="275" y="106"/>
                  </a:cubicBezTo>
                  <a:cubicBezTo>
                    <a:pt x="301" y="70"/>
                    <a:pt x="354" y="44"/>
                    <a:pt x="399" y="44"/>
                  </a:cubicBezTo>
                  <a:cubicBezTo>
                    <a:pt x="435" y="44"/>
                    <a:pt x="452" y="61"/>
                    <a:pt x="452" y="106"/>
                  </a:cubicBezTo>
                  <a:cubicBezTo>
                    <a:pt x="452" y="150"/>
                    <a:pt x="435" y="176"/>
                    <a:pt x="399" y="17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2" name="Freeform 108"/>
            <p:cNvSpPr>
              <a:spLocks noChangeArrowheads="1"/>
            </p:cNvSpPr>
            <p:nvPr/>
          </p:nvSpPr>
          <p:spPr bwMode="auto">
            <a:xfrm>
              <a:off x="5453920" y="5214975"/>
              <a:ext cx="261661" cy="261661"/>
            </a:xfrm>
            <a:custGeom>
              <a:avLst/>
              <a:gdLst>
                <a:gd name="T0" fmla="*/ 469 w 497"/>
                <a:gd name="T1" fmla="*/ 231 h 498"/>
                <a:gd name="T2" fmla="*/ 425 w 497"/>
                <a:gd name="T3" fmla="*/ 249 h 498"/>
                <a:gd name="T4" fmla="*/ 469 w 497"/>
                <a:gd name="T5" fmla="*/ 275 h 498"/>
                <a:gd name="T6" fmla="*/ 469 w 497"/>
                <a:gd name="T7" fmla="*/ 231 h 498"/>
                <a:gd name="T8" fmla="*/ 248 w 497"/>
                <a:gd name="T9" fmla="*/ 116 h 498"/>
                <a:gd name="T10" fmla="*/ 248 w 497"/>
                <a:gd name="T11" fmla="*/ 391 h 498"/>
                <a:gd name="T12" fmla="*/ 248 w 497"/>
                <a:gd name="T13" fmla="*/ 116 h 498"/>
                <a:gd name="T14" fmla="*/ 248 w 497"/>
                <a:gd name="T15" fmla="*/ 346 h 498"/>
                <a:gd name="T16" fmla="*/ 248 w 497"/>
                <a:gd name="T17" fmla="*/ 151 h 498"/>
                <a:gd name="T18" fmla="*/ 71 w 497"/>
                <a:gd name="T19" fmla="*/ 249 h 498"/>
                <a:gd name="T20" fmla="*/ 53 w 497"/>
                <a:gd name="T21" fmla="*/ 231 h 498"/>
                <a:gd name="T22" fmla="*/ 0 w 497"/>
                <a:gd name="T23" fmla="*/ 249 h 498"/>
                <a:gd name="T24" fmla="*/ 53 w 497"/>
                <a:gd name="T25" fmla="*/ 275 h 498"/>
                <a:gd name="T26" fmla="*/ 248 w 497"/>
                <a:gd name="T27" fmla="*/ 80 h 498"/>
                <a:gd name="T28" fmla="*/ 265 w 497"/>
                <a:gd name="T29" fmla="*/ 53 h 498"/>
                <a:gd name="T30" fmla="*/ 248 w 497"/>
                <a:gd name="T31" fmla="*/ 0 h 498"/>
                <a:gd name="T32" fmla="*/ 230 w 497"/>
                <a:gd name="T33" fmla="*/ 53 h 498"/>
                <a:gd name="T34" fmla="*/ 248 w 497"/>
                <a:gd name="T35" fmla="*/ 426 h 498"/>
                <a:gd name="T36" fmla="*/ 230 w 497"/>
                <a:gd name="T37" fmla="*/ 453 h 498"/>
                <a:gd name="T38" fmla="*/ 248 w 497"/>
                <a:gd name="T39" fmla="*/ 497 h 498"/>
                <a:gd name="T40" fmla="*/ 265 w 497"/>
                <a:gd name="T41" fmla="*/ 453 h 498"/>
                <a:gd name="T42" fmla="*/ 434 w 497"/>
                <a:gd name="T43" fmla="*/ 98 h 498"/>
                <a:gd name="T44" fmla="*/ 434 w 497"/>
                <a:gd name="T45" fmla="*/ 62 h 498"/>
                <a:gd name="T46" fmla="*/ 381 w 497"/>
                <a:gd name="T47" fmla="*/ 89 h 498"/>
                <a:gd name="T48" fmla="*/ 416 w 497"/>
                <a:gd name="T49" fmla="*/ 116 h 498"/>
                <a:gd name="T50" fmla="*/ 80 w 497"/>
                <a:gd name="T51" fmla="*/ 391 h 498"/>
                <a:gd name="T52" fmla="*/ 62 w 497"/>
                <a:gd name="T53" fmla="*/ 408 h 498"/>
                <a:gd name="T54" fmla="*/ 97 w 497"/>
                <a:gd name="T55" fmla="*/ 435 h 498"/>
                <a:gd name="T56" fmla="*/ 115 w 497"/>
                <a:gd name="T57" fmla="*/ 381 h 498"/>
                <a:gd name="T58" fmla="*/ 97 w 497"/>
                <a:gd name="T59" fmla="*/ 72 h 498"/>
                <a:gd name="T60" fmla="*/ 62 w 497"/>
                <a:gd name="T61" fmla="*/ 62 h 498"/>
                <a:gd name="T62" fmla="*/ 80 w 497"/>
                <a:gd name="T63" fmla="*/ 116 h 498"/>
                <a:gd name="T64" fmla="*/ 106 w 497"/>
                <a:gd name="T65" fmla="*/ 89 h 498"/>
                <a:gd name="T66" fmla="*/ 381 w 497"/>
                <a:gd name="T67" fmla="*/ 417 h 498"/>
                <a:gd name="T68" fmla="*/ 399 w 497"/>
                <a:gd name="T69" fmla="*/ 435 h 498"/>
                <a:gd name="T70" fmla="*/ 434 w 497"/>
                <a:gd name="T71" fmla="*/ 408 h 498"/>
                <a:gd name="T72" fmla="*/ 381 w 497"/>
                <a:gd name="T73" fmla="*/ 38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98">
                  <a:moveTo>
                    <a:pt x="469" y="231"/>
                  </a:moveTo>
                  <a:lnTo>
                    <a:pt x="469" y="231"/>
                  </a:lnTo>
                  <a:cubicBezTo>
                    <a:pt x="469" y="231"/>
                    <a:pt x="452" y="231"/>
                    <a:pt x="443" y="231"/>
                  </a:cubicBezTo>
                  <a:cubicBezTo>
                    <a:pt x="434" y="231"/>
                    <a:pt x="425" y="240"/>
                    <a:pt x="425" y="249"/>
                  </a:cubicBezTo>
                  <a:cubicBezTo>
                    <a:pt x="425" y="266"/>
                    <a:pt x="434" y="275"/>
                    <a:pt x="443" y="275"/>
                  </a:cubicBezTo>
                  <a:cubicBezTo>
                    <a:pt x="452" y="275"/>
                    <a:pt x="469" y="275"/>
                    <a:pt x="469" y="275"/>
                  </a:cubicBezTo>
                  <a:cubicBezTo>
                    <a:pt x="487" y="275"/>
                    <a:pt x="496" y="266"/>
                    <a:pt x="496" y="249"/>
                  </a:cubicBezTo>
                  <a:cubicBezTo>
                    <a:pt x="496" y="240"/>
                    <a:pt x="487" y="231"/>
                    <a:pt x="469" y="231"/>
                  </a:cubicBezTo>
                  <a:close/>
                  <a:moveTo>
                    <a:pt x="248" y="116"/>
                  </a:moveTo>
                  <a:lnTo>
                    <a:pt x="248" y="116"/>
                  </a:lnTo>
                  <a:cubicBezTo>
                    <a:pt x="168" y="116"/>
                    <a:pt x="115" y="178"/>
                    <a:pt x="115" y="249"/>
                  </a:cubicBezTo>
                  <a:cubicBezTo>
                    <a:pt x="115" y="328"/>
                    <a:pt x="168" y="391"/>
                    <a:pt x="248" y="391"/>
                  </a:cubicBezTo>
                  <a:cubicBezTo>
                    <a:pt x="328" y="391"/>
                    <a:pt x="381" y="328"/>
                    <a:pt x="381" y="249"/>
                  </a:cubicBezTo>
                  <a:cubicBezTo>
                    <a:pt x="381" y="178"/>
                    <a:pt x="328" y="116"/>
                    <a:pt x="248" y="116"/>
                  </a:cubicBezTo>
                  <a:close/>
                  <a:moveTo>
                    <a:pt x="248" y="346"/>
                  </a:moveTo>
                  <a:lnTo>
                    <a:pt x="248" y="346"/>
                  </a:lnTo>
                  <a:cubicBezTo>
                    <a:pt x="195" y="346"/>
                    <a:pt x="150" y="302"/>
                    <a:pt x="150" y="249"/>
                  </a:cubicBezTo>
                  <a:cubicBezTo>
                    <a:pt x="150" y="196"/>
                    <a:pt x="195" y="151"/>
                    <a:pt x="248" y="151"/>
                  </a:cubicBezTo>
                  <a:lnTo>
                    <a:pt x="248" y="346"/>
                  </a:lnTo>
                  <a:close/>
                  <a:moveTo>
                    <a:pt x="71" y="249"/>
                  </a:moveTo>
                  <a:lnTo>
                    <a:pt x="71" y="249"/>
                  </a:lnTo>
                  <a:cubicBezTo>
                    <a:pt x="71" y="240"/>
                    <a:pt x="62" y="231"/>
                    <a:pt x="53" y="231"/>
                  </a:cubicBezTo>
                  <a:cubicBezTo>
                    <a:pt x="44" y="231"/>
                    <a:pt x="27" y="231"/>
                    <a:pt x="27" y="231"/>
                  </a:cubicBezTo>
                  <a:cubicBezTo>
                    <a:pt x="9" y="231"/>
                    <a:pt x="0" y="240"/>
                    <a:pt x="0" y="249"/>
                  </a:cubicBezTo>
                  <a:cubicBezTo>
                    <a:pt x="0" y="266"/>
                    <a:pt x="9" y="275"/>
                    <a:pt x="27" y="275"/>
                  </a:cubicBezTo>
                  <a:cubicBezTo>
                    <a:pt x="27" y="275"/>
                    <a:pt x="44" y="275"/>
                    <a:pt x="53" y="275"/>
                  </a:cubicBezTo>
                  <a:cubicBezTo>
                    <a:pt x="62" y="275"/>
                    <a:pt x="71" y="266"/>
                    <a:pt x="71" y="249"/>
                  </a:cubicBezTo>
                  <a:close/>
                  <a:moveTo>
                    <a:pt x="248" y="80"/>
                  </a:moveTo>
                  <a:lnTo>
                    <a:pt x="248" y="80"/>
                  </a:lnTo>
                  <a:cubicBezTo>
                    <a:pt x="256" y="80"/>
                    <a:pt x="265" y="62"/>
                    <a:pt x="265" y="53"/>
                  </a:cubicBezTo>
                  <a:cubicBezTo>
                    <a:pt x="265" y="45"/>
                    <a:pt x="265" y="36"/>
                    <a:pt x="265" y="27"/>
                  </a:cubicBezTo>
                  <a:cubicBezTo>
                    <a:pt x="265" y="18"/>
                    <a:pt x="256" y="0"/>
                    <a:pt x="248" y="0"/>
                  </a:cubicBezTo>
                  <a:cubicBezTo>
                    <a:pt x="239" y="0"/>
                    <a:pt x="230" y="18"/>
                    <a:pt x="230" y="27"/>
                  </a:cubicBezTo>
                  <a:cubicBezTo>
                    <a:pt x="230" y="36"/>
                    <a:pt x="230" y="45"/>
                    <a:pt x="230" y="53"/>
                  </a:cubicBezTo>
                  <a:cubicBezTo>
                    <a:pt x="230" y="62"/>
                    <a:pt x="239" y="80"/>
                    <a:pt x="248" y="80"/>
                  </a:cubicBezTo>
                  <a:close/>
                  <a:moveTo>
                    <a:pt x="248" y="426"/>
                  </a:moveTo>
                  <a:lnTo>
                    <a:pt x="248" y="426"/>
                  </a:lnTo>
                  <a:cubicBezTo>
                    <a:pt x="239" y="426"/>
                    <a:pt x="230" y="435"/>
                    <a:pt x="230" y="453"/>
                  </a:cubicBezTo>
                  <a:lnTo>
                    <a:pt x="230" y="470"/>
                  </a:lnTo>
                  <a:cubicBezTo>
                    <a:pt x="230" y="488"/>
                    <a:pt x="239" y="497"/>
                    <a:pt x="248" y="497"/>
                  </a:cubicBezTo>
                  <a:cubicBezTo>
                    <a:pt x="256" y="497"/>
                    <a:pt x="265" y="488"/>
                    <a:pt x="265" y="470"/>
                  </a:cubicBezTo>
                  <a:lnTo>
                    <a:pt x="265" y="453"/>
                  </a:lnTo>
                  <a:cubicBezTo>
                    <a:pt x="265" y="435"/>
                    <a:pt x="256" y="426"/>
                    <a:pt x="248" y="426"/>
                  </a:cubicBezTo>
                  <a:close/>
                  <a:moveTo>
                    <a:pt x="434" y="98"/>
                  </a:moveTo>
                  <a:lnTo>
                    <a:pt x="434" y="98"/>
                  </a:lnTo>
                  <a:cubicBezTo>
                    <a:pt x="443" y="89"/>
                    <a:pt x="443" y="72"/>
                    <a:pt x="434" y="62"/>
                  </a:cubicBezTo>
                  <a:cubicBezTo>
                    <a:pt x="425" y="53"/>
                    <a:pt x="416" y="62"/>
                    <a:pt x="399" y="72"/>
                  </a:cubicBezTo>
                  <a:cubicBezTo>
                    <a:pt x="399" y="72"/>
                    <a:pt x="390" y="80"/>
                    <a:pt x="381" y="89"/>
                  </a:cubicBezTo>
                  <a:cubicBezTo>
                    <a:pt x="372" y="98"/>
                    <a:pt x="372" y="107"/>
                    <a:pt x="381" y="116"/>
                  </a:cubicBezTo>
                  <a:cubicBezTo>
                    <a:pt x="390" y="125"/>
                    <a:pt x="408" y="125"/>
                    <a:pt x="416" y="116"/>
                  </a:cubicBezTo>
                  <a:cubicBezTo>
                    <a:pt x="416" y="107"/>
                    <a:pt x="425" y="98"/>
                    <a:pt x="434" y="98"/>
                  </a:cubicBezTo>
                  <a:close/>
                  <a:moveTo>
                    <a:pt x="80" y="391"/>
                  </a:moveTo>
                  <a:lnTo>
                    <a:pt x="80" y="391"/>
                  </a:lnTo>
                  <a:cubicBezTo>
                    <a:pt x="80" y="391"/>
                    <a:pt x="71" y="400"/>
                    <a:pt x="62" y="408"/>
                  </a:cubicBezTo>
                  <a:cubicBezTo>
                    <a:pt x="53" y="417"/>
                    <a:pt x="53" y="426"/>
                    <a:pt x="62" y="435"/>
                  </a:cubicBezTo>
                  <a:cubicBezTo>
                    <a:pt x="71" y="444"/>
                    <a:pt x="80" y="444"/>
                    <a:pt x="97" y="435"/>
                  </a:cubicBezTo>
                  <a:lnTo>
                    <a:pt x="106" y="417"/>
                  </a:lnTo>
                  <a:cubicBezTo>
                    <a:pt x="124" y="408"/>
                    <a:pt x="124" y="391"/>
                    <a:pt x="115" y="381"/>
                  </a:cubicBezTo>
                  <a:cubicBezTo>
                    <a:pt x="106" y="381"/>
                    <a:pt x="89" y="381"/>
                    <a:pt x="80" y="391"/>
                  </a:cubicBezTo>
                  <a:close/>
                  <a:moveTo>
                    <a:pt x="97" y="72"/>
                  </a:moveTo>
                  <a:lnTo>
                    <a:pt x="97" y="72"/>
                  </a:lnTo>
                  <a:cubicBezTo>
                    <a:pt x="80" y="62"/>
                    <a:pt x="71" y="53"/>
                    <a:pt x="62" y="62"/>
                  </a:cubicBezTo>
                  <a:cubicBezTo>
                    <a:pt x="53" y="72"/>
                    <a:pt x="53" y="89"/>
                    <a:pt x="62" y="98"/>
                  </a:cubicBezTo>
                  <a:cubicBezTo>
                    <a:pt x="71" y="98"/>
                    <a:pt x="80" y="107"/>
                    <a:pt x="80" y="116"/>
                  </a:cubicBezTo>
                  <a:cubicBezTo>
                    <a:pt x="89" y="125"/>
                    <a:pt x="106" y="125"/>
                    <a:pt x="115" y="116"/>
                  </a:cubicBezTo>
                  <a:cubicBezTo>
                    <a:pt x="124" y="107"/>
                    <a:pt x="124" y="98"/>
                    <a:pt x="106" y="89"/>
                  </a:cubicBezTo>
                  <a:cubicBezTo>
                    <a:pt x="106" y="80"/>
                    <a:pt x="97" y="72"/>
                    <a:pt x="97" y="72"/>
                  </a:cubicBezTo>
                  <a:close/>
                  <a:moveTo>
                    <a:pt x="381" y="417"/>
                  </a:moveTo>
                  <a:lnTo>
                    <a:pt x="381" y="417"/>
                  </a:lnTo>
                  <a:cubicBezTo>
                    <a:pt x="390" y="417"/>
                    <a:pt x="399" y="435"/>
                    <a:pt x="399" y="435"/>
                  </a:cubicBezTo>
                  <a:cubicBezTo>
                    <a:pt x="416" y="444"/>
                    <a:pt x="425" y="444"/>
                    <a:pt x="434" y="435"/>
                  </a:cubicBezTo>
                  <a:cubicBezTo>
                    <a:pt x="443" y="426"/>
                    <a:pt x="443" y="417"/>
                    <a:pt x="434" y="408"/>
                  </a:cubicBezTo>
                  <a:cubicBezTo>
                    <a:pt x="425" y="400"/>
                    <a:pt x="416" y="391"/>
                    <a:pt x="416" y="391"/>
                  </a:cubicBezTo>
                  <a:cubicBezTo>
                    <a:pt x="408" y="381"/>
                    <a:pt x="390" y="381"/>
                    <a:pt x="381" y="381"/>
                  </a:cubicBezTo>
                  <a:cubicBezTo>
                    <a:pt x="372" y="391"/>
                    <a:pt x="372" y="408"/>
                    <a:pt x="381" y="41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3" name="Freeform 109"/>
            <p:cNvSpPr>
              <a:spLocks noChangeArrowheads="1"/>
            </p:cNvSpPr>
            <p:nvPr/>
          </p:nvSpPr>
          <p:spPr bwMode="auto">
            <a:xfrm>
              <a:off x="8058941" y="5256654"/>
              <a:ext cx="261659" cy="182931"/>
            </a:xfrm>
            <a:custGeom>
              <a:avLst/>
              <a:gdLst>
                <a:gd name="T0" fmla="*/ 443 w 497"/>
                <a:gd name="T1" fmla="*/ 0 h 347"/>
                <a:gd name="T2" fmla="*/ 0 w 497"/>
                <a:gd name="T3" fmla="*/ 45 h 347"/>
                <a:gd name="T4" fmla="*/ 53 w 497"/>
                <a:gd name="T5" fmla="*/ 346 h 347"/>
                <a:gd name="T6" fmla="*/ 496 w 497"/>
                <a:gd name="T7" fmla="*/ 292 h 347"/>
                <a:gd name="T8" fmla="*/ 443 w 497"/>
                <a:gd name="T9" fmla="*/ 0 h 347"/>
                <a:gd name="T10" fmla="*/ 443 w 497"/>
                <a:gd name="T11" fmla="*/ 292 h 347"/>
                <a:gd name="T12" fmla="*/ 53 w 497"/>
                <a:gd name="T13" fmla="*/ 142 h 347"/>
                <a:gd name="T14" fmla="*/ 443 w 497"/>
                <a:gd name="T15" fmla="*/ 292 h 347"/>
                <a:gd name="T16" fmla="*/ 443 w 497"/>
                <a:gd name="T17" fmla="*/ 71 h 347"/>
                <a:gd name="T18" fmla="*/ 53 w 497"/>
                <a:gd name="T19" fmla="*/ 45 h 347"/>
                <a:gd name="T20" fmla="*/ 443 w 497"/>
                <a:gd name="T21" fmla="*/ 71 h 347"/>
                <a:gd name="T22" fmla="*/ 97 w 497"/>
                <a:gd name="T23" fmla="*/ 195 h 347"/>
                <a:gd name="T24" fmla="*/ 115 w 497"/>
                <a:gd name="T25" fmla="*/ 213 h 347"/>
                <a:gd name="T26" fmla="*/ 97 w 497"/>
                <a:gd name="T27" fmla="*/ 195 h 347"/>
                <a:gd name="T28" fmla="*/ 186 w 497"/>
                <a:gd name="T29" fmla="*/ 231 h 347"/>
                <a:gd name="T30" fmla="*/ 221 w 497"/>
                <a:gd name="T31" fmla="*/ 239 h 347"/>
                <a:gd name="T32" fmla="*/ 230 w 497"/>
                <a:gd name="T33" fmla="*/ 231 h 347"/>
                <a:gd name="T34" fmla="*/ 248 w 497"/>
                <a:gd name="T35" fmla="*/ 213 h 347"/>
                <a:gd name="T36" fmla="*/ 221 w 497"/>
                <a:gd name="T37" fmla="*/ 195 h 347"/>
                <a:gd name="T38" fmla="*/ 203 w 497"/>
                <a:gd name="T39" fmla="*/ 213 h 347"/>
                <a:gd name="T40" fmla="*/ 186 w 497"/>
                <a:gd name="T41" fmla="*/ 231 h 347"/>
                <a:gd name="T42" fmla="*/ 248 w 497"/>
                <a:gd name="T43" fmla="*/ 239 h 347"/>
                <a:gd name="T44" fmla="*/ 230 w 497"/>
                <a:gd name="T45" fmla="*/ 231 h 347"/>
                <a:gd name="T46" fmla="*/ 248 w 497"/>
                <a:gd name="T47" fmla="*/ 239 h 347"/>
                <a:gd name="T48" fmla="*/ 177 w 497"/>
                <a:gd name="T49" fmla="*/ 239 h 347"/>
                <a:gd name="T50" fmla="*/ 142 w 497"/>
                <a:gd name="T51" fmla="*/ 231 h 347"/>
                <a:gd name="T52" fmla="*/ 177 w 497"/>
                <a:gd name="T53" fmla="*/ 239 h 347"/>
                <a:gd name="T54" fmla="*/ 186 w 497"/>
                <a:gd name="T55" fmla="*/ 213 h 347"/>
                <a:gd name="T56" fmla="*/ 203 w 497"/>
                <a:gd name="T57" fmla="*/ 195 h 347"/>
                <a:gd name="T58" fmla="*/ 177 w 497"/>
                <a:gd name="T59" fmla="*/ 231 h 347"/>
                <a:gd name="T60" fmla="*/ 186 w 497"/>
                <a:gd name="T61" fmla="*/ 213 h 347"/>
                <a:gd name="T62" fmla="*/ 133 w 497"/>
                <a:gd name="T63" fmla="*/ 231 h 347"/>
                <a:gd name="T64" fmla="*/ 142 w 497"/>
                <a:gd name="T65" fmla="*/ 213 h 347"/>
                <a:gd name="T66" fmla="*/ 159 w 497"/>
                <a:gd name="T67" fmla="*/ 195 h 347"/>
                <a:gd name="T68" fmla="*/ 133 w 497"/>
                <a:gd name="T69" fmla="*/ 213 h 347"/>
                <a:gd name="T70" fmla="*/ 115 w 497"/>
                <a:gd name="T71" fmla="*/ 231 h 347"/>
                <a:gd name="T72" fmla="*/ 97 w 497"/>
                <a:gd name="T73" fmla="*/ 239 h 347"/>
                <a:gd name="T74" fmla="*/ 133 w 497"/>
                <a:gd name="T75" fmla="*/ 231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347">
                  <a:moveTo>
                    <a:pt x="443" y="0"/>
                  </a:moveTo>
                  <a:lnTo>
                    <a:pt x="443" y="0"/>
                  </a:lnTo>
                  <a:cubicBezTo>
                    <a:pt x="53" y="0"/>
                    <a:pt x="53" y="0"/>
                    <a:pt x="53" y="0"/>
                  </a:cubicBezTo>
                  <a:cubicBezTo>
                    <a:pt x="27" y="0"/>
                    <a:pt x="0" y="18"/>
                    <a:pt x="0" y="45"/>
                  </a:cubicBezTo>
                  <a:cubicBezTo>
                    <a:pt x="0" y="292"/>
                    <a:pt x="0" y="292"/>
                    <a:pt x="0" y="292"/>
                  </a:cubicBezTo>
                  <a:cubicBezTo>
                    <a:pt x="0" y="320"/>
                    <a:pt x="27" y="346"/>
                    <a:pt x="53" y="346"/>
                  </a:cubicBezTo>
                  <a:cubicBezTo>
                    <a:pt x="443" y="346"/>
                    <a:pt x="443" y="346"/>
                    <a:pt x="443" y="346"/>
                  </a:cubicBezTo>
                  <a:cubicBezTo>
                    <a:pt x="478" y="346"/>
                    <a:pt x="496" y="320"/>
                    <a:pt x="496" y="292"/>
                  </a:cubicBezTo>
                  <a:cubicBezTo>
                    <a:pt x="496" y="45"/>
                    <a:pt x="496" y="45"/>
                    <a:pt x="496" y="45"/>
                  </a:cubicBezTo>
                  <a:cubicBezTo>
                    <a:pt x="496" y="18"/>
                    <a:pt x="478" y="0"/>
                    <a:pt x="443" y="0"/>
                  </a:cubicBezTo>
                  <a:close/>
                  <a:moveTo>
                    <a:pt x="443" y="292"/>
                  </a:moveTo>
                  <a:lnTo>
                    <a:pt x="443" y="292"/>
                  </a:lnTo>
                  <a:cubicBezTo>
                    <a:pt x="53" y="292"/>
                    <a:pt x="53" y="292"/>
                    <a:pt x="53" y="292"/>
                  </a:cubicBezTo>
                  <a:cubicBezTo>
                    <a:pt x="53" y="142"/>
                    <a:pt x="53" y="142"/>
                    <a:pt x="53" y="142"/>
                  </a:cubicBezTo>
                  <a:cubicBezTo>
                    <a:pt x="443" y="142"/>
                    <a:pt x="443" y="142"/>
                    <a:pt x="443" y="142"/>
                  </a:cubicBezTo>
                  <a:lnTo>
                    <a:pt x="443" y="292"/>
                  </a:lnTo>
                  <a:close/>
                  <a:moveTo>
                    <a:pt x="443" y="71"/>
                  </a:moveTo>
                  <a:lnTo>
                    <a:pt x="443" y="71"/>
                  </a:lnTo>
                  <a:cubicBezTo>
                    <a:pt x="53" y="71"/>
                    <a:pt x="53" y="71"/>
                    <a:pt x="53" y="71"/>
                  </a:cubicBezTo>
                  <a:cubicBezTo>
                    <a:pt x="53" y="45"/>
                    <a:pt x="53" y="45"/>
                    <a:pt x="53" y="45"/>
                  </a:cubicBezTo>
                  <a:cubicBezTo>
                    <a:pt x="443" y="45"/>
                    <a:pt x="443" y="45"/>
                    <a:pt x="443" y="45"/>
                  </a:cubicBezTo>
                  <a:lnTo>
                    <a:pt x="443" y="71"/>
                  </a:lnTo>
                  <a:close/>
                  <a:moveTo>
                    <a:pt x="97" y="195"/>
                  </a:moveTo>
                  <a:lnTo>
                    <a:pt x="97" y="195"/>
                  </a:lnTo>
                  <a:cubicBezTo>
                    <a:pt x="97" y="213"/>
                    <a:pt x="97" y="213"/>
                    <a:pt x="97" y="213"/>
                  </a:cubicBezTo>
                  <a:cubicBezTo>
                    <a:pt x="115" y="213"/>
                    <a:pt x="115" y="213"/>
                    <a:pt x="115" y="213"/>
                  </a:cubicBezTo>
                  <a:cubicBezTo>
                    <a:pt x="115" y="195"/>
                    <a:pt x="115" y="195"/>
                    <a:pt x="115" y="195"/>
                  </a:cubicBezTo>
                  <a:lnTo>
                    <a:pt x="97" y="195"/>
                  </a:lnTo>
                  <a:close/>
                  <a:moveTo>
                    <a:pt x="186" y="231"/>
                  </a:moveTo>
                  <a:lnTo>
                    <a:pt x="186" y="231"/>
                  </a:lnTo>
                  <a:cubicBezTo>
                    <a:pt x="186" y="239"/>
                    <a:pt x="186" y="239"/>
                    <a:pt x="186" y="239"/>
                  </a:cubicBezTo>
                  <a:cubicBezTo>
                    <a:pt x="221" y="239"/>
                    <a:pt x="221" y="239"/>
                    <a:pt x="221" y="239"/>
                  </a:cubicBezTo>
                  <a:cubicBezTo>
                    <a:pt x="221" y="231"/>
                    <a:pt x="221" y="231"/>
                    <a:pt x="221" y="231"/>
                  </a:cubicBezTo>
                  <a:cubicBezTo>
                    <a:pt x="230" y="231"/>
                    <a:pt x="230" y="231"/>
                    <a:pt x="230" y="231"/>
                  </a:cubicBezTo>
                  <a:cubicBezTo>
                    <a:pt x="230" y="213"/>
                    <a:pt x="230" y="213"/>
                    <a:pt x="230" y="213"/>
                  </a:cubicBezTo>
                  <a:cubicBezTo>
                    <a:pt x="248" y="213"/>
                    <a:pt x="248" y="213"/>
                    <a:pt x="248" y="213"/>
                  </a:cubicBezTo>
                  <a:cubicBezTo>
                    <a:pt x="248" y="195"/>
                    <a:pt x="248" y="195"/>
                    <a:pt x="248" y="195"/>
                  </a:cubicBezTo>
                  <a:cubicBezTo>
                    <a:pt x="221" y="195"/>
                    <a:pt x="221" y="195"/>
                    <a:pt x="221" y="195"/>
                  </a:cubicBezTo>
                  <a:cubicBezTo>
                    <a:pt x="221" y="213"/>
                    <a:pt x="221" y="213"/>
                    <a:pt x="221" y="213"/>
                  </a:cubicBezTo>
                  <a:cubicBezTo>
                    <a:pt x="203" y="213"/>
                    <a:pt x="203" y="213"/>
                    <a:pt x="203" y="213"/>
                  </a:cubicBezTo>
                  <a:cubicBezTo>
                    <a:pt x="203" y="231"/>
                    <a:pt x="203" y="231"/>
                    <a:pt x="203" y="231"/>
                  </a:cubicBezTo>
                  <a:lnTo>
                    <a:pt x="186" y="231"/>
                  </a:lnTo>
                  <a:close/>
                  <a:moveTo>
                    <a:pt x="248" y="239"/>
                  </a:moveTo>
                  <a:lnTo>
                    <a:pt x="248" y="239"/>
                  </a:lnTo>
                  <a:cubicBezTo>
                    <a:pt x="248" y="231"/>
                    <a:pt x="248" y="231"/>
                    <a:pt x="248" y="231"/>
                  </a:cubicBezTo>
                  <a:cubicBezTo>
                    <a:pt x="230" y="231"/>
                    <a:pt x="230" y="231"/>
                    <a:pt x="230" y="231"/>
                  </a:cubicBezTo>
                  <a:cubicBezTo>
                    <a:pt x="230" y="239"/>
                    <a:pt x="230" y="239"/>
                    <a:pt x="230" y="239"/>
                  </a:cubicBezTo>
                  <a:lnTo>
                    <a:pt x="248" y="239"/>
                  </a:lnTo>
                  <a:close/>
                  <a:moveTo>
                    <a:pt x="177" y="239"/>
                  </a:moveTo>
                  <a:lnTo>
                    <a:pt x="177" y="239"/>
                  </a:lnTo>
                  <a:cubicBezTo>
                    <a:pt x="177" y="231"/>
                    <a:pt x="177" y="231"/>
                    <a:pt x="177" y="231"/>
                  </a:cubicBezTo>
                  <a:cubicBezTo>
                    <a:pt x="142" y="231"/>
                    <a:pt x="142" y="231"/>
                    <a:pt x="142" y="231"/>
                  </a:cubicBezTo>
                  <a:cubicBezTo>
                    <a:pt x="142" y="239"/>
                    <a:pt x="142" y="239"/>
                    <a:pt x="142" y="239"/>
                  </a:cubicBezTo>
                  <a:lnTo>
                    <a:pt x="177" y="239"/>
                  </a:lnTo>
                  <a:close/>
                  <a:moveTo>
                    <a:pt x="186" y="213"/>
                  </a:moveTo>
                  <a:lnTo>
                    <a:pt x="186" y="213"/>
                  </a:lnTo>
                  <a:cubicBezTo>
                    <a:pt x="203" y="213"/>
                    <a:pt x="203" y="213"/>
                    <a:pt x="203" y="213"/>
                  </a:cubicBezTo>
                  <a:cubicBezTo>
                    <a:pt x="203" y="195"/>
                    <a:pt x="203" y="195"/>
                    <a:pt x="203" y="195"/>
                  </a:cubicBezTo>
                  <a:cubicBezTo>
                    <a:pt x="177" y="195"/>
                    <a:pt x="177" y="195"/>
                    <a:pt x="177" y="195"/>
                  </a:cubicBezTo>
                  <a:cubicBezTo>
                    <a:pt x="177" y="231"/>
                    <a:pt x="177" y="231"/>
                    <a:pt x="177" y="231"/>
                  </a:cubicBezTo>
                  <a:cubicBezTo>
                    <a:pt x="186" y="231"/>
                    <a:pt x="186" y="231"/>
                    <a:pt x="186" y="231"/>
                  </a:cubicBezTo>
                  <a:lnTo>
                    <a:pt x="186" y="213"/>
                  </a:lnTo>
                  <a:close/>
                  <a:moveTo>
                    <a:pt x="133" y="231"/>
                  </a:moveTo>
                  <a:lnTo>
                    <a:pt x="133" y="231"/>
                  </a:lnTo>
                  <a:cubicBezTo>
                    <a:pt x="142" y="231"/>
                    <a:pt x="142" y="231"/>
                    <a:pt x="142" y="231"/>
                  </a:cubicBezTo>
                  <a:cubicBezTo>
                    <a:pt x="142" y="213"/>
                    <a:pt x="142" y="213"/>
                    <a:pt x="142" y="213"/>
                  </a:cubicBezTo>
                  <a:cubicBezTo>
                    <a:pt x="159" y="213"/>
                    <a:pt x="159" y="213"/>
                    <a:pt x="159" y="213"/>
                  </a:cubicBezTo>
                  <a:cubicBezTo>
                    <a:pt x="159" y="195"/>
                    <a:pt x="159" y="195"/>
                    <a:pt x="159" y="195"/>
                  </a:cubicBezTo>
                  <a:cubicBezTo>
                    <a:pt x="133" y="195"/>
                    <a:pt x="133" y="195"/>
                    <a:pt x="133" y="195"/>
                  </a:cubicBezTo>
                  <a:cubicBezTo>
                    <a:pt x="133" y="213"/>
                    <a:pt x="133" y="213"/>
                    <a:pt x="133" y="213"/>
                  </a:cubicBezTo>
                  <a:cubicBezTo>
                    <a:pt x="115" y="213"/>
                    <a:pt x="115" y="213"/>
                    <a:pt x="115" y="213"/>
                  </a:cubicBezTo>
                  <a:cubicBezTo>
                    <a:pt x="115" y="231"/>
                    <a:pt x="115" y="231"/>
                    <a:pt x="115" y="231"/>
                  </a:cubicBezTo>
                  <a:cubicBezTo>
                    <a:pt x="97" y="231"/>
                    <a:pt x="97" y="231"/>
                    <a:pt x="97" y="231"/>
                  </a:cubicBezTo>
                  <a:cubicBezTo>
                    <a:pt x="97" y="239"/>
                    <a:pt x="97" y="239"/>
                    <a:pt x="97" y="239"/>
                  </a:cubicBezTo>
                  <a:cubicBezTo>
                    <a:pt x="133" y="239"/>
                    <a:pt x="133" y="239"/>
                    <a:pt x="133" y="239"/>
                  </a:cubicBezTo>
                  <a:lnTo>
                    <a:pt x="133" y="23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4" name="Freeform 110"/>
            <p:cNvSpPr>
              <a:spLocks noChangeArrowheads="1"/>
            </p:cNvSpPr>
            <p:nvPr/>
          </p:nvSpPr>
          <p:spPr bwMode="auto">
            <a:xfrm>
              <a:off x="3900171" y="2121367"/>
              <a:ext cx="243134" cy="196825"/>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5" name="Freeform 111"/>
            <p:cNvSpPr>
              <a:spLocks noChangeArrowheads="1"/>
            </p:cNvSpPr>
            <p:nvPr/>
          </p:nvSpPr>
          <p:spPr bwMode="auto">
            <a:xfrm>
              <a:off x="8616993" y="5233499"/>
              <a:ext cx="187562" cy="229242"/>
            </a:xfrm>
            <a:custGeom>
              <a:avLst/>
              <a:gdLst>
                <a:gd name="T0" fmla="*/ 346 w 355"/>
                <a:gd name="T1" fmla="*/ 283 h 435"/>
                <a:gd name="T2" fmla="*/ 346 w 355"/>
                <a:gd name="T3" fmla="*/ 283 h 435"/>
                <a:gd name="T4" fmla="*/ 178 w 355"/>
                <a:gd name="T5" fmla="*/ 345 h 435"/>
                <a:gd name="T6" fmla="*/ 9 w 355"/>
                <a:gd name="T7" fmla="*/ 283 h 435"/>
                <a:gd name="T8" fmla="*/ 0 w 355"/>
                <a:gd name="T9" fmla="*/ 283 h 435"/>
                <a:gd name="T10" fmla="*/ 0 w 355"/>
                <a:gd name="T11" fmla="*/ 336 h 435"/>
                <a:gd name="T12" fmla="*/ 178 w 355"/>
                <a:gd name="T13" fmla="*/ 434 h 435"/>
                <a:gd name="T14" fmla="*/ 354 w 355"/>
                <a:gd name="T15" fmla="*/ 336 h 435"/>
                <a:gd name="T16" fmla="*/ 354 w 355"/>
                <a:gd name="T17" fmla="*/ 283 h 435"/>
                <a:gd name="T18" fmla="*/ 346 w 355"/>
                <a:gd name="T19" fmla="*/ 283 h 435"/>
                <a:gd name="T20" fmla="*/ 346 w 355"/>
                <a:gd name="T21" fmla="*/ 160 h 435"/>
                <a:gd name="T22" fmla="*/ 346 w 355"/>
                <a:gd name="T23" fmla="*/ 160 h 435"/>
                <a:gd name="T24" fmla="*/ 178 w 355"/>
                <a:gd name="T25" fmla="*/ 213 h 435"/>
                <a:gd name="T26" fmla="*/ 9 w 355"/>
                <a:gd name="T27" fmla="*/ 160 h 435"/>
                <a:gd name="T28" fmla="*/ 0 w 355"/>
                <a:gd name="T29" fmla="*/ 160 h 435"/>
                <a:gd name="T30" fmla="*/ 0 w 355"/>
                <a:gd name="T31" fmla="*/ 222 h 435"/>
                <a:gd name="T32" fmla="*/ 178 w 355"/>
                <a:gd name="T33" fmla="*/ 292 h 435"/>
                <a:gd name="T34" fmla="*/ 354 w 355"/>
                <a:gd name="T35" fmla="*/ 222 h 435"/>
                <a:gd name="T36" fmla="*/ 354 w 355"/>
                <a:gd name="T37" fmla="*/ 160 h 435"/>
                <a:gd name="T38" fmla="*/ 346 w 355"/>
                <a:gd name="T39" fmla="*/ 160 h 435"/>
                <a:gd name="T40" fmla="*/ 178 w 355"/>
                <a:gd name="T41" fmla="*/ 0 h 435"/>
                <a:gd name="T42" fmla="*/ 178 w 355"/>
                <a:gd name="T43" fmla="*/ 0 h 435"/>
                <a:gd name="T44" fmla="*/ 0 w 355"/>
                <a:gd name="T45" fmla="*/ 62 h 435"/>
                <a:gd name="T46" fmla="*/ 0 w 355"/>
                <a:gd name="T47" fmla="*/ 97 h 435"/>
                <a:gd name="T48" fmla="*/ 178 w 355"/>
                <a:gd name="T49" fmla="*/ 160 h 435"/>
                <a:gd name="T50" fmla="*/ 354 w 355"/>
                <a:gd name="T51" fmla="*/ 97 h 435"/>
                <a:gd name="T52" fmla="*/ 354 w 355"/>
                <a:gd name="T53" fmla="*/ 62 h 435"/>
                <a:gd name="T54" fmla="*/ 178 w 355"/>
                <a:gd name="T55"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6" name="Freeform 112"/>
            <p:cNvSpPr>
              <a:spLocks noChangeArrowheads="1"/>
            </p:cNvSpPr>
            <p:nvPr/>
          </p:nvSpPr>
          <p:spPr bwMode="auto">
            <a:xfrm>
              <a:off x="1313674" y="4186860"/>
              <a:ext cx="203770" cy="233874"/>
            </a:xfrm>
            <a:custGeom>
              <a:avLst/>
              <a:gdLst>
                <a:gd name="T0" fmla="*/ 345 w 390"/>
                <a:gd name="T1" fmla="*/ 0 h 444"/>
                <a:gd name="T2" fmla="*/ 0 w 390"/>
                <a:gd name="T3" fmla="*/ 53 h 444"/>
                <a:gd name="T4" fmla="*/ 44 w 390"/>
                <a:gd name="T5" fmla="*/ 443 h 444"/>
                <a:gd name="T6" fmla="*/ 389 w 390"/>
                <a:gd name="T7" fmla="*/ 399 h 444"/>
                <a:gd name="T8" fmla="*/ 345 w 390"/>
                <a:gd name="T9" fmla="*/ 0 h 444"/>
                <a:gd name="T10" fmla="*/ 345 w 390"/>
                <a:gd name="T11" fmla="*/ 399 h 444"/>
                <a:gd name="T12" fmla="*/ 44 w 390"/>
                <a:gd name="T13" fmla="*/ 53 h 444"/>
                <a:gd name="T14" fmla="*/ 345 w 390"/>
                <a:gd name="T15" fmla="*/ 399 h 444"/>
                <a:gd name="T16" fmla="*/ 221 w 390"/>
                <a:gd name="T17" fmla="*/ 275 h 444"/>
                <a:gd name="T18" fmla="*/ 97 w 390"/>
                <a:gd name="T19" fmla="*/ 302 h 444"/>
                <a:gd name="T20" fmla="*/ 221 w 390"/>
                <a:gd name="T21" fmla="*/ 275 h 444"/>
                <a:gd name="T22" fmla="*/ 292 w 390"/>
                <a:gd name="T23" fmla="*/ 177 h 444"/>
                <a:gd name="T24" fmla="*/ 195 w 390"/>
                <a:gd name="T25" fmla="*/ 196 h 444"/>
                <a:gd name="T26" fmla="*/ 292 w 390"/>
                <a:gd name="T27" fmla="*/ 177 h 444"/>
                <a:gd name="T28" fmla="*/ 195 w 390"/>
                <a:gd name="T29" fmla="*/ 151 h 444"/>
                <a:gd name="T30" fmla="*/ 292 w 390"/>
                <a:gd name="T31" fmla="*/ 98 h 444"/>
                <a:gd name="T32" fmla="*/ 195 w 390"/>
                <a:gd name="T33" fmla="*/ 151 h 444"/>
                <a:gd name="T34" fmla="*/ 168 w 390"/>
                <a:gd name="T35" fmla="*/ 98 h 444"/>
                <a:gd name="T36" fmla="*/ 97 w 390"/>
                <a:gd name="T37" fmla="*/ 196 h 444"/>
                <a:gd name="T38" fmla="*/ 168 w 390"/>
                <a:gd name="T39" fmla="*/ 98 h 444"/>
                <a:gd name="T40" fmla="*/ 141 w 390"/>
                <a:gd name="T41" fmla="*/ 222 h 444"/>
                <a:gd name="T42" fmla="*/ 97 w 390"/>
                <a:gd name="T43" fmla="*/ 249 h 444"/>
                <a:gd name="T44" fmla="*/ 141 w 390"/>
                <a:gd name="T45" fmla="*/ 222 h 444"/>
                <a:gd name="T46" fmla="*/ 168 w 390"/>
                <a:gd name="T47" fmla="*/ 249 h 444"/>
                <a:gd name="T48" fmla="*/ 292 w 390"/>
                <a:gd name="T49" fmla="*/ 222 h 444"/>
                <a:gd name="T50" fmla="*/ 168 w 390"/>
                <a:gd name="T51" fmla="*/ 249 h 444"/>
                <a:gd name="T52" fmla="*/ 292 w 390"/>
                <a:gd name="T53" fmla="*/ 319 h 444"/>
                <a:gd name="T54" fmla="*/ 97 w 390"/>
                <a:gd name="T55" fmla="*/ 346 h 444"/>
                <a:gd name="T56" fmla="*/ 292 w 390"/>
                <a:gd name="T57" fmla="*/ 319 h 444"/>
                <a:gd name="T58" fmla="*/ 248 w 390"/>
                <a:gd name="T59" fmla="*/ 302 h 444"/>
                <a:gd name="T60" fmla="*/ 292 w 390"/>
                <a:gd name="T61" fmla="*/ 275 h 444"/>
                <a:gd name="T62" fmla="*/ 248 w 390"/>
                <a:gd name="T63" fmla="*/ 3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7" name="Freeform 114"/>
            <p:cNvSpPr>
              <a:spLocks noChangeArrowheads="1"/>
            </p:cNvSpPr>
            <p:nvPr/>
          </p:nvSpPr>
          <p:spPr bwMode="auto">
            <a:xfrm>
              <a:off x="7547198" y="3656595"/>
              <a:ext cx="243136" cy="257028"/>
            </a:xfrm>
            <a:custGeom>
              <a:avLst/>
              <a:gdLst>
                <a:gd name="T0" fmla="*/ 443 w 462"/>
                <a:gd name="T1" fmla="*/ 301 h 488"/>
                <a:gd name="T2" fmla="*/ 443 w 462"/>
                <a:gd name="T3" fmla="*/ 301 h 488"/>
                <a:gd name="T4" fmla="*/ 408 w 462"/>
                <a:gd name="T5" fmla="*/ 266 h 488"/>
                <a:gd name="T6" fmla="*/ 408 w 462"/>
                <a:gd name="T7" fmla="*/ 221 h 488"/>
                <a:gd name="T8" fmla="*/ 443 w 462"/>
                <a:gd name="T9" fmla="*/ 186 h 488"/>
                <a:gd name="T10" fmla="*/ 443 w 462"/>
                <a:gd name="T11" fmla="*/ 160 h 488"/>
                <a:gd name="T12" fmla="*/ 381 w 462"/>
                <a:gd name="T13" fmla="*/ 151 h 488"/>
                <a:gd name="T14" fmla="*/ 364 w 462"/>
                <a:gd name="T15" fmla="*/ 124 h 488"/>
                <a:gd name="T16" fmla="*/ 390 w 462"/>
                <a:gd name="T17" fmla="*/ 36 h 488"/>
                <a:gd name="T18" fmla="*/ 381 w 462"/>
                <a:gd name="T19" fmla="*/ 27 h 488"/>
                <a:gd name="T20" fmla="*/ 311 w 462"/>
                <a:gd name="T21" fmla="*/ 71 h 488"/>
                <a:gd name="T22" fmla="*/ 267 w 462"/>
                <a:gd name="T23" fmla="*/ 53 h 488"/>
                <a:gd name="T24" fmla="*/ 248 w 462"/>
                <a:gd name="T25" fmla="*/ 17 h 488"/>
                <a:gd name="T26" fmla="*/ 213 w 462"/>
                <a:gd name="T27" fmla="*/ 17 h 488"/>
                <a:gd name="T28" fmla="*/ 195 w 462"/>
                <a:gd name="T29" fmla="*/ 53 h 488"/>
                <a:gd name="T30" fmla="*/ 151 w 462"/>
                <a:gd name="T31" fmla="*/ 71 h 488"/>
                <a:gd name="T32" fmla="*/ 116 w 462"/>
                <a:gd name="T33" fmla="*/ 53 h 488"/>
                <a:gd name="T34" fmla="*/ 89 w 462"/>
                <a:gd name="T35" fmla="*/ 71 h 488"/>
                <a:gd name="T36" fmla="*/ 89 w 462"/>
                <a:gd name="T37" fmla="*/ 106 h 488"/>
                <a:gd name="T38" fmla="*/ 63 w 462"/>
                <a:gd name="T39" fmla="*/ 142 h 488"/>
                <a:gd name="T40" fmla="*/ 18 w 462"/>
                <a:gd name="T41" fmla="*/ 160 h 488"/>
                <a:gd name="T42" fmla="*/ 18 w 462"/>
                <a:gd name="T43" fmla="*/ 186 h 488"/>
                <a:gd name="T44" fmla="*/ 63 w 462"/>
                <a:gd name="T45" fmla="*/ 221 h 488"/>
                <a:gd name="T46" fmla="*/ 63 w 462"/>
                <a:gd name="T47" fmla="*/ 266 h 488"/>
                <a:gd name="T48" fmla="*/ 18 w 462"/>
                <a:gd name="T49" fmla="*/ 301 h 488"/>
                <a:gd name="T50" fmla="*/ 27 w 462"/>
                <a:gd name="T51" fmla="*/ 319 h 488"/>
                <a:gd name="T52" fmla="*/ 71 w 462"/>
                <a:gd name="T53" fmla="*/ 328 h 488"/>
                <a:gd name="T54" fmla="*/ 98 w 462"/>
                <a:gd name="T55" fmla="*/ 364 h 488"/>
                <a:gd name="T56" fmla="*/ 71 w 462"/>
                <a:gd name="T57" fmla="*/ 443 h 488"/>
                <a:gd name="T58" fmla="*/ 89 w 462"/>
                <a:gd name="T59" fmla="*/ 461 h 488"/>
                <a:gd name="T60" fmla="*/ 142 w 462"/>
                <a:gd name="T61" fmla="*/ 425 h 488"/>
                <a:gd name="T62" fmla="*/ 186 w 462"/>
                <a:gd name="T63" fmla="*/ 434 h 488"/>
                <a:gd name="T64" fmla="*/ 213 w 462"/>
                <a:gd name="T65" fmla="*/ 470 h 488"/>
                <a:gd name="T66" fmla="*/ 248 w 462"/>
                <a:gd name="T67" fmla="*/ 470 h 488"/>
                <a:gd name="T68" fmla="*/ 267 w 462"/>
                <a:gd name="T69" fmla="*/ 425 h 488"/>
                <a:gd name="T70" fmla="*/ 311 w 462"/>
                <a:gd name="T71" fmla="*/ 408 h 488"/>
                <a:gd name="T72" fmla="*/ 355 w 462"/>
                <a:gd name="T73" fmla="*/ 434 h 488"/>
                <a:gd name="T74" fmla="*/ 373 w 462"/>
                <a:gd name="T75" fmla="*/ 417 h 488"/>
                <a:gd name="T76" fmla="*/ 373 w 462"/>
                <a:gd name="T77" fmla="*/ 372 h 488"/>
                <a:gd name="T78" fmla="*/ 399 w 462"/>
                <a:gd name="T79" fmla="*/ 337 h 488"/>
                <a:gd name="T80" fmla="*/ 443 w 462"/>
                <a:gd name="T81" fmla="*/ 328 h 488"/>
                <a:gd name="T82" fmla="*/ 443 w 462"/>
                <a:gd name="T83" fmla="*/ 301 h 488"/>
                <a:gd name="T84" fmla="*/ 257 w 462"/>
                <a:gd name="T85" fmla="*/ 346 h 488"/>
                <a:gd name="T86" fmla="*/ 257 w 462"/>
                <a:gd name="T87" fmla="*/ 346 h 488"/>
                <a:gd name="T88" fmla="*/ 204 w 462"/>
                <a:gd name="T89" fmla="*/ 346 h 488"/>
                <a:gd name="T90" fmla="*/ 204 w 462"/>
                <a:gd name="T91" fmla="*/ 292 h 488"/>
                <a:gd name="T92" fmla="*/ 257 w 462"/>
                <a:gd name="T93" fmla="*/ 292 h 488"/>
                <a:gd name="T94" fmla="*/ 257 w 462"/>
                <a:gd name="T95" fmla="*/ 346 h 488"/>
                <a:gd name="T96" fmla="*/ 257 w 462"/>
                <a:gd name="T97" fmla="*/ 266 h 488"/>
                <a:gd name="T98" fmla="*/ 257 w 462"/>
                <a:gd name="T99" fmla="*/ 266 h 488"/>
                <a:gd name="T100" fmla="*/ 204 w 462"/>
                <a:gd name="T101" fmla="*/ 266 h 488"/>
                <a:gd name="T102" fmla="*/ 204 w 462"/>
                <a:gd name="T103" fmla="*/ 133 h 488"/>
                <a:gd name="T104" fmla="*/ 257 w 462"/>
                <a:gd name="T105" fmla="*/ 133 h 488"/>
                <a:gd name="T106" fmla="*/ 257 w 462"/>
                <a:gd name="T107" fmla="*/ 26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8" name="Freeform 115"/>
            <p:cNvSpPr>
              <a:spLocks noChangeArrowheads="1"/>
            </p:cNvSpPr>
            <p:nvPr/>
          </p:nvSpPr>
          <p:spPr bwMode="auto">
            <a:xfrm>
              <a:off x="2876688" y="4693971"/>
              <a:ext cx="210716" cy="261659"/>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09" name="Freeform 116"/>
            <p:cNvSpPr>
              <a:spLocks noChangeArrowheads="1"/>
            </p:cNvSpPr>
            <p:nvPr/>
          </p:nvSpPr>
          <p:spPr bwMode="auto">
            <a:xfrm>
              <a:off x="4425805" y="3661225"/>
              <a:ext cx="233874" cy="243134"/>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0" name="Freeform 117"/>
            <p:cNvSpPr>
              <a:spLocks noChangeArrowheads="1"/>
            </p:cNvSpPr>
            <p:nvPr/>
          </p:nvSpPr>
          <p:spPr bwMode="auto">
            <a:xfrm>
              <a:off x="3900171" y="4712496"/>
              <a:ext cx="243134" cy="224610"/>
            </a:xfrm>
            <a:custGeom>
              <a:avLst/>
              <a:gdLst>
                <a:gd name="T0" fmla="*/ 266 w 462"/>
                <a:gd name="T1" fmla="*/ 0 h 427"/>
                <a:gd name="T2" fmla="*/ 266 w 462"/>
                <a:gd name="T3" fmla="*/ 0 h 427"/>
                <a:gd name="T4" fmla="*/ 266 w 462"/>
                <a:gd name="T5" fmla="*/ 0 h 427"/>
                <a:gd name="T6" fmla="*/ 71 w 462"/>
                <a:gd name="T7" fmla="*/ 80 h 427"/>
                <a:gd name="T8" fmla="*/ 80 w 462"/>
                <a:gd name="T9" fmla="*/ 143 h 427"/>
                <a:gd name="T10" fmla="*/ 0 w 462"/>
                <a:gd name="T11" fmla="*/ 240 h 427"/>
                <a:gd name="T12" fmla="*/ 115 w 462"/>
                <a:gd name="T13" fmla="*/ 319 h 427"/>
                <a:gd name="T14" fmla="*/ 231 w 462"/>
                <a:gd name="T15" fmla="*/ 266 h 427"/>
                <a:gd name="T16" fmla="*/ 231 w 462"/>
                <a:gd name="T17" fmla="*/ 249 h 427"/>
                <a:gd name="T18" fmla="*/ 266 w 462"/>
                <a:gd name="T19" fmla="*/ 213 h 427"/>
                <a:gd name="T20" fmla="*/ 302 w 462"/>
                <a:gd name="T21" fmla="*/ 249 h 427"/>
                <a:gd name="T22" fmla="*/ 266 w 462"/>
                <a:gd name="T23" fmla="*/ 284 h 427"/>
                <a:gd name="T24" fmla="*/ 115 w 462"/>
                <a:gd name="T25" fmla="*/ 355 h 427"/>
                <a:gd name="T26" fmla="*/ 115 w 462"/>
                <a:gd name="T27" fmla="*/ 372 h 427"/>
                <a:gd name="T28" fmla="*/ 266 w 462"/>
                <a:gd name="T29" fmla="*/ 426 h 427"/>
                <a:gd name="T30" fmla="*/ 266 w 462"/>
                <a:gd name="T31" fmla="*/ 426 h 427"/>
                <a:gd name="T32" fmla="*/ 408 w 462"/>
                <a:gd name="T33" fmla="*/ 372 h 427"/>
                <a:gd name="T34" fmla="*/ 453 w 462"/>
                <a:gd name="T35" fmla="*/ 80 h 427"/>
                <a:gd name="T36" fmla="*/ 266 w 462"/>
                <a:gd name="T37" fmla="*/ 0 h 427"/>
                <a:gd name="T38" fmla="*/ 36 w 462"/>
                <a:gd name="T39" fmla="*/ 231 h 427"/>
                <a:gd name="T40" fmla="*/ 36 w 462"/>
                <a:gd name="T41" fmla="*/ 231 h 427"/>
                <a:gd name="T42" fmla="*/ 89 w 462"/>
                <a:gd name="T43" fmla="*/ 178 h 427"/>
                <a:gd name="T44" fmla="*/ 106 w 462"/>
                <a:gd name="T45" fmla="*/ 284 h 427"/>
                <a:gd name="T46" fmla="*/ 36 w 462"/>
                <a:gd name="T47" fmla="*/ 231 h 427"/>
                <a:gd name="T48" fmla="*/ 266 w 462"/>
                <a:gd name="T49" fmla="*/ 133 h 427"/>
                <a:gd name="T50" fmla="*/ 266 w 462"/>
                <a:gd name="T51" fmla="*/ 133 h 427"/>
                <a:gd name="T52" fmla="*/ 106 w 462"/>
                <a:gd name="T53" fmla="*/ 80 h 427"/>
                <a:gd name="T54" fmla="*/ 266 w 462"/>
                <a:gd name="T55" fmla="*/ 36 h 427"/>
                <a:gd name="T56" fmla="*/ 416 w 462"/>
                <a:gd name="T57" fmla="*/ 80 h 427"/>
                <a:gd name="T58" fmla="*/ 266 w 462"/>
                <a:gd name="T59" fmla="*/ 13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427">
                  <a:moveTo>
                    <a:pt x="266" y="0"/>
                  </a:moveTo>
                  <a:lnTo>
                    <a:pt x="266" y="0"/>
                  </a:lnTo>
                  <a:lnTo>
                    <a:pt x="266" y="0"/>
                  </a:lnTo>
                  <a:cubicBezTo>
                    <a:pt x="142" y="0"/>
                    <a:pt x="62" y="45"/>
                    <a:pt x="71" y="80"/>
                  </a:cubicBezTo>
                  <a:cubicBezTo>
                    <a:pt x="71" y="89"/>
                    <a:pt x="71" y="116"/>
                    <a:pt x="80" y="143"/>
                  </a:cubicBezTo>
                  <a:cubicBezTo>
                    <a:pt x="18" y="169"/>
                    <a:pt x="0" y="205"/>
                    <a:pt x="0" y="240"/>
                  </a:cubicBezTo>
                  <a:cubicBezTo>
                    <a:pt x="9" y="275"/>
                    <a:pt x="36" y="311"/>
                    <a:pt x="115" y="319"/>
                  </a:cubicBezTo>
                  <a:cubicBezTo>
                    <a:pt x="151" y="319"/>
                    <a:pt x="204" y="302"/>
                    <a:pt x="231" y="266"/>
                  </a:cubicBezTo>
                  <a:cubicBezTo>
                    <a:pt x="231" y="258"/>
                    <a:pt x="231" y="249"/>
                    <a:pt x="231" y="249"/>
                  </a:cubicBezTo>
                  <a:cubicBezTo>
                    <a:pt x="231" y="222"/>
                    <a:pt x="249" y="213"/>
                    <a:pt x="266" y="213"/>
                  </a:cubicBezTo>
                  <a:cubicBezTo>
                    <a:pt x="284" y="213"/>
                    <a:pt x="302" y="222"/>
                    <a:pt x="302" y="249"/>
                  </a:cubicBezTo>
                  <a:cubicBezTo>
                    <a:pt x="302" y="266"/>
                    <a:pt x="284" y="284"/>
                    <a:pt x="266" y="284"/>
                  </a:cubicBezTo>
                  <a:cubicBezTo>
                    <a:pt x="222" y="328"/>
                    <a:pt x="169" y="355"/>
                    <a:pt x="115" y="355"/>
                  </a:cubicBezTo>
                  <a:cubicBezTo>
                    <a:pt x="115" y="364"/>
                    <a:pt x="115" y="364"/>
                    <a:pt x="115" y="372"/>
                  </a:cubicBezTo>
                  <a:cubicBezTo>
                    <a:pt x="115" y="381"/>
                    <a:pt x="178" y="426"/>
                    <a:pt x="266" y="426"/>
                  </a:cubicBezTo>
                  <a:lnTo>
                    <a:pt x="266" y="426"/>
                  </a:lnTo>
                  <a:cubicBezTo>
                    <a:pt x="355" y="426"/>
                    <a:pt x="408" y="381"/>
                    <a:pt x="408" y="372"/>
                  </a:cubicBezTo>
                  <a:cubicBezTo>
                    <a:pt x="416" y="355"/>
                    <a:pt x="453" y="116"/>
                    <a:pt x="453" y="80"/>
                  </a:cubicBezTo>
                  <a:cubicBezTo>
                    <a:pt x="461" y="45"/>
                    <a:pt x="381" y="0"/>
                    <a:pt x="266" y="0"/>
                  </a:cubicBezTo>
                  <a:close/>
                  <a:moveTo>
                    <a:pt x="36" y="231"/>
                  </a:moveTo>
                  <a:lnTo>
                    <a:pt x="36" y="231"/>
                  </a:lnTo>
                  <a:cubicBezTo>
                    <a:pt x="36" y="222"/>
                    <a:pt x="53" y="196"/>
                    <a:pt x="89" y="178"/>
                  </a:cubicBezTo>
                  <a:cubicBezTo>
                    <a:pt x="89" y="213"/>
                    <a:pt x="98" y="249"/>
                    <a:pt x="106" y="284"/>
                  </a:cubicBezTo>
                  <a:cubicBezTo>
                    <a:pt x="62" y="275"/>
                    <a:pt x="44" y="258"/>
                    <a:pt x="36" y="231"/>
                  </a:cubicBezTo>
                  <a:close/>
                  <a:moveTo>
                    <a:pt x="266" y="133"/>
                  </a:moveTo>
                  <a:lnTo>
                    <a:pt x="266" y="133"/>
                  </a:lnTo>
                  <a:cubicBezTo>
                    <a:pt x="178" y="133"/>
                    <a:pt x="106" y="98"/>
                    <a:pt x="106" y="80"/>
                  </a:cubicBezTo>
                  <a:cubicBezTo>
                    <a:pt x="106" y="71"/>
                    <a:pt x="178" y="36"/>
                    <a:pt x="266" y="36"/>
                  </a:cubicBezTo>
                  <a:cubicBezTo>
                    <a:pt x="355" y="36"/>
                    <a:pt x="416" y="71"/>
                    <a:pt x="416" y="80"/>
                  </a:cubicBezTo>
                  <a:cubicBezTo>
                    <a:pt x="416" y="98"/>
                    <a:pt x="355" y="133"/>
                    <a:pt x="266" y="13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1" name="Freeform 118"/>
            <p:cNvSpPr>
              <a:spLocks noChangeArrowheads="1"/>
            </p:cNvSpPr>
            <p:nvPr/>
          </p:nvSpPr>
          <p:spPr bwMode="auto">
            <a:xfrm>
              <a:off x="4435067" y="4712496"/>
              <a:ext cx="215349" cy="229241"/>
            </a:xfrm>
            <a:custGeom>
              <a:avLst/>
              <a:gdLst>
                <a:gd name="T0" fmla="*/ 257 w 409"/>
                <a:gd name="T1" fmla="*/ 408 h 436"/>
                <a:gd name="T2" fmla="*/ 257 w 409"/>
                <a:gd name="T3" fmla="*/ 408 h 436"/>
                <a:gd name="T4" fmla="*/ 275 w 409"/>
                <a:gd name="T5" fmla="*/ 426 h 436"/>
                <a:gd name="T6" fmla="*/ 372 w 409"/>
                <a:gd name="T7" fmla="*/ 435 h 436"/>
                <a:gd name="T8" fmla="*/ 391 w 409"/>
                <a:gd name="T9" fmla="*/ 417 h 436"/>
                <a:gd name="T10" fmla="*/ 391 w 409"/>
                <a:gd name="T11" fmla="*/ 337 h 436"/>
                <a:gd name="T12" fmla="*/ 266 w 409"/>
                <a:gd name="T13" fmla="*/ 328 h 436"/>
                <a:gd name="T14" fmla="*/ 257 w 409"/>
                <a:gd name="T15" fmla="*/ 408 h 436"/>
                <a:gd name="T16" fmla="*/ 18 w 409"/>
                <a:gd name="T17" fmla="*/ 337 h 436"/>
                <a:gd name="T18" fmla="*/ 18 w 409"/>
                <a:gd name="T19" fmla="*/ 337 h 436"/>
                <a:gd name="T20" fmla="*/ 18 w 409"/>
                <a:gd name="T21" fmla="*/ 417 h 436"/>
                <a:gd name="T22" fmla="*/ 35 w 409"/>
                <a:gd name="T23" fmla="*/ 435 h 436"/>
                <a:gd name="T24" fmla="*/ 133 w 409"/>
                <a:gd name="T25" fmla="*/ 426 h 436"/>
                <a:gd name="T26" fmla="*/ 151 w 409"/>
                <a:gd name="T27" fmla="*/ 408 h 436"/>
                <a:gd name="T28" fmla="*/ 142 w 409"/>
                <a:gd name="T29" fmla="*/ 328 h 436"/>
                <a:gd name="T30" fmla="*/ 18 w 409"/>
                <a:gd name="T31" fmla="*/ 337 h 436"/>
                <a:gd name="T32" fmla="*/ 0 w 409"/>
                <a:gd name="T33" fmla="*/ 205 h 436"/>
                <a:gd name="T34" fmla="*/ 0 w 409"/>
                <a:gd name="T35" fmla="*/ 205 h 436"/>
                <a:gd name="T36" fmla="*/ 9 w 409"/>
                <a:gd name="T37" fmla="*/ 293 h 436"/>
                <a:gd name="T38" fmla="*/ 133 w 409"/>
                <a:gd name="T39" fmla="*/ 275 h 436"/>
                <a:gd name="T40" fmla="*/ 133 w 409"/>
                <a:gd name="T41" fmla="*/ 196 h 436"/>
                <a:gd name="T42" fmla="*/ 133 w 409"/>
                <a:gd name="T43" fmla="*/ 187 h 436"/>
                <a:gd name="T44" fmla="*/ 204 w 409"/>
                <a:gd name="T45" fmla="*/ 116 h 436"/>
                <a:gd name="T46" fmla="*/ 275 w 409"/>
                <a:gd name="T47" fmla="*/ 187 h 436"/>
                <a:gd name="T48" fmla="*/ 275 w 409"/>
                <a:gd name="T49" fmla="*/ 196 h 436"/>
                <a:gd name="T50" fmla="*/ 266 w 409"/>
                <a:gd name="T51" fmla="*/ 275 h 436"/>
                <a:gd name="T52" fmla="*/ 399 w 409"/>
                <a:gd name="T53" fmla="*/ 293 h 436"/>
                <a:gd name="T54" fmla="*/ 408 w 409"/>
                <a:gd name="T55" fmla="*/ 205 h 436"/>
                <a:gd name="T56" fmla="*/ 408 w 409"/>
                <a:gd name="T57" fmla="*/ 187 h 436"/>
                <a:gd name="T58" fmla="*/ 204 w 409"/>
                <a:gd name="T59" fmla="*/ 0 h 436"/>
                <a:gd name="T60" fmla="*/ 0 w 409"/>
                <a:gd name="T61" fmla="*/ 187 h 436"/>
                <a:gd name="T62" fmla="*/ 0 w 409"/>
                <a:gd name="T63" fmla="*/ 20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2" name="Freeform 119"/>
            <p:cNvSpPr>
              <a:spLocks noChangeArrowheads="1"/>
            </p:cNvSpPr>
            <p:nvPr/>
          </p:nvSpPr>
          <p:spPr bwMode="auto">
            <a:xfrm>
              <a:off x="7016932" y="4707865"/>
              <a:ext cx="261659" cy="233872"/>
            </a:xfrm>
            <a:custGeom>
              <a:avLst/>
              <a:gdLst>
                <a:gd name="T0" fmla="*/ 443 w 497"/>
                <a:gd name="T1" fmla="*/ 70 h 444"/>
                <a:gd name="T2" fmla="*/ 443 w 497"/>
                <a:gd name="T3" fmla="*/ 70 h 444"/>
                <a:gd name="T4" fmla="*/ 426 w 497"/>
                <a:gd name="T5" fmla="*/ 70 h 444"/>
                <a:gd name="T6" fmla="*/ 426 w 497"/>
                <a:gd name="T7" fmla="*/ 443 h 444"/>
                <a:gd name="T8" fmla="*/ 443 w 497"/>
                <a:gd name="T9" fmla="*/ 443 h 444"/>
                <a:gd name="T10" fmla="*/ 496 w 497"/>
                <a:gd name="T11" fmla="*/ 398 h 444"/>
                <a:gd name="T12" fmla="*/ 496 w 497"/>
                <a:gd name="T13" fmla="*/ 124 h 444"/>
                <a:gd name="T14" fmla="*/ 443 w 497"/>
                <a:gd name="T15" fmla="*/ 70 h 444"/>
                <a:gd name="T16" fmla="*/ 0 w 497"/>
                <a:gd name="T17" fmla="*/ 124 h 444"/>
                <a:gd name="T18" fmla="*/ 0 w 497"/>
                <a:gd name="T19" fmla="*/ 124 h 444"/>
                <a:gd name="T20" fmla="*/ 0 w 497"/>
                <a:gd name="T21" fmla="*/ 398 h 444"/>
                <a:gd name="T22" fmla="*/ 53 w 497"/>
                <a:gd name="T23" fmla="*/ 443 h 444"/>
                <a:gd name="T24" fmla="*/ 71 w 497"/>
                <a:gd name="T25" fmla="*/ 443 h 444"/>
                <a:gd name="T26" fmla="*/ 71 w 497"/>
                <a:gd name="T27" fmla="*/ 70 h 444"/>
                <a:gd name="T28" fmla="*/ 53 w 497"/>
                <a:gd name="T29" fmla="*/ 70 h 444"/>
                <a:gd name="T30" fmla="*/ 0 w 497"/>
                <a:gd name="T31" fmla="*/ 124 h 444"/>
                <a:gd name="T32" fmla="*/ 337 w 497"/>
                <a:gd name="T33" fmla="*/ 26 h 444"/>
                <a:gd name="T34" fmla="*/ 337 w 497"/>
                <a:gd name="T35" fmla="*/ 26 h 444"/>
                <a:gd name="T36" fmla="*/ 248 w 497"/>
                <a:gd name="T37" fmla="*/ 0 h 444"/>
                <a:gd name="T38" fmla="*/ 160 w 497"/>
                <a:gd name="T39" fmla="*/ 26 h 444"/>
                <a:gd name="T40" fmla="*/ 160 w 497"/>
                <a:gd name="T41" fmla="*/ 70 h 444"/>
                <a:gd name="T42" fmla="*/ 107 w 497"/>
                <a:gd name="T43" fmla="*/ 70 h 444"/>
                <a:gd name="T44" fmla="*/ 107 w 497"/>
                <a:gd name="T45" fmla="*/ 443 h 444"/>
                <a:gd name="T46" fmla="*/ 390 w 497"/>
                <a:gd name="T47" fmla="*/ 443 h 444"/>
                <a:gd name="T48" fmla="*/ 390 w 497"/>
                <a:gd name="T49" fmla="*/ 70 h 444"/>
                <a:gd name="T50" fmla="*/ 337 w 497"/>
                <a:gd name="T51" fmla="*/ 70 h 444"/>
                <a:gd name="T52" fmla="*/ 337 w 497"/>
                <a:gd name="T53" fmla="*/ 26 h 444"/>
                <a:gd name="T54" fmla="*/ 301 w 497"/>
                <a:gd name="T55" fmla="*/ 70 h 444"/>
                <a:gd name="T56" fmla="*/ 301 w 497"/>
                <a:gd name="T57" fmla="*/ 70 h 444"/>
                <a:gd name="T58" fmla="*/ 195 w 497"/>
                <a:gd name="T59" fmla="*/ 70 h 444"/>
                <a:gd name="T60" fmla="*/ 195 w 497"/>
                <a:gd name="T61" fmla="*/ 44 h 444"/>
                <a:gd name="T62" fmla="*/ 248 w 497"/>
                <a:gd name="T63" fmla="*/ 26 h 444"/>
                <a:gd name="T64" fmla="*/ 301 w 497"/>
                <a:gd name="T65" fmla="*/ 44 h 444"/>
                <a:gd name="T66" fmla="*/ 301 w 497"/>
                <a:gd name="T67" fmla="*/ 7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3" name="Freeform 120"/>
            <p:cNvSpPr>
              <a:spLocks noChangeArrowheads="1"/>
            </p:cNvSpPr>
            <p:nvPr/>
          </p:nvSpPr>
          <p:spPr bwMode="auto">
            <a:xfrm>
              <a:off x="6551501" y="4177597"/>
              <a:ext cx="148197" cy="252398"/>
            </a:xfrm>
            <a:custGeom>
              <a:avLst/>
              <a:gdLst>
                <a:gd name="T0" fmla="*/ 150 w 283"/>
                <a:gd name="T1" fmla="*/ 9 h 479"/>
                <a:gd name="T2" fmla="*/ 150 w 283"/>
                <a:gd name="T3" fmla="*/ 9 h 479"/>
                <a:gd name="T4" fmla="*/ 132 w 283"/>
                <a:gd name="T5" fmla="*/ 9 h 479"/>
                <a:gd name="T6" fmla="*/ 0 w 283"/>
                <a:gd name="T7" fmla="*/ 345 h 479"/>
                <a:gd name="T8" fmla="*/ 141 w 283"/>
                <a:gd name="T9" fmla="*/ 478 h 479"/>
                <a:gd name="T10" fmla="*/ 282 w 283"/>
                <a:gd name="T11" fmla="*/ 345 h 479"/>
                <a:gd name="T12" fmla="*/ 150 w 283"/>
                <a:gd name="T13" fmla="*/ 9 h 479"/>
                <a:gd name="T14" fmla="*/ 123 w 283"/>
                <a:gd name="T15" fmla="*/ 204 h 479"/>
                <a:gd name="T16" fmla="*/ 123 w 283"/>
                <a:gd name="T17" fmla="*/ 204 h 479"/>
                <a:gd name="T18" fmla="*/ 123 w 283"/>
                <a:gd name="T19" fmla="*/ 221 h 479"/>
                <a:gd name="T20" fmla="*/ 97 w 283"/>
                <a:gd name="T21" fmla="*/ 336 h 479"/>
                <a:gd name="T22" fmla="*/ 70 w 283"/>
                <a:gd name="T23" fmla="*/ 372 h 479"/>
                <a:gd name="T24" fmla="*/ 44 w 283"/>
                <a:gd name="T25" fmla="*/ 345 h 479"/>
                <a:gd name="T26" fmla="*/ 88 w 283"/>
                <a:gd name="T27" fmla="*/ 221 h 479"/>
                <a:gd name="T28" fmla="*/ 114 w 283"/>
                <a:gd name="T29" fmla="*/ 194 h 479"/>
                <a:gd name="T30" fmla="*/ 123 w 283"/>
                <a:gd name="T31" fmla="*/ 194 h 479"/>
                <a:gd name="T32" fmla="*/ 123 w 283"/>
                <a:gd name="T33" fmla="*/ 204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3" h="479">
                  <a:moveTo>
                    <a:pt x="150" y="9"/>
                  </a:moveTo>
                  <a:lnTo>
                    <a:pt x="150" y="9"/>
                  </a:lnTo>
                  <a:cubicBezTo>
                    <a:pt x="150" y="0"/>
                    <a:pt x="141" y="0"/>
                    <a:pt x="132" y="9"/>
                  </a:cubicBezTo>
                  <a:cubicBezTo>
                    <a:pt x="114" y="185"/>
                    <a:pt x="0" y="221"/>
                    <a:pt x="0" y="345"/>
                  </a:cubicBezTo>
                  <a:cubicBezTo>
                    <a:pt x="0" y="416"/>
                    <a:pt x="70" y="478"/>
                    <a:pt x="141" y="478"/>
                  </a:cubicBezTo>
                  <a:cubicBezTo>
                    <a:pt x="220" y="478"/>
                    <a:pt x="282" y="416"/>
                    <a:pt x="282" y="345"/>
                  </a:cubicBezTo>
                  <a:cubicBezTo>
                    <a:pt x="282" y="221"/>
                    <a:pt x="167" y="185"/>
                    <a:pt x="150" y="9"/>
                  </a:cubicBezTo>
                  <a:close/>
                  <a:moveTo>
                    <a:pt x="123" y="204"/>
                  </a:moveTo>
                  <a:lnTo>
                    <a:pt x="123" y="204"/>
                  </a:lnTo>
                  <a:cubicBezTo>
                    <a:pt x="123" y="204"/>
                    <a:pt x="123" y="213"/>
                    <a:pt x="123" y="221"/>
                  </a:cubicBezTo>
                  <a:cubicBezTo>
                    <a:pt x="114" y="257"/>
                    <a:pt x="97" y="292"/>
                    <a:pt x="97" y="336"/>
                  </a:cubicBezTo>
                  <a:cubicBezTo>
                    <a:pt x="97" y="363"/>
                    <a:pt x="88" y="372"/>
                    <a:pt x="70" y="372"/>
                  </a:cubicBezTo>
                  <a:cubicBezTo>
                    <a:pt x="53" y="372"/>
                    <a:pt x="44" y="363"/>
                    <a:pt x="44" y="345"/>
                  </a:cubicBezTo>
                  <a:cubicBezTo>
                    <a:pt x="44" y="292"/>
                    <a:pt x="70" y="257"/>
                    <a:pt x="88" y="221"/>
                  </a:cubicBezTo>
                  <a:cubicBezTo>
                    <a:pt x="97" y="213"/>
                    <a:pt x="106" y="204"/>
                    <a:pt x="114" y="194"/>
                  </a:cubicBezTo>
                  <a:lnTo>
                    <a:pt x="123" y="194"/>
                  </a:lnTo>
                  <a:lnTo>
                    <a:pt x="123" y="20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4" name="Freeform 122"/>
            <p:cNvSpPr>
              <a:spLocks noChangeArrowheads="1"/>
            </p:cNvSpPr>
            <p:nvPr/>
          </p:nvSpPr>
          <p:spPr bwMode="auto">
            <a:xfrm>
              <a:off x="4946810" y="4726390"/>
              <a:ext cx="233872" cy="196823"/>
            </a:xfrm>
            <a:custGeom>
              <a:avLst/>
              <a:gdLst>
                <a:gd name="T0" fmla="*/ 434 w 444"/>
                <a:gd name="T1" fmla="*/ 213 h 373"/>
                <a:gd name="T2" fmla="*/ 434 w 444"/>
                <a:gd name="T3" fmla="*/ 213 h 373"/>
                <a:gd name="T4" fmla="*/ 354 w 444"/>
                <a:gd name="T5" fmla="*/ 27 h 373"/>
                <a:gd name="T6" fmla="*/ 319 w 444"/>
                <a:gd name="T7" fmla="*/ 0 h 373"/>
                <a:gd name="T8" fmla="*/ 124 w 444"/>
                <a:gd name="T9" fmla="*/ 0 h 373"/>
                <a:gd name="T10" fmla="*/ 80 w 444"/>
                <a:gd name="T11" fmla="*/ 27 h 373"/>
                <a:gd name="T12" fmla="*/ 9 w 444"/>
                <a:gd name="T13" fmla="*/ 213 h 373"/>
                <a:gd name="T14" fmla="*/ 0 w 444"/>
                <a:gd name="T15" fmla="*/ 257 h 373"/>
                <a:gd name="T16" fmla="*/ 18 w 444"/>
                <a:gd name="T17" fmla="*/ 345 h 373"/>
                <a:gd name="T18" fmla="*/ 45 w 444"/>
                <a:gd name="T19" fmla="*/ 372 h 373"/>
                <a:gd name="T20" fmla="*/ 399 w 444"/>
                <a:gd name="T21" fmla="*/ 372 h 373"/>
                <a:gd name="T22" fmla="*/ 425 w 444"/>
                <a:gd name="T23" fmla="*/ 345 h 373"/>
                <a:gd name="T24" fmla="*/ 443 w 444"/>
                <a:gd name="T25" fmla="*/ 257 h 373"/>
                <a:gd name="T26" fmla="*/ 434 w 444"/>
                <a:gd name="T27" fmla="*/ 213 h 373"/>
                <a:gd name="T28" fmla="*/ 399 w 444"/>
                <a:gd name="T29" fmla="*/ 275 h 373"/>
                <a:gd name="T30" fmla="*/ 399 w 444"/>
                <a:gd name="T31" fmla="*/ 275 h 373"/>
                <a:gd name="T32" fmla="*/ 399 w 444"/>
                <a:gd name="T33" fmla="*/ 310 h 373"/>
                <a:gd name="T34" fmla="*/ 372 w 444"/>
                <a:gd name="T35" fmla="*/ 337 h 373"/>
                <a:gd name="T36" fmla="*/ 71 w 444"/>
                <a:gd name="T37" fmla="*/ 337 h 373"/>
                <a:gd name="T38" fmla="*/ 45 w 444"/>
                <a:gd name="T39" fmla="*/ 310 h 373"/>
                <a:gd name="T40" fmla="*/ 35 w 444"/>
                <a:gd name="T41" fmla="*/ 275 h 373"/>
                <a:gd name="T42" fmla="*/ 62 w 444"/>
                <a:gd name="T43" fmla="*/ 248 h 373"/>
                <a:gd name="T44" fmla="*/ 381 w 444"/>
                <a:gd name="T45" fmla="*/ 248 h 373"/>
                <a:gd name="T46" fmla="*/ 399 w 444"/>
                <a:gd name="T47" fmla="*/ 27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5" name="Freeform 123"/>
            <p:cNvSpPr>
              <a:spLocks noChangeArrowheads="1"/>
            </p:cNvSpPr>
            <p:nvPr/>
          </p:nvSpPr>
          <p:spPr bwMode="auto">
            <a:xfrm>
              <a:off x="5988818" y="4698602"/>
              <a:ext cx="238503" cy="24313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6" name="Freeform 124"/>
            <p:cNvSpPr>
              <a:spLocks noChangeArrowheads="1"/>
            </p:cNvSpPr>
            <p:nvPr/>
          </p:nvSpPr>
          <p:spPr bwMode="auto">
            <a:xfrm>
              <a:off x="6491296" y="4693971"/>
              <a:ext cx="270922" cy="261659"/>
            </a:xfrm>
            <a:custGeom>
              <a:avLst/>
              <a:gdLst>
                <a:gd name="T0" fmla="*/ 79 w 515"/>
                <a:gd name="T1" fmla="*/ 337 h 498"/>
                <a:gd name="T2" fmla="*/ 79 w 515"/>
                <a:gd name="T3" fmla="*/ 337 h 498"/>
                <a:gd name="T4" fmla="*/ 18 w 515"/>
                <a:gd name="T5" fmla="*/ 470 h 498"/>
                <a:gd name="T6" fmla="*/ 169 w 515"/>
                <a:gd name="T7" fmla="*/ 434 h 498"/>
                <a:gd name="T8" fmla="*/ 160 w 515"/>
                <a:gd name="T9" fmla="*/ 346 h 498"/>
                <a:gd name="T10" fmla="*/ 79 w 515"/>
                <a:gd name="T11" fmla="*/ 337 h 498"/>
                <a:gd name="T12" fmla="*/ 496 w 515"/>
                <a:gd name="T13" fmla="*/ 18 h 498"/>
                <a:gd name="T14" fmla="*/ 496 w 515"/>
                <a:gd name="T15" fmla="*/ 18 h 498"/>
                <a:gd name="T16" fmla="*/ 195 w 515"/>
                <a:gd name="T17" fmla="*/ 231 h 498"/>
                <a:gd name="T18" fmla="*/ 141 w 515"/>
                <a:gd name="T19" fmla="*/ 293 h 498"/>
                <a:gd name="T20" fmla="*/ 150 w 515"/>
                <a:gd name="T21" fmla="*/ 301 h 498"/>
                <a:gd name="T22" fmla="*/ 186 w 515"/>
                <a:gd name="T23" fmla="*/ 328 h 498"/>
                <a:gd name="T24" fmla="*/ 204 w 515"/>
                <a:gd name="T25" fmla="*/ 354 h 498"/>
                <a:gd name="T26" fmla="*/ 213 w 515"/>
                <a:gd name="T27" fmla="*/ 363 h 498"/>
                <a:gd name="T28" fmla="*/ 275 w 515"/>
                <a:gd name="T29" fmla="*/ 310 h 498"/>
                <a:gd name="T30" fmla="*/ 496 w 515"/>
                <a:gd name="T31" fmla="*/ 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7" name="Freeform 126"/>
            <p:cNvSpPr>
              <a:spLocks noChangeArrowheads="1"/>
            </p:cNvSpPr>
            <p:nvPr/>
          </p:nvSpPr>
          <p:spPr bwMode="auto">
            <a:xfrm>
              <a:off x="7537936" y="4707865"/>
              <a:ext cx="261661" cy="238503"/>
            </a:xfrm>
            <a:custGeom>
              <a:avLst/>
              <a:gdLst>
                <a:gd name="T0" fmla="*/ 247 w 497"/>
                <a:gd name="T1" fmla="*/ 274 h 452"/>
                <a:gd name="T2" fmla="*/ 247 w 497"/>
                <a:gd name="T3" fmla="*/ 274 h 452"/>
                <a:gd name="T4" fmla="*/ 363 w 497"/>
                <a:gd name="T5" fmla="*/ 230 h 452"/>
                <a:gd name="T6" fmla="*/ 337 w 497"/>
                <a:gd name="T7" fmla="*/ 151 h 452"/>
                <a:gd name="T8" fmla="*/ 247 w 497"/>
                <a:gd name="T9" fmla="*/ 186 h 452"/>
                <a:gd name="T10" fmla="*/ 168 w 497"/>
                <a:gd name="T11" fmla="*/ 151 h 452"/>
                <a:gd name="T12" fmla="*/ 133 w 497"/>
                <a:gd name="T13" fmla="*/ 230 h 452"/>
                <a:gd name="T14" fmla="*/ 247 w 497"/>
                <a:gd name="T15" fmla="*/ 274 h 452"/>
                <a:gd name="T16" fmla="*/ 247 w 497"/>
                <a:gd name="T17" fmla="*/ 106 h 452"/>
                <a:gd name="T18" fmla="*/ 247 w 497"/>
                <a:gd name="T19" fmla="*/ 106 h 452"/>
                <a:gd name="T20" fmla="*/ 309 w 497"/>
                <a:gd name="T21" fmla="*/ 88 h 452"/>
                <a:gd name="T22" fmla="*/ 284 w 497"/>
                <a:gd name="T23" fmla="*/ 17 h 452"/>
                <a:gd name="T24" fmla="*/ 247 w 497"/>
                <a:gd name="T25" fmla="*/ 0 h 452"/>
                <a:gd name="T26" fmla="*/ 212 w 497"/>
                <a:gd name="T27" fmla="*/ 17 h 452"/>
                <a:gd name="T28" fmla="*/ 186 w 497"/>
                <a:gd name="T29" fmla="*/ 88 h 452"/>
                <a:gd name="T30" fmla="*/ 247 w 497"/>
                <a:gd name="T31" fmla="*/ 106 h 452"/>
                <a:gd name="T32" fmla="*/ 469 w 497"/>
                <a:gd name="T33" fmla="*/ 301 h 452"/>
                <a:gd name="T34" fmla="*/ 469 w 497"/>
                <a:gd name="T35" fmla="*/ 301 h 452"/>
                <a:gd name="T36" fmla="*/ 372 w 497"/>
                <a:gd name="T37" fmla="*/ 266 h 452"/>
                <a:gd name="T38" fmla="*/ 381 w 497"/>
                <a:gd name="T39" fmla="*/ 292 h 452"/>
                <a:gd name="T40" fmla="*/ 247 w 497"/>
                <a:gd name="T41" fmla="*/ 345 h 452"/>
                <a:gd name="T42" fmla="*/ 115 w 497"/>
                <a:gd name="T43" fmla="*/ 292 h 452"/>
                <a:gd name="T44" fmla="*/ 124 w 497"/>
                <a:gd name="T45" fmla="*/ 266 h 452"/>
                <a:gd name="T46" fmla="*/ 26 w 497"/>
                <a:gd name="T47" fmla="*/ 301 h 452"/>
                <a:gd name="T48" fmla="*/ 26 w 497"/>
                <a:gd name="T49" fmla="*/ 345 h 452"/>
                <a:gd name="T50" fmla="*/ 203 w 497"/>
                <a:gd name="T51" fmla="*/ 434 h 452"/>
                <a:gd name="T52" fmla="*/ 292 w 497"/>
                <a:gd name="T53" fmla="*/ 434 h 452"/>
                <a:gd name="T54" fmla="*/ 469 w 497"/>
                <a:gd name="T55" fmla="*/ 345 h 452"/>
                <a:gd name="T56" fmla="*/ 469 w 497"/>
                <a:gd name="T57" fmla="*/ 30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8" name="Freeform 127"/>
            <p:cNvSpPr>
              <a:spLocks noChangeArrowheads="1"/>
            </p:cNvSpPr>
            <p:nvPr/>
          </p:nvSpPr>
          <p:spPr bwMode="auto">
            <a:xfrm>
              <a:off x="7016932" y="2637742"/>
              <a:ext cx="261659" cy="21071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19" name="Freeform 129"/>
            <p:cNvSpPr>
              <a:spLocks noChangeArrowheads="1"/>
            </p:cNvSpPr>
            <p:nvPr/>
          </p:nvSpPr>
          <p:spPr bwMode="auto">
            <a:xfrm>
              <a:off x="5495600" y="4717127"/>
              <a:ext cx="175984" cy="215347"/>
            </a:xfrm>
            <a:custGeom>
              <a:avLst/>
              <a:gdLst>
                <a:gd name="T0" fmla="*/ 168 w 337"/>
                <a:gd name="T1" fmla="*/ 0 h 409"/>
                <a:gd name="T2" fmla="*/ 168 w 337"/>
                <a:gd name="T3" fmla="*/ 0 h 409"/>
                <a:gd name="T4" fmla="*/ 0 w 337"/>
                <a:gd name="T5" fmla="*/ 62 h 409"/>
                <a:gd name="T6" fmla="*/ 35 w 337"/>
                <a:gd name="T7" fmla="*/ 363 h 409"/>
                <a:gd name="T8" fmla="*/ 168 w 337"/>
                <a:gd name="T9" fmla="*/ 408 h 409"/>
                <a:gd name="T10" fmla="*/ 301 w 337"/>
                <a:gd name="T11" fmla="*/ 363 h 409"/>
                <a:gd name="T12" fmla="*/ 336 w 337"/>
                <a:gd name="T13" fmla="*/ 62 h 409"/>
                <a:gd name="T14" fmla="*/ 168 w 337"/>
                <a:gd name="T15" fmla="*/ 0 h 409"/>
                <a:gd name="T16" fmla="*/ 168 w 337"/>
                <a:gd name="T17" fmla="*/ 107 h 409"/>
                <a:gd name="T18" fmla="*/ 168 w 337"/>
                <a:gd name="T19" fmla="*/ 107 h 409"/>
                <a:gd name="T20" fmla="*/ 35 w 337"/>
                <a:gd name="T21" fmla="*/ 71 h 409"/>
                <a:gd name="T22" fmla="*/ 168 w 337"/>
                <a:gd name="T23" fmla="*/ 36 h 409"/>
                <a:gd name="T24" fmla="*/ 301 w 337"/>
                <a:gd name="T25" fmla="*/ 71 h 409"/>
                <a:gd name="T26" fmla="*/ 168 w 337"/>
                <a:gd name="T27" fmla="*/ 107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0" name="Freeform 133"/>
            <p:cNvSpPr>
              <a:spLocks noChangeArrowheads="1"/>
            </p:cNvSpPr>
            <p:nvPr/>
          </p:nvSpPr>
          <p:spPr bwMode="auto">
            <a:xfrm>
              <a:off x="10644454" y="4194564"/>
              <a:ext cx="261659" cy="252397"/>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1" name="Freeform 135"/>
            <p:cNvSpPr>
              <a:spLocks noChangeArrowheads="1"/>
            </p:cNvSpPr>
            <p:nvPr/>
          </p:nvSpPr>
          <p:spPr bwMode="auto">
            <a:xfrm>
              <a:off x="9118490" y="4203826"/>
              <a:ext cx="187562" cy="238503"/>
            </a:xfrm>
            <a:custGeom>
              <a:avLst/>
              <a:gdLst>
                <a:gd name="T0" fmla="*/ 302 w 356"/>
                <a:gd name="T1" fmla="*/ 0 h 453"/>
                <a:gd name="T2" fmla="*/ 302 w 356"/>
                <a:gd name="T3" fmla="*/ 0 h 453"/>
                <a:gd name="T4" fmla="*/ 53 w 356"/>
                <a:gd name="T5" fmla="*/ 0 h 453"/>
                <a:gd name="T6" fmla="*/ 0 w 356"/>
                <a:gd name="T7" fmla="*/ 54 h 453"/>
                <a:gd name="T8" fmla="*/ 0 w 356"/>
                <a:gd name="T9" fmla="*/ 399 h 453"/>
                <a:gd name="T10" fmla="*/ 53 w 356"/>
                <a:gd name="T11" fmla="*/ 452 h 453"/>
                <a:gd name="T12" fmla="*/ 302 w 356"/>
                <a:gd name="T13" fmla="*/ 452 h 453"/>
                <a:gd name="T14" fmla="*/ 355 w 356"/>
                <a:gd name="T15" fmla="*/ 399 h 453"/>
                <a:gd name="T16" fmla="*/ 355 w 356"/>
                <a:gd name="T17" fmla="*/ 54 h 453"/>
                <a:gd name="T18" fmla="*/ 302 w 356"/>
                <a:gd name="T19" fmla="*/ 0 h 453"/>
                <a:gd name="T20" fmla="*/ 302 w 356"/>
                <a:gd name="T21" fmla="*/ 399 h 453"/>
                <a:gd name="T22" fmla="*/ 302 w 356"/>
                <a:gd name="T23" fmla="*/ 399 h 453"/>
                <a:gd name="T24" fmla="*/ 53 w 356"/>
                <a:gd name="T25" fmla="*/ 399 h 453"/>
                <a:gd name="T26" fmla="*/ 53 w 356"/>
                <a:gd name="T27" fmla="*/ 54 h 453"/>
                <a:gd name="T28" fmla="*/ 302 w 356"/>
                <a:gd name="T29" fmla="*/ 54 h 453"/>
                <a:gd name="T30" fmla="*/ 302 w 356"/>
                <a:gd name="T31"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302" y="399"/>
                  </a:moveTo>
                  <a:lnTo>
                    <a:pt x="302" y="399"/>
                  </a:lnTo>
                  <a:cubicBezTo>
                    <a:pt x="53" y="399"/>
                    <a:pt x="53" y="399"/>
                    <a:pt x="53" y="399"/>
                  </a:cubicBezTo>
                  <a:cubicBezTo>
                    <a:pt x="53" y="54"/>
                    <a:pt x="53" y="54"/>
                    <a:pt x="53" y="54"/>
                  </a:cubicBezTo>
                  <a:cubicBezTo>
                    <a:pt x="302" y="54"/>
                    <a:pt x="302" y="54"/>
                    <a:pt x="302" y="54"/>
                  </a:cubicBezTo>
                  <a:lnTo>
                    <a:pt x="302" y="39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2" name="Freeform 136"/>
            <p:cNvSpPr>
              <a:spLocks noChangeArrowheads="1"/>
            </p:cNvSpPr>
            <p:nvPr/>
          </p:nvSpPr>
          <p:spPr bwMode="auto">
            <a:xfrm>
              <a:off x="10123448" y="4231613"/>
              <a:ext cx="261661" cy="180614"/>
            </a:xfrm>
            <a:custGeom>
              <a:avLst/>
              <a:gdLst>
                <a:gd name="T0" fmla="*/ 0 w 498"/>
                <a:gd name="T1" fmla="*/ 44 h 346"/>
                <a:gd name="T2" fmla="*/ 0 w 498"/>
                <a:gd name="T3" fmla="*/ 44 h 346"/>
                <a:gd name="T4" fmla="*/ 0 w 498"/>
                <a:gd name="T5" fmla="*/ 292 h 346"/>
                <a:gd name="T6" fmla="*/ 53 w 498"/>
                <a:gd name="T7" fmla="*/ 345 h 346"/>
                <a:gd name="T8" fmla="*/ 444 w 498"/>
                <a:gd name="T9" fmla="*/ 345 h 346"/>
                <a:gd name="T10" fmla="*/ 497 w 498"/>
                <a:gd name="T11" fmla="*/ 292 h 346"/>
                <a:gd name="T12" fmla="*/ 497 w 498"/>
                <a:gd name="T13" fmla="*/ 44 h 346"/>
                <a:gd name="T14" fmla="*/ 444 w 498"/>
                <a:gd name="T15" fmla="*/ 0 h 346"/>
                <a:gd name="T16" fmla="*/ 53 w 498"/>
                <a:gd name="T17" fmla="*/ 0 h 346"/>
                <a:gd name="T18" fmla="*/ 0 w 498"/>
                <a:gd name="T19" fmla="*/ 44 h 346"/>
                <a:gd name="T20" fmla="*/ 444 w 498"/>
                <a:gd name="T21" fmla="*/ 44 h 346"/>
                <a:gd name="T22" fmla="*/ 444 w 498"/>
                <a:gd name="T23" fmla="*/ 44 h 346"/>
                <a:gd name="T24" fmla="*/ 444 w 498"/>
                <a:gd name="T25" fmla="*/ 292 h 346"/>
                <a:gd name="T26" fmla="*/ 53 w 498"/>
                <a:gd name="T27" fmla="*/ 292 h 346"/>
                <a:gd name="T28" fmla="*/ 53 w 498"/>
                <a:gd name="T29" fmla="*/ 44 h 346"/>
                <a:gd name="T30" fmla="*/ 444 w 498"/>
                <a:gd name="T31" fmla="*/ 4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8" h="346">
                  <a:moveTo>
                    <a:pt x="0" y="44"/>
                  </a:moveTo>
                  <a:lnTo>
                    <a:pt x="0" y="44"/>
                  </a:lnTo>
                  <a:cubicBezTo>
                    <a:pt x="0" y="292"/>
                    <a:pt x="0" y="292"/>
                    <a:pt x="0" y="292"/>
                  </a:cubicBezTo>
                  <a:cubicBezTo>
                    <a:pt x="0" y="319"/>
                    <a:pt x="18" y="345"/>
                    <a:pt x="53" y="345"/>
                  </a:cubicBezTo>
                  <a:cubicBezTo>
                    <a:pt x="444" y="345"/>
                    <a:pt x="444" y="345"/>
                    <a:pt x="444" y="345"/>
                  </a:cubicBezTo>
                  <a:cubicBezTo>
                    <a:pt x="470" y="345"/>
                    <a:pt x="497" y="319"/>
                    <a:pt x="497" y="292"/>
                  </a:cubicBezTo>
                  <a:cubicBezTo>
                    <a:pt x="497" y="44"/>
                    <a:pt x="497" y="44"/>
                    <a:pt x="497" y="44"/>
                  </a:cubicBezTo>
                  <a:cubicBezTo>
                    <a:pt x="497" y="17"/>
                    <a:pt x="470" y="0"/>
                    <a:pt x="444" y="0"/>
                  </a:cubicBezTo>
                  <a:cubicBezTo>
                    <a:pt x="53" y="0"/>
                    <a:pt x="53" y="0"/>
                    <a:pt x="53" y="0"/>
                  </a:cubicBezTo>
                  <a:cubicBezTo>
                    <a:pt x="18" y="0"/>
                    <a:pt x="0" y="17"/>
                    <a:pt x="0" y="44"/>
                  </a:cubicBezTo>
                  <a:close/>
                  <a:moveTo>
                    <a:pt x="444" y="44"/>
                  </a:moveTo>
                  <a:lnTo>
                    <a:pt x="444" y="44"/>
                  </a:lnTo>
                  <a:cubicBezTo>
                    <a:pt x="444" y="292"/>
                    <a:pt x="444" y="292"/>
                    <a:pt x="444" y="292"/>
                  </a:cubicBezTo>
                  <a:cubicBezTo>
                    <a:pt x="53" y="292"/>
                    <a:pt x="53" y="292"/>
                    <a:pt x="53" y="292"/>
                  </a:cubicBezTo>
                  <a:cubicBezTo>
                    <a:pt x="53" y="44"/>
                    <a:pt x="53" y="44"/>
                    <a:pt x="53" y="44"/>
                  </a:cubicBezTo>
                  <a:lnTo>
                    <a:pt x="444" y="4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3" name="Freeform 141"/>
            <p:cNvSpPr>
              <a:spLocks noChangeArrowheads="1"/>
            </p:cNvSpPr>
            <p:nvPr/>
          </p:nvSpPr>
          <p:spPr bwMode="auto">
            <a:xfrm>
              <a:off x="9602445" y="4189933"/>
              <a:ext cx="261659" cy="266290"/>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4" name="Freeform 144"/>
            <p:cNvSpPr>
              <a:spLocks noChangeArrowheads="1"/>
            </p:cNvSpPr>
            <p:nvPr/>
          </p:nvSpPr>
          <p:spPr bwMode="auto">
            <a:xfrm>
              <a:off x="10658347" y="2133703"/>
              <a:ext cx="233872" cy="208402"/>
            </a:xfrm>
            <a:custGeom>
              <a:avLst/>
              <a:gdLst>
                <a:gd name="T0" fmla="*/ 426 w 444"/>
                <a:gd name="T1" fmla="*/ 0 h 399"/>
                <a:gd name="T2" fmla="*/ 426 w 444"/>
                <a:gd name="T3" fmla="*/ 0 h 399"/>
                <a:gd name="T4" fmla="*/ 9 w 444"/>
                <a:gd name="T5" fmla="*/ 0 h 399"/>
                <a:gd name="T6" fmla="*/ 0 w 444"/>
                <a:gd name="T7" fmla="*/ 17 h 399"/>
                <a:gd name="T8" fmla="*/ 0 w 444"/>
                <a:gd name="T9" fmla="*/ 70 h 399"/>
                <a:gd name="T10" fmla="*/ 443 w 444"/>
                <a:gd name="T11" fmla="*/ 70 h 399"/>
                <a:gd name="T12" fmla="*/ 443 w 444"/>
                <a:gd name="T13" fmla="*/ 17 h 399"/>
                <a:gd name="T14" fmla="*/ 426 w 444"/>
                <a:gd name="T15" fmla="*/ 0 h 399"/>
                <a:gd name="T16" fmla="*/ 27 w 444"/>
                <a:gd name="T17" fmla="*/ 363 h 399"/>
                <a:gd name="T18" fmla="*/ 27 w 444"/>
                <a:gd name="T19" fmla="*/ 363 h 399"/>
                <a:gd name="T20" fmla="*/ 54 w 444"/>
                <a:gd name="T21" fmla="*/ 398 h 399"/>
                <a:gd name="T22" fmla="*/ 381 w 444"/>
                <a:gd name="T23" fmla="*/ 398 h 399"/>
                <a:gd name="T24" fmla="*/ 417 w 444"/>
                <a:gd name="T25" fmla="*/ 363 h 399"/>
                <a:gd name="T26" fmla="*/ 417 w 444"/>
                <a:gd name="T27" fmla="*/ 97 h 399"/>
                <a:gd name="T28" fmla="*/ 27 w 444"/>
                <a:gd name="T29" fmla="*/ 97 h 399"/>
                <a:gd name="T30" fmla="*/ 27 w 444"/>
                <a:gd name="T31" fmla="*/ 363 h 399"/>
                <a:gd name="T32" fmla="*/ 151 w 444"/>
                <a:gd name="T33" fmla="*/ 150 h 399"/>
                <a:gd name="T34" fmla="*/ 151 w 444"/>
                <a:gd name="T35" fmla="*/ 150 h 399"/>
                <a:gd name="T36" fmla="*/ 293 w 444"/>
                <a:gd name="T37" fmla="*/ 150 h 399"/>
                <a:gd name="T38" fmla="*/ 293 w 444"/>
                <a:gd name="T39" fmla="*/ 194 h 399"/>
                <a:gd name="T40" fmla="*/ 151 w 444"/>
                <a:gd name="T41" fmla="*/ 194 h 399"/>
                <a:gd name="T42" fmla="*/ 151 w 444"/>
                <a:gd name="T43" fmla="*/ 15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399">
                  <a:moveTo>
                    <a:pt x="426" y="0"/>
                  </a:moveTo>
                  <a:lnTo>
                    <a:pt x="426" y="0"/>
                  </a:lnTo>
                  <a:cubicBezTo>
                    <a:pt x="9" y="0"/>
                    <a:pt x="9" y="0"/>
                    <a:pt x="9" y="0"/>
                  </a:cubicBezTo>
                  <a:cubicBezTo>
                    <a:pt x="0" y="0"/>
                    <a:pt x="0" y="8"/>
                    <a:pt x="0" y="17"/>
                  </a:cubicBezTo>
                  <a:cubicBezTo>
                    <a:pt x="0" y="70"/>
                    <a:pt x="0" y="70"/>
                    <a:pt x="0" y="70"/>
                  </a:cubicBezTo>
                  <a:cubicBezTo>
                    <a:pt x="443" y="70"/>
                    <a:pt x="443" y="70"/>
                    <a:pt x="443" y="70"/>
                  </a:cubicBezTo>
                  <a:cubicBezTo>
                    <a:pt x="443" y="17"/>
                    <a:pt x="443" y="17"/>
                    <a:pt x="443" y="17"/>
                  </a:cubicBezTo>
                  <a:cubicBezTo>
                    <a:pt x="443" y="8"/>
                    <a:pt x="434" y="0"/>
                    <a:pt x="426" y="0"/>
                  </a:cubicBezTo>
                  <a:close/>
                  <a:moveTo>
                    <a:pt x="27" y="363"/>
                  </a:moveTo>
                  <a:lnTo>
                    <a:pt x="27" y="363"/>
                  </a:lnTo>
                  <a:cubicBezTo>
                    <a:pt x="27" y="380"/>
                    <a:pt x="36" y="398"/>
                    <a:pt x="54" y="398"/>
                  </a:cubicBezTo>
                  <a:cubicBezTo>
                    <a:pt x="381" y="398"/>
                    <a:pt x="381" y="398"/>
                    <a:pt x="381" y="398"/>
                  </a:cubicBezTo>
                  <a:cubicBezTo>
                    <a:pt x="408" y="398"/>
                    <a:pt x="417" y="380"/>
                    <a:pt x="417" y="363"/>
                  </a:cubicBezTo>
                  <a:cubicBezTo>
                    <a:pt x="417" y="97"/>
                    <a:pt x="417" y="97"/>
                    <a:pt x="417" y="97"/>
                  </a:cubicBezTo>
                  <a:cubicBezTo>
                    <a:pt x="27" y="97"/>
                    <a:pt x="27" y="97"/>
                    <a:pt x="27" y="97"/>
                  </a:cubicBezTo>
                  <a:lnTo>
                    <a:pt x="27" y="363"/>
                  </a:lnTo>
                  <a:close/>
                  <a:moveTo>
                    <a:pt x="151" y="150"/>
                  </a:moveTo>
                  <a:lnTo>
                    <a:pt x="151" y="150"/>
                  </a:lnTo>
                  <a:cubicBezTo>
                    <a:pt x="293" y="150"/>
                    <a:pt x="293" y="150"/>
                    <a:pt x="293" y="150"/>
                  </a:cubicBezTo>
                  <a:cubicBezTo>
                    <a:pt x="293" y="194"/>
                    <a:pt x="293" y="194"/>
                    <a:pt x="293" y="194"/>
                  </a:cubicBezTo>
                  <a:cubicBezTo>
                    <a:pt x="151" y="194"/>
                    <a:pt x="151" y="194"/>
                    <a:pt x="151" y="194"/>
                  </a:cubicBezTo>
                  <a:lnTo>
                    <a:pt x="151" y="15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5" name="Freeform 145"/>
            <p:cNvSpPr>
              <a:spLocks noChangeArrowheads="1"/>
            </p:cNvSpPr>
            <p:nvPr/>
          </p:nvSpPr>
          <p:spPr bwMode="auto">
            <a:xfrm>
              <a:off x="10137342" y="2119810"/>
              <a:ext cx="233874" cy="233872"/>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6" name="Freeform 146"/>
            <p:cNvSpPr>
              <a:spLocks noChangeArrowheads="1"/>
            </p:cNvSpPr>
            <p:nvPr/>
          </p:nvSpPr>
          <p:spPr bwMode="auto">
            <a:xfrm>
              <a:off x="9639495" y="2105917"/>
              <a:ext cx="187561" cy="261659"/>
            </a:xfrm>
            <a:custGeom>
              <a:avLst/>
              <a:gdLst>
                <a:gd name="T0" fmla="*/ 318 w 356"/>
                <a:gd name="T1" fmla="*/ 54 h 497"/>
                <a:gd name="T2" fmla="*/ 318 w 356"/>
                <a:gd name="T3" fmla="*/ 54 h 497"/>
                <a:gd name="T4" fmla="*/ 283 w 356"/>
                <a:gd name="T5" fmla="*/ 124 h 497"/>
                <a:gd name="T6" fmla="*/ 71 w 356"/>
                <a:gd name="T7" fmla="*/ 124 h 497"/>
                <a:gd name="T8" fmla="*/ 36 w 356"/>
                <a:gd name="T9" fmla="*/ 54 h 497"/>
                <a:gd name="T10" fmla="*/ 0 w 356"/>
                <a:gd name="T11" fmla="*/ 89 h 497"/>
                <a:gd name="T12" fmla="*/ 0 w 356"/>
                <a:gd name="T13" fmla="*/ 461 h 497"/>
                <a:gd name="T14" fmla="*/ 36 w 356"/>
                <a:gd name="T15" fmla="*/ 496 h 497"/>
                <a:gd name="T16" fmla="*/ 318 w 356"/>
                <a:gd name="T17" fmla="*/ 496 h 497"/>
                <a:gd name="T18" fmla="*/ 355 w 356"/>
                <a:gd name="T19" fmla="*/ 461 h 497"/>
                <a:gd name="T20" fmla="*/ 355 w 356"/>
                <a:gd name="T21" fmla="*/ 89 h 497"/>
                <a:gd name="T22" fmla="*/ 318 w 356"/>
                <a:gd name="T23" fmla="*/ 54 h 497"/>
                <a:gd name="T24" fmla="*/ 265 w 356"/>
                <a:gd name="T25" fmla="*/ 98 h 497"/>
                <a:gd name="T26" fmla="*/ 265 w 356"/>
                <a:gd name="T27" fmla="*/ 98 h 497"/>
                <a:gd name="T28" fmla="*/ 292 w 356"/>
                <a:gd name="T29" fmla="*/ 54 h 497"/>
                <a:gd name="T30" fmla="*/ 230 w 356"/>
                <a:gd name="T31" fmla="*/ 54 h 497"/>
                <a:gd name="T32" fmla="*/ 212 w 356"/>
                <a:gd name="T33" fmla="*/ 0 h 497"/>
                <a:gd name="T34" fmla="*/ 133 w 356"/>
                <a:gd name="T35" fmla="*/ 0 h 497"/>
                <a:gd name="T36" fmla="*/ 115 w 356"/>
                <a:gd name="T37" fmla="*/ 54 h 497"/>
                <a:gd name="T38" fmla="*/ 61 w 356"/>
                <a:gd name="T39" fmla="*/ 54 h 497"/>
                <a:gd name="T40" fmla="*/ 89 w 356"/>
                <a:gd name="T41" fmla="*/ 98 h 497"/>
                <a:gd name="T42" fmla="*/ 265 w 356"/>
                <a:gd name="T43" fmla="*/ 9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6" h="497">
                  <a:moveTo>
                    <a:pt x="318" y="54"/>
                  </a:moveTo>
                  <a:lnTo>
                    <a:pt x="318" y="54"/>
                  </a:lnTo>
                  <a:cubicBezTo>
                    <a:pt x="283" y="124"/>
                    <a:pt x="283" y="124"/>
                    <a:pt x="283" y="124"/>
                  </a:cubicBezTo>
                  <a:cubicBezTo>
                    <a:pt x="71" y="124"/>
                    <a:pt x="71" y="124"/>
                    <a:pt x="71" y="124"/>
                  </a:cubicBezTo>
                  <a:cubicBezTo>
                    <a:pt x="36" y="54"/>
                    <a:pt x="36" y="54"/>
                    <a:pt x="36" y="54"/>
                  </a:cubicBezTo>
                  <a:cubicBezTo>
                    <a:pt x="17" y="54"/>
                    <a:pt x="0" y="71"/>
                    <a:pt x="0" y="89"/>
                  </a:cubicBezTo>
                  <a:cubicBezTo>
                    <a:pt x="0" y="461"/>
                    <a:pt x="0" y="461"/>
                    <a:pt x="0" y="461"/>
                  </a:cubicBezTo>
                  <a:cubicBezTo>
                    <a:pt x="0" y="487"/>
                    <a:pt x="17" y="496"/>
                    <a:pt x="36" y="496"/>
                  </a:cubicBezTo>
                  <a:cubicBezTo>
                    <a:pt x="318" y="496"/>
                    <a:pt x="318" y="496"/>
                    <a:pt x="318" y="496"/>
                  </a:cubicBezTo>
                  <a:cubicBezTo>
                    <a:pt x="336" y="496"/>
                    <a:pt x="355" y="487"/>
                    <a:pt x="355" y="461"/>
                  </a:cubicBezTo>
                  <a:cubicBezTo>
                    <a:pt x="355" y="89"/>
                    <a:pt x="355" y="89"/>
                    <a:pt x="355" y="89"/>
                  </a:cubicBezTo>
                  <a:cubicBezTo>
                    <a:pt x="355" y="71"/>
                    <a:pt x="336" y="54"/>
                    <a:pt x="318" y="54"/>
                  </a:cubicBezTo>
                  <a:close/>
                  <a:moveTo>
                    <a:pt x="265" y="98"/>
                  </a:moveTo>
                  <a:lnTo>
                    <a:pt x="265" y="98"/>
                  </a:lnTo>
                  <a:cubicBezTo>
                    <a:pt x="292" y="54"/>
                    <a:pt x="292" y="54"/>
                    <a:pt x="292" y="54"/>
                  </a:cubicBezTo>
                  <a:cubicBezTo>
                    <a:pt x="230" y="54"/>
                    <a:pt x="230" y="54"/>
                    <a:pt x="230" y="54"/>
                  </a:cubicBezTo>
                  <a:cubicBezTo>
                    <a:pt x="212" y="0"/>
                    <a:pt x="212" y="0"/>
                    <a:pt x="212" y="0"/>
                  </a:cubicBezTo>
                  <a:cubicBezTo>
                    <a:pt x="133" y="0"/>
                    <a:pt x="133" y="0"/>
                    <a:pt x="133" y="0"/>
                  </a:cubicBezTo>
                  <a:cubicBezTo>
                    <a:pt x="115" y="54"/>
                    <a:pt x="115" y="54"/>
                    <a:pt x="115" y="54"/>
                  </a:cubicBezTo>
                  <a:cubicBezTo>
                    <a:pt x="61" y="54"/>
                    <a:pt x="61" y="54"/>
                    <a:pt x="61" y="54"/>
                  </a:cubicBezTo>
                  <a:cubicBezTo>
                    <a:pt x="89" y="98"/>
                    <a:pt x="89" y="98"/>
                    <a:pt x="89" y="98"/>
                  </a:cubicBezTo>
                  <a:lnTo>
                    <a:pt x="265"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7" name="Freeform 149"/>
            <p:cNvSpPr>
              <a:spLocks noChangeArrowheads="1"/>
            </p:cNvSpPr>
            <p:nvPr/>
          </p:nvSpPr>
          <p:spPr bwMode="auto">
            <a:xfrm>
              <a:off x="7574985" y="5214975"/>
              <a:ext cx="192193" cy="261661"/>
            </a:xfrm>
            <a:custGeom>
              <a:avLst/>
              <a:gdLst>
                <a:gd name="T0" fmla="*/ 106 w 364"/>
                <a:gd name="T1" fmla="*/ 479 h 498"/>
                <a:gd name="T2" fmla="*/ 106 w 364"/>
                <a:gd name="T3" fmla="*/ 479 h 498"/>
                <a:gd name="T4" fmla="*/ 176 w 364"/>
                <a:gd name="T5" fmla="*/ 497 h 498"/>
                <a:gd name="T6" fmla="*/ 248 w 364"/>
                <a:gd name="T7" fmla="*/ 479 h 498"/>
                <a:gd name="T8" fmla="*/ 248 w 364"/>
                <a:gd name="T9" fmla="*/ 426 h 498"/>
                <a:gd name="T10" fmla="*/ 106 w 364"/>
                <a:gd name="T11" fmla="*/ 426 h 498"/>
                <a:gd name="T12" fmla="*/ 106 w 364"/>
                <a:gd name="T13" fmla="*/ 479 h 498"/>
                <a:gd name="T14" fmla="*/ 248 w 364"/>
                <a:gd name="T15" fmla="*/ 400 h 498"/>
                <a:gd name="T16" fmla="*/ 248 w 364"/>
                <a:gd name="T17" fmla="*/ 400 h 498"/>
                <a:gd name="T18" fmla="*/ 354 w 364"/>
                <a:gd name="T19" fmla="*/ 151 h 498"/>
                <a:gd name="T20" fmla="*/ 176 w 364"/>
                <a:gd name="T21" fmla="*/ 0 h 498"/>
                <a:gd name="T22" fmla="*/ 0 w 364"/>
                <a:gd name="T23" fmla="*/ 151 h 498"/>
                <a:gd name="T24" fmla="*/ 106 w 364"/>
                <a:gd name="T25" fmla="*/ 400 h 498"/>
                <a:gd name="T26" fmla="*/ 248 w 364"/>
                <a:gd name="T27" fmla="*/ 400 h 498"/>
                <a:gd name="T28" fmla="*/ 53 w 364"/>
                <a:gd name="T29" fmla="*/ 151 h 498"/>
                <a:gd name="T30" fmla="*/ 53 w 364"/>
                <a:gd name="T31" fmla="*/ 151 h 498"/>
                <a:gd name="T32" fmla="*/ 176 w 364"/>
                <a:gd name="T33" fmla="*/ 53 h 498"/>
                <a:gd name="T34" fmla="*/ 301 w 364"/>
                <a:gd name="T35" fmla="*/ 151 h 498"/>
                <a:gd name="T36" fmla="*/ 257 w 364"/>
                <a:gd name="T37" fmla="*/ 249 h 498"/>
                <a:gd name="T38" fmla="*/ 194 w 364"/>
                <a:gd name="T39" fmla="*/ 355 h 498"/>
                <a:gd name="T40" fmla="*/ 159 w 364"/>
                <a:gd name="T41" fmla="*/ 355 h 498"/>
                <a:gd name="T42" fmla="*/ 97 w 364"/>
                <a:gd name="T43" fmla="*/ 249 h 498"/>
                <a:gd name="T44" fmla="*/ 53 w 364"/>
                <a:gd name="T45" fmla="*/ 15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498">
                  <a:moveTo>
                    <a:pt x="106" y="479"/>
                  </a:moveTo>
                  <a:lnTo>
                    <a:pt x="106" y="479"/>
                  </a:lnTo>
                  <a:cubicBezTo>
                    <a:pt x="123" y="488"/>
                    <a:pt x="150" y="497"/>
                    <a:pt x="176" y="497"/>
                  </a:cubicBezTo>
                  <a:cubicBezTo>
                    <a:pt x="203" y="497"/>
                    <a:pt x="229" y="488"/>
                    <a:pt x="248" y="479"/>
                  </a:cubicBezTo>
                  <a:cubicBezTo>
                    <a:pt x="248" y="426"/>
                    <a:pt x="248" y="426"/>
                    <a:pt x="248" y="426"/>
                  </a:cubicBezTo>
                  <a:cubicBezTo>
                    <a:pt x="106" y="426"/>
                    <a:pt x="106" y="426"/>
                    <a:pt x="106" y="426"/>
                  </a:cubicBezTo>
                  <a:lnTo>
                    <a:pt x="106" y="479"/>
                  </a:lnTo>
                  <a:close/>
                  <a:moveTo>
                    <a:pt x="248" y="400"/>
                  </a:moveTo>
                  <a:lnTo>
                    <a:pt x="248" y="400"/>
                  </a:lnTo>
                  <a:cubicBezTo>
                    <a:pt x="248" y="293"/>
                    <a:pt x="363" y="258"/>
                    <a:pt x="354" y="151"/>
                  </a:cubicBezTo>
                  <a:cubicBezTo>
                    <a:pt x="345" y="80"/>
                    <a:pt x="301" y="0"/>
                    <a:pt x="176" y="0"/>
                  </a:cubicBezTo>
                  <a:cubicBezTo>
                    <a:pt x="53" y="0"/>
                    <a:pt x="9" y="80"/>
                    <a:pt x="0" y="151"/>
                  </a:cubicBezTo>
                  <a:cubicBezTo>
                    <a:pt x="0" y="258"/>
                    <a:pt x="106" y="293"/>
                    <a:pt x="106" y="400"/>
                  </a:cubicBezTo>
                  <a:lnTo>
                    <a:pt x="248" y="400"/>
                  </a:lnTo>
                  <a:close/>
                  <a:moveTo>
                    <a:pt x="53" y="151"/>
                  </a:moveTo>
                  <a:lnTo>
                    <a:pt x="53" y="151"/>
                  </a:lnTo>
                  <a:cubicBezTo>
                    <a:pt x="62" y="89"/>
                    <a:pt x="106" y="53"/>
                    <a:pt x="176" y="53"/>
                  </a:cubicBezTo>
                  <a:cubicBezTo>
                    <a:pt x="248" y="53"/>
                    <a:pt x="292" y="89"/>
                    <a:pt x="301" y="151"/>
                  </a:cubicBezTo>
                  <a:cubicBezTo>
                    <a:pt x="301" y="187"/>
                    <a:pt x="283" y="213"/>
                    <a:pt x="257" y="249"/>
                  </a:cubicBezTo>
                  <a:cubicBezTo>
                    <a:pt x="229" y="275"/>
                    <a:pt x="213" y="311"/>
                    <a:pt x="194" y="355"/>
                  </a:cubicBezTo>
                  <a:cubicBezTo>
                    <a:pt x="159" y="355"/>
                    <a:pt x="159" y="355"/>
                    <a:pt x="159" y="355"/>
                  </a:cubicBezTo>
                  <a:cubicBezTo>
                    <a:pt x="141" y="311"/>
                    <a:pt x="123" y="275"/>
                    <a:pt x="97" y="249"/>
                  </a:cubicBezTo>
                  <a:cubicBezTo>
                    <a:pt x="70" y="213"/>
                    <a:pt x="53" y="187"/>
                    <a:pt x="53" y="15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8" name="Freeform 151"/>
            <p:cNvSpPr>
              <a:spLocks noChangeArrowheads="1"/>
            </p:cNvSpPr>
            <p:nvPr/>
          </p:nvSpPr>
          <p:spPr bwMode="auto">
            <a:xfrm>
              <a:off x="10644454" y="3724502"/>
              <a:ext cx="261659" cy="152828"/>
            </a:xfrm>
            <a:custGeom>
              <a:avLst/>
              <a:gdLst>
                <a:gd name="T0" fmla="*/ 124 w 497"/>
                <a:gd name="T1" fmla="*/ 221 h 293"/>
                <a:gd name="T2" fmla="*/ 124 w 497"/>
                <a:gd name="T3" fmla="*/ 221 h 293"/>
                <a:gd name="T4" fmla="*/ 124 w 497"/>
                <a:gd name="T5" fmla="*/ 97 h 293"/>
                <a:gd name="T6" fmla="*/ 177 w 497"/>
                <a:gd name="T7" fmla="*/ 97 h 293"/>
                <a:gd name="T8" fmla="*/ 88 w 497"/>
                <a:gd name="T9" fmla="*/ 0 h 293"/>
                <a:gd name="T10" fmla="*/ 0 w 497"/>
                <a:gd name="T11" fmla="*/ 97 h 293"/>
                <a:gd name="T12" fmla="*/ 53 w 497"/>
                <a:gd name="T13" fmla="*/ 97 h 293"/>
                <a:gd name="T14" fmla="*/ 53 w 497"/>
                <a:gd name="T15" fmla="*/ 248 h 293"/>
                <a:gd name="T16" fmla="*/ 97 w 497"/>
                <a:gd name="T17" fmla="*/ 292 h 293"/>
                <a:gd name="T18" fmla="*/ 319 w 497"/>
                <a:gd name="T19" fmla="*/ 292 h 293"/>
                <a:gd name="T20" fmla="*/ 256 w 497"/>
                <a:gd name="T21" fmla="*/ 221 h 293"/>
                <a:gd name="T22" fmla="*/ 124 w 497"/>
                <a:gd name="T23" fmla="*/ 221 h 293"/>
                <a:gd name="T24" fmla="*/ 443 w 497"/>
                <a:gd name="T25" fmla="*/ 195 h 293"/>
                <a:gd name="T26" fmla="*/ 443 w 497"/>
                <a:gd name="T27" fmla="*/ 195 h 293"/>
                <a:gd name="T28" fmla="*/ 443 w 497"/>
                <a:gd name="T29" fmla="*/ 44 h 293"/>
                <a:gd name="T30" fmla="*/ 399 w 497"/>
                <a:gd name="T31" fmla="*/ 0 h 293"/>
                <a:gd name="T32" fmla="*/ 177 w 497"/>
                <a:gd name="T33" fmla="*/ 0 h 293"/>
                <a:gd name="T34" fmla="*/ 239 w 497"/>
                <a:gd name="T35" fmla="*/ 61 h 293"/>
                <a:gd name="T36" fmla="*/ 372 w 497"/>
                <a:gd name="T37" fmla="*/ 61 h 293"/>
                <a:gd name="T38" fmla="*/ 372 w 497"/>
                <a:gd name="T39" fmla="*/ 195 h 293"/>
                <a:gd name="T40" fmla="*/ 319 w 497"/>
                <a:gd name="T41" fmla="*/ 195 h 293"/>
                <a:gd name="T42" fmla="*/ 407 w 497"/>
                <a:gd name="T43" fmla="*/ 292 h 293"/>
                <a:gd name="T44" fmla="*/ 496 w 497"/>
                <a:gd name="T45" fmla="*/ 195 h 293"/>
                <a:gd name="T46" fmla="*/ 443 w 497"/>
                <a:gd name="T47" fmla="*/ 195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93">
                  <a:moveTo>
                    <a:pt x="124" y="221"/>
                  </a:moveTo>
                  <a:lnTo>
                    <a:pt x="124" y="221"/>
                  </a:lnTo>
                  <a:cubicBezTo>
                    <a:pt x="124" y="97"/>
                    <a:pt x="124" y="97"/>
                    <a:pt x="124" y="97"/>
                  </a:cubicBezTo>
                  <a:cubicBezTo>
                    <a:pt x="177" y="97"/>
                    <a:pt x="177" y="97"/>
                    <a:pt x="177" y="97"/>
                  </a:cubicBezTo>
                  <a:cubicBezTo>
                    <a:pt x="88" y="0"/>
                    <a:pt x="88" y="0"/>
                    <a:pt x="88" y="0"/>
                  </a:cubicBezTo>
                  <a:cubicBezTo>
                    <a:pt x="0" y="97"/>
                    <a:pt x="0" y="97"/>
                    <a:pt x="0" y="97"/>
                  </a:cubicBezTo>
                  <a:cubicBezTo>
                    <a:pt x="53" y="97"/>
                    <a:pt x="53" y="97"/>
                    <a:pt x="53" y="97"/>
                  </a:cubicBezTo>
                  <a:cubicBezTo>
                    <a:pt x="53" y="248"/>
                    <a:pt x="53" y="248"/>
                    <a:pt x="53" y="248"/>
                  </a:cubicBezTo>
                  <a:cubicBezTo>
                    <a:pt x="53" y="274"/>
                    <a:pt x="71" y="292"/>
                    <a:pt x="97" y="292"/>
                  </a:cubicBezTo>
                  <a:cubicBezTo>
                    <a:pt x="319" y="292"/>
                    <a:pt x="319" y="292"/>
                    <a:pt x="319" y="292"/>
                  </a:cubicBezTo>
                  <a:cubicBezTo>
                    <a:pt x="256" y="221"/>
                    <a:pt x="256" y="221"/>
                    <a:pt x="256" y="221"/>
                  </a:cubicBezTo>
                  <a:lnTo>
                    <a:pt x="124" y="221"/>
                  </a:lnTo>
                  <a:close/>
                  <a:moveTo>
                    <a:pt x="443" y="195"/>
                  </a:moveTo>
                  <a:lnTo>
                    <a:pt x="443" y="195"/>
                  </a:lnTo>
                  <a:cubicBezTo>
                    <a:pt x="443" y="44"/>
                    <a:pt x="443" y="44"/>
                    <a:pt x="443" y="44"/>
                  </a:cubicBezTo>
                  <a:cubicBezTo>
                    <a:pt x="443" y="17"/>
                    <a:pt x="425" y="0"/>
                    <a:pt x="399" y="0"/>
                  </a:cubicBezTo>
                  <a:cubicBezTo>
                    <a:pt x="177" y="0"/>
                    <a:pt x="177" y="0"/>
                    <a:pt x="177" y="0"/>
                  </a:cubicBezTo>
                  <a:cubicBezTo>
                    <a:pt x="239" y="61"/>
                    <a:pt x="239" y="61"/>
                    <a:pt x="239" y="61"/>
                  </a:cubicBezTo>
                  <a:cubicBezTo>
                    <a:pt x="372" y="61"/>
                    <a:pt x="372" y="61"/>
                    <a:pt x="372" y="61"/>
                  </a:cubicBezTo>
                  <a:cubicBezTo>
                    <a:pt x="372" y="195"/>
                    <a:pt x="372" y="195"/>
                    <a:pt x="372" y="195"/>
                  </a:cubicBezTo>
                  <a:cubicBezTo>
                    <a:pt x="319" y="195"/>
                    <a:pt x="319" y="195"/>
                    <a:pt x="319" y="195"/>
                  </a:cubicBezTo>
                  <a:cubicBezTo>
                    <a:pt x="407" y="292"/>
                    <a:pt x="407" y="292"/>
                    <a:pt x="407" y="292"/>
                  </a:cubicBezTo>
                  <a:cubicBezTo>
                    <a:pt x="496" y="195"/>
                    <a:pt x="496" y="195"/>
                    <a:pt x="496" y="195"/>
                  </a:cubicBezTo>
                  <a:lnTo>
                    <a:pt x="443" y="195"/>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29" name="Freeform 154"/>
            <p:cNvSpPr>
              <a:spLocks noChangeArrowheads="1"/>
            </p:cNvSpPr>
            <p:nvPr/>
          </p:nvSpPr>
          <p:spPr bwMode="auto">
            <a:xfrm>
              <a:off x="8616993" y="3651963"/>
              <a:ext cx="187562" cy="254713"/>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0" name="Freeform 155"/>
            <p:cNvSpPr>
              <a:spLocks noChangeArrowheads="1"/>
            </p:cNvSpPr>
            <p:nvPr/>
          </p:nvSpPr>
          <p:spPr bwMode="auto">
            <a:xfrm>
              <a:off x="10144514" y="4698602"/>
              <a:ext cx="243136" cy="261659"/>
            </a:xfrm>
            <a:custGeom>
              <a:avLst/>
              <a:gdLst>
                <a:gd name="T0" fmla="*/ 79 w 461"/>
                <a:gd name="T1" fmla="*/ 9 h 497"/>
                <a:gd name="T2" fmla="*/ 79 w 461"/>
                <a:gd name="T3" fmla="*/ 9 h 497"/>
                <a:gd name="T4" fmla="*/ 71 w 461"/>
                <a:gd name="T5" fmla="*/ 9 h 497"/>
                <a:gd name="T6" fmla="*/ 0 w 461"/>
                <a:gd name="T7" fmla="*/ 195 h 497"/>
                <a:gd name="T8" fmla="*/ 79 w 461"/>
                <a:gd name="T9" fmla="*/ 274 h 497"/>
                <a:gd name="T10" fmla="*/ 159 w 461"/>
                <a:gd name="T11" fmla="*/ 195 h 497"/>
                <a:gd name="T12" fmla="*/ 79 w 461"/>
                <a:gd name="T13" fmla="*/ 9 h 497"/>
                <a:gd name="T14" fmla="*/ 390 w 461"/>
                <a:gd name="T15" fmla="*/ 9 h 497"/>
                <a:gd name="T16" fmla="*/ 390 w 461"/>
                <a:gd name="T17" fmla="*/ 9 h 497"/>
                <a:gd name="T18" fmla="*/ 381 w 461"/>
                <a:gd name="T19" fmla="*/ 9 h 497"/>
                <a:gd name="T20" fmla="*/ 301 w 461"/>
                <a:gd name="T21" fmla="*/ 195 h 497"/>
                <a:gd name="T22" fmla="*/ 381 w 461"/>
                <a:gd name="T23" fmla="*/ 274 h 497"/>
                <a:gd name="T24" fmla="*/ 460 w 461"/>
                <a:gd name="T25" fmla="*/ 195 h 497"/>
                <a:gd name="T26" fmla="*/ 390 w 461"/>
                <a:gd name="T27" fmla="*/ 9 h 497"/>
                <a:gd name="T28" fmla="*/ 230 w 461"/>
                <a:gd name="T29" fmla="*/ 221 h 497"/>
                <a:gd name="T30" fmla="*/ 230 w 461"/>
                <a:gd name="T31" fmla="*/ 221 h 497"/>
                <a:gd name="T32" fmla="*/ 150 w 461"/>
                <a:gd name="T33" fmla="*/ 417 h 497"/>
                <a:gd name="T34" fmla="*/ 230 w 461"/>
                <a:gd name="T35" fmla="*/ 496 h 497"/>
                <a:gd name="T36" fmla="*/ 310 w 461"/>
                <a:gd name="T37" fmla="*/ 417 h 497"/>
                <a:gd name="T38" fmla="*/ 230 w 461"/>
                <a:gd name="T39" fmla="*/ 221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97">
                  <a:moveTo>
                    <a:pt x="79" y="9"/>
                  </a:moveTo>
                  <a:lnTo>
                    <a:pt x="79" y="9"/>
                  </a:lnTo>
                  <a:cubicBezTo>
                    <a:pt x="79" y="0"/>
                    <a:pt x="71" y="0"/>
                    <a:pt x="71" y="9"/>
                  </a:cubicBezTo>
                  <a:cubicBezTo>
                    <a:pt x="62" y="107"/>
                    <a:pt x="0" y="124"/>
                    <a:pt x="0" y="195"/>
                  </a:cubicBezTo>
                  <a:cubicBezTo>
                    <a:pt x="0" y="239"/>
                    <a:pt x="35" y="274"/>
                    <a:pt x="79" y="274"/>
                  </a:cubicBezTo>
                  <a:cubicBezTo>
                    <a:pt x="124" y="274"/>
                    <a:pt x="159" y="239"/>
                    <a:pt x="159" y="195"/>
                  </a:cubicBezTo>
                  <a:cubicBezTo>
                    <a:pt x="159" y="124"/>
                    <a:pt x="88" y="107"/>
                    <a:pt x="79" y="9"/>
                  </a:cubicBezTo>
                  <a:close/>
                  <a:moveTo>
                    <a:pt x="390" y="9"/>
                  </a:moveTo>
                  <a:lnTo>
                    <a:pt x="390" y="9"/>
                  </a:lnTo>
                  <a:cubicBezTo>
                    <a:pt x="390" y="0"/>
                    <a:pt x="381" y="0"/>
                    <a:pt x="381" y="9"/>
                  </a:cubicBezTo>
                  <a:cubicBezTo>
                    <a:pt x="363" y="107"/>
                    <a:pt x="301" y="124"/>
                    <a:pt x="301" y="195"/>
                  </a:cubicBezTo>
                  <a:cubicBezTo>
                    <a:pt x="301" y="239"/>
                    <a:pt x="336" y="274"/>
                    <a:pt x="381" y="274"/>
                  </a:cubicBezTo>
                  <a:cubicBezTo>
                    <a:pt x="425" y="274"/>
                    <a:pt x="460" y="239"/>
                    <a:pt x="460" y="195"/>
                  </a:cubicBezTo>
                  <a:cubicBezTo>
                    <a:pt x="460" y="124"/>
                    <a:pt x="398" y="107"/>
                    <a:pt x="390" y="9"/>
                  </a:cubicBezTo>
                  <a:close/>
                  <a:moveTo>
                    <a:pt x="230" y="221"/>
                  </a:moveTo>
                  <a:lnTo>
                    <a:pt x="230" y="221"/>
                  </a:lnTo>
                  <a:cubicBezTo>
                    <a:pt x="212" y="328"/>
                    <a:pt x="150" y="345"/>
                    <a:pt x="150" y="417"/>
                  </a:cubicBezTo>
                  <a:cubicBezTo>
                    <a:pt x="150" y="461"/>
                    <a:pt x="185" y="496"/>
                    <a:pt x="230" y="496"/>
                  </a:cubicBezTo>
                  <a:cubicBezTo>
                    <a:pt x="275" y="496"/>
                    <a:pt x="310" y="461"/>
                    <a:pt x="310" y="417"/>
                  </a:cubicBezTo>
                  <a:cubicBezTo>
                    <a:pt x="310" y="345"/>
                    <a:pt x="247" y="328"/>
                    <a:pt x="230" y="221"/>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1" name="Freeform 156"/>
            <p:cNvSpPr>
              <a:spLocks noChangeArrowheads="1"/>
            </p:cNvSpPr>
            <p:nvPr/>
          </p:nvSpPr>
          <p:spPr bwMode="auto">
            <a:xfrm>
              <a:off x="9674454" y="4698602"/>
              <a:ext cx="138934" cy="261659"/>
            </a:xfrm>
            <a:custGeom>
              <a:avLst/>
              <a:gdLst>
                <a:gd name="T0" fmla="*/ 194 w 266"/>
                <a:gd name="T1" fmla="*/ 248 h 497"/>
                <a:gd name="T2" fmla="*/ 194 w 266"/>
                <a:gd name="T3" fmla="*/ 248 h 497"/>
                <a:gd name="T4" fmla="*/ 194 w 266"/>
                <a:gd name="T5" fmla="*/ 26 h 497"/>
                <a:gd name="T6" fmla="*/ 168 w 266"/>
                <a:gd name="T7" fmla="*/ 0 h 497"/>
                <a:gd name="T8" fmla="*/ 88 w 266"/>
                <a:gd name="T9" fmla="*/ 0 h 497"/>
                <a:gd name="T10" fmla="*/ 71 w 266"/>
                <a:gd name="T11" fmla="*/ 26 h 497"/>
                <a:gd name="T12" fmla="*/ 71 w 266"/>
                <a:gd name="T13" fmla="*/ 248 h 497"/>
                <a:gd name="T14" fmla="*/ 0 w 266"/>
                <a:gd name="T15" fmla="*/ 364 h 497"/>
                <a:gd name="T16" fmla="*/ 132 w 266"/>
                <a:gd name="T17" fmla="*/ 496 h 497"/>
                <a:gd name="T18" fmla="*/ 265 w 266"/>
                <a:gd name="T19" fmla="*/ 364 h 497"/>
                <a:gd name="T20" fmla="*/ 194 w 266"/>
                <a:gd name="T21" fmla="*/ 248 h 497"/>
                <a:gd name="T22" fmla="*/ 132 w 266"/>
                <a:gd name="T23" fmla="*/ 452 h 497"/>
                <a:gd name="T24" fmla="*/ 132 w 266"/>
                <a:gd name="T25" fmla="*/ 452 h 497"/>
                <a:gd name="T26" fmla="*/ 44 w 266"/>
                <a:gd name="T27" fmla="*/ 364 h 497"/>
                <a:gd name="T28" fmla="*/ 106 w 266"/>
                <a:gd name="T29" fmla="*/ 283 h 497"/>
                <a:gd name="T30" fmla="*/ 106 w 266"/>
                <a:gd name="T31" fmla="*/ 98 h 497"/>
                <a:gd name="T32" fmla="*/ 159 w 266"/>
                <a:gd name="T33" fmla="*/ 98 h 497"/>
                <a:gd name="T34" fmla="*/ 159 w 266"/>
                <a:gd name="T35" fmla="*/ 283 h 497"/>
                <a:gd name="T36" fmla="*/ 212 w 266"/>
                <a:gd name="T37" fmla="*/ 364 h 497"/>
                <a:gd name="T38" fmla="*/ 132 w 266"/>
                <a:gd name="T39" fmla="*/ 45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6" h="497">
                  <a:moveTo>
                    <a:pt x="194" y="248"/>
                  </a:moveTo>
                  <a:lnTo>
                    <a:pt x="194" y="248"/>
                  </a:lnTo>
                  <a:cubicBezTo>
                    <a:pt x="194" y="26"/>
                    <a:pt x="194" y="26"/>
                    <a:pt x="194" y="26"/>
                  </a:cubicBezTo>
                  <a:cubicBezTo>
                    <a:pt x="194" y="17"/>
                    <a:pt x="185" y="0"/>
                    <a:pt x="168" y="0"/>
                  </a:cubicBezTo>
                  <a:cubicBezTo>
                    <a:pt x="88" y="0"/>
                    <a:pt x="88" y="0"/>
                    <a:pt x="88" y="0"/>
                  </a:cubicBezTo>
                  <a:cubicBezTo>
                    <a:pt x="71" y="0"/>
                    <a:pt x="71" y="17"/>
                    <a:pt x="71" y="26"/>
                  </a:cubicBezTo>
                  <a:cubicBezTo>
                    <a:pt x="71" y="248"/>
                    <a:pt x="71" y="248"/>
                    <a:pt x="71" y="248"/>
                  </a:cubicBezTo>
                  <a:cubicBezTo>
                    <a:pt x="26" y="266"/>
                    <a:pt x="0" y="310"/>
                    <a:pt x="0" y="364"/>
                  </a:cubicBezTo>
                  <a:cubicBezTo>
                    <a:pt x="0" y="443"/>
                    <a:pt x="62" y="496"/>
                    <a:pt x="132" y="496"/>
                  </a:cubicBezTo>
                  <a:cubicBezTo>
                    <a:pt x="204" y="496"/>
                    <a:pt x="265" y="443"/>
                    <a:pt x="265" y="364"/>
                  </a:cubicBezTo>
                  <a:cubicBezTo>
                    <a:pt x="265" y="310"/>
                    <a:pt x="239" y="266"/>
                    <a:pt x="194" y="248"/>
                  </a:cubicBezTo>
                  <a:close/>
                  <a:moveTo>
                    <a:pt x="132" y="452"/>
                  </a:moveTo>
                  <a:lnTo>
                    <a:pt x="132" y="452"/>
                  </a:lnTo>
                  <a:cubicBezTo>
                    <a:pt x="88" y="452"/>
                    <a:pt x="44" y="408"/>
                    <a:pt x="44" y="364"/>
                  </a:cubicBezTo>
                  <a:cubicBezTo>
                    <a:pt x="44" y="328"/>
                    <a:pt x="71" y="292"/>
                    <a:pt x="106" y="283"/>
                  </a:cubicBezTo>
                  <a:cubicBezTo>
                    <a:pt x="106" y="98"/>
                    <a:pt x="106" y="98"/>
                    <a:pt x="106" y="98"/>
                  </a:cubicBezTo>
                  <a:cubicBezTo>
                    <a:pt x="159" y="98"/>
                    <a:pt x="159" y="98"/>
                    <a:pt x="159" y="98"/>
                  </a:cubicBezTo>
                  <a:cubicBezTo>
                    <a:pt x="159" y="283"/>
                    <a:pt x="159" y="283"/>
                    <a:pt x="159" y="283"/>
                  </a:cubicBezTo>
                  <a:cubicBezTo>
                    <a:pt x="194" y="292"/>
                    <a:pt x="212" y="328"/>
                    <a:pt x="212" y="364"/>
                  </a:cubicBezTo>
                  <a:cubicBezTo>
                    <a:pt x="212" y="408"/>
                    <a:pt x="177" y="452"/>
                    <a:pt x="132" y="45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2" name="Freeform 158"/>
            <p:cNvSpPr>
              <a:spLocks noChangeArrowheads="1"/>
            </p:cNvSpPr>
            <p:nvPr/>
          </p:nvSpPr>
          <p:spPr bwMode="auto">
            <a:xfrm>
              <a:off x="9081440" y="2175384"/>
              <a:ext cx="261661" cy="122725"/>
            </a:xfrm>
            <a:custGeom>
              <a:avLst/>
              <a:gdLst>
                <a:gd name="T0" fmla="*/ 380 w 497"/>
                <a:gd name="T1" fmla="*/ 0 h 232"/>
                <a:gd name="T2" fmla="*/ 380 w 497"/>
                <a:gd name="T3" fmla="*/ 0 h 232"/>
                <a:gd name="T4" fmla="*/ 266 w 497"/>
                <a:gd name="T5" fmla="*/ 115 h 232"/>
                <a:gd name="T6" fmla="*/ 283 w 497"/>
                <a:gd name="T7" fmla="*/ 186 h 232"/>
                <a:gd name="T8" fmla="*/ 203 w 497"/>
                <a:gd name="T9" fmla="*/ 186 h 232"/>
                <a:gd name="T10" fmla="*/ 230 w 497"/>
                <a:gd name="T11" fmla="*/ 115 h 232"/>
                <a:gd name="T12" fmla="*/ 114 w 497"/>
                <a:gd name="T13" fmla="*/ 0 h 232"/>
                <a:gd name="T14" fmla="*/ 0 w 497"/>
                <a:gd name="T15" fmla="*/ 115 h 232"/>
                <a:gd name="T16" fmla="*/ 114 w 497"/>
                <a:gd name="T17" fmla="*/ 231 h 232"/>
                <a:gd name="T18" fmla="*/ 380 w 497"/>
                <a:gd name="T19" fmla="*/ 231 h 232"/>
                <a:gd name="T20" fmla="*/ 496 w 497"/>
                <a:gd name="T21" fmla="*/ 115 h 232"/>
                <a:gd name="T22" fmla="*/ 380 w 497"/>
                <a:gd name="T23" fmla="*/ 0 h 232"/>
                <a:gd name="T24" fmla="*/ 53 w 497"/>
                <a:gd name="T25" fmla="*/ 115 h 232"/>
                <a:gd name="T26" fmla="*/ 53 w 497"/>
                <a:gd name="T27" fmla="*/ 115 h 232"/>
                <a:gd name="T28" fmla="*/ 114 w 497"/>
                <a:gd name="T29" fmla="*/ 53 h 232"/>
                <a:gd name="T30" fmla="*/ 177 w 497"/>
                <a:gd name="T31" fmla="*/ 115 h 232"/>
                <a:gd name="T32" fmla="*/ 114 w 497"/>
                <a:gd name="T33" fmla="*/ 186 h 232"/>
                <a:gd name="T34" fmla="*/ 53 w 497"/>
                <a:gd name="T35" fmla="*/ 115 h 232"/>
                <a:gd name="T36" fmla="*/ 380 w 497"/>
                <a:gd name="T37" fmla="*/ 186 h 232"/>
                <a:gd name="T38" fmla="*/ 380 w 497"/>
                <a:gd name="T39" fmla="*/ 186 h 232"/>
                <a:gd name="T40" fmla="*/ 319 w 497"/>
                <a:gd name="T41" fmla="*/ 115 h 232"/>
                <a:gd name="T42" fmla="*/ 380 w 497"/>
                <a:gd name="T43" fmla="*/ 53 h 232"/>
                <a:gd name="T44" fmla="*/ 442 w 497"/>
                <a:gd name="T45" fmla="*/ 115 h 232"/>
                <a:gd name="T46" fmla="*/ 380 w 497"/>
                <a:gd name="T47" fmla="*/ 18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32">
                  <a:moveTo>
                    <a:pt x="380" y="0"/>
                  </a:moveTo>
                  <a:lnTo>
                    <a:pt x="380" y="0"/>
                  </a:lnTo>
                  <a:cubicBezTo>
                    <a:pt x="319" y="0"/>
                    <a:pt x="266" y="53"/>
                    <a:pt x="266" y="115"/>
                  </a:cubicBezTo>
                  <a:cubicBezTo>
                    <a:pt x="266" y="141"/>
                    <a:pt x="274" y="168"/>
                    <a:pt x="283" y="186"/>
                  </a:cubicBezTo>
                  <a:cubicBezTo>
                    <a:pt x="203" y="186"/>
                    <a:pt x="203" y="186"/>
                    <a:pt x="203" y="186"/>
                  </a:cubicBezTo>
                  <a:cubicBezTo>
                    <a:pt x="221" y="168"/>
                    <a:pt x="230" y="141"/>
                    <a:pt x="230" y="115"/>
                  </a:cubicBezTo>
                  <a:cubicBezTo>
                    <a:pt x="230" y="53"/>
                    <a:pt x="177" y="0"/>
                    <a:pt x="114" y="0"/>
                  </a:cubicBezTo>
                  <a:cubicBezTo>
                    <a:pt x="53" y="0"/>
                    <a:pt x="0" y="53"/>
                    <a:pt x="0" y="115"/>
                  </a:cubicBezTo>
                  <a:cubicBezTo>
                    <a:pt x="0" y="177"/>
                    <a:pt x="53" y="231"/>
                    <a:pt x="114" y="231"/>
                  </a:cubicBezTo>
                  <a:cubicBezTo>
                    <a:pt x="380" y="231"/>
                    <a:pt x="380" y="231"/>
                    <a:pt x="380" y="231"/>
                  </a:cubicBezTo>
                  <a:cubicBezTo>
                    <a:pt x="442" y="231"/>
                    <a:pt x="496" y="177"/>
                    <a:pt x="496" y="115"/>
                  </a:cubicBezTo>
                  <a:cubicBezTo>
                    <a:pt x="496" y="53"/>
                    <a:pt x="442" y="0"/>
                    <a:pt x="380" y="0"/>
                  </a:cubicBezTo>
                  <a:close/>
                  <a:moveTo>
                    <a:pt x="53" y="115"/>
                  </a:moveTo>
                  <a:lnTo>
                    <a:pt x="53" y="115"/>
                  </a:lnTo>
                  <a:cubicBezTo>
                    <a:pt x="53" y="80"/>
                    <a:pt x="79" y="53"/>
                    <a:pt x="114" y="53"/>
                  </a:cubicBezTo>
                  <a:cubicBezTo>
                    <a:pt x="150" y="53"/>
                    <a:pt x="177" y="80"/>
                    <a:pt x="177" y="115"/>
                  </a:cubicBezTo>
                  <a:cubicBezTo>
                    <a:pt x="177" y="150"/>
                    <a:pt x="150" y="186"/>
                    <a:pt x="114" y="186"/>
                  </a:cubicBezTo>
                  <a:cubicBezTo>
                    <a:pt x="79" y="186"/>
                    <a:pt x="53" y="150"/>
                    <a:pt x="53" y="115"/>
                  </a:cubicBezTo>
                  <a:close/>
                  <a:moveTo>
                    <a:pt x="380" y="186"/>
                  </a:moveTo>
                  <a:lnTo>
                    <a:pt x="380" y="186"/>
                  </a:lnTo>
                  <a:cubicBezTo>
                    <a:pt x="345" y="186"/>
                    <a:pt x="319" y="150"/>
                    <a:pt x="319" y="115"/>
                  </a:cubicBezTo>
                  <a:cubicBezTo>
                    <a:pt x="319" y="80"/>
                    <a:pt x="345" y="53"/>
                    <a:pt x="380" y="53"/>
                  </a:cubicBezTo>
                  <a:cubicBezTo>
                    <a:pt x="416" y="53"/>
                    <a:pt x="442" y="80"/>
                    <a:pt x="442" y="115"/>
                  </a:cubicBezTo>
                  <a:cubicBezTo>
                    <a:pt x="442" y="150"/>
                    <a:pt x="416" y="186"/>
                    <a:pt x="380" y="18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3" name="Freeform 159"/>
            <p:cNvSpPr>
              <a:spLocks noChangeArrowheads="1"/>
            </p:cNvSpPr>
            <p:nvPr/>
          </p:nvSpPr>
          <p:spPr bwMode="auto">
            <a:xfrm>
              <a:off x="10644454" y="3189605"/>
              <a:ext cx="261659" cy="180614"/>
            </a:xfrm>
            <a:custGeom>
              <a:avLst/>
              <a:gdLst>
                <a:gd name="T0" fmla="*/ 443 w 497"/>
                <a:gd name="T1" fmla="*/ 0 h 346"/>
                <a:gd name="T2" fmla="*/ 443 w 497"/>
                <a:gd name="T3" fmla="*/ 0 h 346"/>
                <a:gd name="T4" fmla="*/ 212 w 497"/>
                <a:gd name="T5" fmla="*/ 0 h 346"/>
                <a:gd name="T6" fmla="*/ 177 w 497"/>
                <a:gd name="T7" fmla="*/ 8 h 346"/>
                <a:gd name="T8" fmla="*/ 9 w 497"/>
                <a:gd name="T9" fmla="*/ 159 h 346"/>
                <a:gd name="T10" fmla="*/ 9 w 497"/>
                <a:gd name="T11" fmla="*/ 186 h 346"/>
                <a:gd name="T12" fmla="*/ 177 w 497"/>
                <a:gd name="T13" fmla="*/ 327 h 346"/>
                <a:gd name="T14" fmla="*/ 212 w 497"/>
                <a:gd name="T15" fmla="*/ 345 h 346"/>
                <a:gd name="T16" fmla="*/ 443 w 497"/>
                <a:gd name="T17" fmla="*/ 345 h 346"/>
                <a:gd name="T18" fmla="*/ 496 w 497"/>
                <a:gd name="T19" fmla="*/ 292 h 346"/>
                <a:gd name="T20" fmla="*/ 496 w 497"/>
                <a:gd name="T21" fmla="*/ 44 h 346"/>
                <a:gd name="T22" fmla="*/ 443 w 497"/>
                <a:gd name="T23" fmla="*/ 0 h 346"/>
                <a:gd name="T24" fmla="*/ 372 w 497"/>
                <a:gd name="T25" fmla="*/ 274 h 346"/>
                <a:gd name="T26" fmla="*/ 372 w 497"/>
                <a:gd name="T27" fmla="*/ 274 h 346"/>
                <a:gd name="T28" fmla="*/ 309 w 497"/>
                <a:gd name="T29" fmla="*/ 204 h 346"/>
                <a:gd name="T30" fmla="*/ 248 w 497"/>
                <a:gd name="T31" fmla="*/ 274 h 346"/>
                <a:gd name="T32" fmla="*/ 212 w 497"/>
                <a:gd name="T33" fmla="*/ 230 h 346"/>
                <a:gd name="T34" fmla="*/ 274 w 497"/>
                <a:gd name="T35" fmla="*/ 168 h 346"/>
                <a:gd name="T36" fmla="*/ 212 w 497"/>
                <a:gd name="T37" fmla="*/ 106 h 346"/>
                <a:gd name="T38" fmla="*/ 248 w 497"/>
                <a:gd name="T39" fmla="*/ 70 h 346"/>
                <a:gd name="T40" fmla="*/ 309 w 497"/>
                <a:gd name="T41" fmla="*/ 133 h 346"/>
                <a:gd name="T42" fmla="*/ 372 w 497"/>
                <a:gd name="T43" fmla="*/ 70 h 346"/>
                <a:gd name="T44" fmla="*/ 416 w 497"/>
                <a:gd name="T45" fmla="*/ 106 h 346"/>
                <a:gd name="T46" fmla="*/ 346 w 497"/>
                <a:gd name="T47" fmla="*/ 168 h 346"/>
                <a:gd name="T48" fmla="*/ 416 w 497"/>
                <a:gd name="T49" fmla="*/ 230 h 346"/>
                <a:gd name="T50" fmla="*/ 372 w 497"/>
                <a:gd name="T51" fmla="*/ 27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7" h="346">
                  <a:moveTo>
                    <a:pt x="443" y="0"/>
                  </a:moveTo>
                  <a:lnTo>
                    <a:pt x="443" y="0"/>
                  </a:lnTo>
                  <a:cubicBezTo>
                    <a:pt x="212" y="0"/>
                    <a:pt x="212" y="0"/>
                    <a:pt x="212" y="0"/>
                  </a:cubicBezTo>
                  <a:cubicBezTo>
                    <a:pt x="195" y="0"/>
                    <a:pt x="186" y="0"/>
                    <a:pt x="177" y="8"/>
                  </a:cubicBezTo>
                  <a:cubicBezTo>
                    <a:pt x="9" y="159"/>
                    <a:pt x="9" y="159"/>
                    <a:pt x="9" y="159"/>
                  </a:cubicBezTo>
                  <a:cubicBezTo>
                    <a:pt x="0" y="168"/>
                    <a:pt x="0" y="177"/>
                    <a:pt x="9" y="186"/>
                  </a:cubicBezTo>
                  <a:cubicBezTo>
                    <a:pt x="177" y="327"/>
                    <a:pt x="177" y="327"/>
                    <a:pt x="177" y="327"/>
                  </a:cubicBezTo>
                  <a:cubicBezTo>
                    <a:pt x="186" y="336"/>
                    <a:pt x="195" y="345"/>
                    <a:pt x="212" y="345"/>
                  </a:cubicBezTo>
                  <a:cubicBezTo>
                    <a:pt x="443" y="345"/>
                    <a:pt x="443" y="345"/>
                    <a:pt x="443" y="345"/>
                  </a:cubicBezTo>
                  <a:cubicBezTo>
                    <a:pt x="469" y="345"/>
                    <a:pt x="496" y="319"/>
                    <a:pt x="496" y="292"/>
                  </a:cubicBezTo>
                  <a:cubicBezTo>
                    <a:pt x="496" y="44"/>
                    <a:pt x="496" y="44"/>
                    <a:pt x="496" y="44"/>
                  </a:cubicBezTo>
                  <a:cubicBezTo>
                    <a:pt x="496" y="17"/>
                    <a:pt x="469" y="0"/>
                    <a:pt x="443" y="0"/>
                  </a:cubicBezTo>
                  <a:close/>
                  <a:moveTo>
                    <a:pt x="372" y="274"/>
                  </a:moveTo>
                  <a:lnTo>
                    <a:pt x="372" y="274"/>
                  </a:lnTo>
                  <a:cubicBezTo>
                    <a:pt x="309" y="204"/>
                    <a:pt x="309" y="204"/>
                    <a:pt x="309" y="204"/>
                  </a:cubicBezTo>
                  <a:cubicBezTo>
                    <a:pt x="248" y="274"/>
                    <a:pt x="248" y="274"/>
                    <a:pt x="248" y="274"/>
                  </a:cubicBezTo>
                  <a:cubicBezTo>
                    <a:pt x="212" y="230"/>
                    <a:pt x="212" y="230"/>
                    <a:pt x="212" y="230"/>
                  </a:cubicBezTo>
                  <a:cubicBezTo>
                    <a:pt x="274" y="168"/>
                    <a:pt x="274" y="168"/>
                    <a:pt x="274" y="168"/>
                  </a:cubicBezTo>
                  <a:cubicBezTo>
                    <a:pt x="212" y="106"/>
                    <a:pt x="212" y="106"/>
                    <a:pt x="212" y="106"/>
                  </a:cubicBezTo>
                  <a:cubicBezTo>
                    <a:pt x="248" y="70"/>
                    <a:pt x="248" y="70"/>
                    <a:pt x="248" y="70"/>
                  </a:cubicBezTo>
                  <a:cubicBezTo>
                    <a:pt x="309" y="133"/>
                    <a:pt x="309" y="133"/>
                    <a:pt x="309" y="133"/>
                  </a:cubicBezTo>
                  <a:cubicBezTo>
                    <a:pt x="372" y="70"/>
                    <a:pt x="372" y="70"/>
                    <a:pt x="372" y="70"/>
                  </a:cubicBezTo>
                  <a:cubicBezTo>
                    <a:pt x="416" y="106"/>
                    <a:pt x="416" y="106"/>
                    <a:pt x="416" y="106"/>
                  </a:cubicBezTo>
                  <a:cubicBezTo>
                    <a:pt x="346" y="168"/>
                    <a:pt x="346" y="168"/>
                    <a:pt x="346" y="168"/>
                  </a:cubicBezTo>
                  <a:cubicBezTo>
                    <a:pt x="416" y="230"/>
                    <a:pt x="416" y="230"/>
                    <a:pt x="416" y="230"/>
                  </a:cubicBezTo>
                  <a:lnTo>
                    <a:pt x="372" y="27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4" name="Freeform 160"/>
            <p:cNvSpPr>
              <a:spLocks noChangeArrowheads="1"/>
            </p:cNvSpPr>
            <p:nvPr/>
          </p:nvSpPr>
          <p:spPr bwMode="auto">
            <a:xfrm>
              <a:off x="8068203" y="4191491"/>
              <a:ext cx="243134" cy="210718"/>
            </a:xfrm>
            <a:custGeom>
              <a:avLst/>
              <a:gdLst>
                <a:gd name="T0" fmla="*/ 44 w 461"/>
                <a:gd name="T1" fmla="*/ 124 h 400"/>
                <a:gd name="T2" fmla="*/ 44 w 461"/>
                <a:gd name="T3" fmla="*/ 124 h 400"/>
                <a:gd name="T4" fmla="*/ 221 w 461"/>
                <a:gd name="T5" fmla="*/ 106 h 400"/>
                <a:gd name="T6" fmla="*/ 328 w 461"/>
                <a:gd name="T7" fmla="*/ 142 h 400"/>
                <a:gd name="T8" fmla="*/ 443 w 461"/>
                <a:gd name="T9" fmla="*/ 89 h 400"/>
                <a:gd name="T10" fmla="*/ 451 w 461"/>
                <a:gd name="T11" fmla="*/ 53 h 400"/>
                <a:gd name="T12" fmla="*/ 416 w 461"/>
                <a:gd name="T13" fmla="*/ 53 h 400"/>
                <a:gd name="T14" fmla="*/ 239 w 461"/>
                <a:gd name="T15" fmla="*/ 62 h 400"/>
                <a:gd name="T16" fmla="*/ 18 w 461"/>
                <a:gd name="T17" fmla="*/ 89 h 400"/>
                <a:gd name="T18" fmla="*/ 9 w 461"/>
                <a:gd name="T19" fmla="*/ 124 h 400"/>
                <a:gd name="T20" fmla="*/ 44 w 461"/>
                <a:gd name="T21" fmla="*/ 124 h 400"/>
                <a:gd name="T22" fmla="*/ 416 w 461"/>
                <a:gd name="T23" fmla="*/ 178 h 400"/>
                <a:gd name="T24" fmla="*/ 416 w 461"/>
                <a:gd name="T25" fmla="*/ 178 h 400"/>
                <a:gd name="T26" fmla="*/ 239 w 461"/>
                <a:gd name="T27" fmla="*/ 195 h 400"/>
                <a:gd name="T28" fmla="*/ 18 w 461"/>
                <a:gd name="T29" fmla="*/ 213 h 400"/>
                <a:gd name="T30" fmla="*/ 9 w 461"/>
                <a:gd name="T31" fmla="*/ 248 h 400"/>
                <a:gd name="T32" fmla="*/ 44 w 461"/>
                <a:gd name="T33" fmla="*/ 248 h 400"/>
                <a:gd name="T34" fmla="*/ 221 w 461"/>
                <a:gd name="T35" fmla="*/ 240 h 400"/>
                <a:gd name="T36" fmla="*/ 328 w 461"/>
                <a:gd name="T37" fmla="*/ 275 h 400"/>
                <a:gd name="T38" fmla="*/ 443 w 461"/>
                <a:gd name="T39" fmla="*/ 222 h 400"/>
                <a:gd name="T40" fmla="*/ 451 w 461"/>
                <a:gd name="T41" fmla="*/ 187 h 400"/>
                <a:gd name="T42" fmla="*/ 416 w 461"/>
                <a:gd name="T43" fmla="*/ 178 h 400"/>
                <a:gd name="T44" fmla="*/ 416 w 461"/>
                <a:gd name="T45" fmla="*/ 302 h 400"/>
                <a:gd name="T46" fmla="*/ 416 w 461"/>
                <a:gd name="T47" fmla="*/ 302 h 400"/>
                <a:gd name="T48" fmla="*/ 239 w 461"/>
                <a:gd name="T49" fmla="*/ 319 h 400"/>
                <a:gd name="T50" fmla="*/ 18 w 461"/>
                <a:gd name="T51" fmla="*/ 337 h 400"/>
                <a:gd name="T52" fmla="*/ 9 w 461"/>
                <a:gd name="T53" fmla="*/ 372 h 400"/>
                <a:gd name="T54" fmla="*/ 44 w 461"/>
                <a:gd name="T55" fmla="*/ 381 h 400"/>
                <a:gd name="T56" fmla="*/ 221 w 461"/>
                <a:gd name="T57" fmla="*/ 363 h 400"/>
                <a:gd name="T58" fmla="*/ 328 w 461"/>
                <a:gd name="T59" fmla="*/ 399 h 400"/>
                <a:gd name="T60" fmla="*/ 443 w 461"/>
                <a:gd name="T61" fmla="*/ 346 h 400"/>
                <a:gd name="T62" fmla="*/ 451 w 461"/>
                <a:gd name="T63" fmla="*/ 310 h 400"/>
                <a:gd name="T64" fmla="*/ 416 w 461"/>
                <a:gd name="T65" fmla="*/ 30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400">
                  <a:moveTo>
                    <a:pt x="44" y="124"/>
                  </a:moveTo>
                  <a:lnTo>
                    <a:pt x="44" y="124"/>
                  </a:lnTo>
                  <a:cubicBezTo>
                    <a:pt x="88" y="89"/>
                    <a:pt x="124" y="62"/>
                    <a:pt x="221" y="106"/>
                  </a:cubicBezTo>
                  <a:cubicBezTo>
                    <a:pt x="266" y="133"/>
                    <a:pt x="301" y="142"/>
                    <a:pt x="328" y="142"/>
                  </a:cubicBezTo>
                  <a:cubicBezTo>
                    <a:pt x="381" y="142"/>
                    <a:pt x="416" y="115"/>
                    <a:pt x="443" y="89"/>
                  </a:cubicBezTo>
                  <a:cubicBezTo>
                    <a:pt x="451" y="80"/>
                    <a:pt x="460" y="62"/>
                    <a:pt x="451" y="53"/>
                  </a:cubicBezTo>
                  <a:cubicBezTo>
                    <a:pt x="443" y="44"/>
                    <a:pt x="425" y="44"/>
                    <a:pt x="416" y="53"/>
                  </a:cubicBezTo>
                  <a:cubicBezTo>
                    <a:pt x="372" y="89"/>
                    <a:pt x="337" y="115"/>
                    <a:pt x="239" y="62"/>
                  </a:cubicBezTo>
                  <a:cubicBezTo>
                    <a:pt x="124" y="0"/>
                    <a:pt x="62" y="44"/>
                    <a:pt x="18" y="89"/>
                  </a:cubicBezTo>
                  <a:cubicBezTo>
                    <a:pt x="9" y="97"/>
                    <a:pt x="0" y="115"/>
                    <a:pt x="9" y="124"/>
                  </a:cubicBezTo>
                  <a:cubicBezTo>
                    <a:pt x="18" y="133"/>
                    <a:pt x="35" y="133"/>
                    <a:pt x="44" y="124"/>
                  </a:cubicBezTo>
                  <a:close/>
                  <a:moveTo>
                    <a:pt x="416" y="178"/>
                  </a:moveTo>
                  <a:lnTo>
                    <a:pt x="416" y="178"/>
                  </a:lnTo>
                  <a:cubicBezTo>
                    <a:pt x="372" y="213"/>
                    <a:pt x="337" y="248"/>
                    <a:pt x="239" y="195"/>
                  </a:cubicBezTo>
                  <a:cubicBezTo>
                    <a:pt x="124" y="124"/>
                    <a:pt x="62" y="178"/>
                    <a:pt x="18" y="213"/>
                  </a:cubicBezTo>
                  <a:cubicBezTo>
                    <a:pt x="9" y="222"/>
                    <a:pt x="0" y="240"/>
                    <a:pt x="9" y="248"/>
                  </a:cubicBezTo>
                  <a:cubicBezTo>
                    <a:pt x="18" y="257"/>
                    <a:pt x="35" y="257"/>
                    <a:pt x="44" y="248"/>
                  </a:cubicBezTo>
                  <a:cubicBezTo>
                    <a:pt x="88" y="213"/>
                    <a:pt x="124" y="187"/>
                    <a:pt x="221" y="240"/>
                  </a:cubicBezTo>
                  <a:cubicBezTo>
                    <a:pt x="266" y="266"/>
                    <a:pt x="301" y="275"/>
                    <a:pt x="328" y="275"/>
                  </a:cubicBezTo>
                  <a:cubicBezTo>
                    <a:pt x="381" y="275"/>
                    <a:pt x="416" y="240"/>
                    <a:pt x="443" y="222"/>
                  </a:cubicBezTo>
                  <a:cubicBezTo>
                    <a:pt x="451" y="213"/>
                    <a:pt x="460" y="195"/>
                    <a:pt x="451" y="187"/>
                  </a:cubicBezTo>
                  <a:cubicBezTo>
                    <a:pt x="443" y="168"/>
                    <a:pt x="425" y="168"/>
                    <a:pt x="416" y="178"/>
                  </a:cubicBezTo>
                  <a:close/>
                  <a:moveTo>
                    <a:pt x="416" y="302"/>
                  </a:moveTo>
                  <a:lnTo>
                    <a:pt x="416" y="302"/>
                  </a:lnTo>
                  <a:cubicBezTo>
                    <a:pt x="372" y="346"/>
                    <a:pt x="337" y="372"/>
                    <a:pt x="239" y="319"/>
                  </a:cubicBezTo>
                  <a:cubicBezTo>
                    <a:pt x="124" y="248"/>
                    <a:pt x="62" y="302"/>
                    <a:pt x="18" y="337"/>
                  </a:cubicBezTo>
                  <a:cubicBezTo>
                    <a:pt x="9" y="346"/>
                    <a:pt x="0" y="363"/>
                    <a:pt x="9" y="372"/>
                  </a:cubicBezTo>
                  <a:cubicBezTo>
                    <a:pt x="18" y="390"/>
                    <a:pt x="35" y="390"/>
                    <a:pt x="44" y="381"/>
                  </a:cubicBezTo>
                  <a:cubicBezTo>
                    <a:pt x="88" y="337"/>
                    <a:pt x="124" y="310"/>
                    <a:pt x="221" y="363"/>
                  </a:cubicBezTo>
                  <a:cubicBezTo>
                    <a:pt x="266" y="390"/>
                    <a:pt x="301" y="399"/>
                    <a:pt x="328" y="399"/>
                  </a:cubicBezTo>
                  <a:cubicBezTo>
                    <a:pt x="381" y="399"/>
                    <a:pt x="416" y="372"/>
                    <a:pt x="443" y="346"/>
                  </a:cubicBezTo>
                  <a:cubicBezTo>
                    <a:pt x="451" y="337"/>
                    <a:pt x="460" y="319"/>
                    <a:pt x="451" y="310"/>
                  </a:cubicBezTo>
                  <a:cubicBezTo>
                    <a:pt x="443" y="302"/>
                    <a:pt x="425" y="293"/>
                    <a:pt x="416"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5" name="Freeform 161"/>
            <p:cNvSpPr>
              <a:spLocks noChangeArrowheads="1"/>
            </p:cNvSpPr>
            <p:nvPr/>
          </p:nvSpPr>
          <p:spPr bwMode="auto">
            <a:xfrm>
              <a:off x="6027676" y="2579501"/>
              <a:ext cx="252398" cy="219979"/>
            </a:xfrm>
            <a:custGeom>
              <a:avLst/>
              <a:gdLst>
                <a:gd name="T0" fmla="*/ 478 w 479"/>
                <a:gd name="T1" fmla="*/ 390 h 417"/>
                <a:gd name="T2" fmla="*/ 478 w 479"/>
                <a:gd name="T3" fmla="*/ 390 h 417"/>
                <a:gd name="T4" fmla="*/ 257 w 479"/>
                <a:gd name="T5" fmla="*/ 0 h 417"/>
                <a:gd name="T6" fmla="*/ 239 w 479"/>
                <a:gd name="T7" fmla="*/ 0 h 417"/>
                <a:gd name="T8" fmla="*/ 221 w 479"/>
                <a:gd name="T9" fmla="*/ 0 h 417"/>
                <a:gd name="T10" fmla="*/ 0 w 479"/>
                <a:gd name="T11" fmla="*/ 390 h 417"/>
                <a:gd name="T12" fmla="*/ 0 w 479"/>
                <a:gd name="T13" fmla="*/ 408 h 417"/>
                <a:gd name="T14" fmla="*/ 17 w 479"/>
                <a:gd name="T15" fmla="*/ 416 h 417"/>
                <a:gd name="T16" fmla="*/ 461 w 479"/>
                <a:gd name="T17" fmla="*/ 416 h 417"/>
                <a:gd name="T18" fmla="*/ 478 w 479"/>
                <a:gd name="T19" fmla="*/ 408 h 417"/>
                <a:gd name="T20" fmla="*/ 478 w 479"/>
                <a:gd name="T21" fmla="*/ 390 h 417"/>
                <a:gd name="T22" fmla="*/ 265 w 479"/>
                <a:gd name="T23" fmla="*/ 372 h 417"/>
                <a:gd name="T24" fmla="*/ 265 w 479"/>
                <a:gd name="T25" fmla="*/ 372 h 417"/>
                <a:gd name="T26" fmla="*/ 212 w 479"/>
                <a:gd name="T27" fmla="*/ 372 h 417"/>
                <a:gd name="T28" fmla="*/ 212 w 479"/>
                <a:gd name="T29" fmla="*/ 319 h 417"/>
                <a:gd name="T30" fmla="*/ 265 w 479"/>
                <a:gd name="T31" fmla="*/ 319 h 417"/>
                <a:gd name="T32" fmla="*/ 265 w 479"/>
                <a:gd name="T33" fmla="*/ 372 h 417"/>
                <a:gd name="T34" fmla="*/ 265 w 479"/>
                <a:gd name="T35" fmla="*/ 284 h 417"/>
                <a:gd name="T36" fmla="*/ 265 w 479"/>
                <a:gd name="T37" fmla="*/ 284 h 417"/>
                <a:gd name="T38" fmla="*/ 212 w 479"/>
                <a:gd name="T39" fmla="*/ 284 h 417"/>
                <a:gd name="T40" fmla="*/ 212 w 479"/>
                <a:gd name="T41" fmla="*/ 134 h 417"/>
                <a:gd name="T42" fmla="*/ 265 w 479"/>
                <a:gd name="T43" fmla="*/ 134 h 417"/>
                <a:gd name="T44" fmla="*/ 265 w 479"/>
                <a:gd name="T45" fmla="*/ 284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9" h="417">
                  <a:moveTo>
                    <a:pt x="478" y="390"/>
                  </a:moveTo>
                  <a:lnTo>
                    <a:pt x="478" y="390"/>
                  </a:lnTo>
                  <a:cubicBezTo>
                    <a:pt x="257" y="0"/>
                    <a:pt x="257" y="0"/>
                    <a:pt x="257" y="0"/>
                  </a:cubicBezTo>
                  <a:cubicBezTo>
                    <a:pt x="248" y="0"/>
                    <a:pt x="248" y="0"/>
                    <a:pt x="239" y="0"/>
                  </a:cubicBezTo>
                  <a:cubicBezTo>
                    <a:pt x="230" y="0"/>
                    <a:pt x="230" y="0"/>
                    <a:pt x="221" y="0"/>
                  </a:cubicBezTo>
                  <a:cubicBezTo>
                    <a:pt x="0" y="390"/>
                    <a:pt x="0" y="390"/>
                    <a:pt x="0" y="390"/>
                  </a:cubicBezTo>
                  <a:cubicBezTo>
                    <a:pt x="0" y="399"/>
                    <a:pt x="0" y="408"/>
                    <a:pt x="0" y="408"/>
                  </a:cubicBezTo>
                  <a:cubicBezTo>
                    <a:pt x="8" y="416"/>
                    <a:pt x="8" y="416"/>
                    <a:pt x="17" y="416"/>
                  </a:cubicBezTo>
                  <a:cubicBezTo>
                    <a:pt x="461" y="416"/>
                    <a:pt x="461" y="416"/>
                    <a:pt x="461" y="416"/>
                  </a:cubicBezTo>
                  <a:cubicBezTo>
                    <a:pt x="470" y="416"/>
                    <a:pt x="470" y="416"/>
                    <a:pt x="478" y="408"/>
                  </a:cubicBezTo>
                  <a:cubicBezTo>
                    <a:pt x="478" y="408"/>
                    <a:pt x="478" y="399"/>
                    <a:pt x="478" y="390"/>
                  </a:cubicBezTo>
                  <a:close/>
                  <a:moveTo>
                    <a:pt x="265" y="372"/>
                  </a:moveTo>
                  <a:lnTo>
                    <a:pt x="265" y="372"/>
                  </a:lnTo>
                  <a:cubicBezTo>
                    <a:pt x="212" y="372"/>
                    <a:pt x="212" y="372"/>
                    <a:pt x="212" y="372"/>
                  </a:cubicBezTo>
                  <a:cubicBezTo>
                    <a:pt x="212" y="319"/>
                    <a:pt x="212" y="319"/>
                    <a:pt x="212" y="319"/>
                  </a:cubicBezTo>
                  <a:cubicBezTo>
                    <a:pt x="265" y="319"/>
                    <a:pt x="265" y="319"/>
                    <a:pt x="265" y="319"/>
                  </a:cubicBezTo>
                  <a:lnTo>
                    <a:pt x="265" y="372"/>
                  </a:lnTo>
                  <a:close/>
                  <a:moveTo>
                    <a:pt x="265" y="284"/>
                  </a:moveTo>
                  <a:lnTo>
                    <a:pt x="265" y="284"/>
                  </a:lnTo>
                  <a:cubicBezTo>
                    <a:pt x="212" y="284"/>
                    <a:pt x="212" y="284"/>
                    <a:pt x="212" y="284"/>
                  </a:cubicBezTo>
                  <a:cubicBezTo>
                    <a:pt x="212" y="134"/>
                    <a:pt x="212" y="134"/>
                    <a:pt x="212" y="134"/>
                  </a:cubicBezTo>
                  <a:cubicBezTo>
                    <a:pt x="265" y="134"/>
                    <a:pt x="265" y="134"/>
                    <a:pt x="265" y="134"/>
                  </a:cubicBezTo>
                  <a:lnTo>
                    <a:pt x="265" y="28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6" name="Freeform 166"/>
            <p:cNvSpPr>
              <a:spLocks noChangeArrowheads="1"/>
            </p:cNvSpPr>
            <p:nvPr/>
          </p:nvSpPr>
          <p:spPr bwMode="auto">
            <a:xfrm>
              <a:off x="10665293" y="5194135"/>
              <a:ext cx="203770" cy="233872"/>
            </a:xfrm>
            <a:custGeom>
              <a:avLst/>
              <a:gdLst>
                <a:gd name="T0" fmla="*/ 371 w 390"/>
                <a:gd name="T1" fmla="*/ 0 h 445"/>
                <a:gd name="T2" fmla="*/ 371 w 390"/>
                <a:gd name="T3" fmla="*/ 0 h 445"/>
                <a:gd name="T4" fmla="*/ 310 w 390"/>
                <a:gd name="T5" fmla="*/ 0 h 445"/>
                <a:gd name="T6" fmla="*/ 292 w 390"/>
                <a:gd name="T7" fmla="*/ 28 h 445"/>
                <a:gd name="T8" fmla="*/ 292 w 390"/>
                <a:gd name="T9" fmla="*/ 444 h 445"/>
                <a:gd name="T10" fmla="*/ 389 w 390"/>
                <a:gd name="T11" fmla="*/ 444 h 445"/>
                <a:gd name="T12" fmla="*/ 389 w 390"/>
                <a:gd name="T13" fmla="*/ 28 h 445"/>
                <a:gd name="T14" fmla="*/ 371 w 390"/>
                <a:gd name="T15" fmla="*/ 0 h 445"/>
                <a:gd name="T16" fmla="*/ 221 w 390"/>
                <a:gd name="T17" fmla="*/ 151 h 445"/>
                <a:gd name="T18" fmla="*/ 221 w 390"/>
                <a:gd name="T19" fmla="*/ 151 h 445"/>
                <a:gd name="T20" fmla="*/ 168 w 390"/>
                <a:gd name="T21" fmla="*/ 151 h 445"/>
                <a:gd name="T22" fmla="*/ 141 w 390"/>
                <a:gd name="T23" fmla="*/ 178 h 445"/>
                <a:gd name="T24" fmla="*/ 141 w 390"/>
                <a:gd name="T25" fmla="*/ 444 h 445"/>
                <a:gd name="T26" fmla="*/ 248 w 390"/>
                <a:gd name="T27" fmla="*/ 444 h 445"/>
                <a:gd name="T28" fmla="*/ 248 w 390"/>
                <a:gd name="T29" fmla="*/ 178 h 445"/>
                <a:gd name="T30" fmla="*/ 221 w 390"/>
                <a:gd name="T31" fmla="*/ 151 h 445"/>
                <a:gd name="T32" fmla="*/ 70 w 390"/>
                <a:gd name="T33" fmla="*/ 302 h 445"/>
                <a:gd name="T34" fmla="*/ 70 w 390"/>
                <a:gd name="T35" fmla="*/ 302 h 445"/>
                <a:gd name="T36" fmla="*/ 17 w 390"/>
                <a:gd name="T37" fmla="*/ 302 h 445"/>
                <a:gd name="T38" fmla="*/ 0 w 390"/>
                <a:gd name="T39" fmla="*/ 319 h 445"/>
                <a:gd name="T40" fmla="*/ 0 w 390"/>
                <a:gd name="T41" fmla="*/ 444 h 445"/>
                <a:gd name="T42" fmla="*/ 97 w 390"/>
                <a:gd name="T43" fmla="*/ 444 h 445"/>
                <a:gd name="T44" fmla="*/ 97 w 390"/>
                <a:gd name="T45" fmla="*/ 319 h 445"/>
                <a:gd name="T46" fmla="*/ 70 w 390"/>
                <a:gd name="T47" fmla="*/ 30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7" name="Freeform 167"/>
            <p:cNvSpPr>
              <a:spLocks noChangeArrowheads="1"/>
            </p:cNvSpPr>
            <p:nvPr/>
          </p:nvSpPr>
          <p:spPr bwMode="auto">
            <a:xfrm>
              <a:off x="9130294" y="5311072"/>
              <a:ext cx="219979" cy="219979"/>
            </a:xfrm>
            <a:custGeom>
              <a:avLst/>
              <a:gdLst>
                <a:gd name="T0" fmla="*/ 177 w 418"/>
                <a:gd name="T1" fmla="*/ 0 h 417"/>
                <a:gd name="T2" fmla="*/ 177 w 418"/>
                <a:gd name="T3" fmla="*/ 0 h 417"/>
                <a:gd name="T4" fmla="*/ 0 w 418"/>
                <a:gd name="T5" fmla="*/ 176 h 417"/>
                <a:gd name="T6" fmla="*/ 177 w 418"/>
                <a:gd name="T7" fmla="*/ 176 h 417"/>
                <a:gd name="T8" fmla="*/ 177 w 418"/>
                <a:gd name="T9" fmla="*/ 0 h 417"/>
                <a:gd name="T10" fmla="*/ 230 w 418"/>
                <a:gd name="T11" fmla="*/ 0 h 417"/>
                <a:gd name="T12" fmla="*/ 230 w 418"/>
                <a:gd name="T13" fmla="*/ 0 h 417"/>
                <a:gd name="T14" fmla="*/ 230 w 418"/>
                <a:gd name="T15" fmla="*/ 203 h 417"/>
                <a:gd name="T16" fmla="*/ 204 w 418"/>
                <a:gd name="T17" fmla="*/ 229 h 417"/>
                <a:gd name="T18" fmla="*/ 0 w 418"/>
                <a:gd name="T19" fmla="*/ 229 h 417"/>
                <a:gd name="T20" fmla="*/ 204 w 418"/>
                <a:gd name="T21" fmla="*/ 416 h 417"/>
                <a:gd name="T22" fmla="*/ 417 w 418"/>
                <a:gd name="T23" fmla="*/ 203 h 417"/>
                <a:gd name="T24" fmla="*/ 230 w 418"/>
                <a:gd name="T25"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8" name="Freeform 168"/>
            <p:cNvSpPr>
              <a:spLocks noChangeArrowheads="1"/>
            </p:cNvSpPr>
            <p:nvPr/>
          </p:nvSpPr>
          <p:spPr bwMode="auto">
            <a:xfrm>
              <a:off x="10607403" y="4735651"/>
              <a:ext cx="261661" cy="224610"/>
            </a:xfrm>
            <a:custGeom>
              <a:avLst/>
              <a:gdLst>
                <a:gd name="T0" fmla="*/ 17 w 497"/>
                <a:gd name="T1" fmla="*/ 247 h 426"/>
                <a:gd name="T2" fmla="*/ 17 w 497"/>
                <a:gd name="T3" fmla="*/ 247 h 426"/>
                <a:gd name="T4" fmla="*/ 53 w 497"/>
                <a:gd name="T5" fmla="*/ 256 h 426"/>
                <a:gd name="T6" fmla="*/ 80 w 497"/>
                <a:gd name="T7" fmla="*/ 212 h 426"/>
                <a:gd name="T8" fmla="*/ 26 w 497"/>
                <a:gd name="T9" fmla="*/ 203 h 426"/>
                <a:gd name="T10" fmla="*/ 0 w 497"/>
                <a:gd name="T11" fmla="*/ 221 h 426"/>
                <a:gd name="T12" fmla="*/ 17 w 497"/>
                <a:gd name="T13" fmla="*/ 247 h 426"/>
                <a:gd name="T14" fmla="*/ 460 w 497"/>
                <a:gd name="T15" fmla="*/ 256 h 426"/>
                <a:gd name="T16" fmla="*/ 460 w 497"/>
                <a:gd name="T17" fmla="*/ 256 h 426"/>
                <a:gd name="T18" fmla="*/ 345 w 497"/>
                <a:gd name="T19" fmla="*/ 354 h 426"/>
                <a:gd name="T20" fmla="*/ 221 w 497"/>
                <a:gd name="T21" fmla="*/ 256 h 426"/>
                <a:gd name="T22" fmla="*/ 212 w 497"/>
                <a:gd name="T23" fmla="*/ 247 h 426"/>
                <a:gd name="T24" fmla="*/ 194 w 497"/>
                <a:gd name="T25" fmla="*/ 247 h 426"/>
                <a:gd name="T26" fmla="*/ 168 w 497"/>
                <a:gd name="T27" fmla="*/ 283 h 426"/>
                <a:gd name="T28" fmla="*/ 194 w 497"/>
                <a:gd name="T29" fmla="*/ 292 h 426"/>
                <a:gd name="T30" fmla="*/ 337 w 497"/>
                <a:gd name="T31" fmla="*/ 398 h 426"/>
                <a:gd name="T32" fmla="*/ 345 w 497"/>
                <a:gd name="T33" fmla="*/ 407 h 426"/>
                <a:gd name="T34" fmla="*/ 363 w 497"/>
                <a:gd name="T35" fmla="*/ 398 h 426"/>
                <a:gd name="T36" fmla="*/ 487 w 497"/>
                <a:gd name="T37" fmla="*/ 292 h 426"/>
                <a:gd name="T38" fmla="*/ 487 w 497"/>
                <a:gd name="T39" fmla="*/ 256 h 426"/>
                <a:gd name="T40" fmla="*/ 460 w 497"/>
                <a:gd name="T41" fmla="*/ 256 h 426"/>
                <a:gd name="T42" fmla="*/ 212 w 497"/>
                <a:gd name="T43" fmla="*/ 141 h 426"/>
                <a:gd name="T44" fmla="*/ 212 w 497"/>
                <a:gd name="T45" fmla="*/ 141 h 426"/>
                <a:gd name="T46" fmla="*/ 337 w 497"/>
                <a:gd name="T47" fmla="*/ 221 h 426"/>
                <a:gd name="T48" fmla="*/ 372 w 497"/>
                <a:gd name="T49" fmla="*/ 212 h 426"/>
                <a:gd name="T50" fmla="*/ 496 w 497"/>
                <a:gd name="T51" fmla="*/ 35 h 426"/>
                <a:gd name="T52" fmla="*/ 487 w 497"/>
                <a:gd name="T53" fmla="*/ 9 h 426"/>
                <a:gd name="T54" fmla="*/ 452 w 497"/>
                <a:gd name="T55" fmla="*/ 9 h 426"/>
                <a:gd name="T56" fmla="*/ 345 w 497"/>
                <a:gd name="T57" fmla="*/ 177 h 426"/>
                <a:gd name="T58" fmla="*/ 221 w 497"/>
                <a:gd name="T59" fmla="*/ 97 h 426"/>
                <a:gd name="T60" fmla="*/ 203 w 497"/>
                <a:gd name="T61" fmla="*/ 88 h 426"/>
                <a:gd name="T62" fmla="*/ 186 w 497"/>
                <a:gd name="T63" fmla="*/ 106 h 426"/>
                <a:gd name="T64" fmla="*/ 0 w 497"/>
                <a:gd name="T65" fmla="*/ 390 h 426"/>
                <a:gd name="T66" fmla="*/ 9 w 497"/>
                <a:gd name="T67" fmla="*/ 425 h 426"/>
                <a:gd name="T68" fmla="*/ 26 w 497"/>
                <a:gd name="T69" fmla="*/ 425 h 426"/>
                <a:gd name="T70" fmla="*/ 44 w 497"/>
                <a:gd name="T71" fmla="*/ 416 h 426"/>
                <a:gd name="T72" fmla="*/ 212 w 497"/>
                <a:gd name="T73" fmla="*/ 141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426">
                  <a:moveTo>
                    <a:pt x="17" y="247"/>
                  </a:moveTo>
                  <a:lnTo>
                    <a:pt x="17" y="247"/>
                  </a:lnTo>
                  <a:cubicBezTo>
                    <a:pt x="53" y="256"/>
                    <a:pt x="53" y="256"/>
                    <a:pt x="53" y="256"/>
                  </a:cubicBezTo>
                  <a:cubicBezTo>
                    <a:pt x="80" y="212"/>
                    <a:pt x="80" y="212"/>
                    <a:pt x="80" y="212"/>
                  </a:cubicBezTo>
                  <a:cubicBezTo>
                    <a:pt x="26" y="203"/>
                    <a:pt x="26" y="203"/>
                    <a:pt x="26" y="203"/>
                  </a:cubicBezTo>
                  <a:cubicBezTo>
                    <a:pt x="17" y="203"/>
                    <a:pt x="0" y="212"/>
                    <a:pt x="0" y="221"/>
                  </a:cubicBezTo>
                  <a:cubicBezTo>
                    <a:pt x="0" y="230"/>
                    <a:pt x="9" y="247"/>
                    <a:pt x="17" y="247"/>
                  </a:cubicBezTo>
                  <a:close/>
                  <a:moveTo>
                    <a:pt x="460" y="256"/>
                  </a:moveTo>
                  <a:lnTo>
                    <a:pt x="460" y="256"/>
                  </a:lnTo>
                  <a:cubicBezTo>
                    <a:pt x="345" y="354"/>
                    <a:pt x="345" y="354"/>
                    <a:pt x="345" y="354"/>
                  </a:cubicBezTo>
                  <a:cubicBezTo>
                    <a:pt x="221" y="256"/>
                    <a:pt x="221" y="256"/>
                    <a:pt x="221" y="256"/>
                  </a:cubicBezTo>
                  <a:cubicBezTo>
                    <a:pt x="212" y="247"/>
                    <a:pt x="212" y="247"/>
                    <a:pt x="212" y="247"/>
                  </a:cubicBezTo>
                  <a:cubicBezTo>
                    <a:pt x="194" y="247"/>
                    <a:pt x="194" y="247"/>
                    <a:pt x="194" y="247"/>
                  </a:cubicBezTo>
                  <a:cubicBezTo>
                    <a:pt x="168" y="283"/>
                    <a:pt x="168" y="283"/>
                    <a:pt x="168" y="283"/>
                  </a:cubicBezTo>
                  <a:cubicBezTo>
                    <a:pt x="194" y="292"/>
                    <a:pt x="194" y="292"/>
                    <a:pt x="194" y="292"/>
                  </a:cubicBezTo>
                  <a:cubicBezTo>
                    <a:pt x="337" y="398"/>
                    <a:pt x="337" y="398"/>
                    <a:pt x="337" y="398"/>
                  </a:cubicBezTo>
                  <a:cubicBezTo>
                    <a:pt x="337" y="407"/>
                    <a:pt x="345" y="407"/>
                    <a:pt x="345" y="407"/>
                  </a:cubicBezTo>
                  <a:cubicBezTo>
                    <a:pt x="354" y="407"/>
                    <a:pt x="363" y="407"/>
                    <a:pt x="363" y="398"/>
                  </a:cubicBezTo>
                  <a:cubicBezTo>
                    <a:pt x="487" y="292"/>
                    <a:pt x="487" y="292"/>
                    <a:pt x="487" y="292"/>
                  </a:cubicBezTo>
                  <a:cubicBezTo>
                    <a:pt x="496" y="283"/>
                    <a:pt x="496" y="265"/>
                    <a:pt x="487" y="256"/>
                  </a:cubicBezTo>
                  <a:cubicBezTo>
                    <a:pt x="478" y="247"/>
                    <a:pt x="469" y="247"/>
                    <a:pt x="460" y="256"/>
                  </a:cubicBezTo>
                  <a:close/>
                  <a:moveTo>
                    <a:pt x="212" y="141"/>
                  </a:moveTo>
                  <a:lnTo>
                    <a:pt x="212" y="141"/>
                  </a:lnTo>
                  <a:cubicBezTo>
                    <a:pt x="337" y="221"/>
                    <a:pt x="337" y="221"/>
                    <a:pt x="337" y="221"/>
                  </a:cubicBezTo>
                  <a:cubicBezTo>
                    <a:pt x="345" y="230"/>
                    <a:pt x="363" y="230"/>
                    <a:pt x="372" y="212"/>
                  </a:cubicBezTo>
                  <a:cubicBezTo>
                    <a:pt x="496" y="35"/>
                    <a:pt x="496" y="35"/>
                    <a:pt x="496" y="35"/>
                  </a:cubicBezTo>
                  <a:cubicBezTo>
                    <a:pt x="496" y="26"/>
                    <a:pt x="496" y="9"/>
                    <a:pt x="487" y="9"/>
                  </a:cubicBezTo>
                  <a:cubicBezTo>
                    <a:pt x="478" y="0"/>
                    <a:pt x="460" y="0"/>
                    <a:pt x="452" y="9"/>
                  </a:cubicBezTo>
                  <a:cubicBezTo>
                    <a:pt x="345" y="177"/>
                    <a:pt x="345" y="177"/>
                    <a:pt x="345" y="177"/>
                  </a:cubicBezTo>
                  <a:cubicBezTo>
                    <a:pt x="221" y="97"/>
                    <a:pt x="221" y="97"/>
                    <a:pt x="221" y="97"/>
                  </a:cubicBezTo>
                  <a:cubicBezTo>
                    <a:pt x="212" y="88"/>
                    <a:pt x="212" y="88"/>
                    <a:pt x="203" y="88"/>
                  </a:cubicBezTo>
                  <a:cubicBezTo>
                    <a:pt x="194" y="97"/>
                    <a:pt x="194" y="97"/>
                    <a:pt x="186" y="106"/>
                  </a:cubicBezTo>
                  <a:cubicBezTo>
                    <a:pt x="0" y="390"/>
                    <a:pt x="0" y="390"/>
                    <a:pt x="0" y="390"/>
                  </a:cubicBezTo>
                  <a:cubicBezTo>
                    <a:pt x="0" y="407"/>
                    <a:pt x="0" y="416"/>
                    <a:pt x="9" y="425"/>
                  </a:cubicBezTo>
                  <a:cubicBezTo>
                    <a:pt x="17" y="425"/>
                    <a:pt x="17" y="425"/>
                    <a:pt x="26" y="425"/>
                  </a:cubicBezTo>
                  <a:cubicBezTo>
                    <a:pt x="26" y="425"/>
                    <a:pt x="35" y="425"/>
                    <a:pt x="44" y="416"/>
                  </a:cubicBezTo>
                  <a:lnTo>
                    <a:pt x="212" y="14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39" name="Freeform 169"/>
            <p:cNvSpPr>
              <a:spLocks noChangeArrowheads="1"/>
            </p:cNvSpPr>
            <p:nvPr/>
          </p:nvSpPr>
          <p:spPr bwMode="auto">
            <a:xfrm>
              <a:off x="9081441" y="2654707"/>
              <a:ext cx="254713" cy="203770"/>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40" name="Freeform 170"/>
            <p:cNvSpPr>
              <a:spLocks noChangeArrowheads="1"/>
            </p:cNvSpPr>
            <p:nvPr/>
          </p:nvSpPr>
          <p:spPr bwMode="auto">
            <a:xfrm>
              <a:off x="1834680" y="3135589"/>
              <a:ext cx="206085" cy="243136"/>
            </a:xfrm>
            <a:custGeom>
              <a:avLst/>
              <a:gdLst>
                <a:gd name="T0" fmla="*/ 283 w 391"/>
                <a:gd name="T1" fmla="*/ 178 h 463"/>
                <a:gd name="T2" fmla="*/ 283 w 391"/>
                <a:gd name="T3" fmla="*/ 178 h 463"/>
                <a:gd name="T4" fmla="*/ 319 w 391"/>
                <a:gd name="T5" fmla="*/ 18 h 463"/>
                <a:gd name="T6" fmla="*/ 204 w 391"/>
                <a:gd name="T7" fmla="*/ 134 h 463"/>
                <a:gd name="T8" fmla="*/ 98 w 391"/>
                <a:gd name="T9" fmla="*/ 231 h 463"/>
                <a:gd name="T10" fmla="*/ 98 w 391"/>
                <a:gd name="T11" fmla="*/ 400 h 463"/>
                <a:gd name="T12" fmla="*/ 310 w 391"/>
                <a:gd name="T13" fmla="*/ 462 h 463"/>
                <a:gd name="T14" fmla="*/ 390 w 391"/>
                <a:gd name="T15" fmla="*/ 222 h 463"/>
                <a:gd name="T16" fmla="*/ 283 w 391"/>
                <a:gd name="T17" fmla="*/ 178 h 463"/>
                <a:gd name="T18" fmla="*/ 71 w 391"/>
                <a:gd name="T19" fmla="*/ 178 h 463"/>
                <a:gd name="T20" fmla="*/ 71 w 391"/>
                <a:gd name="T21" fmla="*/ 178 h 463"/>
                <a:gd name="T22" fmla="*/ 0 w 391"/>
                <a:gd name="T23" fmla="*/ 257 h 463"/>
                <a:gd name="T24" fmla="*/ 0 w 391"/>
                <a:gd name="T25" fmla="*/ 372 h 463"/>
                <a:gd name="T26" fmla="*/ 71 w 391"/>
                <a:gd name="T27" fmla="*/ 453 h 463"/>
                <a:gd name="T28" fmla="*/ 44 w 391"/>
                <a:gd name="T29" fmla="*/ 400 h 463"/>
                <a:gd name="T30" fmla="*/ 44 w 391"/>
                <a:gd name="T31" fmla="*/ 240 h 463"/>
                <a:gd name="T32" fmla="*/ 71 w 391"/>
                <a:gd name="T33" fmla="*/ 178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141" name="Freeform 171"/>
            <p:cNvSpPr>
              <a:spLocks noChangeArrowheads="1"/>
            </p:cNvSpPr>
            <p:nvPr/>
          </p:nvSpPr>
          <p:spPr bwMode="auto">
            <a:xfrm>
              <a:off x="2355682" y="3144851"/>
              <a:ext cx="206087" cy="243136"/>
            </a:xfrm>
            <a:custGeom>
              <a:avLst/>
              <a:gdLst>
                <a:gd name="T0" fmla="*/ 107 w 392"/>
                <a:gd name="T1" fmla="*/ 293 h 462"/>
                <a:gd name="T2" fmla="*/ 107 w 392"/>
                <a:gd name="T3" fmla="*/ 293 h 462"/>
                <a:gd name="T4" fmla="*/ 72 w 392"/>
                <a:gd name="T5" fmla="*/ 444 h 462"/>
                <a:gd name="T6" fmla="*/ 186 w 392"/>
                <a:gd name="T7" fmla="*/ 329 h 462"/>
                <a:gd name="T8" fmla="*/ 293 w 392"/>
                <a:gd name="T9" fmla="*/ 239 h 462"/>
                <a:gd name="T10" fmla="*/ 293 w 392"/>
                <a:gd name="T11" fmla="*/ 63 h 462"/>
                <a:gd name="T12" fmla="*/ 80 w 392"/>
                <a:gd name="T13" fmla="*/ 0 h 462"/>
                <a:gd name="T14" fmla="*/ 0 w 392"/>
                <a:gd name="T15" fmla="*/ 248 h 462"/>
                <a:gd name="T16" fmla="*/ 107 w 392"/>
                <a:gd name="T17" fmla="*/ 293 h 462"/>
                <a:gd name="T18" fmla="*/ 319 w 392"/>
                <a:gd name="T19" fmla="*/ 284 h 462"/>
                <a:gd name="T20" fmla="*/ 319 w 392"/>
                <a:gd name="T21" fmla="*/ 284 h 462"/>
                <a:gd name="T22" fmla="*/ 391 w 392"/>
                <a:gd name="T23" fmla="*/ 213 h 462"/>
                <a:gd name="T24" fmla="*/ 391 w 392"/>
                <a:gd name="T25" fmla="*/ 89 h 462"/>
                <a:gd name="T26" fmla="*/ 319 w 392"/>
                <a:gd name="T27" fmla="*/ 18 h 462"/>
                <a:gd name="T28" fmla="*/ 346 w 392"/>
                <a:gd name="T29" fmla="*/ 71 h 462"/>
                <a:gd name="T30" fmla="*/ 346 w 392"/>
                <a:gd name="T31" fmla="*/ 231 h 462"/>
                <a:gd name="T32" fmla="*/ 319 w 392"/>
                <a:gd name="T33" fmla="*/ 28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2" h="462">
                  <a:moveTo>
                    <a:pt x="107" y="293"/>
                  </a:moveTo>
                  <a:lnTo>
                    <a:pt x="107" y="293"/>
                  </a:lnTo>
                  <a:cubicBezTo>
                    <a:pt x="107" y="301"/>
                    <a:pt x="19" y="382"/>
                    <a:pt x="72" y="444"/>
                  </a:cubicBezTo>
                  <a:cubicBezTo>
                    <a:pt x="80" y="461"/>
                    <a:pt x="125" y="373"/>
                    <a:pt x="186" y="329"/>
                  </a:cubicBezTo>
                  <a:cubicBezTo>
                    <a:pt x="213" y="310"/>
                    <a:pt x="293" y="257"/>
                    <a:pt x="293" y="239"/>
                  </a:cubicBezTo>
                  <a:cubicBezTo>
                    <a:pt x="293" y="63"/>
                    <a:pt x="293" y="63"/>
                    <a:pt x="293" y="63"/>
                  </a:cubicBezTo>
                  <a:cubicBezTo>
                    <a:pt x="293" y="35"/>
                    <a:pt x="169" y="0"/>
                    <a:pt x="80" y="0"/>
                  </a:cubicBezTo>
                  <a:cubicBezTo>
                    <a:pt x="44" y="0"/>
                    <a:pt x="0" y="213"/>
                    <a:pt x="0" y="248"/>
                  </a:cubicBezTo>
                  <a:cubicBezTo>
                    <a:pt x="0" y="284"/>
                    <a:pt x="98" y="284"/>
                    <a:pt x="107" y="293"/>
                  </a:cubicBezTo>
                  <a:close/>
                  <a:moveTo>
                    <a:pt x="319" y="284"/>
                  </a:moveTo>
                  <a:lnTo>
                    <a:pt x="319" y="284"/>
                  </a:lnTo>
                  <a:cubicBezTo>
                    <a:pt x="338" y="284"/>
                    <a:pt x="391" y="275"/>
                    <a:pt x="391" y="213"/>
                  </a:cubicBezTo>
                  <a:cubicBezTo>
                    <a:pt x="391" y="89"/>
                    <a:pt x="391" y="89"/>
                    <a:pt x="391" y="89"/>
                  </a:cubicBezTo>
                  <a:cubicBezTo>
                    <a:pt x="391" y="18"/>
                    <a:pt x="338" y="18"/>
                    <a:pt x="319" y="18"/>
                  </a:cubicBezTo>
                  <a:cubicBezTo>
                    <a:pt x="302" y="18"/>
                    <a:pt x="346" y="27"/>
                    <a:pt x="346" y="71"/>
                  </a:cubicBezTo>
                  <a:cubicBezTo>
                    <a:pt x="346" y="231"/>
                    <a:pt x="346" y="231"/>
                    <a:pt x="346" y="231"/>
                  </a:cubicBezTo>
                  <a:cubicBezTo>
                    <a:pt x="346" y="275"/>
                    <a:pt x="302" y="284"/>
                    <a:pt x="319" y="28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270" y="0"/>
            <a:ext cx="12220270" cy="6858000"/>
          </a:xfrm>
          <a:prstGeom prst="rect">
            <a:avLst/>
          </a:prstGeom>
          <a:solidFill>
            <a:srgbClr val="2A5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085975" y="888646"/>
            <a:ext cx="6011417" cy="769441"/>
          </a:xfrm>
          <a:prstGeom prst="rect">
            <a:avLst/>
          </a:prstGeom>
          <a:noFill/>
        </p:spPr>
        <p:txBody>
          <a:bodyPr wrap="square" rtlCol="0">
            <a:spAutoFit/>
          </a:bodyPr>
          <a:lstStyle/>
          <a:p>
            <a:pPr algn="ctr"/>
            <a:r>
              <a:rPr lang="zh-CN" altLang="en-US" sz="4400" dirty="0">
                <a:solidFill>
                  <a:srgbClr val="FFFFFF"/>
                </a:solidFill>
              </a:rPr>
              <a:t>赠送实用可编辑图标</a:t>
            </a:r>
            <a:r>
              <a:rPr lang="en-US" altLang="zh-CN" sz="4400" dirty="0">
                <a:solidFill>
                  <a:srgbClr val="FFFFFF"/>
                </a:solidFill>
              </a:rPr>
              <a:t>2</a:t>
            </a:r>
            <a:endParaRPr lang="zh-CN" altLang="en-US" sz="4400" dirty="0">
              <a:solidFill>
                <a:srgbClr val="FFFFFF"/>
              </a:solidFill>
            </a:endParaRPr>
          </a:p>
        </p:txBody>
      </p:sp>
      <p:grpSp>
        <p:nvGrpSpPr>
          <p:cNvPr id="8" name="组合 7"/>
          <p:cNvGrpSpPr/>
          <p:nvPr/>
        </p:nvGrpSpPr>
        <p:grpSpPr>
          <a:xfrm>
            <a:off x="1259664" y="2363469"/>
            <a:ext cx="9672672" cy="2501587"/>
            <a:chOff x="1259664" y="2947184"/>
            <a:chExt cx="9672672" cy="2501587"/>
          </a:xfrm>
        </p:grpSpPr>
        <p:sp>
          <p:nvSpPr>
            <p:cNvPr id="9" name="AutoShape 7"/>
            <p:cNvSpPr/>
            <p:nvPr/>
          </p:nvSpPr>
          <p:spPr bwMode="auto">
            <a:xfrm>
              <a:off x="659932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19" y="1408"/>
                    <a:pt x="17466" y="2176"/>
                    <a:pt x="18449" y="3156"/>
                  </a:cubicBezTo>
                  <a:cubicBezTo>
                    <a:pt x="19432" y="4133"/>
                    <a:pt x="20201" y="5277"/>
                    <a:pt x="20760" y="6590"/>
                  </a:cubicBezTo>
                  <a:cubicBezTo>
                    <a:pt x="21320" y="7900"/>
                    <a:pt x="21599" y="9303"/>
                    <a:pt x="21599" y="10799"/>
                  </a:cubicBezTo>
                  <a:cubicBezTo>
                    <a:pt x="21599" y="12296"/>
                    <a:pt x="21320" y="13696"/>
                    <a:pt x="20760" y="15009"/>
                  </a:cubicBezTo>
                  <a:cubicBezTo>
                    <a:pt x="20201" y="16320"/>
                    <a:pt x="19432" y="17463"/>
                    <a:pt x="18449" y="18443"/>
                  </a:cubicBezTo>
                  <a:cubicBezTo>
                    <a:pt x="17466" y="19423"/>
                    <a:pt x="16319" y="20191"/>
                    <a:pt x="15014" y="20752"/>
                  </a:cubicBezTo>
                  <a:cubicBezTo>
                    <a:pt x="13705" y="21320"/>
                    <a:pt x="12304" y="21599"/>
                    <a:pt x="10807" y="21599"/>
                  </a:cubicBezTo>
                  <a:cubicBezTo>
                    <a:pt x="9309" y="21599"/>
                    <a:pt x="7905" y="21320"/>
                    <a:pt x="6594" y="20752"/>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77"/>
                    <a:pt x="2181" y="4133"/>
                    <a:pt x="3158" y="3156"/>
                  </a:cubicBezTo>
                  <a:cubicBezTo>
                    <a:pt x="4136" y="2176"/>
                    <a:pt x="5280" y="1408"/>
                    <a:pt x="6594" y="844"/>
                  </a:cubicBezTo>
                  <a:cubicBezTo>
                    <a:pt x="7905" y="279"/>
                    <a:pt x="9309" y="0"/>
                    <a:pt x="10807" y="0"/>
                  </a:cubicBezTo>
                  <a:moveTo>
                    <a:pt x="3246" y="10800"/>
                  </a:moveTo>
                  <a:cubicBezTo>
                    <a:pt x="3246" y="11853"/>
                    <a:pt x="3444" y="12838"/>
                    <a:pt x="3839" y="13747"/>
                  </a:cubicBezTo>
                  <a:cubicBezTo>
                    <a:pt x="4238" y="14656"/>
                    <a:pt x="4777" y="15453"/>
                    <a:pt x="5458" y="16139"/>
                  </a:cubicBezTo>
                  <a:cubicBezTo>
                    <a:pt x="6136" y="16825"/>
                    <a:pt x="6936" y="17364"/>
                    <a:pt x="7851" y="17762"/>
                  </a:cubicBezTo>
                  <a:cubicBezTo>
                    <a:pt x="8767" y="18155"/>
                    <a:pt x="9753" y="18355"/>
                    <a:pt x="10807" y="18355"/>
                  </a:cubicBezTo>
                  <a:lnTo>
                    <a:pt x="10807" y="3241"/>
                  </a:lnTo>
                  <a:cubicBezTo>
                    <a:pt x="9753" y="3241"/>
                    <a:pt x="8767" y="3439"/>
                    <a:pt x="7851" y="3834"/>
                  </a:cubicBezTo>
                  <a:cubicBezTo>
                    <a:pt x="6936" y="4232"/>
                    <a:pt x="6136" y="4771"/>
                    <a:pt x="5458" y="5457"/>
                  </a:cubicBezTo>
                  <a:cubicBezTo>
                    <a:pt x="4777" y="6144"/>
                    <a:pt x="4238" y="6940"/>
                    <a:pt x="3839" y="7849"/>
                  </a:cubicBezTo>
                  <a:cubicBezTo>
                    <a:pt x="3444" y="8764"/>
                    <a:pt x="3246" y="9744"/>
                    <a:pt x="3246" y="1080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 name="AutoShape 8"/>
            <p:cNvSpPr/>
            <p:nvPr/>
          </p:nvSpPr>
          <p:spPr bwMode="auto">
            <a:xfrm>
              <a:off x="7124487" y="4820240"/>
              <a:ext cx="204978" cy="199878"/>
            </a:xfrm>
            <a:custGeom>
              <a:avLst/>
              <a:gdLst>
                <a:gd name="T0" fmla="+- 0 10801 50"/>
                <a:gd name="T1" fmla="*/ T0 w 21502"/>
                <a:gd name="T2" fmla="*/ 10800 h 21600"/>
                <a:gd name="T3" fmla="+- 0 10801 50"/>
                <a:gd name="T4" fmla="*/ T3 w 21502"/>
                <a:gd name="T5" fmla="*/ 10800 h 21600"/>
                <a:gd name="T6" fmla="+- 0 10801 50"/>
                <a:gd name="T7" fmla="*/ T6 w 21502"/>
                <a:gd name="T8" fmla="*/ 10800 h 21600"/>
                <a:gd name="T9" fmla="+- 0 10801 50"/>
                <a:gd name="T10" fmla="*/ T9 w 21502"/>
                <a:gd name="T11" fmla="*/ 10800 h 21600"/>
              </a:gdLst>
              <a:ahLst/>
              <a:cxnLst>
                <a:cxn ang="0">
                  <a:pos x="T1" y="T2"/>
                </a:cxn>
                <a:cxn ang="0">
                  <a:pos x="T4" y="T5"/>
                </a:cxn>
                <a:cxn ang="0">
                  <a:pos x="T7" y="T8"/>
                </a:cxn>
                <a:cxn ang="0">
                  <a:pos x="T10" y="T11"/>
                </a:cxn>
              </a:cxnLst>
              <a:rect l="0" t="0" r="r" b="b"/>
              <a:pathLst>
                <a:path w="21502" h="21600">
                  <a:moveTo>
                    <a:pt x="20786" y="13513"/>
                  </a:moveTo>
                  <a:cubicBezTo>
                    <a:pt x="21135" y="13698"/>
                    <a:pt x="21361" y="13966"/>
                    <a:pt x="21455" y="14312"/>
                  </a:cubicBezTo>
                  <a:cubicBezTo>
                    <a:pt x="21550" y="14662"/>
                    <a:pt x="21502" y="15000"/>
                    <a:pt x="21311" y="15326"/>
                  </a:cubicBezTo>
                  <a:lnTo>
                    <a:pt x="20229" y="17070"/>
                  </a:lnTo>
                  <a:cubicBezTo>
                    <a:pt x="20028" y="17399"/>
                    <a:pt x="19739" y="17608"/>
                    <a:pt x="19356" y="17696"/>
                  </a:cubicBezTo>
                  <a:cubicBezTo>
                    <a:pt x="18975" y="17784"/>
                    <a:pt x="18607" y="17740"/>
                    <a:pt x="18255" y="17564"/>
                  </a:cubicBezTo>
                  <a:lnTo>
                    <a:pt x="13277" y="14865"/>
                  </a:lnTo>
                  <a:lnTo>
                    <a:pt x="13277" y="20248"/>
                  </a:lnTo>
                  <a:cubicBezTo>
                    <a:pt x="13277" y="20633"/>
                    <a:pt x="13135" y="20953"/>
                    <a:pt x="12855" y="21212"/>
                  </a:cubicBezTo>
                  <a:cubicBezTo>
                    <a:pt x="12576" y="21470"/>
                    <a:pt x="12227" y="21599"/>
                    <a:pt x="11815" y="21599"/>
                  </a:cubicBezTo>
                  <a:lnTo>
                    <a:pt x="9697" y="21599"/>
                  </a:lnTo>
                  <a:cubicBezTo>
                    <a:pt x="9285" y="21599"/>
                    <a:pt x="8939" y="21470"/>
                    <a:pt x="8666" y="21212"/>
                  </a:cubicBezTo>
                  <a:cubicBezTo>
                    <a:pt x="8389" y="20953"/>
                    <a:pt x="8251" y="20642"/>
                    <a:pt x="8251" y="20278"/>
                  </a:cubicBezTo>
                  <a:lnTo>
                    <a:pt x="8251" y="14865"/>
                  </a:lnTo>
                  <a:lnTo>
                    <a:pt x="3256" y="17564"/>
                  </a:lnTo>
                  <a:cubicBezTo>
                    <a:pt x="2904" y="17749"/>
                    <a:pt x="2536" y="17796"/>
                    <a:pt x="2156" y="17705"/>
                  </a:cubicBezTo>
                  <a:cubicBezTo>
                    <a:pt x="1776" y="17611"/>
                    <a:pt x="1483" y="17399"/>
                    <a:pt x="1282" y="17070"/>
                  </a:cubicBezTo>
                  <a:lnTo>
                    <a:pt x="201" y="15326"/>
                  </a:lnTo>
                  <a:cubicBezTo>
                    <a:pt x="22" y="15000"/>
                    <a:pt x="-25" y="14662"/>
                    <a:pt x="66" y="14312"/>
                  </a:cubicBezTo>
                  <a:cubicBezTo>
                    <a:pt x="157" y="13966"/>
                    <a:pt x="377" y="13698"/>
                    <a:pt x="729" y="13513"/>
                  </a:cubicBezTo>
                  <a:lnTo>
                    <a:pt x="5752" y="10800"/>
                  </a:lnTo>
                  <a:lnTo>
                    <a:pt x="729" y="8086"/>
                  </a:lnTo>
                  <a:cubicBezTo>
                    <a:pt x="377" y="7898"/>
                    <a:pt x="151" y="7630"/>
                    <a:pt x="50" y="7284"/>
                  </a:cubicBezTo>
                  <a:cubicBezTo>
                    <a:pt x="-50" y="6937"/>
                    <a:pt x="0" y="6599"/>
                    <a:pt x="201" y="6270"/>
                  </a:cubicBezTo>
                  <a:lnTo>
                    <a:pt x="1282" y="4526"/>
                  </a:lnTo>
                  <a:cubicBezTo>
                    <a:pt x="1483" y="4200"/>
                    <a:pt x="1776" y="3991"/>
                    <a:pt x="2156" y="3903"/>
                  </a:cubicBezTo>
                  <a:cubicBezTo>
                    <a:pt x="2536" y="3812"/>
                    <a:pt x="2904" y="3859"/>
                    <a:pt x="3256" y="4035"/>
                  </a:cubicBezTo>
                  <a:lnTo>
                    <a:pt x="8251" y="6734"/>
                  </a:lnTo>
                  <a:lnTo>
                    <a:pt x="8251" y="1348"/>
                  </a:lnTo>
                  <a:cubicBezTo>
                    <a:pt x="8251" y="966"/>
                    <a:pt x="8389" y="646"/>
                    <a:pt x="8666" y="387"/>
                  </a:cubicBezTo>
                  <a:cubicBezTo>
                    <a:pt x="8939" y="129"/>
                    <a:pt x="9285" y="0"/>
                    <a:pt x="9697" y="0"/>
                  </a:cubicBezTo>
                  <a:lnTo>
                    <a:pt x="11815" y="0"/>
                  </a:lnTo>
                  <a:cubicBezTo>
                    <a:pt x="12227" y="0"/>
                    <a:pt x="12576" y="129"/>
                    <a:pt x="12855" y="387"/>
                  </a:cubicBezTo>
                  <a:cubicBezTo>
                    <a:pt x="13135" y="646"/>
                    <a:pt x="13277" y="957"/>
                    <a:pt x="13277" y="1324"/>
                  </a:cubicBezTo>
                  <a:lnTo>
                    <a:pt x="13277" y="6734"/>
                  </a:lnTo>
                  <a:lnTo>
                    <a:pt x="18255" y="4035"/>
                  </a:lnTo>
                  <a:cubicBezTo>
                    <a:pt x="18607" y="3868"/>
                    <a:pt x="18975" y="3824"/>
                    <a:pt x="19356" y="3909"/>
                  </a:cubicBezTo>
                  <a:cubicBezTo>
                    <a:pt x="19739" y="3994"/>
                    <a:pt x="20028" y="4200"/>
                    <a:pt x="20229" y="4526"/>
                  </a:cubicBezTo>
                  <a:lnTo>
                    <a:pt x="21282" y="6270"/>
                  </a:lnTo>
                  <a:cubicBezTo>
                    <a:pt x="21484" y="6599"/>
                    <a:pt x="21537" y="6937"/>
                    <a:pt x="21446" y="7284"/>
                  </a:cubicBezTo>
                  <a:cubicBezTo>
                    <a:pt x="21358" y="7630"/>
                    <a:pt x="21135" y="7898"/>
                    <a:pt x="20786" y="8086"/>
                  </a:cubicBezTo>
                  <a:lnTo>
                    <a:pt x="15775" y="10799"/>
                  </a:lnTo>
                  <a:lnTo>
                    <a:pt x="20786" y="135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 name="AutoShape 9"/>
            <p:cNvSpPr/>
            <p:nvPr/>
          </p:nvSpPr>
          <p:spPr bwMode="auto">
            <a:xfrm>
              <a:off x="7626174" y="4820240"/>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6"/>
                    <a:pt x="17466" y="2180"/>
                    <a:pt x="18449" y="3154"/>
                  </a:cubicBezTo>
                  <a:cubicBezTo>
                    <a:pt x="19432" y="4134"/>
                    <a:pt x="20204" y="5277"/>
                    <a:pt x="20760" y="6591"/>
                  </a:cubicBezTo>
                  <a:cubicBezTo>
                    <a:pt x="21323" y="7901"/>
                    <a:pt x="21599" y="9304"/>
                    <a:pt x="21599" y="10801"/>
                  </a:cubicBezTo>
                  <a:cubicBezTo>
                    <a:pt x="21599" y="12298"/>
                    <a:pt x="21323" y="13701"/>
                    <a:pt x="20760" y="15011"/>
                  </a:cubicBezTo>
                  <a:cubicBezTo>
                    <a:pt x="20204" y="16322"/>
                    <a:pt x="19432" y="17468"/>
                    <a:pt x="18449" y="18445"/>
                  </a:cubicBezTo>
                  <a:cubicBezTo>
                    <a:pt x="17466" y="19422"/>
                    <a:pt x="16322" y="20193"/>
                    <a:pt x="15014" y="20758"/>
                  </a:cubicBezTo>
                  <a:cubicBezTo>
                    <a:pt x="13705" y="21320"/>
                    <a:pt x="12304" y="21599"/>
                    <a:pt x="10807" y="21599"/>
                  </a:cubicBezTo>
                  <a:cubicBezTo>
                    <a:pt x="9309" y="21599"/>
                    <a:pt x="7905" y="21320"/>
                    <a:pt x="6594" y="20758"/>
                  </a:cubicBezTo>
                  <a:cubicBezTo>
                    <a:pt x="5280" y="20193"/>
                    <a:pt x="4136" y="19422"/>
                    <a:pt x="3158" y="18445"/>
                  </a:cubicBezTo>
                  <a:cubicBezTo>
                    <a:pt x="2181" y="17468"/>
                    <a:pt x="1409" y="16322"/>
                    <a:pt x="847" y="15011"/>
                  </a:cubicBezTo>
                  <a:cubicBezTo>
                    <a:pt x="282" y="13701"/>
                    <a:pt x="0" y="12298"/>
                    <a:pt x="0" y="10801"/>
                  </a:cubicBezTo>
                  <a:cubicBezTo>
                    <a:pt x="0" y="9304"/>
                    <a:pt x="282" y="7901"/>
                    <a:pt x="847" y="6591"/>
                  </a:cubicBezTo>
                  <a:cubicBezTo>
                    <a:pt x="1409" y="5277"/>
                    <a:pt x="2181" y="4134"/>
                    <a:pt x="3158" y="3154"/>
                  </a:cubicBezTo>
                  <a:cubicBezTo>
                    <a:pt x="4136" y="2180"/>
                    <a:pt x="5280" y="1406"/>
                    <a:pt x="6594" y="844"/>
                  </a:cubicBezTo>
                  <a:cubicBezTo>
                    <a:pt x="7905" y="282"/>
                    <a:pt x="9309" y="0"/>
                    <a:pt x="10807" y="0"/>
                  </a:cubicBezTo>
                  <a:moveTo>
                    <a:pt x="10807" y="3241"/>
                  </a:moveTo>
                  <a:cubicBezTo>
                    <a:pt x="9753" y="3241"/>
                    <a:pt x="8767" y="3442"/>
                    <a:pt x="7851" y="3837"/>
                  </a:cubicBezTo>
                  <a:cubicBezTo>
                    <a:pt x="6936" y="4235"/>
                    <a:pt x="6139" y="4775"/>
                    <a:pt x="5458" y="5461"/>
                  </a:cubicBezTo>
                  <a:cubicBezTo>
                    <a:pt x="4777" y="6147"/>
                    <a:pt x="4238" y="6943"/>
                    <a:pt x="3842" y="7853"/>
                  </a:cubicBezTo>
                  <a:cubicBezTo>
                    <a:pt x="3446" y="8765"/>
                    <a:pt x="3246" y="9745"/>
                    <a:pt x="3246" y="10801"/>
                  </a:cubicBezTo>
                  <a:cubicBezTo>
                    <a:pt x="3246" y="11561"/>
                    <a:pt x="3353" y="12281"/>
                    <a:pt x="3565" y="12964"/>
                  </a:cubicBezTo>
                  <a:cubicBezTo>
                    <a:pt x="3777" y="13647"/>
                    <a:pt x="4077" y="14286"/>
                    <a:pt x="4464" y="14870"/>
                  </a:cubicBezTo>
                  <a:lnTo>
                    <a:pt x="14878" y="4461"/>
                  </a:lnTo>
                  <a:cubicBezTo>
                    <a:pt x="14282" y="4072"/>
                    <a:pt x="13646" y="3772"/>
                    <a:pt x="12965" y="3563"/>
                  </a:cubicBezTo>
                  <a:cubicBezTo>
                    <a:pt x="12284" y="3351"/>
                    <a:pt x="11564" y="3241"/>
                    <a:pt x="10807" y="3241"/>
                  </a:cubicBezTo>
                  <a:moveTo>
                    <a:pt x="10807" y="18358"/>
                  </a:moveTo>
                  <a:cubicBezTo>
                    <a:pt x="11863" y="18358"/>
                    <a:pt x="12844" y="18160"/>
                    <a:pt x="13756" y="17762"/>
                  </a:cubicBezTo>
                  <a:cubicBezTo>
                    <a:pt x="14666" y="17364"/>
                    <a:pt x="15463" y="16824"/>
                    <a:pt x="16149" y="16141"/>
                  </a:cubicBezTo>
                  <a:cubicBezTo>
                    <a:pt x="16836" y="15458"/>
                    <a:pt x="17376" y="14656"/>
                    <a:pt x="17774" y="13746"/>
                  </a:cubicBezTo>
                  <a:cubicBezTo>
                    <a:pt x="18169" y="12837"/>
                    <a:pt x="18367" y="11854"/>
                    <a:pt x="18367" y="10801"/>
                  </a:cubicBezTo>
                  <a:cubicBezTo>
                    <a:pt x="18367" y="10044"/>
                    <a:pt x="18263" y="9327"/>
                    <a:pt x="18051" y="8638"/>
                  </a:cubicBezTo>
                  <a:cubicBezTo>
                    <a:pt x="17839" y="7952"/>
                    <a:pt x="17548" y="7319"/>
                    <a:pt x="17178" y="6732"/>
                  </a:cubicBezTo>
                  <a:lnTo>
                    <a:pt x="6735" y="17169"/>
                  </a:lnTo>
                  <a:cubicBezTo>
                    <a:pt x="7331" y="17539"/>
                    <a:pt x="7970" y="17827"/>
                    <a:pt x="8651" y="18041"/>
                  </a:cubicBezTo>
                  <a:cubicBezTo>
                    <a:pt x="9332" y="18250"/>
                    <a:pt x="10049" y="18358"/>
                    <a:pt x="10807" y="1835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 name="AutoShape 10"/>
            <p:cNvSpPr/>
            <p:nvPr/>
          </p:nvSpPr>
          <p:spPr bwMode="auto">
            <a:xfrm>
              <a:off x="3378007" y="4814621"/>
              <a:ext cx="301314"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 name="AutoShape 11"/>
            <p:cNvSpPr/>
            <p:nvPr/>
          </p:nvSpPr>
          <p:spPr bwMode="auto">
            <a:xfrm>
              <a:off x="3924765" y="4814621"/>
              <a:ext cx="30010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4" y="21599"/>
                  </a:moveTo>
                  <a:lnTo>
                    <a:pt x="0" y="21599"/>
                  </a:lnTo>
                  <a:lnTo>
                    <a:pt x="0" y="0"/>
                  </a:lnTo>
                  <a:lnTo>
                    <a:pt x="1804" y="0"/>
                  </a:lnTo>
                  <a:lnTo>
                    <a:pt x="1804" y="21599"/>
                  </a:lnTo>
                  <a:close/>
                  <a:moveTo>
                    <a:pt x="3094" y="21599"/>
                  </a:moveTo>
                  <a:lnTo>
                    <a:pt x="2661" y="21599"/>
                  </a:lnTo>
                  <a:lnTo>
                    <a:pt x="2661" y="0"/>
                  </a:lnTo>
                  <a:lnTo>
                    <a:pt x="3094" y="0"/>
                  </a:lnTo>
                  <a:lnTo>
                    <a:pt x="3094" y="21599"/>
                  </a:lnTo>
                  <a:close/>
                  <a:moveTo>
                    <a:pt x="5542" y="21599"/>
                  </a:moveTo>
                  <a:lnTo>
                    <a:pt x="4171" y="21599"/>
                  </a:lnTo>
                  <a:lnTo>
                    <a:pt x="4171" y="0"/>
                  </a:lnTo>
                  <a:lnTo>
                    <a:pt x="5542" y="0"/>
                  </a:lnTo>
                  <a:lnTo>
                    <a:pt x="5542" y="21599"/>
                  </a:lnTo>
                  <a:close/>
                  <a:moveTo>
                    <a:pt x="7302" y="21599"/>
                  </a:moveTo>
                  <a:lnTo>
                    <a:pt x="6387" y="21599"/>
                  </a:lnTo>
                  <a:lnTo>
                    <a:pt x="6387" y="0"/>
                  </a:lnTo>
                  <a:lnTo>
                    <a:pt x="7302" y="0"/>
                  </a:lnTo>
                  <a:lnTo>
                    <a:pt x="7302" y="21599"/>
                  </a:lnTo>
                  <a:close/>
                  <a:moveTo>
                    <a:pt x="9271" y="21599"/>
                  </a:moveTo>
                  <a:lnTo>
                    <a:pt x="8380" y="21599"/>
                  </a:lnTo>
                  <a:lnTo>
                    <a:pt x="8380" y="0"/>
                  </a:lnTo>
                  <a:lnTo>
                    <a:pt x="9271" y="0"/>
                  </a:lnTo>
                  <a:lnTo>
                    <a:pt x="9271" y="21599"/>
                  </a:lnTo>
                  <a:close/>
                  <a:moveTo>
                    <a:pt x="11016" y="21599"/>
                  </a:moveTo>
                  <a:lnTo>
                    <a:pt x="10583" y="21599"/>
                  </a:lnTo>
                  <a:lnTo>
                    <a:pt x="10583" y="0"/>
                  </a:lnTo>
                  <a:lnTo>
                    <a:pt x="11016" y="0"/>
                  </a:lnTo>
                  <a:lnTo>
                    <a:pt x="11016" y="21599"/>
                  </a:lnTo>
                  <a:close/>
                  <a:moveTo>
                    <a:pt x="13677" y="21599"/>
                  </a:moveTo>
                  <a:lnTo>
                    <a:pt x="11885" y="21599"/>
                  </a:lnTo>
                  <a:lnTo>
                    <a:pt x="11885" y="0"/>
                  </a:lnTo>
                  <a:lnTo>
                    <a:pt x="13677" y="0"/>
                  </a:lnTo>
                  <a:lnTo>
                    <a:pt x="13677" y="21599"/>
                  </a:lnTo>
                  <a:close/>
                  <a:moveTo>
                    <a:pt x="15212" y="21599"/>
                  </a:moveTo>
                  <a:lnTo>
                    <a:pt x="14309" y="21599"/>
                  </a:lnTo>
                  <a:lnTo>
                    <a:pt x="14309" y="0"/>
                  </a:lnTo>
                  <a:lnTo>
                    <a:pt x="15212" y="0"/>
                  </a:lnTo>
                  <a:lnTo>
                    <a:pt x="15212" y="21599"/>
                  </a:lnTo>
                  <a:close/>
                  <a:moveTo>
                    <a:pt x="16970" y="21599"/>
                  </a:moveTo>
                  <a:lnTo>
                    <a:pt x="16512" y="21599"/>
                  </a:lnTo>
                  <a:lnTo>
                    <a:pt x="16512" y="0"/>
                  </a:lnTo>
                  <a:lnTo>
                    <a:pt x="16970" y="0"/>
                  </a:lnTo>
                  <a:lnTo>
                    <a:pt x="16970" y="21599"/>
                  </a:lnTo>
                  <a:close/>
                  <a:moveTo>
                    <a:pt x="18938" y="21599"/>
                  </a:moveTo>
                  <a:lnTo>
                    <a:pt x="18505" y="21599"/>
                  </a:lnTo>
                  <a:lnTo>
                    <a:pt x="18505" y="0"/>
                  </a:lnTo>
                  <a:lnTo>
                    <a:pt x="18938" y="0"/>
                  </a:lnTo>
                  <a:lnTo>
                    <a:pt x="18938" y="21599"/>
                  </a:lnTo>
                  <a:close/>
                  <a:moveTo>
                    <a:pt x="21599" y="21599"/>
                  </a:moveTo>
                  <a:lnTo>
                    <a:pt x="19807" y="21599"/>
                  </a:lnTo>
                  <a:lnTo>
                    <a:pt x="19807" y="0"/>
                  </a:lnTo>
                  <a:lnTo>
                    <a:pt x="21599" y="0"/>
                  </a:lnTo>
                  <a:lnTo>
                    <a:pt x="21599"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4" name="AutoShape 12"/>
            <p:cNvSpPr/>
            <p:nvPr/>
          </p:nvSpPr>
          <p:spPr bwMode="auto">
            <a:xfrm>
              <a:off x="4519266" y="4814621"/>
              <a:ext cx="204978" cy="219866"/>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5" name="AutoShape 13"/>
            <p:cNvSpPr/>
            <p:nvPr/>
          </p:nvSpPr>
          <p:spPr bwMode="auto">
            <a:xfrm>
              <a:off x="5074353" y="4814621"/>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080" y="5513"/>
                  </a:moveTo>
                  <a:cubicBezTo>
                    <a:pt x="17129" y="6606"/>
                    <a:pt x="17242" y="7684"/>
                    <a:pt x="17416" y="8751"/>
                  </a:cubicBezTo>
                  <a:cubicBezTo>
                    <a:pt x="17593" y="9818"/>
                    <a:pt x="17852" y="10843"/>
                    <a:pt x="18196" y="11820"/>
                  </a:cubicBezTo>
                  <a:cubicBezTo>
                    <a:pt x="18539" y="12800"/>
                    <a:pt x="18988" y="13717"/>
                    <a:pt x="19540" y="14575"/>
                  </a:cubicBezTo>
                  <a:cubicBezTo>
                    <a:pt x="20094" y="15436"/>
                    <a:pt x="20779" y="16210"/>
                    <a:pt x="21599" y="16896"/>
                  </a:cubicBezTo>
                  <a:cubicBezTo>
                    <a:pt x="21564" y="17526"/>
                    <a:pt x="21335" y="18042"/>
                    <a:pt x="20910" y="18443"/>
                  </a:cubicBezTo>
                  <a:cubicBezTo>
                    <a:pt x="20486" y="18844"/>
                    <a:pt x="19994" y="19042"/>
                    <a:pt x="19437" y="19042"/>
                  </a:cubicBezTo>
                  <a:lnTo>
                    <a:pt x="13679" y="19042"/>
                  </a:lnTo>
                  <a:cubicBezTo>
                    <a:pt x="13530" y="19781"/>
                    <a:pt x="13194" y="20394"/>
                    <a:pt x="12666" y="20874"/>
                  </a:cubicBezTo>
                  <a:cubicBezTo>
                    <a:pt x="12137" y="21357"/>
                    <a:pt x="11519" y="21599"/>
                    <a:pt x="10816" y="21599"/>
                  </a:cubicBezTo>
                  <a:cubicBezTo>
                    <a:pt x="10113" y="21599"/>
                    <a:pt x="9493" y="21357"/>
                    <a:pt x="8957" y="20874"/>
                  </a:cubicBezTo>
                  <a:cubicBezTo>
                    <a:pt x="8420" y="20394"/>
                    <a:pt x="8074" y="19781"/>
                    <a:pt x="7920" y="19042"/>
                  </a:cubicBezTo>
                  <a:lnTo>
                    <a:pt x="2159" y="19042"/>
                  </a:lnTo>
                  <a:cubicBezTo>
                    <a:pt x="1603" y="19042"/>
                    <a:pt x="1113" y="18841"/>
                    <a:pt x="687" y="18438"/>
                  </a:cubicBezTo>
                  <a:cubicBezTo>
                    <a:pt x="261" y="18031"/>
                    <a:pt x="30" y="17514"/>
                    <a:pt x="0" y="16896"/>
                  </a:cubicBezTo>
                  <a:cubicBezTo>
                    <a:pt x="851" y="16193"/>
                    <a:pt x="1554" y="15414"/>
                    <a:pt x="2111" y="14564"/>
                  </a:cubicBezTo>
                  <a:cubicBezTo>
                    <a:pt x="2667" y="13712"/>
                    <a:pt x="3113" y="12805"/>
                    <a:pt x="3449" y="11848"/>
                  </a:cubicBezTo>
                  <a:cubicBezTo>
                    <a:pt x="3785" y="10888"/>
                    <a:pt x="4029" y="9878"/>
                    <a:pt x="4186" y="8819"/>
                  </a:cubicBezTo>
                  <a:cubicBezTo>
                    <a:pt x="4342" y="7760"/>
                    <a:pt x="4457" y="6679"/>
                    <a:pt x="4529" y="5570"/>
                  </a:cubicBezTo>
                  <a:cubicBezTo>
                    <a:pt x="4578" y="4810"/>
                    <a:pt x="4809" y="4096"/>
                    <a:pt x="5217" y="3418"/>
                  </a:cubicBezTo>
                  <a:cubicBezTo>
                    <a:pt x="5627" y="2744"/>
                    <a:pt x="6143" y="2154"/>
                    <a:pt x="6763" y="1648"/>
                  </a:cubicBezTo>
                  <a:cubicBezTo>
                    <a:pt x="7387" y="1146"/>
                    <a:pt x="8054" y="745"/>
                    <a:pt x="8767" y="448"/>
                  </a:cubicBezTo>
                  <a:cubicBezTo>
                    <a:pt x="9480" y="149"/>
                    <a:pt x="10162" y="0"/>
                    <a:pt x="10816" y="0"/>
                  </a:cubicBezTo>
                  <a:cubicBezTo>
                    <a:pt x="11422" y="0"/>
                    <a:pt x="12091" y="149"/>
                    <a:pt x="12817" y="448"/>
                  </a:cubicBezTo>
                  <a:cubicBezTo>
                    <a:pt x="13545" y="745"/>
                    <a:pt x="14225" y="1143"/>
                    <a:pt x="14851" y="1634"/>
                  </a:cubicBezTo>
                  <a:cubicBezTo>
                    <a:pt x="15477" y="2131"/>
                    <a:pt x="16005" y="2713"/>
                    <a:pt x="16434" y="3382"/>
                  </a:cubicBezTo>
                  <a:cubicBezTo>
                    <a:pt x="16864" y="4045"/>
                    <a:pt x="17080" y="4759"/>
                    <a:pt x="17080" y="5513"/>
                  </a:cubicBezTo>
                  <a:moveTo>
                    <a:pt x="18688" y="16899"/>
                  </a:moveTo>
                  <a:cubicBezTo>
                    <a:pt x="18050" y="16123"/>
                    <a:pt x="17519" y="15295"/>
                    <a:pt x="17098" y="14417"/>
                  </a:cubicBezTo>
                  <a:cubicBezTo>
                    <a:pt x="16677" y="13537"/>
                    <a:pt x="16331" y="12630"/>
                    <a:pt x="16067" y="11687"/>
                  </a:cubicBezTo>
                  <a:cubicBezTo>
                    <a:pt x="15800" y="10747"/>
                    <a:pt x="15595" y="9782"/>
                    <a:pt x="15451" y="8796"/>
                  </a:cubicBezTo>
                  <a:cubicBezTo>
                    <a:pt x="15308" y="7808"/>
                    <a:pt x="15205" y="6806"/>
                    <a:pt x="15138" y="5787"/>
                  </a:cubicBezTo>
                  <a:cubicBezTo>
                    <a:pt x="15105" y="5293"/>
                    <a:pt x="14938" y="4824"/>
                    <a:pt x="14635" y="4381"/>
                  </a:cubicBezTo>
                  <a:cubicBezTo>
                    <a:pt x="14333" y="3941"/>
                    <a:pt x="13969" y="3554"/>
                    <a:pt x="13543" y="3221"/>
                  </a:cubicBezTo>
                  <a:cubicBezTo>
                    <a:pt x="13117" y="2888"/>
                    <a:pt x="12660" y="2628"/>
                    <a:pt x="12173" y="2444"/>
                  </a:cubicBezTo>
                  <a:cubicBezTo>
                    <a:pt x="11686" y="2258"/>
                    <a:pt x="11234" y="2168"/>
                    <a:pt x="10816" y="2168"/>
                  </a:cubicBezTo>
                  <a:cubicBezTo>
                    <a:pt x="10431" y="2168"/>
                    <a:pt x="9993" y="2264"/>
                    <a:pt x="9495" y="2456"/>
                  </a:cubicBezTo>
                  <a:cubicBezTo>
                    <a:pt x="9000" y="2650"/>
                    <a:pt x="8533" y="2907"/>
                    <a:pt x="8097" y="3221"/>
                  </a:cubicBezTo>
                  <a:cubicBezTo>
                    <a:pt x="7659" y="3534"/>
                    <a:pt x="7284" y="3910"/>
                    <a:pt x="6974" y="4342"/>
                  </a:cubicBezTo>
                  <a:cubicBezTo>
                    <a:pt x="6661" y="4776"/>
                    <a:pt x="6499" y="5220"/>
                    <a:pt x="6481" y="5680"/>
                  </a:cubicBezTo>
                  <a:cubicBezTo>
                    <a:pt x="6433" y="6682"/>
                    <a:pt x="6335" y="7681"/>
                    <a:pt x="6194" y="8689"/>
                  </a:cubicBezTo>
                  <a:cubicBezTo>
                    <a:pt x="6050" y="9691"/>
                    <a:pt x="5843" y="10674"/>
                    <a:pt x="5568" y="11631"/>
                  </a:cubicBezTo>
                  <a:cubicBezTo>
                    <a:pt x="5294" y="12594"/>
                    <a:pt x="4937" y="13514"/>
                    <a:pt x="4499" y="14403"/>
                  </a:cubicBezTo>
                  <a:cubicBezTo>
                    <a:pt x="4060" y="15290"/>
                    <a:pt x="3534" y="16123"/>
                    <a:pt x="2921" y="16899"/>
                  </a:cubicBezTo>
                  <a:lnTo>
                    <a:pt x="18688" y="16899"/>
                  </a:lnTo>
                  <a:close/>
                  <a:moveTo>
                    <a:pt x="10816" y="20625"/>
                  </a:moveTo>
                  <a:cubicBezTo>
                    <a:pt x="10965" y="20625"/>
                    <a:pt x="11037" y="20535"/>
                    <a:pt x="11037" y="20354"/>
                  </a:cubicBezTo>
                  <a:cubicBezTo>
                    <a:pt x="11037" y="20174"/>
                    <a:pt x="10965" y="20081"/>
                    <a:pt x="10816" y="20072"/>
                  </a:cubicBezTo>
                  <a:cubicBezTo>
                    <a:pt x="10383" y="20072"/>
                    <a:pt x="10011" y="19903"/>
                    <a:pt x="9698" y="19570"/>
                  </a:cubicBezTo>
                  <a:cubicBezTo>
                    <a:pt x="9387" y="19236"/>
                    <a:pt x="9234" y="18833"/>
                    <a:pt x="9234" y="18353"/>
                  </a:cubicBezTo>
                  <a:cubicBezTo>
                    <a:pt x="9234" y="18175"/>
                    <a:pt x="9154" y="18085"/>
                    <a:pt x="9000" y="18085"/>
                  </a:cubicBezTo>
                  <a:cubicBezTo>
                    <a:pt x="8836" y="18085"/>
                    <a:pt x="8754" y="18175"/>
                    <a:pt x="8754" y="18353"/>
                  </a:cubicBezTo>
                  <a:cubicBezTo>
                    <a:pt x="8754" y="18985"/>
                    <a:pt x="8954" y="19522"/>
                    <a:pt x="9357" y="19965"/>
                  </a:cubicBezTo>
                  <a:cubicBezTo>
                    <a:pt x="9757" y="20405"/>
                    <a:pt x="10244" y="20625"/>
                    <a:pt x="10816" y="2062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6" name="AutoShape 14"/>
            <p:cNvSpPr/>
            <p:nvPr/>
          </p:nvSpPr>
          <p:spPr bwMode="auto">
            <a:xfrm>
              <a:off x="5597787" y="4809001"/>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7" name="AutoShape 15"/>
            <p:cNvSpPr/>
            <p:nvPr/>
          </p:nvSpPr>
          <p:spPr bwMode="auto">
            <a:xfrm>
              <a:off x="8057431" y="4820240"/>
              <a:ext cx="204978" cy="199878"/>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8" name="AutoShape 16"/>
            <p:cNvSpPr/>
            <p:nvPr/>
          </p:nvSpPr>
          <p:spPr bwMode="auto">
            <a:xfrm>
              <a:off x="8570835" y="480165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363" y="21145"/>
                  </a:moveTo>
                  <a:cubicBezTo>
                    <a:pt x="2985" y="21447"/>
                    <a:pt x="2524" y="21599"/>
                    <a:pt x="1984" y="21599"/>
                  </a:cubicBezTo>
                  <a:cubicBezTo>
                    <a:pt x="1444" y="21599"/>
                    <a:pt x="975" y="21444"/>
                    <a:pt x="586" y="21133"/>
                  </a:cubicBezTo>
                  <a:cubicBezTo>
                    <a:pt x="198" y="20819"/>
                    <a:pt x="0" y="20448"/>
                    <a:pt x="0" y="20013"/>
                  </a:cubicBezTo>
                  <a:lnTo>
                    <a:pt x="0" y="1583"/>
                  </a:lnTo>
                  <a:cubicBezTo>
                    <a:pt x="0" y="1154"/>
                    <a:pt x="198" y="780"/>
                    <a:pt x="586" y="466"/>
                  </a:cubicBezTo>
                  <a:cubicBezTo>
                    <a:pt x="975" y="155"/>
                    <a:pt x="1444" y="0"/>
                    <a:pt x="1984" y="0"/>
                  </a:cubicBezTo>
                  <a:lnTo>
                    <a:pt x="19637" y="0"/>
                  </a:lnTo>
                  <a:cubicBezTo>
                    <a:pt x="20177" y="0"/>
                    <a:pt x="20638" y="155"/>
                    <a:pt x="21023" y="466"/>
                  </a:cubicBezTo>
                  <a:cubicBezTo>
                    <a:pt x="21409" y="780"/>
                    <a:pt x="21599" y="1154"/>
                    <a:pt x="21599" y="1583"/>
                  </a:cubicBezTo>
                  <a:lnTo>
                    <a:pt x="21599" y="20013"/>
                  </a:lnTo>
                  <a:cubicBezTo>
                    <a:pt x="21599" y="20448"/>
                    <a:pt x="21409" y="20819"/>
                    <a:pt x="21023" y="21133"/>
                  </a:cubicBezTo>
                  <a:cubicBezTo>
                    <a:pt x="20638" y="21444"/>
                    <a:pt x="20177" y="21599"/>
                    <a:pt x="19637" y="21599"/>
                  </a:cubicBezTo>
                  <a:cubicBezTo>
                    <a:pt x="19097" y="21599"/>
                    <a:pt x="18636" y="21447"/>
                    <a:pt x="18258" y="21145"/>
                  </a:cubicBezTo>
                  <a:lnTo>
                    <a:pt x="10810" y="15192"/>
                  </a:lnTo>
                  <a:lnTo>
                    <a:pt x="3363" y="2114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9" name="AutoShape 17"/>
            <p:cNvSpPr/>
            <p:nvPr/>
          </p:nvSpPr>
          <p:spPr bwMode="auto">
            <a:xfrm>
              <a:off x="1259664"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3" y="0"/>
                  </a:moveTo>
                  <a:cubicBezTo>
                    <a:pt x="20173" y="0"/>
                    <a:pt x="20638" y="158"/>
                    <a:pt x="21023" y="469"/>
                  </a:cubicBezTo>
                  <a:cubicBezTo>
                    <a:pt x="21405" y="780"/>
                    <a:pt x="21599" y="1154"/>
                    <a:pt x="21599" y="1586"/>
                  </a:cubicBezTo>
                  <a:lnTo>
                    <a:pt x="21599" y="20013"/>
                  </a:lnTo>
                  <a:cubicBezTo>
                    <a:pt x="21599" y="20445"/>
                    <a:pt x="21405" y="20816"/>
                    <a:pt x="21023" y="21130"/>
                  </a:cubicBezTo>
                  <a:cubicBezTo>
                    <a:pt x="20638" y="21438"/>
                    <a:pt x="20173" y="21599"/>
                    <a:pt x="19633" y="21599"/>
                  </a:cubicBezTo>
                  <a:cubicBezTo>
                    <a:pt x="19093" y="21599"/>
                    <a:pt x="18632" y="21447"/>
                    <a:pt x="18254" y="21145"/>
                  </a:cubicBezTo>
                  <a:lnTo>
                    <a:pt x="10807" y="15190"/>
                  </a:lnTo>
                  <a:lnTo>
                    <a:pt x="3359" y="21145"/>
                  </a:lnTo>
                  <a:cubicBezTo>
                    <a:pt x="2981" y="21447"/>
                    <a:pt x="2520" y="21599"/>
                    <a:pt x="1980" y="21599"/>
                  </a:cubicBezTo>
                  <a:cubicBezTo>
                    <a:pt x="1440" y="21599"/>
                    <a:pt x="975" y="21441"/>
                    <a:pt x="583" y="21130"/>
                  </a:cubicBezTo>
                  <a:cubicBezTo>
                    <a:pt x="194" y="20816"/>
                    <a:pt x="0" y="20445"/>
                    <a:pt x="0" y="20013"/>
                  </a:cubicBezTo>
                  <a:lnTo>
                    <a:pt x="0" y="1586"/>
                  </a:lnTo>
                  <a:cubicBezTo>
                    <a:pt x="0" y="1154"/>
                    <a:pt x="194" y="780"/>
                    <a:pt x="583" y="469"/>
                  </a:cubicBezTo>
                  <a:cubicBezTo>
                    <a:pt x="975" y="158"/>
                    <a:pt x="1440" y="0"/>
                    <a:pt x="1980" y="0"/>
                  </a:cubicBezTo>
                  <a:lnTo>
                    <a:pt x="19633" y="0"/>
                  </a:lnTo>
                  <a:close/>
                  <a:moveTo>
                    <a:pt x="2722" y="2150"/>
                  </a:moveTo>
                  <a:lnTo>
                    <a:pt x="2722" y="18608"/>
                  </a:lnTo>
                  <a:lnTo>
                    <a:pt x="10807" y="12115"/>
                  </a:lnTo>
                  <a:lnTo>
                    <a:pt x="18891" y="18608"/>
                  </a:lnTo>
                  <a:lnTo>
                    <a:pt x="18891" y="2150"/>
                  </a:lnTo>
                  <a:lnTo>
                    <a:pt x="2722" y="215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0" name="AutoShape 18"/>
            <p:cNvSpPr/>
            <p:nvPr/>
          </p:nvSpPr>
          <p:spPr bwMode="auto">
            <a:xfrm>
              <a:off x="1801209"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1" name="AutoShape 19"/>
            <p:cNvSpPr/>
            <p:nvPr/>
          </p:nvSpPr>
          <p:spPr bwMode="auto">
            <a:xfrm>
              <a:off x="2348104" y="5230268"/>
              <a:ext cx="204978" cy="19987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2" name="AutoShape 20"/>
            <p:cNvSpPr/>
            <p:nvPr/>
          </p:nvSpPr>
          <p:spPr bwMode="auto">
            <a:xfrm>
              <a:off x="2894177" y="523026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AutoShape 21"/>
            <p:cNvSpPr/>
            <p:nvPr/>
          </p:nvSpPr>
          <p:spPr bwMode="auto">
            <a:xfrm>
              <a:off x="3434816" y="368925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82"/>
                    <a:pt x="15014" y="844"/>
                  </a:cubicBezTo>
                  <a:cubicBezTo>
                    <a:pt x="16322" y="1408"/>
                    <a:pt x="17466" y="2176"/>
                    <a:pt x="18449" y="3156"/>
                  </a:cubicBezTo>
                  <a:cubicBezTo>
                    <a:pt x="19432" y="4133"/>
                    <a:pt x="20204" y="5280"/>
                    <a:pt x="20760" y="6590"/>
                  </a:cubicBezTo>
                  <a:cubicBezTo>
                    <a:pt x="21320" y="7900"/>
                    <a:pt x="21599" y="9303"/>
                    <a:pt x="21599" y="10799"/>
                  </a:cubicBezTo>
                  <a:cubicBezTo>
                    <a:pt x="21599" y="12296"/>
                    <a:pt x="21320" y="13696"/>
                    <a:pt x="20760" y="15009"/>
                  </a:cubicBezTo>
                  <a:cubicBezTo>
                    <a:pt x="20204" y="16320"/>
                    <a:pt x="19432" y="17463"/>
                    <a:pt x="18449" y="18443"/>
                  </a:cubicBezTo>
                  <a:cubicBezTo>
                    <a:pt x="17466" y="19423"/>
                    <a:pt x="16322" y="20191"/>
                    <a:pt x="15014" y="20755"/>
                  </a:cubicBezTo>
                  <a:cubicBezTo>
                    <a:pt x="13705" y="21320"/>
                    <a:pt x="12304" y="21599"/>
                    <a:pt x="10807" y="21599"/>
                  </a:cubicBezTo>
                  <a:cubicBezTo>
                    <a:pt x="9309" y="21599"/>
                    <a:pt x="7905" y="21320"/>
                    <a:pt x="6594" y="20755"/>
                  </a:cubicBezTo>
                  <a:cubicBezTo>
                    <a:pt x="5280" y="20191"/>
                    <a:pt x="4136" y="19423"/>
                    <a:pt x="3158" y="18443"/>
                  </a:cubicBezTo>
                  <a:cubicBezTo>
                    <a:pt x="2181" y="17463"/>
                    <a:pt x="1409" y="16320"/>
                    <a:pt x="844" y="15009"/>
                  </a:cubicBezTo>
                  <a:cubicBezTo>
                    <a:pt x="282" y="13696"/>
                    <a:pt x="0" y="12296"/>
                    <a:pt x="0" y="10800"/>
                  </a:cubicBezTo>
                  <a:cubicBezTo>
                    <a:pt x="0" y="9303"/>
                    <a:pt x="282" y="7900"/>
                    <a:pt x="844" y="6590"/>
                  </a:cubicBezTo>
                  <a:cubicBezTo>
                    <a:pt x="1409" y="5280"/>
                    <a:pt x="2181" y="4133"/>
                    <a:pt x="3158" y="3156"/>
                  </a:cubicBezTo>
                  <a:cubicBezTo>
                    <a:pt x="4136" y="2176"/>
                    <a:pt x="5280" y="1408"/>
                    <a:pt x="6594" y="844"/>
                  </a:cubicBezTo>
                  <a:cubicBezTo>
                    <a:pt x="7905" y="282"/>
                    <a:pt x="9309" y="0"/>
                    <a:pt x="10807" y="0"/>
                  </a:cubicBezTo>
                  <a:moveTo>
                    <a:pt x="12524" y="3961"/>
                  </a:moveTo>
                  <a:cubicBezTo>
                    <a:pt x="12524" y="3871"/>
                    <a:pt x="12488" y="3772"/>
                    <a:pt x="12417" y="3664"/>
                  </a:cubicBezTo>
                  <a:cubicBezTo>
                    <a:pt x="12344" y="3594"/>
                    <a:pt x="12239" y="3554"/>
                    <a:pt x="12103" y="3543"/>
                  </a:cubicBezTo>
                  <a:lnTo>
                    <a:pt x="9496" y="3543"/>
                  </a:lnTo>
                  <a:cubicBezTo>
                    <a:pt x="9368" y="3543"/>
                    <a:pt x="9270" y="3583"/>
                    <a:pt x="9196" y="3664"/>
                  </a:cubicBezTo>
                  <a:cubicBezTo>
                    <a:pt x="9125" y="3775"/>
                    <a:pt x="9089" y="3873"/>
                    <a:pt x="9089" y="3961"/>
                  </a:cubicBezTo>
                  <a:lnTo>
                    <a:pt x="9278" y="13948"/>
                  </a:lnTo>
                  <a:cubicBezTo>
                    <a:pt x="9315" y="14210"/>
                    <a:pt x="9453" y="14340"/>
                    <a:pt x="9696" y="14340"/>
                  </a:cubicBezTo>
                  <a:lnTo>
                    <a:pt x="11889" y="14340"/>
                  </a:lnTo>
                  <a:cubicBezTo>
                    <a:pt x="11996" y="14340"/>
                    <a:pt x="12092" y="14304"/>
                    <a:pt x="12171" y="14233"/>
                  </a:cubicBezTo>
                  <a:cubicBezTo>
                    <a:pt x="12253" y="14162"/>
                    <a:pt x="12296" y="14066"/>
                    <a:pt x="12296" y="13948"/>
                  </a:cubicBezTo>
                  <a:lnTo>
                    <a:pt x="12524" y="3961"/>
                  </a:lnTo>
                  <a:close/>
                  <a:moveTo>
                    <a:pt x="12442" y="15639"/>
                  </a:moveTo>
                  <a:cubicBezTo>
                    <a:pt x="12442" y="15532"/>
                    <a:pt x="12400" y="15436"/>
                    <a:pt x="12315" y="15354"/>
                  </a:cubicBezTo>
                  <a:cubicBezTo>
                    <a:pt x="12228" y="15275"/>
                    <a:pt x="12132" y="15232"/>
                    <a:pt x="12024" y="15232"/>
                  </a:cubicBezTo>
                  <a:lnTo>
                    <a:pt x="9589" y="15232"/>
                  </a:lnTo>
                  <a:cubicBezTo>
                    <a:pt x="9481" y="15232"/>
                    <a:pt x="9388" y="15275"/>
                    <a:pt x="9312" y="15354"/>
                  </a:cubicBezTo>
                  <a:cubicBezTo>
                    <a:pt x="9236" y="15436"/>
                    <a:pt x="9196" y="15532"/>
                    <a:pt x="9196" y="15639"/>
                  </a:cubicBezTo>
                  <a:lnTo>
                    <a:pt x="9196" y="17991"/>
                  </a:lnTo>
                  <a:cubicBezTo>
                    <a:pt x="9196" y="18098"/>
                    <a:pt x="9233" y="18194"/>
                    <a:pt x="9306" y="18282"/>
                  </a:cubicBezTo>
                  <a:cubicBezTo>
                    <a:pt x="9377" y="18367"/>
                    <a:pt x="9473" y="18409"/>
                    <a:pt x="9589" y="18409"/>
                  </a:cubicBezTo>
                  <a:lnTo>
                    <a:pt x="12024" y="18409"/>
                  </a:lnTo>
                  <a:cubicBezTo>
                    <a:pt x="12132" y="18409"/>
                    <a:pt x="12228" y="18369"/>
                    <a:pt x="12315" y="18288"/>
                  </a:cubicBezTo>
                  <a:cubicBezTo>
                    <a:pt x="12400" y="18206"/>
                    <a:pt x="12442" y="18107"/>
                    <a:pt x="12442" y="17991"/>
                  </a:cubicBezTo>
                  <a:lnTo>
                    <a:pt x="12442" y="1563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4" name="AutoShape 22"/>
            <p:cNvSpPr/>
            <p:nvPr/>
          </p:nvSpPr>
          <p:spPr bwMode="auto">
            <a:xfrm>
              <a:off x="3943844" y="3689255"/>
              <a:ext cx="249019"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547" y="12500"/>
                  </a:moveTo>
                  <a:cubicBezTo>
                    <a:pt x="17868" y="12791"/>
                    <a:pt x="18218" y="13020"/>
                    <a:pt x="18600" y="13190"/>
                  </a:cubicBezTo>
                  <a:cubicBezTo>
                    <a:pt x="18985" y="13358"/>
                    <a:pt x="19386" y="13455"/>
                    <a:pt x="19810" y="13469"/>
                  </a:cubicBezTo>
                  <a:lnTo>
                    <a:pt x="19810" y="17282"/>
                  </a:lnTo>
                  <a:cubicBezTo>
                    <a:pt x="19810" y="17869"/>
                    <a:pt x="19712" y="18427"/>
                    <a:pt x="19516" y="18950"/>
                  </a:cubicBezTo>
                  <a:cubicBezTo>
                    <a:pt x="19320" y="19467"/>
                    <a:pt x="19058" y="19925"/>
                    <a:pt x="18730" y="20319"/>
                  </a:cubicBezTo>
                  <a:cubicBezTo>
                    <a:pt x="18402" y="20712"/>
                    <a:pt x="18022" y="21024"/>
                    <a:pt x="17594" y="21256"/>
                  </a:cubicBezTo>
                  <a:cubicBezTo>
                    <a:pt x="17163" y="21485"/>
                    <a:pt x="16698" y="21599"/>
                    <a:pt x="16198" y="21599"/>
                  </a:cubicBezTo>
                  <a:lnTo>
                    <a:pt x="3596" y="21599"/>
                  </a:lnTo>
                  <a:cubicBezTo>
                    <a:pt x="3107" y="21599"/>
                    <a:pt x="2639" y="21485"/>
                    <a:pt x="2198" y="21256"/>
                  </a:cubicBezTo>
                  <a:cubicBezTo>
                    <a:pt x="1757" y="21024"/>
                    <a:pt x="1376" y="20710"/>
                    <a:pt x="1055" y="20319"/>
                  </a:cubicBezTo>
                  <a:cubicBezTo>
                    <a:pt x="734" y="19925"/>
                    <a:pt x="479" y="19467"/>
                    <a:pt x="286" y="18950"/>
                  </a:cubicBezTo>
                  <a:cubicBezTo>
                    <a:pt x="95" y="18427"/>
                    <a:pt x="0" y="17869"/>
                    <a:pt x="0" y="17282"/>
                  </a:cubicBezTo>
                  <a:lnTo>
                    <a:pt x="0" y="4317"/>
                  </a:lnTo>
                  <a:cubicBezTo>
                    <a:pt x="0" y="3727"/>
                    <a:pt x="95" y="3169"/>
                    <a:pt x="286" y="2637"/>
                  </a:cubicBezTo>
                  <a:cubicBezTo>
                    <a:pt x="479" y="2105"/>
                    <a:pt x="734" y="1650"/>
                    <a:pt x="1055" y="1265"/>
                  </a:cubicBezTo>
                  <a:cubicBezTo>
                    <a:pt x="1376" y="881"/>
                    <a:pt x="1757" y="575"/>
                    <a:pt x="2198" y="346"/>
                  </a:cubicBezTo>
                  <a:cubicBezTo>
                    <a:pt x="2639" y="114"/>
                    <a:pt x="3107" y="0"/>
                    <a:pt x="3596" y="0"/>
                  </a:cubicBezTo>
                  <a:lnTo>
                    <a:pt x="10420" y="0"/>
                  </a:lnTo>
                  <a:cubicBezTo>
                    <a:pt x="10403" y="132"/>
                    <a:pt x="10388" y="261"/>
                    <a:pt x="10373" y="387"/>
                  </a:cubicBezTo>
                  <a:cubicBezTo>
                    <a:pt x="10356" y="514"/>
                    <a:pt x="10349" y="652"/>
                    <a:pt x="10349" y="801"/>
                  </a:cubicBezTo>
                  <a:lnTo>
                    <a:pt x="10349" y="2041"/>
                  </a:lnTo>
                  <a:cubicBezTo>
                    <a:pt x="10349" y="2255"/>
                    <a:pt x="10373" y="2478"/>
                    <a:pt x="10420" y="2713"/>
                  </a:cubicBezTo>
                  <a:lnTo>
                    <a:pt x="3596" y="2713"/>
                  </a:lnTo>
                  <a:cubicBezTo>
                    <a:pt x="3231" y="2713"/>
                    <a:pt x="2916" y="2872"/>
                    <a:pt x="2654" y="3183"/>
                  </a:cubicBezTo>
                  <a:cubicBezTo>
                    <a:pt x="2392" y="3501"/>
                    <a:pt x="2262" y="3877"/>
                    <a:pt x="2262" y="4317"/>
                  </a:cubicBezTo>
                  <a:lnTo>
                    <a:pt x="2262" y="17282"/>
                  </a:lnTo>
                  <a:cubicBezTo>
                    <a:pt x="2262" y="17722"/>
                    <a:pt x="2392" y="18101"/>
                    <a:pt x="2654" y="18413"/>
                  </a:cubicBezTo>
                  <a:cubicBezTo>
                    <a:pt x="2916" y="18727"/>
                    <a:pt x="3231" y="18886"/>
                    <a:pt x="3596" y="18886"/>
                  </a:cubicBezTo>
                  <a:lnTo>
                    <a:pt x="16198" y="18886"/>
                  </a:lnTo>
                  <a:cubicBezTo>
                    <a:pt x="16566" y="18886"/>
                    <a:pt x="16881" y="18727"/>
                    <a:pt x="17148" y="18413"/>
                  </a:cubicBezTo>
                  <a:cubicBezTo>
                    <a:pt x="17413" y="18101"/>
                    <a:pt x="17547" y="17722"/>
                    <a:pt x="17547" y="17282"/>
                  </a:cubicBezTo>
                  <a:lnTo>
                    <a:pt x="17547" y="12500"/>
                  </a:lnTo>
                  <a:close/>
                  <a:moveTo>
                    <a:pt x="21599" y="2011"/>
                  </a:moveTo>
                  <a:lnTo>
                    <a:pt x="21599" y="8902"/>
                  </a:lnTo>
                  <a:cubicBezTo>
                    <a:pt x="21599" y="9137"/>
                    <a:pt x="21531" y="9331"/>
                    <a:pt x="21394" y="9492"/>
                  </a:cubicBezTo>
                  <a:cubicBezTo>
                    <a:pt x="21257" y="9651"/>
                    <a:pt x="21102" y="9722"/>
                    <a:pt x="20931" y="9701"/>
                  </a:cubicBezTo>
                  <a:lnTo>
                    <a:pt x="19922" y="9701"/>
                  </a:lnTo>
                  <a:cubicBezTo>
                    <a:pt x="19726" y="9701"/>
                    <a:pt x="19565" y="9625"/>
                    <a:pt x="19438" y="9472"/>
                  </a:cubicBezTo>
                  <a:cubicBezTo>
                    <a:pt x="19308" y="9316"/>
                    <a:pt x="19244" y="9125"/>
                    <a:pt x="19244" y="8902"/>
                  </a:cubicBezTo>
                  <a:lnTo>
                    <a:pt x="19244" y="5134"/>
                  </a:lnTo>
                  <a:lnTo>
                    <a:pt x="10195" y="15960"/>
                  </a:lnTo>
                  <a:cubicBezTo>
                    <a:pt x="10070" y="16110"/>
                    <a:pt x="9911" y="16183"/>
                    <a:pt x="9720" y="16183"/>
                  </a:cubicBezTo>
                  <a:cubicBezTo>
                    <a:pt x="9529" y="16183"/>
                    <a:pt x="9365" y="16113"/>
                    <a:pt x="9233" y="15960"/>
                  </a:cubicBezTo>
                  <a:lnTo>
                    <a:pt x="8307" y="14835"/>
                  </a:lnTo>
                  <a:cubicBezTo>
                    <a:pt x="8182" y="14682"/>
                    <a:pt x="8118" y="14492"/>
                    <a:pt x="8114" y="14259"/>
                  </a:cubicBezTo>
                  <a:cubicBezTo>
                    <a:pt x="8111" y="14025"/>
                    <a:pt x="8175" y="13831"/>
                    <a:pt x="8307" y="13684"/>
                  </a:cubicBezTo>
                  <a:lnTo>
                    <a:pt x="17332" y="2825"/>
                  </a:lnTo>
                  <a:lnTo>
                    <a:pt x="14181" y="2825"/>
                  </a:lnTo>
                  <a:cubicBezTo>
                    <a:pt x="13985" y="2825"/>
                    <a:pt x="13823" y="2749"/>
                    <a:pt x="13698" y="2593"/>
                  </a:cubicBezTo>
                  <a:cubicBezTo>
                    <a:pt x="13574" y="2440"/>
                    <a:pt x="13512" y="2246"/>
                    <a:pt x="13512" y="2011"/>
                  </a:cubicBezTo>
                  <a:lnTo>
                    <a:pt x="13512" y="801"/>
                  </a:lnTo>
                  <a:cubicBezTo>
                    <a:pt x="13495" y="587"/>
                    <a:pt x="13556" y="399"/>
                    <a:pt x="13694" y="237"/>
                  </a:cubicBezTo>
                  <a:cubicBezTo>
                    <a:pt x="13831" y="82"/>
                    <a:pt x="13992" y="0"/>
                    <a:pt x="14181" y="0"/>
                  </a:cubicBezTo>
                  <a:lnTo>
                    <a:pt x="20931" y="0"/>
                  </a:lnTo>
                  <a:cubicBezTo>
                    <a:pt x="21110" y="0"/>
                    <a:pt x="21267" y="82"/>
                    <a:pt x="21399" y="246"/>
                  </a:cubicBezTo>
                  <a:cubicBezTo>
                    <a:pt x="21533" y="411"/>
                    <a:pt x="21599" y="599"/>
                    <a:pt x="21599" y="801"/>
                  </a:cubicBezTo>
                  <a:lnTo>
                    <a:pt x="21599" y="201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5" name="AutoShape 23"/>
            <p:cNvSpPr/>
            <p:nvPr/>
          </p:nvSpPr>
          <p:spPr bwMode="auto">
            <a:xfrm>
              <a:off x="4491731" y="3689255"/>
              <a:ext cx="248023" cy="219866"/>
            </a:xfrm>
            <a:custGeom>
              <a:avLst/>
              <a:gdLst>
                <a:gd name="T0" fmla="*/ 10799 w 21598"/>
                <a:gd name="T1" fmla="+- 0 10810 20"/>
                <a:gd name="T2" fmla="*/ 10810 h 21580"/>
                <a:gd name="T3" fmla="*/ 10799 w 21598"/>
                <a:gd name="T4" fmla="+- 0 10810 20"/>
                <a:gd name="T5" fmla="*/ 10810 h 21580"/>
                <a:gd name="T6" fmla="*/ 10799 w 21598"/>
                <a:gd name="T7" fmla="+- 0 10810 20"/>
                <a:gd name="T8" fmla="*/ 10810 h 21580"/>
                <a:gd name="T9" fmla="*/ 10799 w 21598"/>
                <a:gd name="T10" fmla="+- 0 10810 20"/>
                <a:gd name="T11" fmla="*/ 10810 h 21580"/>
              </a:gdLst>
              <a:ahLst/>
              <a:cxnLst>
                <a:cxn ang="0">
                  <a:pos x="T0" y="T2"/>
                </a:cxn>
                <a:cxn ang="0">
                  <a:pos x="T3" y="T5"/>
                </a:cxn>
                <a:cxn ang="0">
                  <a:pos x="T6" y="T8"/>
                </a:cxn>
                <a:cxn ang="0">
                  <a:pos x="T9" y="T11"/>
                </a:cxn>
              </a:cxnLst>
              <a:rect l="0" t="0" r="r" b="b"/>
              <a:pathLst>
                <a:path w="21598" h="21580">
                  <a:moveTo>
                    <a:pt x="7580" y="21301"/>
                  </a:moveTo>
                  <a:cubicBezTo>
                    <a:pt x="7531" y="21433"/>
                    <a:pt x="7446" y="21518"/>
                    <a:pt x="7321" y="21556"/>
                  </a:cubicBezTo>
                  <a:cubicBezTo>
                    <a:pt x="7289" y="21571"/>
                    <a:pt x="7248" y="21580"/>
                    <a:pt x="7191" y="21580"/>
                  </a:cubicBezTo>
                  <a:cubicBezTo>
                    <a:pt x="7145" y="21580"/>
                    <a:pt x="7074" y="21565"/>
                    <a:pt x="6981" y="21527"/>
                  </a:cubicBezTo>
                  <a:lnTo>
                    <a:pt x="5400" y="20459"/>
                  </a:lnTo>
                  <a:cubicBezTo>
                    <a:pt x="5290" y="20382"/>
                    <a:pt x="5219" y="20274"/>
                    <a:pt x="5185" y="20127"/>
                  </a:cubicBezTo>
                  <a:cubicBezTo>
                    <a:pt x="5148" y="19983"/>
                    <a:pt x="5163" y="19846"/>
                    <a:pt x="5224" y="19713"/>
                  </a:cubicBezTo>
                  <a:lnTo>
                    <a:pt x="5997" y="18100"/>
                  </a:lnTo>
                  <a:cubicBezTo>
                    <a:pt x="4867" y="17463"/>
                    <a:pt x="3814" y="16627"/>
                    <a:pt x="2845" y="15591"/>
                  </a:cubicBezTo>
                  <a:cubicBezTo>
                    <a:pt x="1876" y="14558"/>
                    <a:pt x="1027" y="13344"/>
                    <a:pt x="293" y="11944"/>
                  </a:cubicBezTo>
                  <a:cubicBezTo>
                    <a:pt x="97" y="11601"/>
                    <a:pt x="0" y="11220"/>
                    <a:pt x="0" y="10812"/>
                  </a:cubicBezTo>
                  <a:cubicBezTo>
                    <a:pt x="0" y="10398"/>
                    <a:pt x="97" y="10008"/>
                    <a:pt x="293" y="9644"/>
                  </a:cubicBezTo>
                  <a:cubicBezTo>
                    <a:pt x="902" y="8473"/>
                    <a:pt x="1597" y="7420"/>
                    <a:pt x="2378" y="6490"/>
                  </a:cubicBezTo>
                  <a:cubicBezTo>
                    <a:pt x="3159" y="5557"/>
                    <a:pt x="4003" y="4771"/>
                    <a:pt x="4908" y="4128"/>
                  </a:cubicBezTo>
                  <a:cubicBezTo>
                    <a:pt x="5814" y="3489"/>
                    <a:pt x="6761" y="3001"/>
                    <a:pt x="7749" y="2670"/>
                  </a:cubicBezTo>
                  <a:cubicBezTo>
                    <a:pt x="8738" y="2338"/>
                    <a:pt x="9753" y="2171"/>
                    <a:pt x="10801" y="2171"/>
                  </a:cubicBezTo>
                  <a:cubicBezTo>
                    <a:pt x="11214" y="2171"/>
                    <a:pt x="11625" y="2203"/>
                    <a:pt x="12032" y="2268"/>
                  </a:cubicBezTo>
                  <a:cubicBezTo>
                    <a:pt x="12435" y="2335"/>
                    <a:pt x="12839" y="2415"/>
                    <a:pt x="13238" y="2506"/>
                  </a:cubicBezTo>
                  <a:lnTo>
                    <a:pt x="14280" y="290"/>
                  </a:lnTo>
                  <a:cubicBezTo>
                    <a:pt x="14342" y="158"/>
                    <a:pt x="14437" y="73"/>
                    <a:pt x="14562" y="38"/>
                  </a:cubicBezTo>
                  <a:cubicBezTo>
                    <a:pt x="14655" y="-20"/>
                    <a:pt x="14767" y="-12"/>
                    <a:pt x="14902" y="62"/>
                  </a:cubicBezTo>
                  <a:lnTo>
                    <a:pt x="16458" y="1133"/>
                  </a:lnTo>
                  <a:cubicBezTo>
                    <a:pt x="16568" y="1206"/>
                    <a:pt x="16644" y="1314"/>
                    <a:pt x="16688" y="1461"/>
                  </a:cubicBezTo>
                  <a:cubicBezTo>
                    <a:pt x="16730" y="1608"/>
                    <a:pt x="16715" y="1746"/>
                    <a:pt x="16647" y="1878"/>
                  </a:cubicBezTo>
                  <a:lnTo>
                    <a:pt x="7580" y="21301"/>
                  </a:lnTo>
                  <a:close/>
                  <a:moveTo>
                    <a:pt x="7531" y="14770"/>
                  </a:moveTo>
                  <a:cubicBezTo>
                    <a:pt x="6861" y="14180"/>
                    <a:pt x="6323" y="13432"/>
                    <a:pt x="5916" y="12528"/>
                  </a:cubicBezTo>
                  <a:cubicBezTo>
                    <a:pt x="5510" y="11627"/>
                    <a:pt x="5307" y="10627"/>
                    <a:pt x="5307" y="9530"/>
                  </a:cubicBezTo>
                  <a:cubicBezTo>
                    <a:pt x="5307" y="8799"/>
                    <a:pt x="5405" y="8107"/>
                    <a:pt x="5606" y="7444"/>
                  </a:cubicBezTo>
                  <a:cubicBezTo>
                    <a:pt x="5804" y="6783"/>
                    <a:pt x="6071" y="6173"/>
                    <a:pt x="6408" y="5613"/>
                  </a:cubicBezTo>
                  <a:cubicBezTo>
                    <a:pt x="5493" y="6182"/>
                    <a:pt x="4644" y="6901"/>
                    <a:pt x="3861" y="7766"/>
                  </a:cubicBezTo>
                  <a:cubicBezTo>
                    <a:pt x="3075" y="8632"/>
                    <a:pt x="2390" y="9644"/>
                    <a:pt x="1803" y="10797"/>
                  </a:cubicBezTo>
                  <a:cubicBezTo>
                    <a:pt x="2444" y="12024"/>
                    <a:pt x="3193" y="13097"/>
                    <a:pt x="4047" y="14019"/>
                  </a:cubicBezTo>
                  <a:cubicBezTo>
                    <a:pt x="4903" y="14943"/>
                    <a:pt x="5843" y="15679"/>
                    <a:pt x="6866" y="16231"/>
                  </a:cubicBezTo>
                  <a:lnTo>
                    <a:pt x="7531" y="14770"/>
                  </a:lnTo>
                  <a:close/>
                  <a:moveTo>
                    <a:pt x="7191" y="9530"/>
                  </a:moveTo>
                  <a:cubicBezTo>
                    <a:pt x="7191" y="9747"/>
                    <a:pt x="7257" y="9935"/>
                    <a:pt x="7385" y="10093"/>
                  </a:cubicBezTo>
                  <a:cubicBezTo>
                    <a:pt x="7514" y="10251"/>
                    <a:pt x="7678" y="10331"/>
                    <a:pt x="7872" y="10331"/>
                  </a:cubicBezTo>
                  <a:cubicBezTo>
                    <a:pt x="8067" y="10331"/>
                    <a:pt x="8226" y="10248"/>
                    <a:pt x="8351" y="10084"/>
                  </a:cubicBezTo>
                  <a:cubicBezTo>
                    <a:pt x="8478" y="9923"/>
                    <a:pt x="8540" y="9735"/>
                    <a:pt x="8540" y="9530"/>
                  </a:cubicBezTo>
                  <a:cubicBezTo>
                    <a:pt x="8540" y="8799"/>
                    <a:pt x="8750" y="8186"/>
                    <a:pt x="9166" y="7690"/>
                  </a:cubicBezTo>
                  <a:cubicBezTo>
                    <a:pt x="9585" y="7194"/>
                    <a:pt x="10094" y="6945"/>
                    <a:pt x="10695" y="6945"/>
                  </a:cubicBezTo>
                  <a:cubicBezTo>
                    <a:pt x="10891" y="6945"/>
                    <a:pt x="11053" y="6866"/>
                    <a:pt x="11182" y="6701"/>
                  </a:cubicBezTo>
                  <a:cubicBezTo>
                    <a:pt x="11310" y="6534"/>
                    <a:pt x="11376" y="6346"/>
                    <a:pt x="11376" y="6132"/>
                  </a:cubicBezTo>
                  <a:cubicBezTo>
                    <a:pt x="11376" y="5897"/>
                    <a:pt x="11310" y="5704"/>
                    <a:pt x="11182" y="5557"/>
                  </a:cubicBezTo>
                  <a:cubicBezTo>
                    <a:pt x="11053" y="5407"/>
                    <a:pt x="10891" y="5331"/>
                    <a:pt x="10695" y="5331"/>
                  </a:cubicBezTo>
                  <a:cubicBezTo>
                    <a:pt x="10218" y="5331"/>
                    <a:pt x="9763" y="5440"/>
                    <a:pt x="9330" y="5663"/>
                  </a:cubicBezTo>
                  <a:cubicBezTo>
                    <a:pt x="8897" y="5883"/>
                    <a:pt x="8525" y="6179"/>
                    <a:pt x="8217" y="6552"/>
                  </a:cubicBezTo>
                  <a:cubicBezTo>
                    <a:pt x="7908" y="6927"/>
                    <a:pt x="7661" y="7376"/>
                    <a:pt x="7475" y="7892"/>
                  </a:cubicBezTo>
                  <a:cubicBezTo>
                    <a:pt x="7287" y="8415"/>
                    <a:pt x="7191" y="8960"/>
                    <a:pt x="7191" y="9530"/>
                  </a:cubicBezTo>
                  <a:moveTo>
                    <a:pt x="21333" y="9644"/>
                  </a:moveTo>
                  <a:cubicBezTo>
                    <a:pt x="21511" y="10008"/>
                    <a:pt x="21600" y="10398"/>
                    <a:pt x="21597" y="10812"/>
                  </a:cubicBezTo>
                  <a:cubicBezTo>
                    <a:pt x="21592" y="11220"/>
                    <a:pt x="21504" y="11601"/>
                    <a:pt x="21333" y="11944"/>
                  </a:cubicBezTo>
                  <a:cubicBezTo>
                    <a:pt x="20082" y="14327"/>
                    <a:pt x="18550" y="16163"/>
                    <a:pt x="16735" y="17451"/>
                  </a:cubicBezTo>
                  <a:cubicBezTo>
                    <a:pt x="14919" y="18745"/>
                    <a:pt x="12964" y="19400"/>
                    <a:pt x="10872" y="19417"/>
                  </a:cubicBezTo>
                  <a:lnTo>
                    <a:pt x="11902" y="17184"/>
                  </a:lnTo>
                  <a:cubicBezTo>
                    <a:pt x="13534" y="16950"/>
                    <a:pt x="15024" y="16272"/>
                    <a:pt x="16378" y="15148"/>
                  </a:cubicBezTo>
                  <a:cubicBezTo>
                    <a:pt x="17728" y="14024"/>
                    <a:pt x="18869" y="12575"/>
                    <a:pt x="19798" y="10797"/>
                  </a:cubicBezTo>
                  <a:cubicBezTo>
                    <a:pt x="18947" y="9204"/>
                    <a:pt x="17919" y="7878"/>
                    <a:pt x="16715" y="6819"/>
                  </a:cubicBezTo>
                  <a:lnTo>
                    <a:pt x="17606" y="4897"/>
                  </a:lnTo>
                  <a:cubicBezTo>
                    <a:pt x="18325" y="5513"/>
                    <a:pt x="18998" y="6214"/>
                    <a:pt x="19622" y="7003"/>
                  </a:cubicBezTo>
                  <a:cubicBezTo>
                    <a:pt x="20246" y="7790"/>
                    <a:pt x="20816" y="8670"/>
                    <a:pt x="21333" y="9644"/>
                  </a:cubicBezTo>
                  <a:moveTo>
                    <a:pt x="16096" y="9530"/>
                  </a:moveTo>
                  <a:cubicBezTo>
                    <a:pt x="16096" y="10222"/>
                    <a:pt x="16010" y="10882"/>
                    <a:pt x="15844" y="11504"/>
                  </a:cubicBezTo>
                  <a:cubicBezTo>
                    <a:pt x="15675" y="12129"/>
                    <a:pt x="15440" y="12695"/>
                    <a:pt x="15134" y="13212"/>
                  </a:cubicBezTo>
                  <a:cubicBezTo>
                    <a:pt x="14831" y="13728"/>
                    <a:pt x="14466" y="14186"/>
                    <a:pt x="14045" y="14588"/>
                  </a:cubicBezTo>
                  <a:cubicBezTo>
                    <a:pt x="13625" y="14990"/>
                    <a:pt x="13162" y="15310"/>
                    <a:pt x="12663" y="15544"/>
                  </a:cubicBezTo>
                  <a:lnTo>
                    <a:pt x="16001" y="8377"/>
                  </a:lnTo>
                  <a:cubicBezTo>
                    <a:pt x="16032" y="8567"/>
                    <a:pt x="16057" y="8749"/>
                    <a:pt x="16072" y="8934"/>
                  </a:cubicBezTo>
                  <a:cubicBezTo>
                    <a:pt x="16089" y="9116"/>
                    <a:pt x="16096" y="9315"/>
                    <a:pt x="16096" y="953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6" name="AutoShape 24"/>
            <p:cNvSpPr/>
            <p:nvPr/>
          </p:nvSpPr>
          <p:spPr bwMode="auto">
            <a:xfrm>
              <a:off x="5015437" y="3688451"/>
              <a:ext cx="300893" cy="21986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7" name="AutoShape 25"/>
            <p:cNvSpPr/>
            <p:nvPr/>
          </p:nvSpPr>
          <p:spPr bwMode="auto">
            <a:xfrm>
              <a:off x="5576050" y="3688451"/>
              <a:ext cx="2880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8" name="AutoShape 26"/>
            <p:cNvSpPr/>
            <p:nvPr/>
          </p:nvSpPr>
          <p:spPr bwMode="auto">
            <a:xfrm>
              <a:off x="8094883"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599" y="1177"/>
                    <a:pt x="21599" y="1618"/>
                  </a:cubicBezTo>
                  <a:lnTo>
                    <a:pt x="21599" y="19981"/>
                  </a:lnTo>
                  <a:cubicBezTo>
                    <a:pt x="21599"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9" name="AutoShape 27"/>
            <p:cNvSpPr/>
            <p:nvPr/>
          </p:nvSpPr>
          <p:spPr bwMode="auto">
            <a:xfrm>
              <a:off x="8579634"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23" y="0"/>
                  </a:moveTo>
                  <a:cubicBezTo>
                    <a:pt x="20825" y="0"/>
                    <a:pt x="21081" y="103"/>
                    <a:pt x="21289" y="308"/>
                  </a:cubicBezTo>
                  <a:cubicBezTo>
                    <a:pt x="21493" y="518"/>
                    <a:pt x="21599" y="774"/>
                    <a:pt x="21599" y="1076"/>
                  </a:cubicBezTo>
                  <a:cubicBezTo>
                    <a:pt x="21599" y="1379"/>
                    <a:pt x="21493" y="1629"/>
                    <a:pt x="21280" y="1834"/>
                  </a:cubicBezTo>
                  <a:lnTo>
                    <a:pt x="13494" y="9622"/>
                  </a:lnTo>
                  <a:lnTo>
                    <a:pt x="13494" y="20523"/>
                  </a:lnTo>
                  <a:cubicBezTo>
                    <a:pt x="13494" y="20825"/>
                    <a:pt x="13388" y="21081"/>
                    <a:pt x="13184" y="21289"/>
                  </a:cubicBezTo>
                  <a:cubicBezTo>
                    <a:pt x="12976" y="21496"/>
                    <a:pt x="12723" y="21599"/>
                    <a:pt x="12418" y="21599"/>
                  </a:cubicBezTo>
                  <a:cubicBezTo>
                    <a:pt x="12115" y="21599"/>
                    <a:pt x="11862" y="21493"/>
                    <a:pt x="11660" y="21283"/>
                  </a:cubicBezTo>
                  <a:lnTo>
                    <a:pt x="8407" y="18044"/>
                  </a:lnTo>
                  <a:cubicBezTo>
                    <a:pt x="8197" y="17831"/>
                    <a:pt x="8096" y="17574"/>
                    <a:pt x="8105" y="17272"/>
                  </a:cubicBezTo>
                  <a:lnTo>
                    <a:pt x="8105" y="9622"/>
                  </a:lnTo>
                  <a:lnTo>
                    <a:pt x="316" y="1834"/>
                  </a:lnTo>
                  <a:cubicBezTo>
                    <a:pt x="106" y="1620"/>
                    <a:pt x="0" y="1370"/>
                    <a:pt x="0" y="1076"/>
                  </a:cubicBezTo>
                  <a:cubicBezTo>
                    <a:pt x="0" y="774"/>
                    <a:pt x="103" y="518"/>
                    <a:pt x="308" y="308"/>
                  </a:cubicBezTo>
                  <a:cubicBezTo>
                    <a:pt x="515" y="103"/>
                    <a:pt x="771" y="0"/>
                    <a:pt x="1073" y="0"/>
                  </a:cubicBezTo>
                  <a:lnTo>
                    <a:pt x="2052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0" name="AutoShape 28"/>
            <p:cNvSpPr/>
            <p:nvPr/>
          </p:nvSpPr>
          <p:spPr bwMode="auto">
            <a:xfrm>
              <a:off x="1265208" y="4035228"/>
              <a:ext cx="205801" cy="199878"/>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1" name="AutoShape 29"/>
            <p:cNvSpPr/>
            <p:nvPr/>
          </p:nvSpPr>
          <p:spPr bwMode="auto">
            <a:xfrm>
              <a:off x="1791318"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2" name="AutoShape 30"/>
            <p:cNvSpPr/>
            <p:nvPr/>
          </p:nvSpPr>
          <p:spPr bwMode="auto">
            <a:xfrm>
              <a:off x="2346404" y="4035228"/>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19"/>
                  </a:moveTo>
                  <a:cubicBezTo>
                    <a:pt x="20630" y="3219"/>
                    <a:pt x="20943" y="3384"/>
                    <a:pt x="21205" y="3713"/>
                  </a:cubicBezTo>
                  <a:cubicBezTo>
                    <a:pt x="21467" y="4039"/>
                    <a:pt x="21599" y="4424"/>
                    <a:pt x="21599" y="4867"/>
                  </a:cubicBezTo>
                  <a:lnTo>
                    <a:pt x="21599" y="19981"/>
                  </a:lnTo>
                  <a:cubicBezTo>
                    <a:pt x="21599" y="20422"/>
                    <a:pt x="21467" y="20800"/>
                    <a:pt x="21205" y="21124"/>
                  </a:cubicBezTo>
                  <a:cubicBezTo>
                    <a:pt x="20943" y="21441"/>
                    <a:pt x="20630" y="21599"/>
                    <a:pt x="20263" y="21599"/>
                  </a:cubicBezTo>
                  <a:lnTo>
                    <a:pt x="1346" y="21599"/>
                  </a:lnTo>
                  <a:cubicBezTo>
                    <a:pt x="981" y="21599"/>
                    <a:pt x="663" y="21441"/>
                    <a:pt x="399" y="21124"/>
                  </a:cubicBezTo>
                  <a:cubicBezTo>
                    <a:pt x="132" y="20801"/>
                    <a:pt x="0" y="20422"/>
                    <a:pt x="0" y="19981"/>
                  </a:cubicBezTo>
                  <a:lnTo>
                    <a:pt x="0" y="1615"/>
                  </a:lnTo>
                  <a:cubicBezTo>
                    <a:pt x="0" y="1177"/>
                    <a:pt x="132" y="796"/>
                    <a:pt x="399" y="475"/>
                  </a:cubicBezTo>
                  <a:cubicBezTo>
                    <a:pt x="663" y="158"/>
                    <a:pt x="981" y="0"/>
                    <a:pt x="1346" y="0"/>
                  </a:cubicBezTo>
                  <a:lnTo>
                    <a:pt x="9457" y="0"/>
                  </a:lnTo>
                  <a:cubicBezTo>
                    <a:pt x="9824" y="0"/>
                    <a:pt x="10140" y="158"/>
                    <a:pt x="10407" y="475"/>
                  </a:cubicBezTo>
                  <a:cubicBezTo>
                    <a:pt x="10673" y="796"/>
                    <a:pt x="10806" y="1177"/>
                    <a:pt x="10806" y="1615"/>
                  </a:cubicBezTo>
                  <a:cubicBezTo>
                    <a:pt x="10806" y="2056"/>
                    <a:pt x="10935" y="2435"/>
                    <a:pt x="11197" y="2749"/>
                  </a:cubicBezTo>
                  <a:cubicBezTo>
                    <a:pt x="11459" y="3060"/>
                    <a:pt x="11773" y="3219"/>
                    <a:pt x="12142" y="3219"/>
                  </a:cubicBezTo>
                  <a:lnTo>
                    <a:pt x="20263" y="321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3" name="AutoShape 31"/>
            <p:cNvSpPr/>
            <p:nvPr/>
          </p:nvSpPr>
          <p:spPr bwMode="auto">
            <a:xfrm>
              <a:off x="2892105" y="4035228"/>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76" y="7975"/>
                  </a:moveTo>
                  <a:cubicBezTo>
                    <a:pt x="3988" y="7975"/>
                    <a:pt x="3706" y="8031"/>
                    <a:pt x="3434" y="8148"/>
                  </a:cubicBezTo>
                  <a:cubicBezTo>
                    <a:pt x="3160" y="8266"/>
                    <a:pt x="2903" y="8427"/>
                    <a:pt x="2666" y="8627"/>
                  </a:cubicBezTo>
                  <a:cubicBezTo>
                    <a:pt x="2428" y="8830"/>
                    <a:pt x="2220" y="9071"/>
                    <a:pt x="2044" y="9344"/>
                  </a:cubicBezTo>
                  <a:cubicBezTo>
                    <a:pt x="1867" y="9620"/>
                    <a:pt x="1730" y="9926"/>
                    <a:pt x="1628" y="10252"/>
                  </a:cubicBezTo>
                  <a:lnTo>
                    <a:pt x="0" y="16271"/>
                  </a:lnTo>
                  <a:lnTo>
                    <a:pt x="0" y="1618"/>
                  </a:lnTo>
                  <a:cubicBezTo>
                    <a:pt x="0" y="1177"/>
                    <a:pt x="132" y="796"/>
                    <a:pt x="399" y="478"/>
                  </a:cubicBezTo>
                  <a:cubicBezTo>
                    <a:pt x="663" y="161"/>
                    <a:pt x="981" y="0"/>
                    <a:pt x="1348" y="0"/>
                  </a:cubicBezTo>
                  <a:lnTo>
                    <a:pt x="9459" y="0"/>
                  </a:lnTo>
                  <a:cubicBezTo>
                    <a:pt x="9824" y="0"/>
                    <a:pt x="10140" y="161"/>
                    <a:pt x="10407" y="478"/>
                  </a:cubicBezTo>
                  <a:cubicBezTo>
                    <a:pt x="10673" y="796"/>
                    <a:pt x="10806" y="1177"/>
                    <a:pt x="10806" y="1618"/>
                  </a:cubicBezTo>
                  <a:cubicBezTo>
                    <a:pt x="10806" y="2059"/>
                    <a:pt x="10938" y="2438"/>
                    <a:pt x="11197" y="2749"/>
                  </a:cubicBezTo>
                  <a:cubicBezTo>
                    <a:pt x="11459" y="3063"/>
                    <a:pt x="11773" y="3222"/>
                    <a:pt x="12142" y="3222"/>
                  </a:cubicBezTo>
                  <a:lnTo>
                    <a:pt x="17332" y="3222"/>
                  </a:lnTo>
                  <a:cubicBezTo>
                    <a:pt x="17700" y="3222"/>
                    <a:pt x="18015" y="3384"/>
                    <a:pt x="18277" y="3713"/>
                  </a:cubicBezTo>
                  <a:cubicBezTo>
                    <a:pt x="18539" y="4042"/>
                    <a:pt x="18669" y="4426"/>
                    <a:pt x="18669" y="4867"/>
                  </a:cubicBezTo>
                  <a:lnTo>
                    <a:pt x="18669" y="7975"/>
                  </a:lnTo>
                  <a:lnTo>
                    <a:pt x="4276" y="7975"/>
                  </a:lnTo>
                  <a:close/>
                  <a:moveTo>
                    <a:pt x="21599" y="10140"/>
                  </a:moveTo>
                  <a:lnTo>
                    <a:pt x="18552" y="20800"/>
                  </a:lnTo>
                  <a:cubicBezTo>
                    <a:pt x="18505" y="21015"/>
                    <a:pt x="18385" y="21203"/>
                    <a:pt x="18194" y="21362"/>
                  </a:cubicBezTo>
                  <a:cubicBezTo>
                    <a:pt x="18003" y="21520"/>
                    <a:pt x="17817" y="21599"/>
                    <a:pt x="17638" y="21599"/>
                  </a:cubicBezTo>
                  <a:lnTo>
                    <a:pt x="504" y="21599"/>
                  </a:lnTo>
                  <a:lnTo>
                    <a:pt x="3388" y="10913"/>
                  </a:lnTo>
                  <a:cubicBezTo>
                    <a:pt x="3434" y="10698"/>
                    <a:pt x="3552" y="10516"/>
                    <a:pt x="3745" y="10363"/>
                  </a:cubicBezTo>
                  <a:cubicBezTo>
                    <a:pt x="3936" y="10213"/>
                    <a:pt x="4120" y="10140"/>
                    <a:pt x="4301" y="10140"/>
                  </a:cubicBezTo>
                  <a:lnTo>
                    <a:pt x="21599" y="1014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4" name="AutoShape 32"/>
            <p:cNvSpPr/>
            <p:nvPr/>
          </p:nvSpPr>
          <p:spPr bwMode="auto">
            <a:xfrm>
              <a:off x="9081281"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1" y="7569"/>
                  </a:moveTo>
                  <a:cubicBezTo>
                    <a:pt x="21273" y="7569"/>
                    <a:pt x="21379" y="7618"/>
                    <a:pt x="21468" y="7727"/>
                  </a:cubicBezTo>
                  <a:cubicBezTo>
                    <a:pt x="21554" y="7834"/>
                    <a:pt x="21599" y="7958"/>
                    <a:pt x="21599" y="8105"/>
                  </a:cubicBezTo>
                  <a:lnTo>
                    <a:pt x="21599" y="13494"/>
                  </a:lnTo>
                  <a:cubicBezTo>
                    <a:pt x="21599" y="13641"/>
                    <a:pt x="21556" y="13768"/>
                    <a:pt x="21472" y="13872"/>
                  </a:cubicBezTo>
                  <a:cubicBezTo>
                    <a:pt x="21388" y="13978"/>
                    <a:pt x="21280" y="14033"/>
                    <a:pt x="21151" y="14033"/>
                  </a:cubicBezTo>
                  <a:lnTo>
                    <a:pt x="19807" y="14033"/>
                  </a:lnTo>
                  <a:lnTo>
                    <a:pt x="19807" y="19984"/>
                  </a:lnTo>
                  <a:cubicBezTo>
                    <a:pt x="19807" y="20419"/>
                    <a:pt x="19675" y="20796"/>
                    <a:pt x="19411" y="21116"/>
                  </a:cubicBezTo>
                  <a:cubicBezTo>
                    <a:pt x="19144" y="21438"/>
                    <a:pt x="18825" y="21599"/>
                    <a:pt x="18451" y="21599"/>
                  </a:cubicBezTo>
                  <a:lnTo>
                    <a:pt x="3146" y="21599"/>
                  </a:lnTo>
                  <a:cubicBezTo>
                    <a:pt x="2772" y="21599"/>
                    <a:pt x="2455" y="21438"/>
                    <a:pt x="2198" y="21116"/>
                  </a:cubicBezTo>
                  <a:cubicBezTo>
                    <a:pt x="1941" y="20796"/>
                    <a:pt x="1814" y="20419"/>
                    <a:pt x="1814" y="19984"/>
                  </a:cubicBezTo>
                  <a:lnTo>
                    <a:pt x="1814" y="14033"/>
                  </a:lnTo>
                  <a:lnTo>
                    <a:pt x="446" y="14033"/>
                  </a:lnTo>
                  <a:cubicBezTo>
                    <a:pt x="324" y="14033"/>
                    <a:pt x="218" y="13981"/>
                    <a:pt x="132" y="13880"/>
                  </a:cubicBezTo>
                  <a:cubicBezTo>
                    <a:pt x="43" y="13780"/>
                    <a:pt x="0" y="13650"/>
                    <a:pt x="0" y="13494"/>
                  </a:cubicBezTo>
                  <a:lnTo>
                    <a:pt x="0" y="8105"/>
                  </a:lnTo>
                  <a:cubicBezTo>
                    <a:pt x="0" y="7958"/>
                    <a:pt x="43" y="7834"/>
                    <a:pt x="132" y="7727"/>
                  </a:cubicBezTo>
                  <a:cubicBezTo>
                    <a:pt x="218" y="7618"/>
                    <a:pt x="324" y="7569"/>
                    <a:pt x="446" y="7569"/>
                  </a:cubicBezTo>
                  <a:lnTo>
                    <a:pt x="6638" y="7569"/>
                  </a:lnTo>
                  <a:cubicBezTo>
                    <a:pt x="6203" y="7569"/>
                    <a:pt x="5791" y="7468"/>
                    <a:pt x="5404" y="7270"/>
                  </a:cubicBezTo>
                  <a:cubicBezTo>
                    <a:pt x="5018" y="7074"/>
                    <a:pt x="4682" y="6803"/>
                    <a:pt x="4399" y="6466"/>
                  </a:cubicBezTo>
                  <a:cubicBezTo>
                    <a:pt x="4116" y="6126"/>
                    <a:pt x="3892" y="5723"/>
                    <a:pt x="3727" y="5266"/>
                  </a:cubicBezTo>
                  <a:cubicBezTo>
                    <a:pt x="3561" y="4808"/>
                    <a:pt x="3480" y="4316"/>
                    <a:pt x="3480" y="3789"/>
                  </a:cubicBezTo>
                  <a:cubicBezTo>
                    <a:pt x="3480" y="3267"/>
                    <a:pt x="3561" y="2775"/>
                    <a:pt x="3727" y="2312"/>
                  </a:cubicBezTo>
                  <a:cubicBezTo>
                    <a:pt x="3892" y="1845"/>
                    <a:pt x="4116" y="1445"/>
                    <a:pt x="4399" y="1102"/>
                  </a:cubicBezTo>
                  <a:cubicBezTo>
                    <a:pt x="4682" y="765"/>
                    <a:pt x="5016" y="495"/>
                    <a:pt x="5399" y="296"/>
                  </a:cubicBezTo>
                  <a:cubicBezTo>
                    <a:pt x="5781" y="100"/>
                    <a:pt x="6194" y="0"/>
                    <a:pt x="6638" y="0"/>
                  </a:cubicBezTo>
                  <a:cubicBezTo>
                    <a:pt x="7106" y="0"/>
                    <a:pt x="7550" y="112"/>
                    <a:pt x="7967" y="336"/>
                  </a:cubicBezTo>
                  <a:cubicBezTo>
                    <a:pt x="8385" y="561"/>
                    <a:pt x="8723" y="883"/>
                    <a:pt x="8985" y="1295"/>
                  </a:cubicBezTo>
                  <a:lnTo>
                    <a:pt x="10799" y="4094"/>
                  </a:lnTo>
                  <a:lnTo>
                    <a:pt x="12614" y="1295"/>
                  </a:lnTo>
                  <a:cubicBezTo>
                    <a:pt x="12883" y="883"/>
                    <a:pt x="13224" y="561"/>
                    <a:pt x="13636" y="336"/>
                  </a:cubicBezTo>
                  <a:cubicBezTo>
                    <a:pt x="14049" y="112"/>
                    <a:pt x="14493" y="0"/>
                    <a:pt x="14971" y="0"/>
                  </a:cubicBezTo>
                  <a:cubicBezTo>
                    <a:pt x="15405" y="0"/>
                    <a:pt x="15815" y="100"/>
                    <a:pt x="16199" y="296"/>
                  </a:cubicBezTo>
                  <a:cubicBezTo>
                    <a:pt x="16581" y="495"/>
                    <a:pt x="16915" y="765"/>
                    <a:pt x="17198" y="1102"/>
                  </a:cubicBezTo>
                  <a:cubicBezTo>
                    <a:pt x="17481" y="1445"/>
                    <a:pt x="17704" y="1845"/>
                    <a:pt x="17870" y="2303"/>
                  </a:cubicBezTo>
                  <a:cubicBezTo>
                    <a:pt x="18036" y="2761"/>
                    <a:pt x="18117" y="3259"/>
                    <a:pt x="18117" y="3789"/>
                  </a:cubicBezTo>
                  <a:cubicBezTo>
                    <a:pt x="18117" y="4315"/>
                    <a:pt x="18036" y="4808"/>
                    <a:pt x="17870" y="5266"/>
                  </a:cubicBezTo>
                  <a:cubicBezTo>
                    <a:pt x="17704" y="5723"/>
                    <a:pt x="17481" y="6126"/>
                    <a:pt x="17198" y="6466"/>
                  </a:cubicBezTo>
                  <a:cubicBezTo>
                    <a:pt x="16915" y="6803"/>
                    <a:pt x="16581" y="7074"/>
                    <a:pt x="16199" y="7269"/>
                  </a:cubicBezTo>
                  <a:cubicBezTo>
                    <a:pt x="15815" y="7468"/>
                    <a:pt x="15405" y="7569"/>
                    <a:pt x="14971" y="7569"/>
                  </a:cubicBezTo>
                  <a:lnTo>
                    <a:pt x="21151" y="7569"/>
                  </a:lnTo>
                  <a:close/>
                  <a:moveTo>
                    <a:pt x="5294" y="3789"/>
                  </a:moveTo>
                  <a:cubicBezTo>
                    <a:pt x="5294" y="4243"/>
                    <a:pt x="5424" y="4621"/>
                    <a:pt x="5680" y="4929"/>
                  </a:cubicBezTo>
                  <a:cubicBezTo>
                    <a:pt x="5937" y="5234"/>
                    <a:pt x="6256" y="5389"/>
                    <a:pt x="6638" y="5389"/>
                  </a:cubicBezTo>
                  <a:lnTo>
                    <a:pt x="9362" y="5389"/>
                  </a:lnTo>
                  <a:lnTo>
                    <a:pt x="7629" y="2689"/>
                  </a:lnTo>
                  <a:cubicBezTo>
                    <a:pt x="7550" y="2597"/>
                    <a:pt x="7430" y="2484"/>
                    <a:pt x="7260" y="2349"/>
                  </a:cubicBezTo>
                  <a:cubicBezTo>
                    <a:pt x="7092" y="2217"/>
                    <a:pt x="6885" y="2150"/>
                    <a:pt x="6638" y="2150"/>
                  </a:cubicBezTo>
                  <a:cubicBezTo>
                    <a:pt x="6264" y="2150"/>
                    <a:pt x="5947" y="2312"/>
                    <a:pt x="5685" y="2634"/>
                  </a:cubicBezTo>
                  <a:cubicBezTo>
                    <a:pt x="5426" y="2954"/>
                    <a:pt x="5294" y="3342"/>
                    <a:pt x="5294" y="3789"/>
                  </a:cubicBezTo>
                  <a:moveTo>
                    <a:pt x="13063" y="7569"/>
                  </a:moveTo>
                  <a:lnTo>
                    <a:pt x="8534" y="7569"/>
                  </a:lnTo>
                  <a:lnTo>
                    <a:pt x="8534" y="18553"/>
                  </a:lnTo>
                  <a:cubicBezTo>
                    <a:pt x="8534" y="18856"/>
                    <a:pt x="8628" y="19118"/>
                    <a:pt x="8810" y="19334"/>
                  </a:cubicBezTo>
                  <a:cubicBezTo>
                    <a:pt x="8995" y="19547"/>
                    <a:pt x="9208" y="19656"/>
                    <a:pt x="9456" y="19656"/>
                  </a:cubicBezTo>
                  <a:lnTo>
                    <a:pt x="12144" y="19656"/>
                  </a:lnTo>
                  <a:cubicBezTo>
                    <a:pt x="12396" y="19656"/>
                    <a:pt x="12612" y="19547"/>
                    <a:pt x="12792" y="19334"/>
                  </a:cubicBezTo>
                  <a:cubicBezTo>
                    <a:pt x="12972" y="19118"/>
                    <a:pt x="13063" y="18856"/>
                    <a:pt x="13063" y="18553"/>
                  </a:cubicBezTo>
                  <a:lnTo>
                    <a:pt x="13063" y="7569"/>
                  </a:lnTo>
                  <a:close/>
                  <a:moveTo>
                    <a:pt x="12235" y="5389"/>
                  </a:moveTo>
                  <a:lnTo>
                    <a:pt x="14971" y="5389"/>
                  </a:lnTo>
                  <a:cubicBezTo>
                    <a:pt x="15345" y="5389"/>
                    <a:pt x="15660" y="5234"/>
                    <a:pt x="15916" y="4929"/>
                  </a:cubicBezTo>
                  <a:cubicBezTo>
                    <a:pt x="16173" y="4621"/>
                    <a:pt x="16303" y="4243"/>
                    <a:pt x="16303" y="3789"/>
                  </a:cubicBezTo>
                  <a:cubicBezTo>
                    <a:pt x="16303" y="3339"/>
                    <a:pt x="16173" y="2954"/>
                    <a:pt x="15916" y="2634"/>
                  </a:cubicBezTo>
                  <a:cubicBezTo>
                    <a:pt x="15660" y="2312"/>
                    <a:pt x="15345" y="2150"/>
                    <a:pt x="14971" y="2150"/>
                  </a:cubicBezTo>
                  <a:cubicBezTo>
                    <a:pt x="14716" y="2150"/>
                    <a:pt x="14507" y="2217"/>
                    <a:pt x="14342" y="2349"/>
                  </a:cubicBezTo>
                  <a:cubicBezTo>
                    <a:pt x="14179" y="2484"/>
                    <a:pt x="14059" y="2597"/>
                    <a:pt x="13982" y="2689"/>
                  </a:cubicBezTo>
                  <a:lnTo>
                    <a:pt x="12235" y="538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5" name="AutoShape 33"/>
            <p:cNvSpPr/>
            <p:nvPr/>
          </p:nvSpPr>
          <p:spPr bwMode="auto">
            <a:xfrm>
              <a:off x="9625501" y="4042452"/>
              <a:ext cx="204978" cy="200681"/>
            </a:xfrm>
            <a:custGeom>
              <a:avLst/>
              <a:gdLst>
                <a:gd name="T0" fmla="+- 0 10800 88"/>
                <a:gd name="T1" fmla="*/ T0 w 21424"/>
                <a:gd name="T2" fmla="*/ 10800 h 21600"/>
                <a:gd name="T3" fmla="+- 0 10800 88"/>
                <a:gd name="T4" fmla="*/ T3 w 21424"/>
                <a:gd name="T5" fmla="*/ 10800 h 21600"/>
                <a:gd name="T6" fmla="+- 0 10800 88"/>
                <a:gd name="T7" fmla="*/ T6 w 21424"/>
                <a:gd name="T8" fmla="*/ 10800 h 21600"/>
                <a:gd name="T9" fmla="+- 0 10800 88"/>
                <a:gd name="T10" fmla="*/ T9 w 21424"/>
                <a:gd name="T11" fmla="*/ 10800 h 21600"/>
              </a:gdLst>
              <a:ahLst/>
              <a:cxnLst>
                <a:cxn ang="0">
                  <a:pos x="T1" y="T2"/>
                </a:cxn>
                <a:cxn ang="0">
                  <a:pos x="T4" y="T5"/>
                </a:cxn>
                <a:cxn ang="0">
                  <a:pos x="T7" y="T8"/>
                </a:cxn>
                <a:cxn ang="0">
                  <a:pos x="T10" y="T11"/>
                </a:cxn>
              </a:cxnLst>
              <a:rect l="0" t="0" r="r" b="b"/>
              <a:pathLst>
                <a:path w="21424" h="21600">
                  <a:moveTo>
                    <a:pt x="12593" y="10421"/>
                  </a:moveTo>
                  <a:lnTo>
                    <a:pt x="12593" y="19432"/>
                  </a:lnTo>
                  <a:lnTo>
                    <a:pt x="16047" y="19432"/>
                  </a:lnTo>
                  <a:cubicBezTo>
                    <a:pt x="16352" y="19432"/>
                    <a:pt x="16611" y="19538"/>
                    <a:pt x="16821" y="19749"/>
                  </a:cubicBezTo>
                  <a:cubicBezTo>
                    <a:pt x="17027" y="19961"/>
                    <a:pt x="17135" y="20210"/>
                    <a:pt x="17135" y="20504"/>
                  </a:cubicBezTo>
                  <a:cubicBezTo>
                    <a:pt x="17135" y="20809"/>
                    <a:pt x="17027" y="21071"/>
                    <a:pt x="16821" y="21282"/>
                  </a:cubicBezTo>
                  <a:cubicBezTo>
                    <a:pt x="16611" y="21494"/>
                    <a:pt x="16352" y="21599"/>
                    <a:pt x="16047" y="21599"/>
                  </a:cubicBezTo>
                  <a:lnTo>
                    <a:pt x="5350" y="21599"/>
                  </a:lnTo>
                  <a:cubicBezTo>
                    <a:pt x="5062" y="21599"/>
                    <a:pt x="4812" y="21494"/>
                    <a:pt x="4602" y="21282"/>
                  </a:cubicBezTo>
                  <a:cubicBezTo>
                    <a:pt x="4396" y="21071"/>
                    <a:pt x="4288" y="20809"/>
                    <a:pt x="4288" y="20504"/>
                  </a:cubicBezTo>
                  <a:cubicBezTo>
                    <a:pt x="4288" y="20210"/>
                    <a:pt x="4396" y="19961"/>
                    <a:pt x="4602" y="19749"/>
                  </a:cubicBezTo>
                  <a:cubicBezTo>
                    <a:pt x="4812" y="19538"/>
                    <a:pt x="5062" y="19432"/>
                    <a:pt x="5350" y="19432"/>
                  </a:cubicBezTo>
                  <a:lnTo>
                    <a:pt x="8833" y="19432"/>
                  </a:lnTo>
                  <a:lnTo>
                    <a:pt x="8833" y="10421"/>
                  </a:lnTo>
                  <a:lnTo>
                    <a:pt x="333" y="1841"/>
                  </a:lnTo>
                  <a:cubicBezTo>
                    <a:pt x="-10" y="1497"/>
                    <a:pt x="-88" y="1101"/>
                    <a:pt x="98" y="660"/>
                  </a:cubicBezTo>
                  <a:cubicBezTo>
                    <a:pt x="284" y="220"/>
                    <a:pt x="607" y="0"/>
                    <a:pt x="1073" y="0"/>
                  </a:cubicBezTo>
                  <a:lnTo>
                    <a:pt x="20324" y="0"/>
                  </a:lnTo>
                  <a:cubicBezTo>
                    <a:pt x="20799" y="0"/>
                    <a:pt x="21133" y="220"/>
                    <a:pt x="21325" y="660"/>
                  </a:cubicBezTo>
                  <a:cubicBezTo>
                    <a:pt x="21512" y="1101"/>
                    <a:pt x="21433" y="1497"/>
                    <a:pt x="21090" y="1841"/>
                  </a:cubicBezTo>
                  <a:lnTo>
                    <a:pt x="12593" y="1042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34"/>
            <p:cNvSpPr/>
            <p:nvPr/>
          </p:nvSpPr>
          <p:spPr bwMode="auto">
            <a:xfrm>
              <a:off x="10180588" y="4042452"/>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35"/>
            <p:cNvSpPr/>
            <p:nvPr/>
          </p:nvSpPr>
          <p:spPr bwMode="auto">
            <a:xfrm>
              <a:off x="10131210" y="4407691"/>
              <a:ext cx="30010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951" y="0"/>
                    <a:pt x="21159" y="105"/>
                    <a:pt x="21335" y="317"/>
                  </a:cubicBezTo>
                  <a:cubicBezTo>
                    <a:pt x="21511" y="528"/>
                    <a:pt x="21599" y="778"/>
                    <a:pt x="21599" y="1069"/>
                  </a:cubicBezTo>
                  <a:lnTo>
                    <a:pt x="21599" y="20501"/>
                  </a:lnTo>
                  <a:cubicBezTo>
                    <a:pt x="21599" y="20812"/>
                    <a:pt x="21511" y="21074"/>
                    <a:pt x="21335" y="21282"/>
                  </a:cubicBezTo>
                  <a:cubicBezTo>
                    <a:pt x="21159" y="21494"/>
                    <a:pt x="20951" y="21599"/>
                    <a:pt x="20708" y="21599"/>
                  </a:cubicBezTo>
                  <a:lnTo>
                    <a:pt x="913" y="21599"/>
                  </a:lnTo>
                  <a:cubicBezTo>
                    <a:pt x="656" y="21599"/>
                    <a:pt x="440" y="21494"/>
                    <a:pt x="261" y="21282"/>
                  </a:cubicBezTo>
                  <a:cubicBezTo>
                    <a:pt x="85" y="21074"/>
                    <a:pt x="0" y="20812"/>
                    <a:pt x="0" y="20501"/>
                  </a:cubicBezTo>
                  <a:lnTo>
                    <a:pt x="0" y="1069"/>
                  </a:lnTo>
                  <a:cubicBezTo>
                    <a:pt x="0" y="778"/>
                    <a:pt x="85" y="528"/>
                    <a:pt x="261" y="317"/>
                  </a:cubicBezTo>
                  <a:cubicBezTo>
                    <a:pt x="438" y="105"/>
                    <a:pt x="653" y="0"/>
                    <a:pt x="913" y="0"/>
                  </a:cubicBezTo>
                  <a:lnTo>
                    <a:pt x="20708" y="0"/>
                  </a:lnTo>
                  <a:close/>
                  <a:moveTo>
                    <a:pt x="19805" y="6483"/>
                  </a:moveTo>
                  <a:cubicBezTo>
                    <a:pt x="19313" y="6483"/>
                    <a:pt x="18845" y="6368"/>
                    <a:pt x="18400" y="6139"/>
                  </a:cubicBezTo>
                  <a:cubicBezTo>
                    <a:pt x="17954" y="5910"/>
                    <a:pt x="17572" y="5601"/>
                    <a:pt x="17257" y="5217"/>
                  </a:cubicBezTo>
                  <a:cubicBezTo>
                    <a:pt x="16941" y="4832"/>
                    <a:pt x="16686" y="4376"/>
                    <a:pt x="16490" y="3845"/>
                  </a:cubicBezTo>
                  <a:cubicBezTo>
                    <a:pt x="16297" y="3316"/>
                    <a:pt x="16196" y="2755"/>
                    <a:pt x="16196" y="2164"/>
                  </a:cubicBezTo>
                  <a:lnTo>
                    <a:pt x="5405" y="2164"/>
                  </a:lnTo>
                  <a:cubicBezTo>
                    <a:pt x="5405" y="2755"/>
                    <a:pt x="5310" y="3316"/>
                    <a:pt x="5116" y="3845"/>
                  </a:cubicBezTo>
                  <a:cubicBezTo>
                    <a:pt x="4925" y="4376"/>
                    <a:pt x="4668" y="4832"/>
                    <a:pt x="4350" y="5217"/>
                  </a:cubicBezTo>
                  <a:cubicBezTo>
                    <a:pt x="4029" y="5601"/>
                    <a:pt x="3650" y="5910"/>
                    <a:pt x="3207" y="6139"/>
                  </a:cubicBezTo>
                  <a:cubicBezTo>
                    <a:pt x="2766" y="6368"/>
                    <a:pt x="2298" y="6483"/>
                    <a:pt x="1811" y="6483"/>
                  </a:cubicBezTo>
                  <a:lnTo>
                    <a:pt x="1811" y="15116"/>
                  </a:lnTo>
                  <a:cubicBezTo>
                    <a:pt x="2298" y="15116"/>
                    <a:pt x="2768" y="15231"/>
                    <a:pt x="3207" y="15463"/>
                  </a:cubicBezTo>
                  <a:cubicBezTo>
                    <a:pt x="3650" y="15692"/>
                    <a:pt x="4029" y="15998"/>
                    <a:pt x="4350" y="16382"/>
                  </a:cubicBezTo>
                  <a:cubicBezTo>
                    <a:pt x="4671" y="16767"/>
                    <a:pt x="4925" y="17223"/>
                    <a:pt x="5116" y="17754"/>
                  </a:cubicBezTo>
                  <a:cubicBezTo>
                    <a:pt x="5310" y="18283"/>
                    <a:pt x="5405" y="18844"/>
                    <a:pt x="5405" y="19434"/>
                  </a:cubicBezTo>
                  <a:lnTo>
                    <a:pt x="16196" y="19434"/>
                  </a:lnTo>
                  <a:cubicBezTo>
                    <a:pt x="16196" y="18844"/>
                    <a:pt x="16297" y="18283"/>
                    <a:pt x="16490" y="17754"/>
                  </a:cubicBezTo>
                  <a:cubicBezTo>
                    <a:pt x="16686" y="17223"/>
                    <a:pt x="16943" y="16767"/>
                    <a:pt x="17257" y="16382"/>
                  </a:cubicBezTo>
                  <a:cubicBezTo>
                    <a:pt x="17570" y="15998"/>
                    <a:pt x="17952" y="15692"/>
                    <a:pt x="18395" y="15463"/>
                  </a:cubicBezTo>
                  <a:cubicBezTo>
                    <a:pt x="18836" y="15231"/>
                    <a:pt x="19306" y="15116"/>
                    <a:pt x="19805" y="15116"/>
                  </a:cubicBezTo>
                  <a:lnTo>
                    <a:pt x="19805" y="6483"/>
                  </a:lnTo>
                  <a:close/>
                  <a:moveTo>
                    <a:pt x="10803" y="3768"/>
                  </a:moveTo>
                  <a:cubicBezTo>
                    <a:pt x="11430" y="3768"/>
                    <a:pt x="12013" y="3951"/>
                    <a:pt x="12556" y="4318"/>
                  </a:cubicBezTo>
                  <a:cubicBezTo>
                    <a:pt x="13100" y="4682"/>
                    <a:pt x="13574" y="5181"/>
                    <a:pt x="13981" y="5813"/>
                  </a:cubicBezTo>
                  <a:cubicBezTo>
                    <a:pt x="14387" y="6447"/>
                    <a:pt x="14710" y="7194"/>
                    <a:pt x="14953" y="8051"/>
                  </a:cubicBezTo>
                  <a:cubicBezTo>
                    <a:pt x="15195" y="8909"/>
                    <a:pt x="15315" y="9826"/>
                    <a:pt x="15315" y="10801"/>
                  </a:cubicBezTo>
                  <a:cubicBezTo>
                    <a:pt x="15315" y="11776"/>
                    <a:pt x="15193" y="12690"/>
                    <a:pt x="14953" y="13548"/>
                  </a:cubicBezTo>
                  <a:cubicBezTo>
                    <a:pt x="14708" y="14405"/>
                    <a:pt x="14387" y="15152"/>
                    <a:pt x="13981" y="15786"/>
                  </a:cubicBezTo>
                  <a:cubicBezTo>
                    <a:pt x="13574" y="16418"/>
                    <a:pt x="13100" y="16917"/>
                    <a:pt x="12551" y="17284"/>
                  </a:cubicBezTo>
                  <a:cubicBezTo>
                    <a:pt x="12005" y="17648"/>
                    <a:pt x="11423" y="17831"/>
                    <a:pt x="10803" y="17831"/>
                  </a:cubicBezTo>
                  <a:cubicBezTo>
                    <a:pt x="10179" y="17831"/>
                    <a:pt x="9594" y="17648"/>
                    <a:pt x="9045" y="17284"/>
                  </a:cubicBezTo>
                  <a:cubicBezTo>
                    <a:pt x="8497" y="16917"/>
                    <a:pt x="8022" y="16418"/>
                    <a:pt x="7616" y="15786"/>
                  </a:cubicBezTo>
                  <a:cubicBezTo>
                    <a:pt x="7209" y="15152"/>
                    <a:pt x="6891" y="14405"/>
                    <a:pt x="6661" y="13548"/>
                  </a:cubicBezTo>
                  <a:cubicBezTo>
                    <a:pt x="6428" y="12690"/>
                    <a:pt x="6313" y="11776"/>
                    <a:pt x="6313" y="10801"/>
                  </a:cubicBezTo>
                  <a:cubicBezTo>
                    <a:pt x="6313" y="9826"/>
                    <a:pt x="6428" y="8909"/>
                    <a:pt x="6661" y="8051"/>
                  </a:cubicBezTo>
                  <a:cubicBezTo>
                    <a:pt x="6891" y="7194"/>
                    <a:pt x="7209" y="6447"/>
                    <a:pt x="7616" y="5813"/>
                  </a:cubicBezTo>
                  <a:cubicBezTo>
                    <a:pt x="8022" y="5181"/>
                    <a:pt x="8497" y="4682"/>
                    <a:pt x="9045" y="4318"/>
                  </a:cubicBezTo>
                  <a:cubicBezTo>
                    <a:pt x="9594" y="3951"/>
                    <a:pt x="10179" y="3768"/>
                    <a:pt x="10803" y="3768"/>
                  </a:cubicBezTo>
                  <a:moveTo>
                    <a:pt x="13489" y="13078"/>
                  </a:moveTo>
                  <a:lnTo>
                    <a:pt x="11836" y="13078"/>
                  </a:lnTo>
                  <a:lnTo>
                    <a:pt x="11836" y="5640"/>
                  </a:lnTo>
                  <a:lnTo>
                    <a:pt x="10196" y="5640"/>
                  </a:lnTo>
                  <a:lnTo>
                    <a:pt x="8108" y="7972"/>
                  </a:lnTo>
                  <a:lnTo>
                    <a:pt x="9209" y="9365"/>
                  </a:lnTo>
                  <a:lnTo>
                    <a:pt x="9667" y="8871"/>
                  </a:lnTo>
                  <a:cubicBezTo>
                    <a:pt x="9728" y="8815"/>
                    <a:pt x="9775" y="8753"/>
                    <a:pt x="9802" y="8683"/>
                  </a:cubicBezTo>
                  <a:cubicBezTo>
                    <a:pt x="9831" y="8612"/>
                    <a:pt x="9858" y="8560"/>
                    <a:pt x="9890" y="8521"/>
                  </a:cubicBezTo>
                  <a:cubicBezTo>
                    <a:pt x="9922" y="8501"/>
                    <a:pt x="9951" y="8460"/>
                    <a:pt x="9983" y="8380"/>
                  </a:cubicBezTo>
                  <a:lnTo>
                    <a:pt x="10008" y="8380"/>
                  </a:lnTo>
                  <a:lnTo>
                    <a:pt x="10008" y="8607"/>
                  </a:lnTo>
                  <a:cubicBezTo>
                    <a:pt x="10008" y="8680"/>
                    <a:pt x="10003" y="8756"/>
                    <a:pt x="9995" y="8839"/>
                  </a:cubicBezTo>
                  <a:cubicBezTo>
                    <a:pt x="9988" y="8918"/>
                    <a:pt x="9983" y="9003"/>
                    <a:pt x="9983" y="9100"/>
                  </a:cubicBezTo>
                  <a:lnTo>
                    <a:pt x="9983" y="13078"/>
                  </a:lnTo>
                  <a:lnTo>
                    <a:pt x="8355" y="13078"/>
                  </a:lnTo>
                  <a:lnTo>
                    <a:pt x="8355" y="14890"/>
                  </a:lnTo>
                  <a:lnTo>
                    <a:pt x="13489" y="14890"/>
                  </a:lnTo>
                  <a:lnTo>
                    <a:pt x="13489" y="1307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36"/>
            <p:cNvSpPr/>
            <p:nvPr/>
          </p:nvSpPr>
          <p:spPr bwMode="auto">
            <a:xfrm>
              <a:off x="10702210" y="401282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0218"/>
                  </a:moveTo>
                  <a:cubicBezTo>
                    <a:pt x="21518" y="10382"/>
                    <a:pt x="21599" y="10574"/>
                    <a:pt x="21599" y="10800"/>
                  </a:cubicBezTo>
                  <a:cubicBezTo>
                    <a:pt x="21599" y="11023"/>
                    <a:pt x="21518" y="11217"/>
                    <a:pt x="21357" y="11381"/>
                  </a:cubicBezTo>
                  <a:lnTo>
                    <a:pt x="17895" y="14840"/>
                  </a:lnTo>
                  <a:cubicBezTo>
                    <a:pt x="17649" y="15086"/>
                    <a:pt x="17448" y="15173"/>
                    <a:pt x="17285" y="15103"/>
                  </a:cubicBezTo>
                  <a:cubicBezTo>
                    <a:pt x="17121" y="15038"/>
                    <a:pt x="17042" y="14829"/>
                    <a:pt x="17042" y="14476"/>
                  </a:cubicBezTo>
                  <a:lnTo>
                    <a:pt x="17042" y="12096"/>
                  </a:lnTo>
                  <a:lnTo>
                    <a:pt x="12159" y="12096"/>
                  </a:lnTo>
                  <a:lnTo>
                    <a:pt x="12159" y="17031"/>
                  </a:lnTo>
                  <a:lnTo>
                    <a:pt x="14483" y="17031"/>
                  </a:lnTo>
                  <a:cubicBezTo>
                    <a:pt x="14836" y="17031"/>
                    <a:pt x="15048" y="17113"/>
                    <a:pt x="15121" y="17280"/>
                  </a:cubicBezTo>
                  <a:cubicBezTo>
                    <a:pt x="15192" y="17449"/>
                    <a:pt x="15102" y="17647"/>
                    <a:pt x="14850" y="17884"/>
                  </a:cubicBezTo>
                  <a:lnTo>
                    <a:pt x="11388" y="21340"/>
                  </a:lnTo>
                  <a:cubicBezTo>
                    <a:pt x="11225" y="21504"/>
                    <a:pt x="11032" y="21588"/>
                    <a:pt x="10807" y="21599"/>
                  </a:cubicBezTo>
                  <a:cubicBezTo>
                    <a:pt x="10581" y="21599"/>
                    <a:pt x="10389" y="21512"/>
                    <a:pt x="10225" y="21340"/>
                  </a:cubicBezTo>
                  <a:lnTo>
                    <a:pt x="6763" y="17884"/>
                  </a:lnTo>
                  <a:cubicBezTo>
                    <a:pt x="6520" y="17638"/>
                    <a:pt x="6430" y="17438"/>
                    <a:pt x="6492" y="17274"/>
                  </a:cubicBezTo>
                  <a:cubicBezTo>
                    <a:pt x="6554" y="17110"/>
                    <a:pt x="6763" y="17031"/>
                    <a:pt x="7116" y="17031"/>
                  </a:cubicBezTo>
                  <a:lnTo>
                    <a:pt x="9440" y="17031"/>
                  </a:lnTo>
                  <a:lnTo>
                    <a:pt x="9440" y="12096"/>
                  </a:lnTo>
                  <a:lnTo>
                    <a:pt x="4571" y="12096"/>
                  </a:lnTo>
                  <a:lnTo>
                    <a:pt x="4571" y="14476"/>
                  </a:lnTo>
                  <a:cubicBezTo>
                    <a:pt x="4571" y="14829"/>
                    <a:pt x="4489" y="15038"/>
                    <a:pt x="4320" y="15103"/>
                  </a:cubicBezTo>
                  <a:cubicBezTo>
                    <a:pt x="4153" y="15173"/>
                    <a:pt x="3950" y="15086"/>
                    <a:pt x="3704" y="14840"/>
                  </a:cubicBezTo>
                  <a:lnTo>
                    <a:pt x="242" y="11381"/>
                  </a:lnTo>
                  <a:cubicBezTo>
                    <a:pt x="81" y="11217"/>
                    <a:pt x="0" y="11023"/>
                    <a:pt x="0" y="10800"/>
                  </a:cubicBezTo>
                  <a:cubicBezTo>
                    <a:pt x="0" y="10574"/>
                    <a:pt x="81" y="10382"/>
                    <a:pt x="242" y="10218"/>
                  </a:cubicBezTo>
                  <a:lnTo>
                    <a:pt x="3704" y="6756"/>
                  </a:lnTo>
                  <a:cubicBezTo>
                    <a:pt x="3950" y="6513"/>
                    <a:pt x="4153" y="6426"/>
                    <a:pt x="4320" y="6494"/>
                  </a:cubicBezTo>
                  <a:cubicBezTo>
                    <a:pt x="4489" y="6561"/>
                    <a:pt x="4571" y="6770"/>
                    <a:pt x="4571" y="7120"/>
                  </a:cubicBezTo>
                  <a:lnTo>
                    <a:pt x="4571" y="9422"/>
                  </a:lnTo>
                  <a:lnTo>
                    <a:pt x="9440" y="9422"/>
                  </a:lnTo>
                  <a:lnTo>
                    <a:pt x="9440" y="4568"/>
                  </a:lnTo>
                  <a:lnTo>
                    <a:pt x="7116" y="4568"/>
                  </a:lnTo>
                  <a:cubicBezTo>
                    <a:pt x="6783" y="4568"/>
                    <a:pt x="6582" y="4486"/>
                    <a:pt x="6506" y="4317"/>
                  </a:cubicBezTo>
                  <a:cubicBezTo>
                    <a:pt x="6435" y="4153"/>
                    <a:pt x="6520" y="3950"/>
                    <a:pt x="6763" y="3715"/>
                  </a:cubicBezTo>
                  <a:lnTo>
                    <a:pt x="10225" y="256"/>
                  </a:lnTo>
                  <a:cubicBezTo>
                    <a:pt x="10389" y="93"/>
                    <a:pt x="10581" y="8"/>
                    <a:pt x="10807" y="0"/>
                  </a:cubicBezTo>
                  <a:cubicBezTo>
                    <a:pt x="11032" y="0"/>
                    <a:pt x="11225" y="84"/>
                    <a:pt x="11388" y="256"/>
                  </a:cubicBezTo>
                  <a:lnTo>
                    <a:pt x="14850" y="3715"/>
                  </a:lnTo>
                  <a:cubicBezTo>
                    <a:pt x="15093" y="3958"/>
                    <a:pt x="15181" y="4161"/>
                    <a:pt x="15113" y="4325"/>
                  </a:cubicBezTo>
                  <a:cubicBezTo>
                    <a:pt x="15048" y="4486"/>
                    <a:pt x="14836" y="4568"/>
                    <a:pt x="14483" y="4568"/>
                  </a:cubicBezTo>
                  <a:lnTo>
                    <a:pt x="12159" y="4568"/>
                  </a:lnTo>
                  <a:lnTo>
                    <a:pt x="12159" y="9422"/>
                  </a:lnTo>
                  <a:lnTo>
                    <a:pt x="17042" y="9422"/>
                  </a:lnTo>
                  <a:lnTo>
                    <a:pt x="17042" y="7120"/>
                  </a:lnTo>
                  <a:cubicBezTo>
                    <a:pt x="17042" y="6770"/>
                    <a:pt x="17121" y="6561"/>
                    <a:pt x="17285" y="6494"/>
                  </a:cubicBezTo>
                  <a:cubicBezTo>
                    <a:pt x="17448" y="6426"/>
                    <a:pt x="17649" y="6513"/>
                    <a:pt x="17895" y="6756"/>
                  </a:cubicBezTo>
                  <a:lnTo>
                    <a:pt x="21357" y="1021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9" name="AutoShape 37"/>
            <p:cNvSpPr/>
            <p:nvPr/>
          </p:nvSpPr>
          <p:spPr bwMode="auto">
            <a:xfrm>
              <a:off x="8599365" y="5248091"/>
              <a:ext cx="186344"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0" name="AutoShape 38"/>
            <p:cNvSpPr/>
            <p:nvPr/>
          </p:nvSpPr>
          <p:spPr bwMode="auto">
            <a:xfrm>
              <a:off x="6117870" y="441170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39"/>
            <p:cNvSpPr/>
            <p:nvPr/>
          </p:nvSpPr>
          <p:spPr bwMode="auto">
            <a:xfrm>
              <a:off x="6634018" y="4406889"/>
              <a:ext cx="204978" cy="199878"/>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2" name="AutoShape 40"/>
            <p:cNvSpPr/>
            <p:nvPr/>
          </p:nvSpPr>
          <p:spPr bwMode="auto">
            <a:xfrm>
              <a:off x="7188200" y="4406889"/>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6"/>
                    <a:pt x="20201" y="5279"/>
                    <a:pt x="20760" y="6590"/>
                  </a:cubicBezTo>
                  <a:cubicBezTo>
                    <a:pt x="21317" y="7903"/>
                    <a:pt x="21599" y="9306"/>
                    <a:pt x="21599" y="10800"/>
                  </a:cubicBezTo>
                  <a:cubicBezTo>
                    <a:pt x="21599" y="12296"/>
                    <a:pt x="21317" y="13699"/>
                    <a:pt x="20760" y="15009"/>
                  </a:cubicBezTo>
                  <a:cubicBezTo>
                    <a:pt x="20201" y="16322"/>
                    <a:pt x="19430" y="17466"/>
                    <a:pt x="18449" y="18443"/>
                  </a:cubicBezTo>
                  <a:cubicBezTo>
                    <a:pt x="17463" y="19423"/>
                    <a:pt x="16319" y="20191"/>
                    <a:pt x="15011" y="20752"/>
                  </a:cubicBezTo>
                  <a:cubicBezTo>
                    <a:pt x="13705" y="21320"/>
                    <a:pt x="12301" y="21599"/>
                    <a:pt x="10807" y="21599"/>
                  </a:cubicBezTo>
                  <a:cubicBezTo>
                    <a:pt x="9309" y="21599"/>
                    <a:pt x="7905" y="21320"/>
                    <a:pt x="6594" y="20752"/>
                  </a:cubicBezTo>
                  <a:cubicBezTo>
                    <a:pt x="5280" y="20191"/>
                    <a:pt x="4136" y="19423"/>
                    <a:pt x="3158" y="18443"/>
                  </a:cubicBezTo>
                  <a:cubicBezTo>
                    <a:pt x="2178" y="17466"/>
                    <a:pt x="1409" y="16322"/>
                    <a:pt x="847" y="15009"/>
                  </a:cubicBezTo>
                  <a:cubicBezTo>
                    <a:pt x="282" y="13699"/>
                    <a:pt x="0" y="12296"/>
                    <a:pt x="0" y="10800"/>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0807" y="18355"/>
                  </a:moveTo>
                  <a:cubicBezTo>
                    <a:pt x="11860" y="18355"/>
                    <a:pt x="12844" y="18158"/>
                    <a:pt x="13756" y="17762"/>
                  </a:cubicBezTo>
                  <a:cubicBezTo>
                    <a:pt x="14666" y="17364"/>
                    <a:pt x="15463" y="16825"/>
                    <a:pt x="16147" y="16139"/>
                  </a:cubicBezTo>
                  <a:cubicBezTo>
                    <a:pt x="16836" y="15453"/>
                    <a:pt x="17378" y="14656"/>
                    <a:pt x="17774" y="13747"/>
                  </a:cubicBezTo>
                  <a:cubicBezTo>
                    <a:pt x="18169" y="12838"/>
                    <a:pt x="18367" y="11853"/>
                    <a:pt x="18367" y="10799"/>
                  </a:cubicBezTo>
                  <a:cubicBezTo>
                    <a:pt x="18367" y="9746"/>
                    <a:pt x="18169" y="8764"/>
                    <a:pt x="17774" y="7852"/>
                  </a:cubicBezTo>
                  <a:cubicBezTo>
                    <a:pt x="17376" y="6942"/>
                    <a:pt x="16836" y="6146"/>
                    <a:pt x="16147" y="5460"/>
                  </a:cubicBezTo>
                  <a:cubicBezTo>
                    <a:pt x="15466" y="4774"/>
                    <a:pt x="14666" y="4235"/>
                    <a:pt x="13748" y="3839"/>
                  </a:cubicBezTo>
                  <a:cubicBezTo>
                    <a:pt x="12832" y="3444"/>
                    <a:pt x="11852" y="3244"/>
                    <a:pt x="10807" y="3244"/>
                  </a:cubicBezTo>
                  <a:cubicBezTo>
                    <a:pt x="9753" y="3244"/>
                    <a:pt x="8764" y="3444"/>
                    <a:pt x="7851" y="3839"/>
                  </a:cubicBezTo>
                  <a:cubicBezTo>
                    <a:pt x="6936" y="4235"/>
                    <a:pt x="6139" y="4774"/>
                    <a:pt x="5455" y="5460"/>
                  </a:cubicBezTo>
                  <a:cubicBezTo>
                    <a:pt x="4772" y="6146"/>
                    <a:pt x="4235" y="6942"/>
                    <a:pt x="3839" y="7852"/>
                  </a:cubicBezTo>
                  <a:cubicBezTo>
                    <a:pt x="3444" y="8764"/>
                    <a:pt x="3246" y="9746"/>
                    <a:pt x="3246" y="10799"/>
                  </a:cubicBezTo>
                  <a:cubicBezTo>
                    <a:pt x="3246" y="11853"/>
                    <a:pt x="3444" y="12838"/>
                    <a:pt x="3839" y="13747"/>
                  </a:cubicBezTo>
                  <a:cubicBezTo>
                    <a:pt x="4238" y="14656"/>
                    <a:pt x="4774" y="15453"/>
                    <a:pt x="5455" y="16139"/>
                  </a:cubicBezTo>
                  <a:cubicBezTo>
                    <a:pt x="6136" y="16825"/>
                    <a:pt x="6933" y="17364"/>
                    <a:pt x="7851" y="17762"/>
                  </a:cubicBezTo>
                  <a:cubicBezTo>
                    <a:pt x="8764" y="18160"/>
                    <a:pt x="9753" y="18355"/>
                    <a:pt x="10807" y="18355"/>
                  </a:cubicBezTo>
                  <a:moveTo>
                    <a:pt x="14674" y="7397"/>
                  </a:moveTo>
                  <a:cubicBezTo>
                    <a:pt x="14765" y="7307"/>
                    <a:pt x="14889" y="7262"/>
                    <a:pt x="15047" y="7262"/>
                  </a:cubicBezTo>
                  <a:cubicBezTo>
                    <a:pt x="15206" y="7262"/>
                    <a:pt x="15333" y="7307"/>
                    <a:pt x="15432" y="7397"/>
                  </a:cubicBezTo>
                  <a:lnTo>
                    <a:pt x="16972" y="8950"/>
                  </a:lnTo>
                  <a:cubicBezTo>
                    <a:pt x="17065" y="9040"/>
                    <a:pt x="17113" y="9165"/>
                    <a:pt x="17118" y="9323"/>
                  </a:cubicBezTo>
                  <a:cubicBezTo>
                    <a:pt x="17121" y="9478"/>
                    <a:pt x="17073" y="9605"/>
                    <a:pt x="16972" y="9693"/>
                  </a:cubicBezTo>
                  <a:lnTo>
                    <a:pt x="11442" y="15235"/>
                  </a:lnTo>
                  <a:cubicBezTo>
                    <a:pt x="11335" y="15343"/>
                    <a:pt x="11188" y="15436"/>
                    <a:pt x="11004" y="15506"/>
                  </a:cubicBezTo>
                  <a:cubicBezTo>
                    <a:pt x="10821" y="15577"/>
                    <a:pt x="10651" y="15614"/>
                    <a:pt x="10496" y="15614"/>
                  </a:cubicBezTo>
                  <a:lnTo>
                    <a:pt x="8953" y="15614"/>
                  </a:lnTo>
                  <a:cubicBezTo>
                    <a:pt x="8809" y="15614"/>
                    <a:pt x="8645" y="15577"/>
                    <a:pt x="8453" y="15506"/>
                  </a:cubicBezTo>
                  <a:cubicBezTo>
                    <a:pt x="8261" y="15436"/>
                    <a:pt x="8114" y="15343"/>
                    <a:pt x="8007" y="15235"/>
                  </a:cubicBezTo>
                  <a:lnTo>
                    <a:pt x="4627" y="11855"/>
                  </a:lnTo>
                  <a:cubicBezTo>
                    <a:pt x="4537" y="11768"/>
                    <a:pt x="4492" y="11644"/>
                    <a:pt x="4492" y="11486"/>
                  </a:cubicBezTo>
                  <a:cubicBezTo>
                    <a:pt x="4492" y="11327"/>
                    <a:pt x="4537" y="11206"/>
                    <a:pt x="4627" y="11113"/>
                  </a:cubicBezTo>
                  <a:lnTo>
                    <a:pt x="6181" y="9560"/>
                  </a:lnTo>
                  <a:cubicBezTo>
                    <a:pt x="6272" y="9467"/>
                    <a:pt x="6396" y="9424"/>
                    <a:pt x="6554" y="9424"/>
                  </a:cubicBezTo>
                  <a:cubicBezTo>
                    <a:pt x="6713" y="9424"/>
                    <a:pt x="6837" y="9467"/>
                    <a:pt x="6927" y="9560"/>
                  </a:cubicBezTo>
                  <a:lnTo>
                    <a:pt x="9337" y="11994"/>
                  </a:lnTo>
                  <a:cubicBezTo>
                    <a:pt x="9597" y="12217"/>
                    <a:pt x="9860" y="12217"/>
                    <a:pt x="10120" y="11994"/>
                  </a:cubicBezTo>
                  <a:lnTo>
                    <a:pt x="14674" y="73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3" name="AutoShape 41"/>
            <p:cNvSpPr/>
            <p:nvPr/>
          </p:nvSpPr>
          <p:spPr bwMode="auto">
            <a:xfrm>
              <a:off x="7666342" y="440688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3"/>
                    <a:pt x="20201" y="5277"/>
                    <a:pt x="20760" y="6590"/>
                  </a:cubicBezTo>
                  <a:cubicBezTo>
                    <a:pt x="21317" y="7900"/>
                    <a:pt x="21599" y="9306"/>
                    <a:pt x="21599" y="10800"/>
                  </a:cubicBezTo>
                  <a:cubicBezTo>
                    <a:pt x="21599" y="12293"/>
                    <a:pt x="21317" y="13699"/>
                    <a:pt x="20760" y="15009"/>
                  </a:cubicBezTo>
                  <a:cubicBezTo>
                    <a:pt x="20201" y="16320"/>
                    <a:pt x="19430" y="17466"/>
                    <a:pt x="18449" y="18443"/>
                  </a:cubicBezTo>
                  <a:cubicBezTo>
                    <a:pt x="17463" y="19423"/>
                    <a:pt x="16319" y="20191"/>
                    <a:pt x="15011" y="20752"/>
                  </a:cubicBezTo>
                  <a:cubicBezTo>
                    <a:pt x="13705" y="21317"/>
                    <a:pt x="12301" y="21599"/>
                    <a:pt x="10807" y="21599"/>
                  </a:cubicBezTo>
                  <a:cubicBezTo>
                    <a:pt x="9309" y="21599"/>
                    <a:pt x="7905" y="21317"/>
                    <a:pt x="6594" y="20752"/>
                  </a:cubicBezTo>
                  <a:cubicBezTo>
                    <a:pt x="5280" y="20191"/>
                    <a:pt x="4136" y="19423"/>
                    <a:pt x="3158" y="18443"/>
                  </a:cubicBezTo>
                  <a:cubicBezTo>
                    <a:pt x="2178" y="17466"/>
                    <a:pt x="1409" y="16320"/>
                    <a:pt x="847" y="15009"/>
                  </a:cubicBezTo>
                  <a:cubicBezTo>
                    <a:pt x="282" y="13699"/>
                    <a:pt x="0" y="12293"/>
                    <a:pt x="0" y="10800"/>
                  </a:cubicBezTo>
                  <a:cubicBezTo>
                    <a:pt x="0" y="9306"/>
                    <a:pt x="282" y="7900"/>
                    <a:pt x="847" y="6590"/>
                  </a:cubicBezTo>
                  <a:cubicBezTo>
                    <a:pt x="1409" y="5277"/>
                    <a:pt x="2181" y="4133"/>
                    <a:pt x="3158" y="3156"/>
                  </a:cubicBezTo>
                  <a:cubicBezTo>
                    <a:pt x="4136" y="2176"/>
                    <a:pt x="5280" y="1408"/>
                    <a:pt x="6594" y="847"/>
                  </a:cubicBezTo>
                  <a:cubicBezTo>
                    <a:pt x="7902" y="282"/>
                    <a:pt x="9306" y="0"/>
                    <a:pt x="10807" y="0"/>
                  </a:cubicBezTo>
                  <a:moveTo>
                    <a:pt x="18164" y="8812"/>
                  </a:moveTo>
                  <a:cubicBezTo>
                    <a:pt x="18288" y="8688"/>
                    <a:pt x="18353" y="8532"/>
                    <a:pt x="18359" y="8354"/>
                  </a:cubicBezTo>
                  <a:cubicBezTo>
                    <a:pt x="18362" y="8171"/>
                    <a:pt x="18299" y="8021"/>
                    <a:pt x="18164" y="7894"/>
                  </a:cubicBezTo>
                  <a:lnTo>
                    <a:pt x="16757" y="6448"/>
                  </a:lnTo>
                  <a:cubicBezTo>
                    <a:pt x="16613" y="6321"/>
                    <a:pt x="16454" y="6259"/>
                    <a:pt x="16276" y="6259"/>
                  </a:cubicBezTo>
                  <a:cubicBezTo>
                    <a:pt x="16099" y="6259"/>
                    <a:pt x="15946" y="6321"/>
                    <a:pt x="15810" y="6448"/>
                  </a:cubicBezTo>
                  <a:lnTo>
                    <a:pt x="9696" y="12570"/>
                  </a:lnTo>
                  <a:cubicBezTo>
                    <a:pt x="9569" y="12697"/>
                    <a:pt x="9416" y="12759"/>
                    <a:pt x="9244" y="12759"/>
                  </a:cubicBezTo>
                  <a:cubicBezTo>
                    <a:pt x="9069" y="12759"/>
                    <a:pt x="8914" y="12697"/>
                    <a:pt x="8778" y="12570"/>
                  </a:cubicBezTo>
                  <a:lnTo>
                    <a:pt x="5786" y="9583"/>
                  </a:lnTo>
                  <a:cubicBezTo>
                    <a:pt x="5659" y="9458"/>
                    <a:pt x="5506" y="9393"/>
                    <a:pt x="5334" y="9393"/>
                  </a:cubicBezTo>
                  <a:cubicBezTo>
                    <a:pt x="5156" y="9393"/>
                    <a:pt x="4995" y="9458"/>
                    <a:pt x="4839" y="9583"/>
                  </a:cubicBezTo>
                  <a:lnTo>
                    <a:pt x="3432" y="11014"/>
                  </a:lnTo>
                  <a:cubicBezTo>
                    <a:pt x="3305" y="11141"/>
                    <a:pt x="3246" y="11297"/>
                    <a:pt x="3246" y="11474"/>
                  </a:cubicBezTo>
                  <a:cubicBezTo>
                    <a:pt x="3246" y="11655"/>
                    <a:pt x="3305" y="11810"/>
                    <a:pt x="3432" y="11935"/>
                  </a:cubicBezTo>
                  <a:lnTo>
                    <a:pt x="7747" y="16249"/>
                  </a:lnTo>
                  <a:cubicBezTo>
                    <a:pt x="7874" y="16373"/>
                    <a:pt x="8043" y="16483"/>
                    <a:pt x="8261" y="16579"/>
                  </a:cubicBezTo>
                  <a:cubicBezTo>
                    <a:pt x="8478" y="16673"/>
                    <a:pt x="8676" y="16720"/>
                    <a:pt x="8857" y="16720"/>
                  </a:cubicBezTo>
                  <a:lnTo>
                    <a:pt x="9617" y="16720"/>
                  </a:lnTo>
                  <a:cubicBezTo>
                    <a:pt x="9795" y="16720"/>
                    <a:pt x="9993" y="16675"/>
                    <a:pt x="10205" y="16585"/>
                  </a:cubicBezTo>
                  <a:cubicBezTo>
                    <a:pt x="10417" y="16495"/>
                    <a:pt x="10592" y="16382"/>
                    <a:pt x="10727" y="16249"/>
                  </a:cubicBezTo>
                  <a:lnTo>
                    <a:pt x="18164" y="881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4" name="AutoShape 42"/>
            <p:cNvSpPr/>
            <p:nvPr/>
          </p:nvSpPr>
          <p:spPr bwMode="auto">
            <a:xfrm>
              <a:off x="3437532" y="4402032"/>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55" y="7482"/>
                  </a:moveTo>
                  <a:lnTo>
                    <a:pt x="5879" y="19672"/>
                  </a:lnTo>
                  <a:lnTo>
                    <a:pt x="0" y="21599"/>
                  </a:lnTo>
                  <a:lnTo>
                    <a:pt x="1929" y="15721"/>
                  </a:lnTo>
                  <a:lnTo>
                    <a:pt x="14117" y="3542"/>
                  </a:lnTo>
                  <a:lnTo>
                    <a:pt x="18055" y="7482"/>
                  </a:lnTo>
                  <a:close/>
                  <a:moveTo>
                    <a:pt x="14484" y="6483"/>
                  </a:moveTo>
                  <a:cubicBezTo>
                    <a:pt x="14672" y="6295"/>
                    <a:pt x="14672" y="6092"/>
                    <a:pt x="14484" y="5878"/>
                  </a:cubicBezTo>
                  <a:cubicBezTo>
                    <a:pt x="14393" y="5784"/>
                    <a:pt x="14287" y="5737"/>
                    <a:pt x="14169" y="5737"/>
                  </a:cubicBezTo>
                  <a:cubicBezTo>
                    <a:pt x="14052" y="5737"/>
                    <a:pt x="13958" y="5784"/>
                    <a:pt x="13882" y="5878"/>
                  </a:cubicBezTo>
                  <a:lnTo>
                    <a:pt x="4179" y="15554"/>
                  </a:lnTo>
                  <a:cubicBezTo>
                    <a:pt x="4085" y="15648"/>
                    <a:pt x="4035" y="15751"/>
                    <a:pt x="4035" y="15868"/>
                  </a:cubicBezTo>
                  <a:cubicBezTo>
                    <a:pt x="4035" y="15986"/>
                    <a:pt x="4085" y="16092"/>
                    <a:pt x="4179" y="16186"/>
                  </a:cubicBezTo>
                  <a:cubicBezTo>
                    <a:pt x="4252" y="16262"/>
                    <a:pt x="4358" y="16297"/>
                    <a:pt x="4487" y="16297"/>
                  </a:cubicBezTo>
                  <a:cubicBezTo>
                    <a:pt x="4598" y="16297"/>
                    <a:pt x="4695" y="16262"/>
                    <a:pt x="4784" y="16186"/>
                  </a:cubicBezTo>
                  <a:lnTo>
                    <a:pt x="14484" y="6483"/>
                  </a:lnTo>
                  <a:close/>
                  <a:moveTo>
                    <a:pt x="21106" y="2068"/>
                  </a:moveTo>
                  <a:cubicBezTo>
                    <a:pt x="21435" y="2394"/>
                    <a:pt x="21599" y="2790"/>
                    <a:pt x="21599" y="3254"/>
                  </a:cubicBezTo>
                  <a:cubicBezTo>
                    <a:pt x="21599" y="3721"/>
                    <a:pt x="21435" y="4109"/>
                    <a:pt x="21106" y="4429"/>
                  </a:cubicBezTo>
                  <a:lnTo>
                    <a:pt x="19435" y="6101"/>
                  </a:lnTo>
                  <a:lnTo>
                    <a:pt x="15497" y="2165"/>
                  </a:lnTo>
                  <a:lnTo>
                    <a:pt x="17171" y="490"/>
                  </a:lnTo>
                  <a:cubicBezTo>
                    <a:pt x="17494" y="164"/>
                    <a:pt x="17890" y="0"/>
                    <a:pt x="18348" y="0"/>
                  </a:cubicBezTo>
                  <a:cubicBezTo>
                    <a:pt x="18807" y="0"/>
                    <a:pt x="19203" y="164"/>
                    <a:pt x="19529" y="490"/>
                  </a:cubicBezTo>
                  <a:lnTo>
                    <a:pt x="20331" y="1266"/>
                  </a:lnTo>
                  <a:lnTo>
                    <a:pt x="21106" y="206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AutoShape 43"/>
            <p:cNvSpPr/>
            <p:nvPr/>
          </p:nvSpPr>
          <p:spPr bwMode="auto">
            <a:xfrm>
              <a:off x="3929581" y="4401270"/>
              <a:ext cx="27392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6" name="AutoShape 44"/>
            <p:cNvSpPr/>
            <p:nvPr/>
          </p:nvSpPr>
          <p:spPr bwMode="auto">
            <a:xfrm>
              <a:off x="4510537" y="4402032"/>
              <a:ext cx="204978"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7" name="AutoShape 45"/>
            <p:cNvSpPr/>
            <p:nvPr/>
          </p:nvSpPr>
          <p:spPr bwMode="auto">
            <a:xfrm>
              <a:off x="5044796"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8" y="8467"/>
                  </a:moveTo>
                  <a:cubicBezTo>
                    <a:pt x="20642" y="8467"/>
                    <a:pt x="20953" y="8597"/>
                    <a:pt x="21212" y="8852"/>
                  </a:cubicBezTo>
                  <a:cubicBezTo>
                    <a:pt x="21470" y="9111"/>
                    <a:pt x="21599" y="9422"/>
                    <a:pt x="21599" y="9786"/>
                  </a:cubicBezTo>
                  <a:lnTo>
                    <a:pt x="21599" y="11813"/>
                  </a:lnTo>
                  <a:cubicBezTo>
                    <a:pt x="21599" y="12180"/>
                    <a:pt x="21470" y="12489"/>
                    <a:pt x="21212" y="12747"/>
                  </a:cubicBezTo>
                  <a:cubicBezTo>
                    <a:pt x="20953" y="13005"/>
                    <a:pt x="20642" y="13135"/>
                    <a:pt x="20278" y="13135"/>
                  </a:cubicBezTo>
                  <a:lnTo>
                    <a:pt x="13133" y="13135"/>
                  </a:lnTo>
                  <a:lnTo>
                    <a:pt x="13133" y="20251"/>
                  </a:lnTo>
                  <a:cubicBezTo>
                    <a:pt x="13133" y="20636"/>
                    <a:pt x="13004" y="20956"/>
                    <a:pt x="12746" y="21212"/>
                  </a:cubicBezTo>
                  <a:cubicBezTo>
                    <a:pt x="12487" y="21470"/>
                    <a:pt x="12176" y="21599"/>
                    <a:pt x="11811" y="21599"/>
                  </a:cubicBezTo>
                  <a:lnTo>
                    <a:pt x="9787" y="21599"/>
                  </a:lnTo>
                  <a:cubicBezTo>
                    <a:pt x="9423" y="21599"/>
                    <a:pt x="9112" y="21470"/>
                    <a:pt x="8853" y="21212"/>
                  </a:cubicBezTo>
                  <a:cubicBezTo>
                    <a:pt x="8592" y="20956"/>
                    <a:pt x="8466" y="20645"/>
                    <a:pt x="8466" y="20278"/>
                  </a:cubicBezTo>
                  <a:lnTo>
                    <a:pt x="8466" y="13135"/>
                  </a:lnTo>
                  <a:lnTo>
                    <a:pt x="1351" y="13135"/>
                  </a:lnTo>
                  <a:cubicBezTo>
                    <a:pt x="966" y="13135"/>
                    <a:pt x="646" y="13011"/>
                    <a:pt x="387" y="12762"/>
                  </a:cubicBezTo>
                  <a:cubicBezTo>
                    <a:pt x="129" y="12515"/>
                    <a:pt x="0" y="12198"/>
                    <a:pt x="0" y="11813"/>
                  </a:cubicBezTo>
                  <a:lnTo>
                    <a:pt x="0" y="9786"/>
                  </a:lnTo>
                  <a:cubicBezTo>
                    <a:pt x="0" y="9422"/>
                    <a:pt x="129" y="9114"/>
                    <a:pt x="387" y="8852"/>
                  </a:cubicBezTo>
                  <a:cubicBezTo>
                    <a:pt x="646" y="8597"/>
                    <a:pt x="954" y="8467"/>
                    <a:pt x="1321" y="8467"/>
                  </a:cubicBezTo>
                  <a:lnTo>
                    <a:pt x="8466" y="8467"/>
                  </a:lnTo>
                  <a:lnTo>
                    <a:pt x="8466" y="1351"/>
                  </a:lnTo>
                  <a:cubicBezTo>
                    <a:pt x="8466" y="966"/>
                    <a:pt x="8589" y="646"/>
                    <a:pt x="8839" y="387"/>
                  </a:cubicBezTo>
                  <a:cubicBezTo>
                    <a:pt x="9088" y="132"/>
                    <a:pt x="9403" y="0"/>
                    <a:pt x="9787" y="0"/>
                  </a:cubicBezTo>
                  <a:lnTo>
                    <a:pt x="11811" y="0"/>
                  </a:lnTo>
                  <a:cubicBezTo>
                    <a:pt x="12176" y="0"/>
                    <a:pt x="12487" y="132"/>
                    <a:pt x="12746" y="387"/>
                  </a:cubicBezTo>
                  <a:cubicBezTo>
                    <a:pt x="13004" y="646"/>
                    <a:pt x="13133" y="957"/>
                    <a:pt x="13133" y="1321"/>
                  </a:cubicBezTo>
                  <a:lnTo>
                    <a:pt x="13133" y="8467"/>
                  </a:lnTo>
                  <a:lnTo>
                    <a:pt x="20278" y="846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8" name="AutoShape 46"/>
            <p:cNvSpPr/>
            <p:nvPr/>
          </p:nvSpPr>
          <p:spPr bwMode="auto">
            <a:xfrm>
              <a:off x="5590827" y="4401270"/>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79"/>
                    <a:pt x="15011" y="847"/>
                  </a:cubicBezTo>
                  <a:cubicBezTo>
                    <a:pt x="16319" y="1408"/>
                    <a:pt x="17463" y="2176"/>
                    <a:pt x="18449" y="3156"/>
                  </a:cubicBezTo>
                  <a:cubicBezTo>
                    <a:pt x="19432" y="4136"/>
                    <a:pt x="20201" y="5279"/>
                    <a:pt x="20760" y="6590"/>
                  </a:cubicBezTo>
                  <a:cubicBezTo>
                    <a:pt x="21317" y="7903"/>
                    <a:pt x="21599" y="9306"/>
                    <a:pt x="21599" y="10799"/>
                  </a:cubicBezTo>
                  <a:cubicBezTo>
                    <a:pt x="21599" y="12296"/>
                    <a:pt x="21317" y="13699"/>
                    <a:pt x="20760" y="15009"/>
                  </a:cubicBezTo>
                  <a:cubicBezTo>
                    <a:pt x="20201" y="16322"/>
                    <a:pt x="19430" y="17466"/>
                    <a:pt x="18449" y="18443"/>
                  </a:cubicBezTo>
                  <a:cubicBezTo>
                    <a:pt x="17463" y="19422"/>
                    <a:pt x="16319" y="20191"/>
                    <a:pt x="15011" y="20755"/>
                  </a:cubicBezTo>
                  <a:cubicBezTo>
                    <a:pt x="13705" y="21320"/>
                    <a:pt x="12301" y="21599"/>
                    <a:pt x="10807" y="21599"/>
                  </a:cubicBezTo>
                  <a:cubicBezTo>
                    <a:pt x="9309" y="21599"/>
                    <a:pt x="7905" y="21320"/>
                    <a:pt x="6594" y="20755"/>
                  </a:cubicBezTo>
                  <a:cubicBezTo>
                    <a:pt x="5280" y="20191"/>
                    <a:pt x="4136" y="19423"/>
                    <a:pt x="3158" y="18443"/>
                  </a:cubicBezTo>
                  <a:cubicBezTo>
                    <a:pt x="2178" y="17466"/>
                    <a:pt x="1409" y="16322"/>
                    <a:pt x="847" y="15009"/>
                  </a:cubicBezTo>
                  <a:cubicBezTo>
                    <a:pt x="282" y="13699"/>
                    <a:pt x="0" y="12296"/>
                    <a:pt x="0" y="10799"/>
                  </a:cubicBezTo>
                  <a:cubicBezTo>
                    <a:pt x="0" y="9306"/>
                    <a:pt x="282" y="7903"/>
                    <a:pt x="847" y="6590"/>
                  </a:cubicBezTo>
                  <a:cubicBezTo>
                    <a:pt x="1409" y="5279"/>
                    <a:pt x="2181" y="4136"/>
                    <a:pt x="3158" y="3156"/>
                  </a:cubicBezTo>
                  <a:cubicBezTo>
                    <a:pt x="4136" y="2176"/>
                    <a:pt x="5280" y="1408"/>
                    <a:pt x="6594" y="847"/>
                  </a:cubicBezTo>
                  <a:cubicBezTo>
                    <a:pt x="7902" y="282"/>
                    <a:pt x="9306" y="0"/>
                    <a:pt x="10807" y="0"/>
                  </a:cubicBezTo>
                  <a:moveTo>
                    <a:pt x="17042" y="9749"/>
                  </a:moveTo>
                  <a:cubicBezTo>
                    <a:pt x="17042" y="9622"/>
                    <a:pt x="16994" y="9518"/>
                    <a:pt x="16898" y="9433"/>
                  </a:cubicBezTo>
                  <a:cubicBezTo>
                    <a:pt x="16805" y="9345"/>
                    <a:pt x="16703" y="9303"/>
                    <a:pt x="16596" y="9303"/>
                  </a:cubicBezTo>
                  <a:lnTo>
                    <a:pt x="12349" y="9303"/>
                  </a:lnTo>
                  <a:lnTo>
                    <a:pt x="12349" y="4627"/>
                  </a:lnTo>
                  <a:cubicBezTo>
                    <a:pt x="12349" y="4328"/>
                    <a:pt x="12202" y="4184"/>
                    <a:pt x="11917" y="4192"/>
                  </a:cubicBezTo>
                  <a:lnTo>
                    <a:pt x="9699" y="4192"/>
                  </a:lnTo>
                  <a:cubicBezTo>
                    <a:pt x="9402" y="4192"/>
                    <a:pt x="9253" y="4336"/>
                    <a:pt x="9253" y="4627"/>
                  </a:cubicBezTo>
                  <a:lnTo>
                    <a:pt x="9253" y="9303"/>
                  </a:lnTo>
                  <a:lnTo>
                    <a:pt x="5020" y="9303"/>
                  </a:lnTo>
                  <a:cubicBezTo>
                    <a:pt x="4724" y="9303"/>
                    <a:pt x="4574" y="9453"/>
                    <a:pt x="4574" y="9749"/>
                  </a:cubicBezTo>
                  <a:lnTo>
                    <a:pt x="4574" y="11884"/>
                  </a:lnTo>
                  <a:cubicBezTo>
                    <a:pt x="4574" y="12180"/>
                    <a:pt x="4724" y="12330"/>
                    <a:pt x="5020" y="12330"/>
                  </a:cubicBezTo>
                  <a:lnTo>
                    <a:pt x="9253" y="12330"/>
                  </a:lnTo>
                  <a:lnTo>
                    <a:pt x="9253" y="16980"/>
                  </a:lnTo>
                  <a:cubicBezTo>
                    <a:pt x="9253" y="17277"/>
                    <a:pt x="9402" y="17424"/>
                    <a:pt x="9699" y="17412"/>
                  </a:cubicBezTo>
                  <a:lnTo>
                    <a:pt x="11917" y="17412"/>
                  </a:lnTo>
                  <a:cubicBezTo>
                    <a:pt x="12214" y="17412"/>
                    <a:pt x="12358" y="17268"/>
                    <a:pt x="12349" y="16980"/>
                  </a:cubicBezTo>
                  <a:lnTo>
                    <a:pt x="12349" y="12330"/>
                  </a:lnTo>
                  <a:lnTo>
                    <a:pt x="16596" y="12330"/>
                  </a:lnTo>
                  <a:cubicBezTo>
                    <a:pt x="16703" y="12330"/>
                    <a:pt x="16805" y="12287"/>
                    <a:pt x="16898" y="12200"/>
                  </a:cubicBezTo>
                  <a:cubicBezTo>
                    <a:pt x="16994" y="12118"/>
                    <a:pt x="17042" y="12011"/>
                    <a:pt x="17042" y="11884"/>
                  </a:cubicBezTo>
                  <a:lnTo>
                    <a:pt x="17042" y="974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9" name="AutoShape 47"/>
            <p:cNvSpPr/>
            <p:nvPr/>
          </p:nvSpPr>
          <p:spPr bwMode="auto">
            <a:xfrm>
              <a:off x="8093072" y="440769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16" y="12964"/>
                  </a:moveTo>
                  <a:cubicBezTo>
                    <a:pt x="19281" y="12964"/>
                    <a:pt x="19631" y="13046"/>
                    <a:pt x="19959" y="13217"/>
                  </a:cubicBezTo>
                  <a:cubicBezTo>
                    <a:pt x="20287" y="13387"/>
                    <a:pt x="20571" y="13616"/>
                    <a:pt x="20806" y="13904"/>
                  </a:cubicBezTo>
                  <a:cubicBezTo>
                    <a:pt x="21049" y="14198"/>
                    <a:pt x="21240" y="14539"/>
                    <a:pt x="21384" y="14932"/>
                  </a:cubicBezTo>
                  <a:cubicBezTo>
                    <a:pt x="21529" y="15329"/>
                    <a:pt x="21599" y="15743"/>
                    <a:pt x="21599" y="16183"/>
                  </a:cubicBezTo>
                  <a:lnTo>
                    <a:pt x="21599" y="21050"/>
                  </a:lnTo>
                  <a:cubicBezTo>
                    <a:pt x="21599" y="21414"/>
                    <a:pt x="21448" y="21599"/>
                    <a:pt x="21142" y="21599"/>
                  </a:cubicBezTo>
                  <a:lnTo>
                    <a:pt x="457" y="21599"/>
                  </a:lnTo>
                  <a:cubicBezTo>
                    <a:pt x="151" y="21599"/>
                    <a:pt x="0" y="21414"/>
                    <a:pt x="0" y="21050"/>
                  </a:cubicBezTo>
                  <a:lnTo>
                    <a:pt x="0" y="16183"/>
                  </a:lnTo>
                  <a:cubicBezTo>
                    <a:pt x="0" y="15743"/>
                    <a:pt x="70" y="15329"/>
                    <a:pt x="215" y="14932"/>
                  </a:cubicBezTo>
                  <a:cubicBezTo>
                    <a:pt x="362" y="14539"/>
                    <a:pt x="558" y="14198"/>
                    <a:pt x="800" y="13904"/>
                  </a:cubicBezTo>
                  <a:cubicBezTo>
                    <a:pt x="1047" y="13616"/>
                    <a:pt x="1336" y="13387"/>
                    <a:pt x="1664" y="13217"/>
                  </a:cubicBezTo>
                  <a:cubicBezTo>
                    <a:pt x="1992" y="13046"/>
                    <a:pt x="2337" y="12964"/>
                    <a:pt x="2707" y="12964"/>
                  </a:cubicBezTo>
                  <a:lnTo>
                    <a:pt x="18916" y="12964"/>
                  </a:lnTo>
                  <a:close/>
                  <a:moveTo>
                    <a:pt x="18459" y="18348"/>
                  </a:moveTo>
                  <a:cubicBezTo>
                    <a:pt x="18459" y="18198"/>
                    <a:pt x="18412" y="18069"/>
                    <a:pt x="18321" y="17963"/>
                  </a:cubicBezTo>
                  <a:cubicBezTo>
                    <a:pt x="18233" y="17855"/>
                    <a:pt x="18126" y="17802"/>
                    <a:pt x="17998" y="17802"/>
                  </a:cubicBezTo>
                  <a:lnTo>
                    <a:pt x="3596" y="17802"/>
                  </a:lnTo>
                  <a:cubicBezTo>
                    <a:pt x="3468" y="17802"/>
                    <a:pt x="3358" y="17852"/>
                    <a:pt x="3273" y="17954"/>
                  </a:cubicBezTo>
                  <a:cubicBezTo>
                    <a:pt x="3182" y="18057"/>
                    <a:pt x="3136" y="18189"/>
                    <a:pt x="3136" y="18348"/>
                  </a:cubicBezTo>
                  <a:lnTo>
                    <a:pt x="3136" y="18886"/>
                  </a:lnTo>
                  <a:cubicBezTo>
                    <a:pt x="3136" y="19032"/>
                    <a:pt x="3182" y="19156"/>
                    <a:pt x="3273" y="19259"/>
                  </a:cubicBezTo>
                  <a:cubicBezTo>
                    <a:pt x="3358" y="19356"/>
                    <a:pt x="3468" y="19403"/>
                    <a:pt x="3596" y="19403"/>
                  </a:cubicBezTo>
                  <a:lnTo>
                    <a:pt x="18001" y="19403"/>
                  </a:lnTo>
                  <a:cubicBezTo>
                    <a:pt x="18128" y="19403"/>
                    <a:pt x="18236" y="19358"/>
                    <a:pt x="18324" y="19265"/>
                  </a:cubicBezTo>
                  <a:cubicBezTo>
                    <a:pt x="18414" y="19168"/>
                    <a:pt x="18461" y="19041"/>
                    <a:pt x="18461" y="18886"/>
                  </a:cubicBezTo>
                  <a:lnTo>
                    <a:pt x="18461" y="18348"/>
                  </a:lnTo>
                  <a:close/>
                  <a:moveTo>
                    <a:pt x="18001" y="11346"/>
                  </a:moveTo>
                  <a:lnTo>
                    <a:pt x="3598" y="11346"/>
                  </a:lnTo>
                  <a:lnTo>
                    <a:pt x="3598" y="1069"/>
                  </a:lnTo>
                  <a:cubicBezTo>
                    <a:pt x="3598" y="781"/>
                    <a:pt x="3684" y="528"/>
                    <a:pt x="3860" y="314"/>
                  </a:cubicBezTo>
                  <a:cubicBezTo>
                    <a:pt x="4034" y="105"/>
                    <a:pt x="4252" y="0"/>
                    <a:pt x="4511" y="0"/>
                  </a:cubicBezTo>
                  <a:lnTo>
                    <a:pt x="12140" y="0"/>
                  </a:lnTo>
                  <a:lnTo>
                    <a:pt x="12140" y="5386"/>
                  </a:lnTo>
                  <a:cubicBezTo>
                    <a:pt x="12140" y="5845"/>
                    <a:pt x="12274" y="6235"/>
                    <a:pt x="12539" y="6550"/>
                  </a:cubicBezTo>
                  <a:cubicBezTo>
                    <a:pt x="12803" y="6873"/>
                    <a:pt x="13119" y="7031"/>
                    <a:pt x="13489" y="7031"/>
                  </a:cubicBezTo>
                  <a:lnTo>
                    <a:pt x="18001" y="7031"/>
                  </a:lnTo>
                  <a:lnTo>
                    <a:pt x="18001" y="11346"/>
                  </a:lnTo>
                  <a:close/>
                  <a:moveTo>
                    <a:pt x="18001" y="5386"/>
                  </a:moveTo>
                  <a:lnTo>
                    <a:pt x="13489" y="5386"/>
                  </a:lnTo>
                  <a:lnTo>
                    <a:pt x="13489" y="0"/>
                  </a:lnTo>
                  <a:lnTo>
                    <a:pt x="18001" y="538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48"/>
            <p:cNvSpPr/>
            <p:nvPr/>
          </p:nvSpPr>
          <p:spPr bwMode="auto">
            <a:xfrm>
              <a:off x="8580540" y="4407691"/>
              <a:ext cx="205801" cy="200681"/>
            </a:xfrm>
            <a:custGeom>
              <a:avLst/>
              <a:gdLst>
                <a:gd name="T0" fmla="+- 0 10794 37"/>
                <a:gd name="T1" fmla="*/ T0 w 21514"/>
                <a:gd name="T2" fmla="+- 0 10805 11"/>
                <a:gd name="T3" fmla="*/ 10805 h 21589"/>
                <a:gd name="T4" fmla="+- 0 10794 37"/>
                <a:gd name="T5" fmla="*/ T4 w 21514"/>
                <a:gd name="T6" fmla="+- 0 10805 11"/>
                <a:gd name="T7" fmla="*/ 10805 h 21589"/>
                <a:gd name="T8" fmla="+- 0 10794 37"/>
                <a:gd name="T9" fmla="*/ T8 w 21514"/>
                <a:gd name="T10" fmla="+- 0 10805 11"/>
                <a:gd name="T11" fmla="*/ 10805 h 21589"/>
                <a:gd name="T12" fmla="+- 0 10794 37"/>
                <a:gd name="T13" fmla="*/ T12 w 21514"/>
                <a:gd name="T14" fmla="+- 0 10805 11"/>
                <a:gd name="T15" fmla="*/ 10805 h 21589"/>
              </a:gdLst>
              <a:ahLst/>
              <a:cxnLst>
                <a:cxn ang="0">
                  <a:pos x="T1" y="T3"/>
                </a:cxn>
                <a:cxn ang="0">
                  <a:pos x="T5" y="T7"/>
                </a:cxn>
                <a:cxn ang="0">
                  <a:pos x="T9" y="T11"/>
                </a:cxn>
                <a:cxn ang="0">
                  <a:pos x="T13" y="T15"/>
                </a:cxn>
              </a:cxnLst>
              <a:rect l="0" t="0" r="r" b="b"/>
              <a:pathLst>
                <a:path w="21514" h="21589">
                  <a:moveTo>
                    <a:pt x="21361" y="20641"/>
                  </a:moveTo>
                  <a:cubicBezTo>
                    <a:pt x="21548" y="20866"/>
                    <a:pt x="21562" y="21109"/>
                    <a:pt x="21408" y="21357"/>
                  </a:cubicBezTo>
                  <a:cubicBezTo>
                    <a:pt x="21319" y="21501"/>
                    <a:pt x="21195" y="21577"/>
                    <a:pt x="21038" y="21589"/>
                  </a:cubicBezTo>
                  <a:cubicBezTo>
                    <a:pt x="20963" y="21589"/>
                    <a:pt x="20895" y="21560"/>
                    <a:pt x="20836" y="21507"/>
                  </a:cubicBezTo>
                  <a:lnTo>
                    <a:pt x="15037" y="17552"/>
                  </a:lnTo>
                  <a:cubicBezTo>
                    <a:pt x="14487" y="18272"/>
                    <a:pt x="13903" y="18878"/>
                    <a:pt x="13294" y="19374"/>
                  </a:cubicBezTo>
                  <a:cubicBezTo>
                    <a:pt x="12685" y="19871"/>
                    <a:pt x="12081" y="20235"/>
                    <a:pt x="11482" y="20460"/>
                  </a:cubicBezTo>
                  <a:cubicBezTo>
                    <a:pt x="10887" y="20692"/>
                    <a:pt x="10320" y="20779"/>
                    <a:pt x="9786" y="20725"/>
                  </a:cubicBezTo>
                  <a:cubicBezTo>
                    <a:pt x="9249" y="20669"/>
                    <a:pt x="8774" y="20460"/>
                    <a:pt x="8355" y="20091"/>
                  </a:cubicBezTo>
                  <a:cubicBezTo>
                    <a:pt x="7788" y="19594"/>
                    <a:pt x="7432" y="18884"/>
                    <a:pt x="7291" y="17947"/>
                  </a:cubicBezTo>
                  <a:cubicBezTo>
                    <a:pt x="7148" y="17016"/>
                    <a:pt x="7181" y="15992"/>
                    <a:pt x="7392" y="14861"/>
                  </a:cubicBezTo>
                  <a:lnTo>
                    <a:pt x="3996" y="11855"/>
                  </a:lnTo>
                  <a:cubicBezTo>
                    <a:pt x="3427" y="12151"/>
                    <a:pt x="2883" y="12295"/>
                    <a:pt x="2366" y="12283"/>
                  </a:cubicBezTo>
                  <a:cubicBezTo>
                    <a:pt x="1843" y="12278"/>
                    <a:pt x="1387" y="12097"/>
                    <a:pt x="991" y="11745"/>
                  </a:cubicBezTo>
                  <a:cubicBezTo>
                    <a:pt x="609" y="11392"/>
                    <a:pt x="340" y="10924"/>
                    <a:pt x="178" y="10334"/>
                  </a:cubicBezTo>
                  <a:cubicBezTo>
                    <a:pt x="16" y="9745"/>
                    <a:pt x="-37" y="9085"/>
                    <a:pt x="26" y="8346"/>
                  </a:cubicBezTo>
                  <a:cubicBezTo>
                    <a:pt x="87" y="7607"/>
                    <a:pt x="253" y="6831"/>
                    <a:pt x="532" y="6022"/>
                  </a:cubicBezTo>
                  <a:cubicBezTo>
                    <a:pt x="808" y="5212"/>
                    <a:pt x="1180" y="4417"/>
                    <a:pt x="1654" y="3647"/>
                  </a:cubicBezTo>
                  <a:cubicBezTo>
                    <a:pt x="2124" y="2868"/>
                    <a:pt x="2644" y="2208"/>
                    <a:pt x="3214" y="1653"/>
                  </a:cubicBezTo>
                  <a:cubicBezTo>
                    <a:pt x="3780" y="1100"/>
                    <a:pt x="4347" y="682"/>
                    <a:pt x="4919" y="400"/>
                  </a:cubicBezTo>
                  <a:cubicBezTo>
                    <a:pt x="5485" y="127"/>
                    <a:pt x="6031" y="-11"/>
                    <a:pt x="6549" y="0"/>
                  </a:cubicBezTo>
                  <a:cubicBezTo>
                    <a:pt x="7069" y="5"/>
                    <a:pt x="7523" y="186"/>
                    <a:pt x="7912" y="539"/>
                  </a:cubicBezTo>
                  <a:cubicBezTo>
                    <a:pt x="8308" y="908"/>
                    <a:pt x="8582" y="1393"/>
                    <a:pt x="8736" y="1988"/>
                  </a:cubicBezTo>
                  <a:cubicBezTo>
                    <a:pt x="8889" y="2589"/>
                    <a:pt x="8936" y="3255"/>
                    <a:pt x="8877" y="3994"/>
                  </a:cubicBezTo>
                  <a:lnTo>
                    <a:pt x="12252" y="7034"/>
                  </a:lnTo>
                  <a:cubicBezTo>
                    <a:pt x="13081" y="6467"/>
                    <a:pt x="13885" y="6137"/>
                    <a:pt x="14662" y="6047"/>
                  </a:cubicBezTo>
                  <a:cubicBezTo>
                    <a:pt x="15440" y="5960"/>
                    <a:pt x="16112" y="6168"/>
                    <a:pt x="16679" y="6682"/>
                  </a:cubicBezTo>
                  <a:cubicBezTo>
                    <a:pt x="17091" y="7051"/>
                    <a:pt x="17391" y="7542"/>
                    <a:pt x="17583" y="8148"/>
                  </a:cubicBezTo>
                  <a:cubicBezTo>
                    <a:pt x="17773" y="8752"/>
                    <a:pt x="17859" y="9432"/>
                    <a:pt x="17845" y="10179"/>
                  </a:cubicBezTo>
                  <a:cubicBezTo>
                    <a:pt x="17829" y="10929"/>
                    <a:pt x="17717" y="11722"/>
                    <a:pt x="17503" y="12571"/>
                  </a:cubicBezTo>
                  <a:cubicBezTo>
                    <a:pt x="17290" y="13414"/>
                    <a:pt x="16979" y="14263"/>
                    <a:pt x="16569" y="15110"/>
                  </a:cubicBezTo>
                  <a:lnTo>
                    <a:pt x="21361" y="20641"/>
                  </a:lnTo>
                  <a:close/>
                  <a:moveTo>
                    <a:pt x="2087" y="9948"/>
                  </a:moveTo>
                  <a:cubicBezTo>
                    <a:pt x="2244" y="10075"/>
                    <a:pt x="2431" y="10143"/>
                    <a:pt x="2649" y="10143"/>
                  </a:cubicBezTo>
                  <a:cubicBezTo>
                    <a:pt x="2881" y="10143"/>
                    <a:pt x="3125" y="10058"/>
                    <a:pt x="3382" y="9906"/>
                  </a:cubicBezTo>
                  <a:cubicBezTo>
                    <a:pt x="3637" y="9745"/>
                    <a:pt x="3907" y="9536"/>
                    <a:pt x="4183" y="9282"/>
                  </a:cubicBezTo>
                  <a:cubicBezTo>
                    <a:pt x="4460" y="9023"/>
                    <a:pt x="4731" y="8727"/>
                    <a:pt x="4998" y="8385"/>
                  </a:cubicBezTo>
                  <a:cubicBezTo>
                    <a:pt x="5263" y="8041"/>
                    <a:pt x="5511" y="7683"/>
                    <a:pt x="5743" y="7316"/>
                  </a:cubicBezTo>
                  <a:cubicBezTo>
                    <a:pt x="5813" y="7189"/>
                    <a:pt x="5844" y="7051"/>
                    <a:pt x="5820" y="6902"/>
                  </a:cubicBezTo>
                  <a:cubicBezTo>
                    <a:pt x="5797" y="6758"/>
                    <a:pt x="5743" y="6637"/>
                    <a:pt x="5652" y="6549"/>
                  </a:cubicBezTo>
                  <a:cubicBezTo>
                    <a:pt x="5549" y="6456"/>
                    <a:pt x="5434" y="6417"/>
                    <a:pt x="5310" y="6434"/>
                  </a:cubicBezTo>
                  <a:cubicBezTo>
                    <a:pt x="5186" y="6445"/>
                    <a:pt x="5083" y="6521"/>
                    <a:pt x="5001" y="6654"/>
                  </a:cubicBezTo>
                  <a:cubicBezTo>
                    <a:pt x="4417" y="7590"/>
                    <a:pt x="3902" y="8236"/>
                    <a:pt x="3455" y="8588"/>
                  </a:cubicBezTo>
                  <a:cubicBezTo>
                    <a:pt x="3005" y="8935"/>
                    <a:pt x="2736" y="9093"/>
                    <a:pt x="2647" y="9057"/>
                  </a:cubicBezTo>
                  <a:cubicBezTo>
                    <a:pt x="2541" y="8969"/>
                    <a:pt x="2424" y="8935"/>
                    <a:pt x="2298" y="8964"/>
                  </a:cubicBezTo>
                  <a:cubicBezTo>
                    <a:pt x="2171" y="8989"/>
                    <a:pt x="2070" y="9057"/>
                    <a:pt x="1996" y="9167"/>
                  </a:cubicBezTo>
                  <a:cubicBezTo>
                    <a:pt x="1923" y="9294"/>
                    <a:pt x="1895" y="9432"/>
                    <a:pt x="1918" y="9578"/>
                  </a:cubicBezTo>
                  <a:cubicBezTo>
                    <a:pt x="1942" y="9728"/>
                    <a:pt x="1998" y="9849"/>
                    <a:pt x="2087" y="9948"/>
                  </a:cubicBezTo>
                  <a:moveTo>
                    <a:pt x="9299" y="14647"/>
                  </a:moveTo>
                  <a:cubicBezTo>
                    <a:pt x="9357" y="14720"/>
                    <a:pt x="9444" y="14757"/>
                    <a:pt x="9554" y="14757"/>
                  </a:cubicBezTo>
                  <a:cubicBezTo>
                    <a:pt x="9704" y="14757"/>
                    <a:pt x="9828" y="14681"/>
                    <a:pt x="9924" y="14526"/>
                  </a:cubicBezTo>
                  <a:cubicBezTo>
                    <a:pt x="9999" y="14399"/>
                    <a:pt x="10029" y="14266"/>
                    <a:pt x="10011" y="14131"/>
                  </a:cubicBezTo>
                  <a:cubicBezTo>
                    <a:pt x="9999" y="13993"/>
                    <a:pt x="9940" y="13877"/>
                    <a:pt x="9835" y="13784"/>
                  </a:cubicBezTo>
                  <a:lnTo>
                    <a:pt x="5945" y="10301"/>
                  </a:lnTo>
                  <a:cubicBezTo>
                    <a:pt x="5825" y="10428"/>
                    <a:pt x="5701" y="10549"/>
                    <a:pt x="5579" y="10670"/>
                  </a:cubicBezTo>
                  <a:cubicBezTo>
                    <a:pt x="5457" y="10791"/>
                    <a:pt x="5333" y="10901"/>
                    <a:pt x="5216" y="10989"/>
                  </a:cubicBezTo>
                  <a:lnTo>
                    <a:pt x="9299" y="14647"/>
                  </a:lnTo>
                  <a:close/>
                  <a:moveTo>
                    <a:pt x="14353" y="15028"/>
                  </a:moveTo>
                  <a:cubicBezTo>
                    <a:pt x="14428" y="14918"/>
                    <a:pt x="14459" y="14791"/>
                    <a:pt x="14444" y="14641"/>
                  </a:cubicBezTo>
                  <a:cubicBezTo>
                    <a:pt x="14428" y="14495"/>
                    <a:pt x="14370" y="14373"/>
                    <a:pt x="14264" y="14283"/>
                  </a:cubicBezTo>
                  <a:cubicBezTo>
                    <a:pt x="14175" y="14196"/>
                    <a:pt x="14067" y="14156"/>
                    <a:pt x="13943" y="14173"/>
                  </a:cubicBezTo>
                  <a:cubicBezTo>
                    <a:pt x="13821" y="14196"/>
                    <a:pt x="13718" y="14266"/>
                    <a:pt x="13648" y="14393"/>
                  </a:cubicBezTo>
                  <a:cubicBezTo>
                    <a:pt x="13266" y="15005"/>
                    <a:pt x="12882" y="15530"/>
                    <a:pt x="12498" y="15959"/>
                  </a:cubicBezTo>
                  <a:cubicBezTo>
                    <a:pt x="12114" y="16387"/>
                    <a:pt x="11758" y="16731"/>
                    <a:pt x="11428" y="16977"/>
                  </a:cubicBezTo>
                  <a:cubicBezTo>
                    <a:pt x="11097" y="17225"/>
                    <a:pt x="10807" y="17386"/>
                    <a:pt x="10554" y="17462"/>
                  </a:cubicBezTo>
                  <a:cubicBezTo>
                    <a:pt x="10299" y="17541"/>
                    <a:pt x="10118" y="17518"/>
                    <a:pt x="10013" y="17403"/>
                  </a:cubicBezTo>
                  <a:cubicBezTo>
                    <a:pt x="9910" y="17315"/>
                    <a:pt x="9800" y="17281"/>
                    <a:pt x="9685" y="17310"/>
                  </a:cubicBezTo>
                  <a:cubicBezTo>
                    <a:pt x="9568" y="17335"/>
                    <a:pt x="9472" y="17420"/>
                    <a:pt x="9399" y="17552"/>
                  </a:cubicBezTo>
                  <a:cubicBezTo>
                    <a:pt x="9324" y="17662"/>
                    <a:pt x="9292" y="17789"/>
                    <a:pt x="9303" y="17936"/>
                  </a:cubicBezTo>
                  <a:cubicBezTo>
                    <a:pt x="9315" y="18085"/>
                    <a:pt x="9376" y="18207"/>
                    <a:pt x="9488" y="18294"/>
                  </a:cubicBezTo>
                  <a:cubicBezTo>
                    <a:pt x="9706" y="18503"/>
                    <a:pt x="9961" y="18604"/>
                    <a:pt x="10261" y="18604"/>
                  </a:cubicBezTo>
                  <a:cubicBezTo>
                    <a:pt x="10568" y="18604"/>
                    <a:pt x="10898" y="18508"/>
                    <a:pt x="11254" y="18317"/>
                  </a:cubicBezTo>
                  <a:cubicBezTo>
                    <a:pt x="11610" y="18125"/>
                    <a:pt x="11964" y="17865"/>
                    <a:pt x="12325" y="17541"/>
                  </a:cubicBezTo>
                  <a:cubicBezTo>
                    <a:pt x="12683" y="17214"/>
                    <a:pt x="13034" y="16836"/>
                    <a:pt x="13379" y="16399"/>
                  </a:cubicBezTo>
                  <a:cubicBezTo>
                    <a:pt x="13721" y="15959"/>
                    <a:pt x="14046" y="15502"/>
                    <a:pt x="14353" y="1502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1" name="AutoShape 49"/>
            <p:cNvSpPr/>
            <p:nvPr/>
          </p:nvSpPr>
          <p:spPr bwMode="auto">
            <a:xfrm>
              <a:off x="8093072" y="2952041"/>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143" y="21047"/>
                  </a:moveTo>
                  <a:cubicBezTo>
                    <a:pt x="3143" y="21200"/>
                    <a:pt x="3101" y="21329"/>
                    <a:pt x="3025" y="21435"/>
                  </a:cubicBezTo>
                  <a:cubicBezTo>
                    <a:pt x="2947" y="21544"/>
                    <a:pt x="2841" y="21599"/>
                    <a:pt x="2707" y="21599"/>
                  </a:cubicBezTo>
                  <a:lnTo>
                    <a:pt x="457" y="21599"/>
                  </a:lnTo>
                  <a:cubicBezTo>
                    <a:pt x="154" y="21599"/>
                    <a:pt x="0" y="21414"/>
                    <a:pt x="0" y="21047"/>
                  </a:cubicBezTo>
                  <a:lnTo>
                    <a:pt x="0" y="17393"/>
                  </a:lnTo>
                  <a:cubicBezTo>
                    <a:pt x="0" y="17244"/>
                    <a:pt x="46" y="17114"/>
                    <a:pt x="134" y="17006"/>
                  </a:cubicBezTo>
                  <a:cubicBezTo>
                    <a:pt x="225" y="16900"/>
                    <a:pt x="332" y="16844"/>
                    <a:pt x="457" y="16844"/>
                  </a:cubicBezTo>
                  <a:lnTo>
                    <a:pt x="2707" y="16844"/>
                  </a:lnTo>
                  <a:cubicBezTo>
                    <a:pt x="2834" y="16844"/>
                    <a:pt x="2937" y="16900"/>
                    <a:pt x="3018" y="17006"/>
                  </a:cubicBezTo>
                  <a:cubicBezTo>
                    <a:pt x="3101" y="17114"/>
                    <a:pt x="3143" y="17244"/>
                    <a:pt x="3143" y="17393"/>
                  </a:cubicBezTo>
                  <a:lnTo>
                    <a:pt x="3143" y="21047"/>
                  </a:lnTo>
                  <a:close/>
                  <a:moveTo>
                    <a:pt x="7757" y="21047"/>
                  </a:moveTo>
                  <a:cubicBezTo>
                    <a:pt x="7757" y="21200"/>
                    <a:pt x="7715" y="21329"/>
                    <a:pt x="7634" y="21435"/>
                  </a:cubicBezTo>
                  <a:cubicBezTo>
                    <a:pt x="7551" y="21544"/>
                    <a:pt x="7448" y="21599"/>
                    <a:pt x="7324" y="21599"/>
                  </a:cubicBezTo>
                  <a:lnTo>
                    <a:pt x="5062" y="21599"/>
                  </a:lnTo>
                  <a:cubicBezTo>
                    <a:pt x="4934" y="21599"/>
                    <a:pt x="4829" y="21544"/>
                    <a:pt x="4739" y="21435"/>
                  </a:cubicBezTo>
                  <a:cubicBezTo>
                    <a:pt x="4648" y="21329"/>
                    <a:pt x="4604" y="21200"/>
                    <a:pt x="4604" y="21047"/>
                  </a:cubicBezTo>
                  <a:lnTo>
                    <a:pt x="4604" y="14947"/>
                  </a:lnTo>
                  <a:cubicBezTo>
                    <a:pt x="4604" y="14797"/>
                    <a:pt x="4648" y="14668"/>
                    <a:pt x="4739" y="14559"/>
                  </a:cubicBezTo>
                  <a:cubicBezTo>
                    <a:pt x="4829" y="14453"/>
                    <a:pt x="4934" y="14398"/>
                    <a:pt x="5062" y="14398"/>
                  </a:cubicBezTo>
                  <a:lnTo>
                    <a:pt x="7324" y="14398"/>
                  </a:lnTo>
                  <a:cubicBezTo>
                    <a:pt x="7448" y="14398"/>
                    <a:pt x="7551" y="14453"/>
                    <a:pt x="7634" y="14559"/>
                  </a:cubicBezTo>
                  <a:cubicBezTo>
                    <a:pt x="7715" y="14668"/>
                    <a:pt x="7757" y="14797"/>
                    <a:pt x="7757" y="14947"/>
                  </a:cubicBezTo>
                  <a:lnTo>
                    <a:pt x="7757" y="21047"/>
                  </a:lnTo>
                  <a:close/>
                  <a:moveTo>
                    <a:pt x="12388" y="21047"/>
                  </a:moveTo>
                  <a:cubicBezTo>
                    <a:pt x="12388" y="21200"/>
                    <a:pt x="12342" y="21329"/>
                    <a:pt x="12251" y="21435"/>
                  </a:cubicBezTo>
                  <a:cubicBezTo>
                    <a:pt x="12165" y="21544"/>
                    <a:pt x="12055" y="21599"/>
                    <a:pt x="11928" y="21599"/>
                  </a:cubicBezTo>
                  <a:lnTo>
                    <a:pt x="9666" y="21599"/>
                  </a:lnTo>
                  <a:cubicBezTo>
                    <a:pt x="9541" y="21599"/>
                    <a:pt x="9434" y="21544"/>
                    <a:pt x="9343" y="21435"/>
                  </a:cubicBezTo>
                  <a:cubicBezTo>
                    <a:pt x="9255" y="21329"/>
                    <a:pt x="9208" y="21200"/>
                    <a:pt x="9208" y="21047"/>
                  </a:cubicBezTo>
                  <a:lnTo>
                    <a:pt x="9208" y="11546"/>
                  </a:lnTo>
                  <a:cubicBezTo>
                    <a:pt x="9208" y="11393"/>
                    <a:pt x="9255" y="11264"/>
                    <a:pt x="9343" y="11158"/>
                  </a:cubicBezTo>
                  <a:cubicBezTo>
                    <a:pt x="9434" y="11049"/>
                    <a:pt x="9541" y="10996"/>
                    <a:pt x="9666" y="10996"/>
                  </a:cubicBezTo>
                  <a:lnTo>
                    <a:pt x="11928" y="10996"/>
                  </a:lnTo>
                  <a:cubicBezTo>
                    <a:pt x="12055" y="10996"/>
                    <a:pt x="12165" y="11049"/>
                    <a:pt x="12251" y="11158"/>
                  </a:cubicBezTo>
                  <a:cubicBezTo>
                    <a:pt x="12342" y="11264"/>
                    <a:pt x="12388" y="11393"/>
                    <a:pt x="12388" y="11546"/>
                  </a:cubicBezTo>
                  <a:lnTo>
                    <a:pt x="12388" y="21047"/>
                  </a:lnTo>
                  <a:close/>
                  <a:moveTo>
                    <a:pt x="16993" y="21047"/>
                  </a:moveTo>
                  <a:cubicBezTo>
                    <a:pt x="16993" y="21200"/>
                    <a:pt x="16946" y="21329"/>
                    <a:pt x="16856" y="21435"/>
                  </a:cubicBezTo>
                  <a:cubicBezTo>
                    <a:pt x="16767" y="21544"/>
                    <a:pt x="16660" y="21599"/>
                    <a:pt x="16535" y="21599"/>
                  </a:cubicBezTo>
                  <a:lnTo>
                    <a:pt x="14285" y="21599"/>
                  </a:lnTo>
                  <a:cubicBezTo>
                    <a:pt x="14158" y="21599"/>
                    <a:pt x="14055" y="21544"/>
                    <a:pt x="13974" y="21435"/>
                  </a:cubicBezTo>
                  <a:cubicBezTo>
                    <a:pt x="13894" y="21329"/>
                    <a:pt x="13850" y="21200"/>
                    <a:pt x="13850" y="21047"/>
                  </a:cubicBezTo>
                  <a:lnTo>
                    <a:pt x="13850" y="7058"/>
                  </a:lnTo>
                  <a:cubicBezTo>
                    <a:pt x="13850" y="6908"/>
                    <a:pt x="13891" y="6781"/>
                    <a:pt x="13967" y="6670"/>
                  </a:cubicBezTo>
                  <a:cubicBezTo>
                    <a:pt x="14045" y="6564"/>
                    <a:pt x="14151" y="6511"/>
                    <a:pt x="14285" y="6511"/>
                  </a:cubicBezTo>
                  <a:lnTo>
                    <a:pt x="16535" y="6511"/>
                  </a:lnTo>
                  <a:cubicBezTo>
                    <a:pt x="16660" y="6511"/>
                    <a:pt x="16767" y="6561"/>
                    <a:pt x="16855" y="6664"/>
                  </a:cubicBezTo>
                  <a:cubicBezTo>
                    <a:pt x="16946" y="6767"/>
                    <a:pt x="16993" y="6899"/>
                    <a:pt x="16993" y="7058"/>
                  </a:cubicBezTo>
                  <a:lnTo>
                    <a:pt x="16993" y="21047"/>
                  </a:lnTo>
                  <a:close/>
                  <a:moveTo>
                    <a:pt x="21599" y="21047"/>
                  </a:moveTo>
                  <a:cubicBezTo>
                    <a:pt x="21599" y="21414"/>
                    <a:pt x="21448" y="21599"/>
                    <a:pt x="21139" y="21599"/>
                  </a:cubicBezTo>
                  <a:lnTo>
                    <a:pt x="18914" y="21599"/>
                  </a:lnTo>
                  <a:cubicBezTo>
                    <a:pt x="18611" y="21599"/>
                    <a:pt x="18456" y="21414"/>
                    <a:pt x="18456" y="21047"/>
                  </a:cubicBezTo>
                  <a:lnTo>
                    <a:pt x="18456" y="549"/>
                  </a:lnTo>
                  <a:cubicBezTo>
                    <a:pt x="18456" y="182"/>
                    <a:pt x="18608" y="0"/>
                    <a:pt x="18914" y="0"/>
                  </a:cubicBezTo>
                  <a:lnTo>
                    <a:pt x="21139" y="0"/>
                  </a:lnTo>
                  <a:cubicBezTo>
                    <a:pt x="21445" y="0"/>
                    <a:pt x="21599" y="182"/>
                    <a:pt x="21599" y="549"/>
                  </a:cubicBezTo>
                  <a:lnTo>
                    <a:pt x="21599" y="2104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2" name="AutoShape 50"/>
            <p:cNvSpPr/>
            <p:nvPr/>
          </p:nvSpPr>
          <p:spPr bwMode="auto">
            <a:xfrm>
              <a:off x="8579634"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65" y="10197"/>
                  </a:moveTo>
                  <a:cubicBezTo>
                    <a:pt x="15001" y="10365"/>
                    <a:pt x="15071" y="10573"/>
                    <a:pt x="15076" y="10817"/>
                  </a:cubicBezTo>
                  <a:cubicBezTo>
                    <a:pt x="15079" y="11061"/>
                    <a:pt x="15009" y="11255"/>
                    <a:pt x="14865" y="11407"/>
                  </a:cubicBezTo>
                  <a:lnTo>
                    <a:pt x="7797" y="19179"/>
                  </a:lnTo>
                  <a:cubicBezTo>
                    <a:pt x="7642" y="19350"/>
                    <a:pt x="7460" y="19435"/>
                    <a:pt x="7247" y="19435"/>
                  </a:cubicBezTo>
                  <a:cubicBezTo>
                    <a:pt x="7180" y="19435"/>
                    <a:pt x="7078" y="19414"/>
                    <a:pt x="6940" y="19379"/>
                  </a:cubicBezTo>
                  <a:cubicBezTo>
                    <a:pt x="6625" y="19229"/>
                    <a:pt x="6467" y="18962"/>
                    <a:pt x="6467" y="18577"/>
                  </a:cubicBezTo>
                  <a:lnTo>
                    <a:pt x="6467" y="14486"/>
                  </a:lnTo>
                  <a:lnTo>
                    <a:pt x="996" y="14486"/>
                  </a:lnTo>
                  <a:cubicBezTo>
                    <a:pt x="715" y="14486"/>
                    <a:pt x="477" y="14380"/>
                    <a:pt x="285" y="14168"/>
                  </a:cubicBezTo>
                  <a:cubicBezTo>
                    <a:pt x="93" y="13957"/>
                    <a:pt x="0" y="13698"/>
                    <a:pt x="0" y="13390"/>
                  </a:cubicBezTo>
                  <a:lnTo>
                    <a:pt x="0" y="8215"/>
                  </a:lnTo>
                  <a:cubicBezTo>
                    <a:pt x="0" y="7903"/>
                    <a:pt x="93" y="7651"/>
                    <a:pt x="285" y="7448"/>
                  </a:cubicBezTo>
                  <a:cubicBezTo>
                    <a:pt x="475" y="7245"/>
                    <a:pt x="712" y="7146"/>
                    <a:pt x="996" y="7146"/>
                  </a:cubicBezTo>
                  <a:lnTo>
                    <a:pt x="6467" y="7146"/>
                  </a:lnTo>
                  <a:lnTo>
                    <a:pt x="6467" y="3025"/>
                  </a:lnTo>
                  <a:cubicBezTo>
                    <a:pt x="6467" y="2640"/>
                    <a:pt x="6624" y="2376"/>
                    <a:pt x="6940" y="2223"/>
                  </a:cubicBezTo>
                  <a:cubicBezTo>
                    <a:pt x="7273" y="2094"/>
                    <a:pt x="7556" y="2158"/>
                    <a:pt x="7797" y="2420"/>
                  </a:cubicBezTo>
                  <a:lnTo>
                    <a:pt x="14865" y="10197"/>
                  </a:lnTo>
                  <a:close/>
                  <a:moveTo>
                    <a:pt x="17663" y="0"/>
                  </a:moveTo>
                  <a:cubicBezTo>
                    <a:pt x="18200" y="0"/>
                    <a:pt x="18708" y="114"/>
                    <a:pt x="19178" y="343"/>
                  </a:cubicBezTo>
                  <a:cubicBezTo>
                    <a:pt x="19653" y="572"/>
                    <a:pt x="20067" y="884"/>
                    <a:pt x="20425" y="1265"/>
                  </a:cubicBezTo>
                  <a:cubicBezTo>
                    <a:pt x="20782" y="1647"/>
                    <a:pt x="21068" y="2105"/>
                    <a:pt x="21282" y="2634"/>
                  </a:cubicBezTo>
                  <a:cubicBezTo>
                    <a:pt x="21493" y="3166"/>
                    <a:pt x="21599" y="3727"/>
                    <a:pt x="21599" y="4317"/>
                  </a:cubicBezTo>
                  <a:lnTo>
                    <a:pt x="21599" y="17282"/>
                  </a:lnTo>
                  <a:cubicBezTo>
                    <a:pt x="21599" y="17869"/>
                    <a:pt x="21493" y="18424"/>
                    <a:pt x="21282" y="18947"/>
                  </a:cubicBezTo>
                  <a:cubicBezTo>
                    <a:pt x="21068" y="19467"/>
                    <a:pt x="20780" y="19922"/>
                    <a:pt x="20425" y="20319"/>
                  </a:cubicBezTo>
                  <a:cubicBezTo>
                    <a:pt x="20067" y="20712"/>
                    <a:pt x="19653" y="21021"/>
                    <a:pt x="19186" y="21253"/>
                  </a:cubicBezTo>
                  <a:cubicBezTo>
                    <a:pt x="18716" y="21482"/>
                    <a:pt x="18208" y="21599"/>
                    <a:pt x="17663" y="21599"/>
                  </a:cubicBezTo>
                  <a:lnTo>
                    <a:pt x="11784" y="21599"/>
                  </a:lnTo>
                  <a:lnTo>
                    <a:pt x="11784" y="18886"/>
                  </a:lnTo>
                  <a:lnTo>
                    <a:pt x="17663" y="18886"/>
                  </a:lnTo>
                  <a:cubicBezTo>
                    <a:pt x="18064" y="18886"/>
                    <a:pt x="18409" y="18727"/>
                    <a:pt x="18700" y="18413"/>
                  </a:cubicBezTo>
                  <a:cubicBezTo>
                    <a:pt x="18991" y="18098"/>
                    <a:pt x="19135" y="17720"/>
                    <a:pt x="19135" y="17282"/>
                  </a:cubicBezTo>
                  <a:lnTo>
                    <a:pt x="19135" y="4317"/>
                  </a:lnTo>
                  <a:cubicBezTo>
                    <a:pt x="19135" y="3874"/>
                    <a:pt x="18991" y="3498"/>
                    <a:pt x="18708" y="3183"/>
                  </a:cubicBezTo>
                  <a:cubicBezTo>
                    <a:pt x="18422" y="2872"/>
                    <a:pt x="18075" y="2713"/>
                    <a:pt x="17663" y="2713"/>
                  </a:cubicBezTo>
                  <a:lnTo>
                    <a:pt x="11784" y="2713"/>
                  </a:lnTo>
                  <a:lnTo>
                    <a:pt x="11784" y="0"/>
                  </a:lnTo>
                  <a:lnTo>
                    <a:pt x="1766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3" name="AutoShape 51"/>
            <p:cNvSpPr/>
            <p:nvPr/>
          </p:nvSpPr>
          <p:spPr bwMode="auto">
            <a:xfrm>
              <a:off x="1264303" y="3330124"/>
              <a:ext cx="205801" cy="199878"/>
            </a:xfrm>
            <a:custGeom>
              <a:avLst/>
              <a:gdLst>
                <a:gd name="T0" fmla="*/ 10798 w 21597"/>
                <a:gd name="T1" fmla="*/ 10800 h 21600"/>
                <a:gd name="T2" fmla="*/ 10798 w 21597"/>
                <a:gd name="T3" fmla="*/ 10800 h 21600"/>
                <a:gd name="T4" fmla="*/ 10798 w 21597"/>
                <a:gd name="T5" fmla="*/ 10800 h 21600"/>
                <a:gd name="T6" fmla="*/ 10798 w 21597"/>
                <a:gd name="T7" fmla="*/ 10800 h 21600"/>
              </a:gdLst>
              <a:ahLst/>
              <a:cxnLst>
                <a:cxn ang="0">
                  <a:pos x="T0" y="T1"/>
                </a:cxn>
                <a:cxn ang="0">
                  <a:pos x="T2" y="T3"/>
                </a:cxn>
                <a:cxn ang="0">
                  <a:pos x="T4" y="T5"/>
                </a:cxn>
                <a:cxn ang="0">
                  <a:pos x="T6" y="T7"/>
                </a:cxn>
              </a:cxnLst>
              <a:rect l="0" t="0" r="r" b="b"/>
              <a:pathLst>
                <a:path w="21597" h="21600">
                  <a:moveTo>
                    <a:pt x="3919" y="21599"/>
                  </a:moveTo>
                  <a:cubicBezTo>
                    <a:pt x="3385" y="21599"/>
                    <a:pt x="2878" y="21485"/>
                    <a:pt x="2408" y="21256"/>
                  </a:cubicBezTo>
                  <a:cubicBezTo>
                    <a:pt x="1933" y="21027"/>
                    <a:pt x="1519" y="20715"/>
                    <a:pt x="1164" y="20319"/>
                  </a:cubicBezTo>
                  <a:cubicBezTo>
                    <a:pt x="801" y="19928"/>
                    <a:pt x="520" y="19470"/>
                    <a:pt x="312" y="18947"/>
                  </a:cubicBezTo>
                  <a:cubicBezTo>
                    <a:pt x="101" y="18430"/>
                    <a:pt x="0" y="17872"/>
                    <a:pt x="0" y="17281"/>
                  </a:cubicBezTo>
                  <a:lnTo>
                    <a:pt x="0" y="4318"/>
                  </a:lnTo>
                  <a:cubicBezTo>
                    <a:pt x="0" y="3727"/>
                    <a:pt x="101" y="3169"/>
                    <a:pt x="312" y="2652"/>
                  </a:cubicBezTo>
                  <a:cubicBezTo>
                    <a:pt x="520" y="2129"/>
                    <a:pt x="803" y="1674"/>
                    <a:pt x="1164" y="1280"/>
                  </a:cubicBezTo>
                  <a:cubicBezTo>
                    <a:pt x="1519" y="887"/>
                    <a:pt x="1933" y="575"/>
                    <a:pt x="2408" y="343"/>
                  </a:cubicBezTo>
                  <a:cubicBezTo>
                    <a:pt x="2881" y="114"/>
                    <a:pt x="3385" y="0"/>
                    <a:pt x="3919" y="0"/>
                  </a:cubicBezTo>
                  <a:lnTo>
                    <a:pt x="9813" y="0"/>
                  </a:lnTo>
                  <a:lnTo>
                    <a:pt x="9813" y="2714"/>
                  </a:lnTo>
                  <a:lnTo>
                    <a:pt x="3919" y="2714"/>
                  </a:lnTo>
                  <a:cubicBezTo>
                    <a:pt x="3522" y="2714"/>
                    <a:pt x="3177" y="2872"/>
                    <a:pt x="2891" y="3184"/>
                  </a:cubicBezTo>
                  <a:cubicBezTo>
                    <a:pt x="2608" y="3501"/>
                    <a:pt x="2464" y="3877"/>
                    <a:pt x="2464" y="4318"/>
                  </a:cubicBezTo>
                  <a:lnTo>
                    <a:pt x="2464" y="17281"/>
                  </a:lnTo>
                  <a:cubicBezTo>
                    <a:pt x="2464" y="17725"/>
                    <a:pt x="2608" y="18101"/>
                    <a:pt x="2891" y="18415"/>
                  </a:cubicBezTo>
                  <a:cubicBezTo>
                    <a:pt x="3174" y="18729"/>
                    <a:pt x="3519" y="18885"/>
                    <a:pt x="3919" y="18885"/>
                  </a:cubicBezTo>
                  <a:lnTo>
                    <a:pt x="9813" y="18885"/>
                  </a:lnTo>
                  <a:lnTo>
                    <a:pt x="9813" y="21599"/>
                  </a:lnTo>
                  <a:lnTo>
                    <a:pt x="3919" y="21599"/>
                  </a:lnTo>
                  <a:close/>
                  <a:moveTo>
                    <a:pt x="21359" y="10199"/>
                  </a:moveTo>
                  <a:cubicBezTo>
                    <a:pt x="21514" y="10369"/>
                    <a:pt x="21591" y="10572"/>
                    <a:pt x="21597" y="10819"/>
                  </a:cubicBezTo>
                  <a:cubicBezTo>
                    <a:pt x="21600" y="11059"/>
                    <a:pt x="21522" y="11256"/>
                    <a:pt x="21359" y="11406"/>
                  </a:cubicBezTo>
                  <a:lnTo>
                    <a:pt x="14294" y="19185"/>
                  </a:lnTo>
                  <a:cubicBezTo>
                    <a:pt x="14136" y="19352"/>
                    <a:pt x="13954" y="19437"/>
                    <a:pt x="13741" y="19437"/>
                  </a:cubicBezTo>
                  <a:cubicBezTo>
                    <a:pt x="13658" y="19437"/>
                    <a:pt x="13565" y="19420"/>
                    <a:pt x="13460" y="19382"/>
                  </a:cubicBezTo>
                  <a:cubicBezTo>
                    <a:pt x="13129" y="19232"/>
                    <a:pt x="12961" y="18964"/>
                    <a:pt x="12961" y="18583"/>
                  </a:cubicBezTo>
                  <a:lnTo>
                    <a:pt x="12961" y="14488"/>
                  </a:lnTo>
                  <a:lnTo>
                    <a:pt x="7490" y="14488"/>
                  </a:lnTo>
                  <a:cubicBezTo>
                    <a:pt x="7209" y="14488"/>
                    <a:pt x="6974" y="14382"/>
                    <a:pt x="6779" y="14173"/>
                  </a:cubicBezTo>
                  <a:cubicBezTo>
                    <a:pt x="6590" y="13959"/>
                    <a:pt x="6494" y="13697"/>
                    <a:pt x="6494" y="13389"/>
                  </a:cubicBezTo>
                  <a:lnTo>
                    <a:pt x="6494" y="8216"/>
                  </a:lnTo>
                  <a:cubicBezTo>
                    <a:pt x="6494" y="7910"/>
                    <a:pt x="6590" y="7655"/>
                    <a:pt x="6779" y="7446"/>
                  </a:cubicBezTo>
                  <a:cubicBezTo>
                    <a:pt x="6972" y="7246"/>
                    <a:pt x="7207" y="7147"/>
                    <a:pt x="7490" y="7147"/>
                  </a:cubicBezTo>
                  <a:lnTo>
                    <a:pt x="12961" y="7147"/>
                  </a:lnTo>
                  <a:lnTo>
                    <a:pt x="12961" y="3028"/>
                  </a:lnTo>
                  <a:cubicBezTo>
                    <a:pt x="12961" y="2643"/>
                    <a:pt x="13127" y="2376"/>
                    <a:pt x="13460" y="2223"/>
                  </a:cubicBezTo>
                  <a:cubicBezTo>
                    <a:pt x="13794" y="2091"/>
                    <a:pt x="14072" y="2162"/>
                    <a:pt x="14294" y="2423"/>
                  </a:cubicBezTo>
                  <a:lnTo>
                    <a:pt x="21359" y="101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4" name="AutoShape 52"/>
            <p:cNvSpPr/>
            <p:nvPr/>
          </p:nvSpPr>
          <p:spPr bwMode="auto">
            <a:xfrm>
              <a:off x="1791318" y="332450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5" name="AutoShape 53"/>
            <p:cNvSpPr/>
            <p:nvPr/>
          </p:nvSpPr>
          <p:spPr bwMode="auto">
            <a:xfrm>
              <a:off x="2344552" y="333012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2" y="9366"/>
                  </a:moveTo>
                  <a:cubicBezTo>
                    <a:pt x="969" y="9366"/>
                    <a:pt x="657" y="9262"/>
                    <a:pt x="392" y="9056"/>
                  </a:cubicBezTo>
                  <a:cubicBezTo>
                    <a:pt x="132" y="8850"/>
                    <a:pt x="0" y="8601"/>
                    <a:pt x="0" y="8310"/>
                  </a:cubicBezTo>
                  <a:cubicBezTo>
                    <a:pt x="0" y="8014"/>
                    <a:pt x="135" y="7762"/>
                    <a:pt x="403" y="7556"/>
                  </a:cubicBezTo>
                  <a:lnTo>
                    <a:pt x="9819" y="307"/>
                  </a:lnTo>
                  <a:cubicBezTo>
                    <a:pt x="10087" y="101"/>
                    <a:pt x="10410" y="0"/>
                    <a:pt x="10788" y="0"/>
                  </a:cubicBezTo>
                  <a:cubicBezTo>
                    <a:pt x="11174" y="0"/>
                    <a:pt x="11501" y="101"/>
                    <a:pt x="11772" y="307"/>
                  </a:cubicBezTo>
                  <a:lnTo>
                    <a:pt x="21192" y="7556"/>
                  </a:lnTo>
                  <a:cubicBezTo>
                    <a:pt x="21460" y="7762"/>
                    <a:pt x="21596" y="8014"/>
                    <a:pt x="21596" y="8310"/>
                  </a:cubicBezTo>
                  <a:cubicBezTo>
                    <a:pt x="21596" y="8593"/>
                    <a:pt x="21464" y="8838"/>
                    <a:pt x="21199" y="9047"/>
                  </a:cubicBezTo>
                  <a:cubicBezTo>
                    <a:pt x="20939" y="9259"/>
                    <a:pt x="20612" y="9366"/>
                    <a:pt x="20223" y="9366"/>
                  </a:cubicBezTo>
                  <a:lnTo>
                    <a:pt x="1332" y="9366"/>
                  </a:lnTo>
                  <a:close/>
                  <a:moveTo>
                    <a:pt x="20227" y="12233"/>
                  </a:moveTo>
                  <a:cubicBezTo>
                    <a:pt x="20612" y="12233"/>
                    <a:pt x="20939" y="12337"/>
                    <a:pt x="21203" y="12543"/>
                  </a:cubicBezTo>
                  <a:cubicBezTo>
                    <a:pt x="21467" y="12752"/>
                    <a:pt x="21599" y="12998"/>
                    <a:pt x="21599" y="13286"/>
                  </a:cubicBezTo>
                  <a:cubicBezTo>
                    <a:pt x="21599" y="13585"/>
                    <a:pt x="21464" y="13837"/>
                    <a:pt x="21196" y="14046"/>
                  </a:cubicBezTo>
                  <a:lnTo>
                    <a:pt x="11776" y="21289"/>
                  </a:lnTo>
                  <a:cubicBezTo>
                    <a:pt x="11508" y="21498"/>
                    <a:pt x="11181" y="21599"/>
                    <a:pt x="10792" y="21599"/>
                  </a:cubicBezTo>
                  <a:cubicBezTo>
                    <a:pt x="10403" y="21599"/>
                    <a:pt x="10084" y="21498"/>
                    <a:pt x="9823" y="21289"/>
                  </a:cubicBezTo>
                  <a:lnTo>
                    <a:pt x="407" y="14046"/>
                  </a:lnTo>
                  <a:cubicBezTo>
                    <a:pt x="139" y="13837"/>
                    <a:pt x="3" y="13585"/>
                    <a:pt x="3" y="13286"/>
                  </a:cubicBezTo>
                  <a:cubicBezTo>
                    <a:pt x="3" y="13006"/>
                    <a:pt x="135" y="12764"/>
                    <a:pt x="396" y="12549"/>
                  </a:cubicBezTo>
                  <a:cubicBezTo>
                    <a:pt x="660" y="12337"/>
                    <a:pt x="972" y="12233"/>
                    <a:pt x="1336" y="12233"/>
                  </a:cubicBezTo>
                  <a:lnTo>
                    <a:pt x="20227" y="1223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6" name="AutoShape 54"/>
            <p:cNvSpPr/>
            <p:nvPr/>
          </p:nvSpPr>
          <p:spPr bwMode="auto">
            <a:xfrm>
              <a:off x="2887579" y="3328518"/>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27" y="0"/>
                    <a:pt x="20942" y="234"/>
                    <a:pt x="21203" y="709"/>
                  </a:cubicBezTo>
                  <a:cubicBezTo>
                    <a:pt x="21467" y="1198"/>
                    <a:pt x="21599" y="1764"/>
                    <a:pt x="21599" y="2428"/>
                  </a:cubicBezTo>
                  <a:cubicBezTo>
                    <a:pt x="21599" y="3119"/>
                    <a:pt x="21464" y="3698"/>
                    <a:pt x="21196" y="4180"/>
                  </a:cubicBezTo>
                  <a:lnTo>
                    <a:pt x="11774" y="20883"/>
                  </a:lnTo>
                  <a:cubicBezTo>
                    <a:pt x="11506" y="21359"/>
                    <a:pt x="11179" y="21599"/>
                    <a:pt x="10790" y="21599"/>
                  </a:cubicBezTo>
                  <a:cubicBezTo>
                    <a:pt x="10379" y="21599"/>
                    <a:pt x="10071" y="21359"/>
                    <a:pt x="9858" y="20883"/>
                  </a:cubicBezTo>
                  <a:lnTo>
                    <a:pt x="403" y="4180"/>
                  </a:lnTo>
                  <a:cubicBezTo>
                    <a:pt x="135" y="3698"/>
                    <a:pt x="0" y="3119"/>
                    <a:pt x="0" y="2428"/>
                  </a:cubicBezTo>
                  <a:cubicBezTo>
                    <a:pt x="0" y="1784"/>
                    <a:pt x="132" y="1224"/>
                    <a:pt x="392" y="729"/>
                  </a:cubicBezTo>
                  <a:cubicBezTo>
                    <a:pt x="657" y="240"/>
                    <a:pt x="969" y="0"/>
                    <a:pt x="1336" y="0"/>
                  </a:cubicBezTo>
                  <a:lnTo>
                    <a:pt x="20263"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7" name="AutoShape 55"/>
            <p:cNvSpPr/>
            <p:nvPr/>
          </p:nvSpPr>
          <p:spPr bwMode="auto">
            <a:xfrm>
              <a:off x="9052345" y="33365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6" y="21599"/>
                  </a:moveTo>
                  <a:cubicBezTo>
                    <a:pt x="969" y="21599"/>
                    <a:pt x="657" y="21365"/>
                    <a:pt x="392" y="20890"/>
                  </a:cubicBezTo>
                  <a:cubicBezTo>
                    <a:pt x="132" y="20401"/>
                    <a:pt x="0" y="19835"/>
                    <a:pt x="0" y="19171"/>
                  </a:cubicBezTo>
                  <a:cubicBezTo>
                    <a:pt x="0" y="18480"/>
                    <a:pt x="135" y="17907"/>
                    <a:pt x="403" y="17419"/>
                  </a:cubicBezTo>
                  <a:lnTo>
                    <a:pt x="9821" y="716"/>
                  </a:lnTo>
                  <a:cubicBezTo>
                    <a:pt x="10089" y="240"/>
                    <a:pt x="10412" y="0"/>
                    <a:pt x="10790" y="0"/>
                  </a:cubicBezTo>
                  <a:cubicBezTo>
                    <a:pt x="11176" y="0"/>
                    <a:pt x="11503" y="240"/>
                    <a:pt x="11774" y="716"/>
                  </a:cubicBezTo>
                  <a:lnTo>
                    <a:pt x="21196" y="17419"/>
                  </a:lnTo>
                  <a:cubicBezTo>
                    <a:pt x="21464" y="17907"/>
                    <a:pt x="21599" y="18480"/>
                    <a:pt x="21599" y="19171"/>
                  </a:cubicBezTo>
                  <a:cubicBezTo>
                    <a:pt x="21599" y="19815"/>
                    <a:pt x="21467" y="20375"/>
                    <a:pt x="21203" y="20870"/>
                  </a:cubicBezTo>
                  <a:cubicBezTo>
                    <a:pt x="20942" y="21359"/>
                    <a:pt x="20627" y="21599"/>
                    <a:pt x="20263" y="21599"/>
                  </a:cubicBezTo>
                  <a:lnTo>
                    <a:pt x="1336" y="2159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8" name="AutoShape 56"/>
            <p:cNvSpPr/>
            <p:nvPr/>
          </p:nvSpPr>
          <p:spPr bwMode="auto">
            <a:xfrm>
              <a:off x="9620108" y="3326912"/>
              <a:ext cx="205801" cy="199878"/>
            </a:xfrm>
            <a:custGeom>
              <a:avLst/>
              <a:gdLst>
                <a:gd name="T0" fmla="+- 0 10800 52"/>
                <a:gd name="T1" fmla="*/ T0 w 21497"/>
                <a:gd name="T2" fmla="*/ 10772 h 21544"/>
                <a:gd name="T3" fmla="+- 0 10800 52"/>
                <a:gd name="T4" fmla="*/ T3 w 21497"/>
                <a:gd name="T5" fmla="*/ 10772 h 21544"/>
                <a:gd name="T6" fmla="+- 0 10800 52"/>
                <a:gd name="T7" fmla="*/ T6 w 21497"/>
                <a:gd name="T8" fmla="*/ 10772 h 21544"/>
                <a:gd name="T9" fmla="+- 0 10800 52"/>
                <a:gd name="T10" fmla="*/ T9 w 21497"/>
                <a:gd name="T11" fmla="*/ 10772 h 21544"/>
              </a:gdLst>
              <a:ahLst/>
              <a:cxnLst>
                <a:cxn ang="0">
                  <a:pos x="T1" y="T2"/>
                </a:cxn>
                <a:cxn ang="0">
                  <a:pos x="T4" y="T5"/>
                </a:cxn>
                <a:cxn ang="0">
                  <a:pos x="T7" y="T8"/>
                </a:cxn>
                <a:cxn ang="0">
                  <a:pos x="T10" y="T11"/>
                </a:cxn>
              </a:cxnLst>
              <a:rect l="0" t="0" r="r" b="b"/>
              <a:pathLst>
                <a:path w="21497" h="21544">
                  <a:moveTo>
                    <a:pt x="357" y="9006"/>
                  </a:moveTo>
                  <a:cubicBezTo>
                    <a:pt x="57" y="8710"/>
                    <a:pt x="-52" y="8437"/>
                    <a:pt x="22" y="8189"/>
                  </a:cubicBezTo>
                  <a:cubicBezTo>
                    <a:pt x="100" y="7941"/>
                    <a:pt x="330" y="7789"/>
                    <a:pt x="716" y="7738"/>
                  </a:cubicBezTo>
                  <a:lnTo>
                    <a:pt x="7205" y="6739"/>
                  </a:lnTo>
                  <a:lnTo>
                    <a:pt x="10113" y="551"/>
                  </a:lnTo>
                  <a:cubicBezTo>
                    <a:pt x="10284" y="183"/>
                    <a:pt x="10496" y="0"/>
                    <a:pt x="10742" y="0"/>
                  </a:cubicBezTo>
                  <a:cubicBezTo>
                    <a:pt x="10989" y="0"/>
                    <a:pt x="11203" y="180"/>
                    <a:pt x="11382" y="551"/>
                  </a:cubicBezTo>
                  <a:lnTo>
                    <a:pt x="14293" y="6739"/>
                  </a:lnTo>
                  <a:lnTo>
                    <a:pt x="20779" y="7738"/>
                  </a:lnTo>
                  <a:cubicBezTo>
                    <a:pt x="21167" y="7789"/>
                    <a:pt x="21392" y="7941"/>
                    <a:pt x="21473" y="8189"/>
                  </a:cubicBezTo>
                  <a:cubicBezTo>
                    <a:pt x="21547" y="8437"/>
                    <a:pt x="21448" y="8710"/>
                    <a:pt x="21178" y="9006"/>
                  </a:cubicBezTo>
                  <a:lnTo>
                    <a:pt x="16473" y="13804"/>
                  </a:lnTo>
                  <a:lnTo>
                    <a:pt x="17574" y="20597"/>
                  </a:lnTo>
                  <a:cubicBezTo>
                    <a:pt x="17643" y="21005"/>
                    <a:pt x="17576" y="21281"/>
                    <a:pt x="17375" y="21442"/>
                  </a:cubicBezTo>
                  <a:cubicBezTo>
                    <a:pt x="17177" y="21599"/>
                    <a:pt x="16899" y="21574"/>
                    <a:pt x="16548" y="21369"/>
                  </a:cubicBezTo>
                  <a:lnTo>
                    <a:pt x="10753" y="18172"/>
                  </a:lnTo>
                  <a:lnTo>
                    <a:pt x="4947" y="21369"/>
                  </a:lnTo>
                  <a:cubicBezTo>
                    <a:pt x="4596" y="21574"/>
                    <a:pt x="4321" y="21599"/>
                    <a:pt x="4120" y="21442"/>
                  </a:cubicBezTo>
                  <a:cubicBezTo>
                    <a:pt x="3919" y="21281"/>
                    <a:pt x="3849" y="21002"/>
                    <a:pt x="3922" y="20597"/>
                  </a:cubicBezTo>
                  <a:lnTo>
                    <a:pt x="5022" y="13804"/>
                  </a:lnTo>
                  <a:lnTo>
                    <a:pt x="357" y="900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9" name="AutoShape 57"/>
            <p:cNvSpPr/>
            <p:nvPr/>
          </p:nvSpPr>
          <p:spPr bwMode="auto">
            <a:xfrm>
              <a:off x="10183304" y="3326912"/>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0958" y="0"/>
                    <a:pt x="11088" y="62"/>
                    <a:pt x="11196" y="183"/>
                  </a:cubicBezTo>
                  <a:cubicBezTo>
                    <a:pt x="11303" y="304"/>
                    <a:pt x="11381" y="426"/>
                    <a:pt x="11435" y="553"/>
                  </a:cubicBezTo>
                  <a:lnTo>
                    <a:pt x="14364" y="6759"/>
                  </a:lnTo>
                  <a:lnTo>
                    <a:pt x="20888" y="7759"/>
                  </a:lnTo>
                  <a:cubicBezTo>
                    <a:pt x="21045" y="7795"/>
                    <a:pt x="21198" y="7852"/>
                    <a:pt x="21360" y="7934"/>
                  </a:cubicBezTo>
                  <a:cubicBezTo>
                    <a:pt x="21519" y="8016"/>
                    <a:pt x="21599" y="8160"/>
                    <a:pt x="21599" y="8366"/>
                  </a:cubicBezTo>
                  <a:cubicBezTo>
                    <a:pt x="21599" y="8493"/>
                    <a:pt x="21567" y="8611"/>
                    <a:pt x="21508" y="8724"/>
                  </a:cubicBezTo>
                  <a:cubicBezTo>
                    <a:pt x="21449" y="8837"/>
                    <a:pt x="21376" y="8939"/>
                    <a:pt x="21290" y="9026"/>
                  </a:cubicBezTo>
                  <a:lnTo>
                    <a:pt x="16556" y="13840"/>
                  </a:lnTo>
                  <a:lnTo>
                    <a:pt x="17664" y="20654"/>
                  </a:lnTo>
                  <a:cubicBezTo>
                    <a:pt x="17664" y="20687"/>
                    <a:pt x="17669" y="20730"/>
                    <a:pt x="17677" y="20775"/>
                  </a:cubicBezTo>
                  <a:cubicBezTo>
                    <a:pt x="17688" y="20820"/>
                    <a:pt x="17691" y="20874"/>
                    <a:pt x="17691" y="20936"/>
                  </a:cubicBezTo>
                  <a:cubicBezTo>
                    <a:pt x="17691" y="21120"/>
                    <a:pt x="17653" y="21272"/>
                    <a:pt x="17575" y="21402"/>
                  </a:cubicBezTo>
                  <a:cubicBezTo>
                    <a:pt x="17499" y="21535"/>
                    <a:pt x="17359" y="21599"/>
                    <a:pt x="17163" y="21599"/>
                  </a:cubicBezTo>
                  <a:cubicBezTo>
                    <a:pt x="16966" y="21599"/>
                    <a:pt x="16788" y="21540"/>
                    <a:pt x="16635" y="21424"/>
                  </a:cubicBezTo>
                  <a:lnTo>
                    <a:pt x="10802" y="18220"/>
                  </a:lnTo>
                  <a:lnTo>
                    <a:pt x="4964" y="21424"/>
                  </a:lnTo>
                  <a:cubicBezTo>
                    <a:pt x="4808" y="21532"/>
                    <a:pt x="4641" y="21591"/>
                    <a:pt x="4461" y="21599"/>
                  </a:cubicBezTo>
                  <a:cubicBezTo>
                    <a:pt x="4261" y="21599"/>
                    <a:pt x="4121" y="21535"/>
                    <a:pt x="4035" y="21402"/>
                  </a:cubicBezTo>
                  <a:cubicBezTo>
                    <a:pt x="3949" y="21272"/>
                    <a:pt x="3906" y="21119"/>
                    <a:pt x="3906" y="20936"/>
                  </a:cubicBezTo>
                  <a:cubicBezTo>
                    <a:pt x="3906" y="20885"/>
                    <a:pt x="3908" y="20831"/>
                    <a:pt x="3919" y="20781"/>
                  </a:cubicBezTo>
                  <a:cubicBezTo>
                    <a:pt x="3927" y="20733"/>
                    <a:pt x="3933" y="20688"/>
                    <a:pt x="3933" y="20654"/>
                  </a:cubicBezTo>
                  <a:lnTo>
                    <a:pt x="5040" y="13840"/>
                  </a:lnTo>
                  <a:lnTo>
                    <a:pt x="347" y="9026"/>
                  </a:lnTo>
                  <a:cubicBezTo>
                    <a:pt x="261" y="8939"/>
                    <a:pt x="180" y="8837"/>
                    <a:pt x="107" y="8724"/>
                  </a:cubicBezTo>
                  <a:cubicBezTo>
                    <a:pt x="35" y="8611"/>
                    <a:pt x="0" y="8493"/>
                    <a:pt x="0" y="8366"/>
                  </a:cubicBezTo>
                  <a:cubicBezTo>
                    <a:pt x="0" y="8160"/>
                    <a:pt x="78" y="8016"/>
                    <a:pt x="237" y="7934"/>
                  </a:cubicBezTo>
                  <a:cubicBezTo>
                    <a:pt x="398" y="7852"/>
                    <a:pt x="552" y="7795"/>
                    <a:pt x="708" y="7759"/>
                  </a:cubicBezTo>
                  <a:lnTo>
                    <a:pt x="7235" y="6759"/>
                  </a:lnTo>
                  <a:lnTo>
                    <a:pt x="10161" y="553"/>
                  </a:lnTo>
                  <a:cubicBezTo>
                    <a:pt x="10215" y="426"/>
                    <a:pt x="10301" y="304"/>
                    <a:pt x="10420" y="183"/>
                  </a:cubicBezTo>
                  <a:cubicBezTo>
                    <a:pt x="10538" y="62"/>
                    <a:pt x="10668" y="0"/>
                    <a:pt x="10800" y="0"/>
                  </a:cubicBezTo>
                  <a:moveTo>
                    <a:pt x="8612" y="8719"/>
                  </a:moveTo>
                  <a:lnTo>
                    <a:pt x="3725" y="9475"/>
                  </a:lnTo>
                  <a:lnTo>
                    <a:pt x="7260" y="13098"/>
                  </a:lnTo>
                  <a:lnTo>
                    <a:pt x="6422" y="18192"/>
                  </a:lnTo>
                  <a:lnTo>
                    <a:pt x="10802" y="15786"/>
                  </a:lnTo>
                  <a:lnTo>
                    <a:pt x="15191" y="18192"/>
                  </a:lnTo>
                  <a:lnTo>
                    <a:pt x="14342" y="13098"/>
                  </a:lnTo>
                  <a:lnTo>
                    <a:pt x="17876" y="9475"/>
                  </a:lnTo>
                  <a:lnTo>
                    <a:pt x="13000" y="8719"/>
                  </a:lnTo>
                  <a:lnTo>
                    <a:pt x="10805" y="4068"/>
                  </a:lnTo>
                  <a:lnTo>
                    <a:pt x="8612" y="871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0" name="AutoShape 59"/>
            <p:cNvSpPr/>
            <p:nvPr/>
          </p:nvSpPr>
          <p:spPr bwMode="auto">
            <a:xfrm>
              <a:off x="7133285" y="5230268"/>
              <a:ext cx="205801" cy="199878"/>
            </a:xfrm>
            <a:custGeom>
              <a:avLst/>
              <a:gdLst>
                <a:gd name="T0" fmla="*/ 10795 w 21591"/>
                <a:gd name="T1" fmla="*/ 10796 h 21592"/>
                <a:gd name="T2" fmla="*/ 10795 w 21591"/>
                <a:gd name="T3" fmla="*/ 10796 h 21592"/>
                <a:gd name="T4" fmla="*/ 10795 w 21591"/>
                <a:gd name="T5" fmla="*/ 10796 h 21592"/>
                <a:gd name="T6" fmla="*/ 10795 w 21591"/>
                <a:gd name="T7" fmla="*/ 10796 h 21592"/>
              </a:gdLst>
              <a:ahLst/>
              <a:cxnLst>
                <a:cxn ang="0">
                  <a:pos x="T0" y="T1"/>
                </a:cxn>
                <a:cxn ang="0">
                  <a:pos x="T2" y="T3"/>
                </a:cxn>
                <a:cxn ang="0">
                  <a:pos x="T4" y="T5"/>
                </a:cxn>
                <a:cxn ang="0">
                  <a:pos x="T6" y="T7"/>
                </a:cxn>
              </a:cxnLst>
              <a:rect l="0" t="0" r="r" b="b"/>
              <a:pathLst>
                <a:path w="21591" h="21592">
                  <a:moveTo>
                    <a:pt x="21096" y="11487"/>
                  </a:moveTo>
                  <a:cubicBezTo>
                    <a:pt x="21415" y="11843"/>
                    <a:pt x="21581" y="12246"/>
                    <a:pt x="21590" y="12695"/>
                  </a:cubicBezTo>
                  <a:cubicBezTo>
                    <a:pt x="21600" y="13146"/>
                    <a:pt x="21436" y="13532"/>
                    <a:pt x="21096" y="13854"/>
                  </a:cubicBezTo>
                  <a:lnTo>
                    <a:pt x="13464" y="21093"/>
                  </a:lnTo>
                  <a:cubicBezTo>
                    <a:pt x="13124" y="21418"/>
                    <a:pt x="12709" y="21582"/>
                    <a:pt x="12215" y="21591"/>
                  </a:cubicBezTo>
                  <a:cubicBezTo>
                    <a:pt x="11721" y="21600"/>
                    <a:pt x="11306" y="21436"/>
                    <a:pt x="10969" y="21093"/>
                  </a:cubicBezTo>
                  <a:lnTo>
                    <a:pt x="1245" y="10771"/>
                  </a:lnTo>
                  <a:cubicBezTo>
                    <a:pt x="909" y="10429"/>
                    <a:pt x="615" y="9988"/>
                    <a:pt x="369" y="9448"/>
                  </a:cubicBezTo>
                  <a:cubicBezTo>
                    <a:pt x="121" y="8907"/>
                    <a:pt x="0" y="8395"/>
                    <a:pt x="0" y="7918"/>
                  </a:cubicBezTo>
                  <a:lnTo>
                    <a:pt x="0" y="1668"/>
                  </a:lnTo>
                  <a:cubicBezTo>
                    <a:pt x="0" y="1219"/>
                    <a:pt x="169" y="828"/>
                    <a:pt x="506" y="497"/>
                  </a:cubicBezTo>
                  <a:cubicBezTo>
                    <a:pt x="842" y="166"/>
                    <a:pt x="1260" y="0"/>
                    <a:pt x="1755" y="0"/>
                  </a:cubicBezTo>
                  <a:lnTo>
                    <a:pt x="8341" y="0"/>
                  </a:lnTo>
                  <a:cubicBezTo>
                    <a:pt x="8835" y="0"/>
                    <a:pt x="9384" y="115"/>
                    <a:pt x="9981" y="342"/>
                  </a:cubicBezTo>
                  <a:cubicBezTo>
                    <a:pt x="10581" y="566"/>
                    <a:pt x="11036" y="845"/>
                    <a:pt x="11345" y="1187"/>
                  </a:cubicBezTo>
                  <a:lnTo>
                    <a:pt x="21096" y="11487"/>
                  </a:lnTo>
                  <a:close/>
                  <a:moveTo>
                    <a:pt x="4540" y="5921"/>
                  </a:moveTo>
                  <a:cubicBezTo>
                    <a:pt x="5013" y="5921"/>
                    <a:pt x="5416" y="5766"/>
                    <a:pt x="5744" y="5456"/>
                  </a:cubicBezTo>
                  <a:cubicBezTo>
                    <a:pt x="6071" y="5142"/>
                    <a:pt x="6235" y="4762"/>
                    <a:pt x="6235" y="4311"/>
                  </a:cubicBezTo>
                  <a:cubicBezTo>
                    <a:pt x="6235" y="3862"/>
                    <a:pt x="6071" y="3483"/>
                    <a:pt x="5744" y="3175"/>
                  </a:cubicBezTo>
                  <a:cubicBezTo>
                    <a:pt x="5416" y="2867"/>
                    <a:pt x="5013" y="2715"/>
                    <a:pt x="4540" y="2715"/>
                  </a:cubicBezTo>
                  <a:cubicBezTo>
                    <a:pt x="4067" y="2715"/>
                    <a:pt x="3667" y="2867"/>
                    <a:pt x="3340" y="3175"/>
                  </a:cubicBezTo>
                  <a:cubicBezTo>
                    <a:pt x="3019" y="3483"/>
                    <a:pt x="2855" y="3862"/>
                    <a:pt x="2855" y="4311"/>
                  </a:cubicBezTo>
                  <a:cubicBezTo>
                    <a:pt x="2855" y="4762"/>
                    <a:pt x="3019" y="5142"/>
                    <a:pt x="3340" y="5456"/>
                  </a:cubicBezTo>
                  <a:cubicBezTo>
                    <a:pt x="3667" y="5766"/>
                    <a:pt x="4067" y="5921"/>
                    <a:pt x="4540" y="592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1" name="AutoShape 60"/>
            <p:cNvSpPr/>
            <p:nvPr/>
          </p:nvSpPr>
          <p:spPr bwMode="auto">
            <a:xfrm>
              <a:off x="6106715" y="3326111"/>
              <a:ext cx="225475" cy="199878"/>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2" name="AutoShape 61"/>
            <p:cNvSpPr/>
            <p:nvPr/>
          </p:nvSpPr>
          <p:spPr bwMode="auto">
            <a:xfrm>
              <a:off x="6634018"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3" name="AutoShape 62"/>
            <p:cNvSpPr/>
            <p:nvPr/>
          </p:nvSpPr>
          <p:spPr bwMode="auto">
            <a:xfrm>
              <a:off x="7187293" y="3325307"/>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74" y="10049"/>
                  </a:moveTo>
                  <a:cubicBezTo>
                    <a:pt x="110" y="9662"/>
                    <a:pt x="28" y="9253"/>
                    <a:pt x="28" y="8829"/>
                  </a:cubicBezTo>
                  <a:cubicBezTo>
                    <a:pt x="28" y="8128"/>
                    <a:pt x="211" y="7492"/>
                    <a:pt x="582" y="6924"/>
                  </a:cubicBezTo>
                  <a:cubicBezTo>
                    <a:pt x="494" y="6390"/>
                    <a:pt x="525" y="5854"/>
                    <a:pt x="683" y="5314"/>
                  </a:cubicBezTo>
                  <a:cubicBezTo>
                    <a:pt x="842" y="4774"/>
                    <a:pt x="1104" y="4300"/>
                    <a:pt x="1475" y="3896"/>
                  </a:cubicBezTo>
                  <a:cubicBezTo>
                    <a:pt x="1511" y="3133"/>
                    <a:pt x="1712" y="2511"/>
                    <a:pt x="2082" y="2014"/>
                  </a:cubicBezTo>
                  <a:cubicBezTo>
                    <a:pt x="2452" y="1517"/>
                    <a:pt x="2913" y="1115"/>
                    <a:pt x="3461" y="810"/>
                  </a:cubicBezTo>
                  <a:cubicBezTo>
                    <a:pt x="4012" y="502"/>
                    <a:pt x="4620" y="293"/>
                    <a:pt x="5286" y="177"/>
                  </a:cubicBezTo>
                  <a:cubicBezTo>
                    <a:pt x="5953" y="56"/>
                    <a:pt x="6603" y="0"/>
                    <a:pt x="7233" y="0"/>
                  </a:cubicBezTo>
                  <a:cubicBezTo>
                    <a:pt x="7880" y="0"/>
                    <a:pt x="8536" y="45"/>
                    <a:pt x="9189" y="132"/>
                  </a:cubicBezTo>
                  <a:cubicBezTo>
                    <a:pt x="9839" y="225"/>
                    <a:pt x="10480" y="353"/>
                    <a:pt x="11102" y="525"/>
                  </a:cubicBezTo>
                  <a:cubicBezTo>
                    <a:pt x="11735" y="706"/>
                    <a:pt x="12362" y="898"/>
                    <a:pt x="12989" y="1099"/>
                  </a:cubicBezTo>
                  <a:cubicBezTo>
                    <a:pt x="13617" y="1302"/>
                    <a:pt x="14264" y="1407"/>
                    <a:pt x="14931" y="1407"/>
                  </a:cubicBezTo>
                  <a:lnTo>
                    <a:pt x="20006" y="1407"/>
                  </a:lnTo>
                  <a:cubicBezTo>
                    <a:pt x="20447" y="1407"/>
                    <a:pt x="20822" y="1562"/>
                    <a:pt x="21133" y="1876"/>
                  </a:cubicBezTo>
                  <a:cubicBezTo>
                    <a:pt x="21444" y="2195"/>
                    <a:pt x="21599" y="2571"/>
                    <a:pt x="21599" y="3011"/>
                  </a:cubicBezTo>
                  <a:lnTo>
                    <a:pt x="21599" y="11711"/>
                  </a:lnTo>
                  <a:cubicBezTo>
                    <a:pt x="21599" y="12151"/>
                    <a:pt x="21444" y="12533"/>
                    <a:pt x="21133" y="12847"/>
                  </a:cubicBezTo>
                  <a:cubicBezTo>
                    <a:pt x="20822" y="13160"/>
                    <a:pt x="20447" y="13321"/>
                    <a:pt x="20006" y="13321"/>
                  </a:cubicBezTo>
                  <a:lnTo>
                    <a:pt x="15284" y="13321"/>
                  </a:lnTo>
                  <a:cubicBezTo>
                    <a:pt x="15044" y="13448"/>
                    <a:pt x="14846" y="13587"/>
                    <a:pt x="14702" y="13734"/>
                  </a:cubicBezTo>
                  <a:cubicBezTo>
                    <a:pt x="14558" y="13883"/>
                    <a:pt x="14405" y="14056"/>
                    <a:pt x="14241" y="14254"/>
                  </a:cubicBezTo>
                  <a:cubicBezTo>
                    <a:pt x="14097" y="14434"/>
                    <a:pt x="13950" y="14612"/>
                    <a:pt x="13803" y="14782"/>
                  </a:cubicBezTo>
                  <a:cubicBezTo>
                    <a:pt x="13653" y="14954"/>
                    <a:pt x="13495" y="15121"/>
                    <a:pt x="13323" y="15279"/>
                  </a:cubicBezTo>
                  <a:cubicBezTo>
                    <a:pt x="13026" y="15601"/>
                    <a:pt x="12681" y="15909"/>
                    <a:pt x="12297" y="16211"/>
                  </a:cubicBezTo>
                  <a:cubicBezTo>
                    <a:pt x="11907" y="16522"/>
                    <a:pt x="11616" y="16853"/>
                    <a:pt x="11416" y="17217"/>
                  </a:cubicBezTo>
                  <a:cubicBezTo>
                    <a:pt x="11189" y="17604"/>
                    <a:pt x="11051" y="18051"/>
                    <a:pt x="10997" y="18562"/>
                  </a:cubicBezTo>
                  <a:cubicBezTo>
                    <a:pt x="10941" y="19071"/>
                    <a:pt x="10859" y="19551"/>
                    <a:pt x="10746" y="20003"/>
                  </a:cubicBezTo>
                  <a:cubicBezTo>
                    <a:pt x="10633" y="20450"/>
                    <a:pt x="10438" y="20831"/>
                    <a:pt x="10152" y="21139"/>
                  </a:cubicBezTo>
                  <a:cubicBezTo>
                    <a:pt x="9867" y="21444"/>
                    <a:pt x="9384" y="21599"/>
                    <a:pt x="8697" y="21599"/>
                  </a:cubicBezTo>
                  <a:cubicBezTo>
                    <a:pt x="8146" y="21599"/>
                    <a:pt x="7643" y="21484"/>
                    <a:pt x="7188" y="21258"/>
                  </a:cubicBezTo>
                  <a:cubicBezTo>
                    <a:pt x="6733" y="21023"/>
                    <a:pt x="6349" y="20715"/>
                    <a:pt x="6038" y="20328"/>
                  </a:cubicBezTo>
                  <a:cubicBezTo>
                    <a:pt x="5730" y="19938"/>
                    <a:pt x="5484" y="19495"/>
                    <a:pt x="5309" y="18995"/>
                  </a:cubicBezTo>
                  <a:cubicBezTo>
                    <a:pt x="5134" y="18492"/>
                    <a:pt x="5043" y="17991"/>
                    <a:pt x="5043" y="17472"/>
                  </a:cubicBezTo>
                  <a:cubicBezTo>
                    <a:pt x="5043" y="16941"/>
                    <a:pt x="5123" y="16432"/>
                    <a:pt x="5281" y="15954"/>
                  </a:cubicBezTo>
                  <a:cubicBezTo>
                    <a:pt x="5439" y="15469"/>
                    <a:pt x="5626" y="14988"/>
                    <a:pt x="5840" y="14513"/>
                  </a:cubicBezTo>
                  <a:cubicBezTo>
                    <a:pt x="5527" y="14530"/>
                    <a:pt x="5210" y="14547"/>
                    <a:pt x="4902" y="14562"/>
                  </a:cubicBezTo>
                  <a:cubicBezTo>
                    <a:pt x="4591" y="14584"/>
                    <a:pt x="4275" y="14590"/>
                    <a:pt x="3961" y="14590"/>
                  </a:cubicBezTo>
                  <a:cubicBezTo>
                    <a:pt x="3464" y="14590"/>
                    <a:pt x="2978" y="14547"/>
                    <a:pt x="2506" y="14451"/>
                  </a:cubicBezTo>
                  <a:cubicBezTo>
                    <a:pt x="2031" y="14352"/>
                    <a:pt x="1613" y="14197"/>
                    <a:pt x="1243" y="13977"/>
                  </a:cubicBezTo>
                  <a:cubicBezTo>
                    <a:pt x="870" y="13756"/>
                    <a:pt x="573" y="13454"/>
                    <a:pt x="344" y="13061"/>
                  </a:cubicBezTo>
                  <a:cubicBezTo>
                    <a:pt x="113" y="12674"/>
                    <a:pt x="0" y="12191"/>
                    <a:pt x="0" y="11603"/>
                  </a:cubicBezTo>
                  <a:cubicBezTo>
                    <a:pt x="0" y="11341"/>
                    <a:pt x="22" y="11081"/>
                    <a:pt x="64" y="10826"/>
                  </a:cubicBezTo>
                  <a:cubicBezTo>
                    <a:pt x="115" y="10569"/>
                    <a:pt x="183" y="10309"/>
                    <a:pt x="274" y="10049"/>
                  </a:cubicBezTo>
                  <a:moveTo>
                    <a:pt x="2438" y="7249"/>
                  </a:moveTo>
                  <a:cubicBezTo>
                    <a:pt x="1907" y="7696"/>
                    <a:pt x="1641" y="8247"/>
                    <a:pt x="1641" y="8914"/>
                  </a:cubicBezTo>
                  <a:cubicBezTo>
                    <a:pt x="1641" y="9125"/>
                    <a:pt x="1695" y="9318"/>
                    <a:pt x="1802" y="9504"/>
                  </a:cubicBezTo>
                  <a:cubicBezTo>
                    <a:pt x="1913" y="9688"/>
                    <a:pt x="2034" y="9840"/>
                    <a:pt x="2170" y="9967"/>
                  </a:cubicBezTo>
                  <a:cubicBezTo>
                    <a:pt x="2026" y="10233"/>
                    <a:pt x="1896" y="10487"/>
                    <a:pt x="1783" y="10747"/>
                  </a:cubicBezTo>
                  <a:cubicBezTo>
                    <a:pt x="1669" y="11007"/>
                    <a:pt x="1613" y="11293"/>
                    <a:pt x="1613" y="11606"/>
                  </a:cubicBezTo>
                  <a:cubicBezTo>
                    <a:pt x="1613" y="11923"/>
                    <a:pt x="1689" y="12171"/>
                    <a:pt x="1850" y="12358"/>
                  </a:cubicBezTo>
                  <a:cubicBezTo>
                    <a:pt x="2009" y="12541"/>
                    <a:pt x="2201" y="12677"/>
                    <a:pt x="2430" y="12767"/>
                  </a:cubicBezTo>
                  <a:cubicBezTo>
                    <a:pt x="2661" y="12860"/>
                    <a:pt x="2913" y="12914"/>
                    <a:pt x="3190" y="12931"/>
                  </a:cubicBezTo>
                  <a:cubicBezTo>
                    <a:pt x="3467" y="12948"/>
                    <a:pt x="3724" y="12959"/>
                    <a:pt x="3967" y="12959"/>
                  </a:cubicBezTo>
                  <a:cubicBezTo>
                    <a:pt x="4388" y="12959"/>
                    <a:pt x="4803" y="12943"/>
                    <a:pt x="5199" y="12914"/>
                  </a:cubicBezTo>
                  <a:cubicBezTo>
                    <a:pt x="5597" y="12895"/>
                    <a:pt x="5996" y="12878"/>
                    <a:pt x="6403" y="12878"/>
                  </a:cubicBezTo>
                  <a:cubicBezTo>
                    <a:pt x="6682" y="12878"/>
                    <a:pt x="6959" y="12895"/>
                    <a:pt x="7236" y="12914"/>
                  </a:cubicBezTo>
                  <a:cubicBezTo>
                    <a:pt x="7510" y="12943"/>
                    <a:pt x="7779" y="13016"/>
                    <a:pt x="8039" y="13121"/>
                  </a:cubicBezTo>
                  <a:cubicBezTo>
                    <a:pt x="8039" y="13491"/>
                    <a:pt x="7965" y="13844"/>
                    <a:pt x="7818" y="14174"/>
                  </a:cubicBezTo>
                  <a:cubicBezTo>
                    <a:pt x="7669" y="14511"/>
                    <a:pt x="7507" y="14847"/>
                    <a:pt x="7329" y="15189"/>
                  </a:cubicBezTo>
                  <a:cubicBezTo>
                    <a:pt x="7151" y="15531"/>
                    <a:pt x="6999" y="15889"/>
                    <a:pt x="6863" y="16260"/>
                  </a:cubicBezTo>
                  <a:cubicBezTo>
                    <a:pt x="6728" y="16630"/>
                    <a:pt x="6660" y="17031"/>
                    <a:pt x="6660" y="17474"/>
                  </a:cubicBezTo>
                  <a:cubicBezTo>
                    <a:pt x="6660" y="17771"/>
                    <a:pt x="6708" y="18071"/>
                    <a:pt x="6795" y="18362"/>
                  </a:cubicBezTo>
                  <a:cubicBezTo>
                    <a:pt x="6886" y="18655"/>
                    <a:pt x="7019" y="18918"/>
                    <a:pt x="7197" y="19161"/>
                  </a:cubicBezTo>
                  <a:cubicBezTo>
                    <a:pt x="7372" y="19398"/>
                    <a:pt x="7584" y="19593"/>
                    <a:pt x="7832" y="19740"/>
                  </a:cubicBezTo>
                  <a:cubicBezTo>
                    <a:pt x="8081" y="19890"/>
                    <a:pt x="8372" y="19964"/>
                    <a:pt x="8708" y="19964"/>
                  </a:cubicBezTo>
                  <a:cubicBezTo>
                    <a:pt x="8745" y="19964"/>
                    <a:pt x="8793" y="19966"/>
                    <a:pt x="8864" y="19978"/>
                  </a:cubicBezTo>
                  <a:cubicBezTo>
                    <a:pt x="8932" y="19983"/>
                    <a:pt x="8982" y="19983"/>
                    <a:pt x="9019" y="19964"/>
                  </a:cubicBezTo>
                  <a:cubicBezTo>
                    <a:pt x="9090" y="19930"/>
                    <a:pt x="9132" y="19890"/>
                    <a:pt x="9141" y="19856"/>
                  </a:cubicBezTo>
                  <a:cubicBezTo>
                    <a:pt x="9152" y="19819"/>
                    <a:pt x="9166" y="19763"/>
                    <a:pt x="9183" y="19692"/>
                  </a:cubicBezTo>
                  <a:cubicBezTo>
                    <a:pt x="9291" y="19161"/>
                    <a:pt x="9392" y="18604"/>
                    <a:pt x="9485" y="18014"/>
                  </a:cubicBezTo>
                  <a:cubicBezTo>
                    <a:pt x="9582" y="17429"/>
                    <a:pt x="9760" y="16901"/>
                    <a:pt x="10008" y="16420"/>
                  </a:cubicBezTo>
                  <a:cubicBezTo>
                    <a:pt x="10271" y="15963"/>
                    <a:pt x="10604" y="15564"/>
                    <a:pt x="11009" y="15234"/>
                  </a:cubicBezTo>
                  <a:cubicBezTo>
                    <a:pt x="11415" y="14898"/>
                    <a:pt x="11803" y="14544"/>
                    <a:pt x="12173" y="14174"/>
                  </a:cubicBezTo>
                  <a:cubicBezTo>
                    <a:pt x="12433" y="13897"/>
                    <a:pt x="12656" y="13643"/>
                    <a:pt x="12840" y="13411"/>
                  </a:cubicBezTo>
                  <a:cubicBezTo>
                    <a:pt x="13023" y="13180"/>
                    <a:pt x="13215" y="12965"/>
                    <a:pt x="13408" y="12762"/>
                  </a:cubicBezTo>
                  <a:cubicBezTo>
                    <a:pt x="13600" y="12555"/>
                    <a:pt x="13814" y="12369"/>
                    <a:pt x="14043" y="12194"/>
                  </a:cubicBezTo>
                  <a:cubicBezTo>
                    <a:pt x="14275" y="12016"/>
                    <a:pt x="14575" y="11855"/>
                    <a:pt x="14942" y="11713"/>
                  </a:cubicBezTo>
                  <a:lnTo>
                    <a:pt x="14970" y="11713"/>
                  </a:lnTo>
                  <a:lnTo>
                    <a:pt x="14970" y="3014"/>
                  </a:lnTo>
                  <a:cubicBezTo>
                    <a:pt x="14323" y="3014"/>
                    <a:pt x="13701" y="2943"/>
                    <a:pt x="13111" y="2794"/>
                  </a:cubicBezTo>
                  <a:cubicBezTo>
                    <a:pt x="12520" y="2647"/>
                    <a:pt x="11921" y="2480"/>
                    <a:pt x="11311" y="2308"/>
                  </a:cubicBezTo>
                  <a:cubicBezTo>
                    <a:pt x="10703" y="2132"/>
                    <a:pt x="10068" y="1966"/>
                    <a:pt x="9404" y="1819"/>
                  </a:cubicBezTo>
                  <a:cubicBezTo>
                    <a:pt x="8742" y="1669"/>
                    <a:pt x="8022" y="1599"/>
                    <a:pt x="7245" y="1599"/>
                  </a:cubicBezTo>
                  <a:cubicBezTo>
                    <a:pt x="6838" y="1599"/>
                    <a:pt x="6394" y="1630"/>
                    <a:pt x="5911" y="1697"/>
                  </a:cubicBezTo>
                  <a:cubicBezTo>
                    <a:pt x="5428" y="1768"/>
                    <a:pt x="4981" y="1890"/>
                    <a:pt x="4566" y="2062"/>
                  </a:cubicBezTo>
                  <a:cubicBezTo>
                    <a:pt x="4150" y="2237"/>
                    <a:pt x="3800" y="2491"/>
                    <a:pt x="3509" y="2822"/>
                  </a:cubicBezTo>
                  <a:cubicBezTo>
                    <a:pt x="3221" y="3147"/>
                    <a:pt x="3077" y="3585"/>
                    <a:pt x="3077" y="4124"/>
                  </a:cubicBezTo>
                  <a:cubicBezTo>
                    <a:pt x="3077" y="4218"/>
                    <a:pt x="3082" y="4297"/>
                    <a:pt x="3091" y="4367"/>
                  </a:cubicBezTo>
                  <a:cubicBezTo>
                    <a:pt x="3099" y="4438"/>
                    <a:pt x="3113" y="4528"/>
                    <a:pt x="3133" y="4627"/>
                  </a:cubicBezTo>
                  <a:cubicBezTo>
                    <a:pt x="2817" y="4771"/>
                    <a:pt x="2579" y="5009"/>
                    <a:pt x="2415" y="5345"/>
                  </a:cubicBezTo>
                  <a:cubicBezTo>
                    <a:pt x="2252" y="5676"/>
                    <a:pt x="2172" y="6012"/>
                    <a:pt x="2172" y="6342"/>
                  </a:cubicBezTo>
                  <a:cubicBezTo>
                    <a:pt x="2167" y="6696"/>
                    <a:pt x="2260" y="7001"/>
                    <a:pt x="2438" y="7249"/>
                  </a:cubicBezTo>
                  <a:moveTo>
                    <a:pt x="17344" y="3071"/>
                  </a:moveTo>
                  <a:cubicBezTo>
                    <a:pt x="17050" y="3071"/>
                    <a:pt x="16793" y="3170"/>
                    <a:pt x="16578" y="3373"/>
                  </a:cubicBezTo>
                  <a:cubicBezTo>
                    <a:pt x="16366" y="3579"/>
                    <a:pt x="16262" y="3836"/>
                    <a:pt x="16262" y="4153"/>
                  </a:cubicBezTo>
                  <a:cubicBezTo>
                    <a:pt x="16262" y="4449"/>
                    <a:pt x="16366" y="4704"/>
                    <a:pt x="16578" y="4918"/>
                  </a:cubicBezTo>
                  <a:cubicBezTo>
                    <a:pt x="16790" y="5130"/>
                    <a:pt x="17047" y="5235"/>
                    <a:pt x="17344" y="5235"/>
                  </a:cubicBezTo>
                  <a:cubicBezTo>
                    <a:pt x="17658" y="5235"/>
                    <a:pt x="17918" y="5130"/>
                    <a:pt x="18121" y="4918"/>
                  </a:cubicBezTo>
                  <a:cubicBezTo>
                    <a:pt x="18322" y="4704"/>
                    <a:pt x="18423" y="4449"/>
                    <a:pt x="18423" y="4153"/>
                  </a:cubicBezTo>
                  <a:cubicBezTo>
                    <a:pt x="18423" y="3836"/>
                    <a:pt x="18322" y="3579"/>
                    <a:pt x="18121" y="3373"/>
                  </a:cubicBezTo>
                  <a:cubicBezTo>
                    <a:pt x="17920" y="3170"/>
                    <a:pt x="17660" y="3071"/>
                    <a:pt x="17344" y="307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4" name="AutoShape 63"/>
            <p:cNvSpPr/>
            <p:nvPr/>
          </p:nvSpPr>
          <p:spPr bwMode="auto">
            <a:xfrm>
              <a:off x="3414212"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5" name="AutoShape 64"/>
            <p:cNvSpPr/>
            <p:nvPr/>
          </p:nvSpPr>
          <p:spPr bwMode="auto">
            <a:xfrm>
              <a:off x="3993718" y="523026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6" name="AutoShape 65"/>
            <p:cNvSpPr/>
            <p:nvPr/>
          </p:nvSpPr>
          <p:spPr bwMode="auto">
            <a:xfrm>
              <a:off x="4539584" y="5230268"/>
              <a:ext cx="204978" cy="199878"/>
            </a:xfrm>
            <a:custGeom>
              <a:avLst/>
              <a:gdLst>
                <a:gd name="T0" fmla="*/ 10795 w 21590"/>
                <a:gd name="T1" fmla="*/ 10800 h 21600"/>
                <a:gd name="T2" fmla="*/ 10795 w 21590"/>
                <a:gd name="T3" fmla="*/ 10800 h 21600"/>
                <a:gd name="T4" fmla="*/ 10795 w 21590"/>
                <a:gd name="T5" fmla="*/ 10800 h 21600"/>
                <a:gd name="T6" fmla="*/ 10795 w 21590"/>
                <a:gd name="T7" fmla="*/ 10800 h 21600"/>
              </a:gdLst>
              <a:ahLst/>
              <a:cxnLst>
                <a:cxn ang="0">
                  <a:pos x="T0" y="T1"/>
                </a:cxn>
                <a:cxn ang="0">
                  <a:pos x="T2" y="T3"/>
                </a:cxn>
                <a:cxn ang="0">
                  <a:pos x="T4" y="T5"/>
                </a:cxn>
                <a:cxn ang="0">
                  <a:pos x="T6" y="T7"/>
                </a:cxn>
              </a:cxnLst>
              <a:rect l="0" t="0" r="r" b="b"/>
              <a:pathLst>
                <a:path w="21590" h="21600">
                  <a:moveTo>
                    <a:pt x="21292" y="12679"/>
                  </a:moveTo>
                  <a:cubicBezTo>
                    <a:pt x="21501" y="12885"/>
                    <a:pt x="21600" y="13136"/>
                    <a:pt x="21588" y="13436"/>
                  </a:cubicBezTo>
                  <a:cubicBezTo>
                    <a:pt x="21588" y="13662"/>
                    <a:pt x="21518" y="13865"/>
                    <a:pt x="21374" y="14043"/>
                  </a:cubicBezTo>
                  <a:cubicBezTo>
                    <a:pt x="21230" y="14224"/>
                    <a:pt x="21046" y="14342"/>
                    <a:pt x="20820" y="14393"/>
                  </a:cubicBezTo>
                  <a:lnTo>
                    <a:pt x="18197" y="15057"/>
                  </a:lnTo>
                  <a:cubicBezTo>
                    <a:pt x="18250" y="15220"/>
                    <a:pt x="18318" y="15438"/>
                    <a:pt x="18400" y="15706"/>
                  </a:cubicBezTo>
                  <a:cubicBezTo>
                    <a:pt x="18479" y="15977"/>
                    <a:pt x="18564" y="16254"/>
                    <a:pt x="18649" y="16531"/>
                  </a:cubicBezTo>
                  <a:cubicBezTo>
                    <a:pt x="18736" y="16810"/>
                    <a:pt x="18809" y="17081"/>
                    <a:pt x="18874" y="17333"/>
                  </a:cubicBezTo>
                  <a:cubicBezTo>
                    <a:pt x="18937" y="17592"/>
                    <a:pt x="18968" y="17801"/>
                    <a:pt x="18968" y="17962"/>
                  </a:cubicBezTo>
                  <a:cubicBezTo>
                    <a:pt x="18968" y="18225"/>
                    <a:pt x="18872" y="18459"/>
                    <a:pt x="18677" y="18660"/>
                  </a:cubicBezTo>
                  <a:cubicBezTo>
                    <a:pt x="18482" y="18860"/>
                    <a:pt x="18245" y="18965"/>
                    <a:pt x="17968" y="18965"/>
                  </a:cubicBezTo>
                  <a:cubicBezTo>
                    <a:pt x="17804" y="18965"/>
                    <a:pt x="17592" y="18934"/>
                    <a:pt x="17333" y="18869"/>
                  </a:cubicBezTo>
                  <a:cubicBezTo>
                    <a:pt x="17070" y="18807"/>
                    <a:pt x="16802" y="18733"/>
                    <a:pt x="16525" y="18646"/>
                  </a:cubicBezTo>
                  <a:cubicBezTo>
                    <a:pt x="16251" y="18561"/>
                    <a:pt x="15983" y="18476"/>
                    <a:pt x="15715" y="18397"/>
                  </a:cubicBezTo>
                  <a:cubicBezTo>
                    <a:pt x="15449" y="18315"/>
                    <a:pt x="15232" y="18250"/>
                    <a:pt x="15059" y="18194"/>
                  </a:cubicBezTo>
                  <a:lnTo>
                    <a:pt x="14399" y="20817"/>
                  </a:lnTo>
                  <a:cubicBezTo>
                    <a:pt x="14345" y="21040"/>
                    <a:pt x="14223" y="21227"/>
                    <a:pt x="14040" y="21376"/>
                  </a:cubicBezTo>
                  <a:cubicBezTo>
                    <a:pt x="13854" y="21526"/>
                    <a:pt x="13650" y="21599"/>
                    <a:pt x="13424" y="21599"/>
                  </a:cubicBezTo>
                  <a:cubicBezTo>
                    <a:pt x="13128" y="21599"/>
                    <a:pt x="12879" y="21498"/>
                    <a:pt x="12682" y="21289"/>
                  </a:cubicBezTo>
                  <a:lnTo>
                    <a:pt x="10801" y="19357"/>
                  </a:lnTo>
                  <a:lnTo>
                    <a:pt x="8881" y="21289"/>
                  </a:lnTo>
                  <a:cubicBezTo>
                    <a:pt x="8720" y="21498"/>
                    <a:pt x="8480" y="21599"/>
                    <a:pt x="8166" y="21599"/>
                  </a:cubicBezTo>
                  <a:cubicBezTo>
                    <a:pt x="7940" y="21599"/>
                    <a:pt x="7737" y="21526"/>
                    <a:pt x="7556" y="21376"/>
                  </a:cubicBezTo>
                  <a:cubicBezTo>
                    <a:pt x="7378" y="21227"/>
                    <a:pt x="7254" y="21040"/>
                    <a:pt x="7192" y="20817"/>
                  </a:cubicBezTo>
                  <a:lnTo>
                    <a:pt x="6528" y="18194"/>
                  </a:lnTo>
                  <a:cubicBezTo>
                    <a:pt x="6367" y="18250"/>
                    <a:pt x="6153" y="18315"/>
                    <a:pt x="5887" y="18397"/>
                  </a:cubicBezTo>
                  <a:cubicBezTo>
                    <a:pt x="5622" y="18479"/>
                    <a:pt x="5348" y="18561"/>
                    <a:pt x="5068" y="18646"/>
                  </a:cubicBezTo>
                  <a:cubicBezTo>
                    <a:pt x="4792" y="18733"/>
                    <a:pt x="4523" y="18807"/>
                    <a:pt x="4266" y="18869"/>
                  </a:cubicBezTo>
                  <a:cubicBezTo>
                    <a:pt x="4009" y="18934"/>
                    <a:pt x="3795" y="18965"/>
                    <a:pt x="3623" y="18965"/>
                  </a:cubicBezTo>
                  <a:cubicBezTo>
                    <a:pt x="3346" y="18965"/>
                    <a:pt x="3111" y="18860"/>
                    <a:pt x="2922" y="18660"/>
                  </a:cubicBezTo>
                  <a:cubicBezTo>
                    <a:pt x="2730" y="18459"/>
                    <a:pt x="2637" y="18225"/>
                    <a:pt x="2637" y="17962"/>
                  </a:cubicBezTo>
                  <a:cubicBezTo>
                    <a:pt x="2637" y="17801"/>
                    <a:pt x="2668" y="17592"/>
                    <a:pt x="2730" y="17333"/>
                  </a:cubicBezTo>
                  <a:cubicBezTo>
                    <a:pt x="2795" y="17081"/>
                    <a:pt x="2866" y="16810"/>
                    <a:pt x="2948" y="16531"/>
                  </a:cubicBezTo>
                  <a:cubicBezTo>
                    <a:pt x="3030" y="16254"/>
                    <a:pt x="3111" y="15980"/>
                    <a:pt x="3196" y="15712"/>
                  </a:cubicBezTo>
                  <a:cubicBezTo>
                    <a:pt x="3284" y="15446"/>
                    <a:pt x="3351" y="15229"/>
                    <a:pt x="3408" y="15057"/>
                  </a:cubicBezTo>
                  <a:lnTo>
                    <a:pt x="770" y="14393"/>
                  </a:lnTo>
                  <a:cubicBezTo>
                    <a:pt x="545" y="14342"/>
                    <a:pt x="361" y="14224"/>
                    <a:pt x="217" y="14034"/>
                  </a:cubicBezTo>
                  <a:cubicBezTo>
                    <a:pt x="73" y="13854"/>
                    <a:pt x="0" y="13650"/>
                    <a:pt x="0" y="13436"/>
                  </a:cubicBezTo>
                  <a:cubicBezTo>
                    <a:pt x="0" y="13136"/>
                    <a:pt x="104" y="12885"/>
                    <a:pt x="310" y="12679"/>
                  </a:cubicBezTo>
                  <a:lnTo>
                    <a:pt x="2245" y="10798"/>
                  </a:lnTo>
                  <a:lnTo>
                    <a:pt x="310" y="8920"/>
                  </a:lnTo>
                  <a:cubicBezTo>
                    <a:pt x="104" y="8714"/>
                    <a:pt x="0" y="8460"/>
                    <a:pt x="0" y="8160"/>
                  </a:cubicBezTo>
                  <a:cubicBezTo>
                    <a:pt x="0" y="7937"/>
                    <a:pt x="76" y="7734"/>
                    <a:pt x="225" y="7556"/>
                  </a:cubicBezTo>
                  <a:cubicBezTo>
                    <a:pt x="372" y="7373"/>
                    <a:pt x="556" y="7257"/>
                    <a:pt x="770" y="7203"/>
                  </a:cubicBezTo>
                  <a:lnTo>
                    <a:pt x="3408" y="6540"/>
                  </a:lnTo>
                  <a:cubicBezTo>
                    <a:pt x="3351" y="6381"/>
                    <a:pt x="3284" y="6161"/>
                    <a:pt x="3196" y="5893"/>
                  </a:cubicBezTo>
                  <a:cubicBezTo>
                    <a:pt x="3111" y="5622"/>
                    <a:pt x="3030" y="5345"/>
                    <a:pt x="2948" y="5068"/>
                  </a:cubicBezTo>
                  <a:cubicBezTo>
                    <a:pt x="2866" y="4786"/>
                    <a:pt x="2795" y="4518"/>
                    <a:pt x="2730" y="4264"/>
                  </a:cubicBezTo>
                  <a:cubicBezTo>
                    <a:pt x="2668" y="4007"/>
                    <a:pt x="2637" y="3795"/>
                    <a:pt x="2637" y="3634"/>
                  </a:cubicBezTo>
                  <a:cubicBezTo>
                    <a:pt x="2637" y="3354"/>
                    <a:pt x="2733" y="3117"/>
                    <a:pt x="2928" y="2925"/>
                  </a:cubicBezTo>
                  <a:cubicBezTo>
                    <a:pt x="3120" y="2730"/>
                    <a:pt x="3351" y="2634"/>
                    <a:pt x="3623" y="2634"/>
                  </a:cubicBezTo>
                  <a:cubicBezTo>
                    <a:pt x="3786" y="2634"/>
                    <a:pt x="3995" y="2665"/>
                    <a:pt x="4258" y="2730"/>
                  </a:cubicBezTo>
                  <a:cubicBezTo>
                    <a:pt x="4521" y="2792"/>
                    <a:pt x="4792" y="2866"/>
                    <a:pt x="5068" y="2950"/>
                  </a:cubicBezTo>
                  <a:cubicBezTo>
                    <a:pt x="5348" y="3038"/>
                    <a:pt x="5622" y="3120"/>
                    <a:pt x="5887" y="3205"/>
                  </a:cubicBezTo>
                  <a:cubicBezTo>
                    <a:pt x="6153" y="3284"/>
                    <a:pt x="6367" y="3349"/>
                    <a:pt x="6528" y="3405"/>
                  </a:cubicBezTo>
                  <a:lnTo>
                    <a:pt x="7192" y="782"/>
                  </a:lnTo>
                  <a:cubicBezTo>
                    <a:pt x="7246" y="556"/>
                    <a:pt x="7367" y="369"/>
                    <a:pt x="7556" y="220"/>
                  </a:cubicBezTo>
                  <a:cubicBezTo>
                    <a:pt x="7748" y="70"/>
                    <a:pt x="7949" y="0"/>
                    <a:pt x="8166" y="0"/>
                  </a:cubicBezTo>
                  <a:cubicBezTo>
                    <a:pt x="8480" y="0"/>
                    <a:pt x="8720" y="101"/>
                    <a:pt x="8881" y="307"/>
                  </a:cubicBezTo>
                  <a:lnTo>
                    <a:pt x="10801" y="2242"/>
                  </a:lnTo>
                  <a:lnTo>
                    <a:pt x="12682" y="307"/>
                  </a:lnTo>
                  <a:cubicBezTo>
                    <a:pt x="12888" y="101"/>
                    <a:pt x="13128" y="0"/>
                    <a:pt x="13399" y="0"/>
                  </a:cubicBezTo>
                  <a:cubicBezTo>
                    <a:pt x="13642" y="0"/>
                    <a:pt x="13854" y="67"/>
                    <a:pt x="14040" y="208"/>
                  </a:cubicBezTo>
                  <a:cubicBezTo>
                    <a:pt x="14223" y="347"/>
                    <a:pt x="14345" y="539"/>
                    <a:pt x="14399" y="782"/>
                  </a:cubicBezTo>
                  <a:lnTo>
                    <a:pt x="15059" y="3405"/>
                  </a:lnTo>
                  <a:cubicBezTo>
                    <a:pt x="15223" y="3349"/>
                    <a:pt x="15438" y="3284"/>
                    <a:pt x="15709" y="3205"/>
                  </a:cubicBezTo>
                  <a:cubicBezTo>
                    <a:pt x="15980" y="3120"/>
                    <a:pt x="16251" y="3038"/>
                    <a:pt x="16525" y="2950"/>
                  </a:cubicBezTo>
                  <a:cubicBezTo>
                    <a:pt x="16802" y="2866"/>
                    <a:pt x="17070" y="2792"/>
                    <a:pt x="17333" y="2730"/>
                  </a:cubicBezTo>
                  <a:cubicBezTo>
                    <a:pt x="17592" y="2665"/>
                    <a:pt x="17804" y="2634"/>
                    <a:pt x="17968" y="2634"/>
                  </a:cubicBezTo>
                  <a:cubicBezTo>
                    <a:pt x="18228" y="2634"/>
                    <a:pt x="18459" y="2730"/>
                    <a:pt x="18663" y="2925"/>
                  </a:cubicBezTo>
                  <a:cubicBezTo>
                    <a:pt x="18866" y="3117"/>
                    <a:pt x="18968" y="3354"/>
                    <a:pt x="18968" y="3634"/>
                  </a:cubicBezTo>
                  <a:cubicBezTo>
                    <a:pt x="18968" y="3795"/>
                    <a:pt x="18937" y="4007"/>
                    <a:pt x="18874" y="4264"/>
                  </a:cubicBezTo>
                  <a:cubicBezTo>
                    <a:pt x="18809" y="4518"/>
                    <a:pt x="18736" y="4786"/>
                    <a:pt x="18649" y="5068"/>
                  </a:cubicBezTo>
                  <a:cubicBezTo>
                    <a:pt x="18564" y="5345"/>
                    <a:pt x="18479" y="5619"/>
                    <a:pt x="18400" y="5884"/>
                  </a:cubicBezTo>
                  <a:cubicBezTo>
                    <a:pt x="18318" y="6150"/>
                    <a:pt x="18250" y="6370"/>
                    <a:pt x="18197" y="6540"/>
                  </a:cubicBezTo>
                  <a:lnTo>
                    <a:pt x="20820" y="7203"/>
                  </a:lnTo>
                  <a:cubicBezTo>
                    <a:pt x="21046" y="7257"/>
                    <a:pt x="21230" y="7378"/>
                    <a:pt x="21374" y="7559"/>
                  </a:cubicBezTo>
                  <a:cubicBezTo>
                    <a:pt x="21518" y="7748"/>
                    <a:pt x="21588" y="7946"/>
                    <a:pt x="21588" y="8161"/>
                  </a:cubicBezTo>
                  <a:cubicBezTo>
                    <a:pt x="21588" y="8460"/>
                    <a:pt x="21489" y="8714"/>
                    <a:pt x="21292" y="8920"/>
                  </a:cubicBezTo>
                  <a:lnTo>
                    <a:pt x="19332" y="10798"/>
                  </a:lnTo>
                  <a:lnTo>
                    <a:pt x="21292" y="1267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7" name="AutoShape 66"/>
            <p:cNvSpPr/>
            <p:nvPr/>
          </p:nvSpPr>
          <p:spPr bwMode="auto">
            <a:xfrm>
              <a:off x="5087427" y="5230268"/>
              <a:ext cx="204978"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67"/>
            <p:cNvSpPr/>
            <p:nvPr/>
          </p:nvSpPr>
          <p:spPr bwMode="auto">
            <a:xfrm>
              <a:off x="5648851" y="523026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62" y="0"/>
                  </a:moveTo>
                  <a:cubicBezTo>
                    <a:pt x="18198" y="0"/>
                    <a:pt x="18703" y="117"/>
                    <a:pt x="19175" y="343"/>
                  </a:cubicBezTo>
                  <a:cubicBezTo>
                    <a:pt x="19651" y="575"/>
                    <a:pt x="20064" y="887"/>
                    <a:pt x="20422" y="1280"/>
                  </a:cubicBezTo>
                  <a:cubicBezTo>
                    <a:pt x="20780" y="1674"/>
                    <a:pt x="21066" y="2132"/>
                    <a:pt x="21279" y="2652"/>
                  </a:cubicBezTo>
                  <a:cubicBezTo>
                    <a:pt x="21493" y="3169"/>
                    <a:pt x="21599" y="3727"/>
                    <a:pt x="21599" y="4317"/>
                  </a:cubicBezTo>
                  <a:lnTo>
                    <a:pt x="21599" y="17282"/>
                  </a:lnTo>
                  <a:cubicBezTo>
                    <a:pt x="21599" y="17872"/>
                    <a:pt x="21493" y="18430"/>
                    <a:pt x="21279" y="18947"/>
                  </a:cubicBezTo>
                  <a:cubicBezTo>
                    <a:pt x="21066" y="19467"/>
                    <a:pt x="20780" y="19925"/>
                    <a:pt x="20422" y="20319"/>
                  </a:cubicBezTo>
                  <a:cubicBezTo>
                    <a:pt x="20064" y="20712"/>
                    <a:pt x="19651" y="21024"/>
                    <a:pt x="19183" y="21256"/>
                  </a:cubicBezTo>
                  <a:cubicBezTo>
                    <a:pt x="18714" y="21485"/>
                    <a:pt x="18209" y="21599"/>
                    <a:pt x="17662" y="21599"/>
                  </a:cubicBezTo>
                  <a:lnTo>
                    <a:pt x="3924" y="21599"/>
                  </a:lnTo>
                  <a:cubicBezTo>
                    <a:pt x="3387" y="21599"/>
                    <a:pt x="2883" y="21485"/>
                    <a:pt x="2410" y="21256"/>
                  </a:cubicBezTo>
                  <a:cubicBezTo>
                    <a:pt x="1935" y="21024"/>
                    <a:pt x="1521" y="20712"/>
                    <a:pt x="1163" y="20319"/>
                  </a:cubicBezTo>
                  <a:cubicBezTo>
                    <a:pt x="806" y="19925"/>
                    <a:pt x="523" y="19467"/>
                    <a:pt x="312" y="18947"/>
                  </a:cubicBezTo>
                  <a:cubicBezTo>
                    <a:pt x="104" y="18430"/>
                    <a:pt x="0" y="17872"/>
                    <a:pt x="0" y="17282"/>
                  </a:cubicBezTo>
                  <a:lnTo>
                    <a:pt x="0" y="4317"/>
                  </a:lnTo>
                  <a:cubicBezTo>
                    <a:pt x="0" y="3727"/>
                    <a:pt x="104" y="3169"/>
                    <a:pt x="312" y="2652"/>
                  </a:cubicBezTo>
                  <a:cubicBezTo>
                    <a:pt x="523" y="2132"/>
                    <a:pt x="806" y="1674"/>
                    <a:pt x="1163" y="1280"/>
                  </a:cubicBezTo>
                  <a:cubicBezTo>
                    <a:pt x="1521" y="887"/>
                    <a:pt x="1935" y="575"/>
                    <a:pt x="2410" y="343"/>
                  </a:cubicBezTo>
                  <a:cubicBezTo>
                    <a:pt x="2883" y="117"/>
                    <a:pt x="3387" y="0"/>
                    <a:pt x="3924" y="0"/>
                  </a:cubicBezTo>
                  <a:lnTo>
                    <a:pt x="17662" y="0"/>
                  </a:lnTo>
                  <a:close/>
                  <a:moveTo>
                    <a:pt x="17662" y="2713"/>
                  </a:moveTo>
                  <a:lnTo>
                    <a:pt x="3924" y="2713"/>
                  </a:lnTo>
                  <a:cubicBezTo>
                    <a:pt x="3523" y="2713"/>
                    <a:pt x="3179" y="2872"/>
                    <a:pt x="2896" y="3186"/>
                  </a:cubicBezTo>
                  <a:cubicBezTo>
                    <a:pt x="2608" y="3501"/>
                    <a:pt x="2466" y="3877"/>
                    <a:pt x="2466" y="4317"/>
                  </a:cubicBezTo>
                  <a:lnTo>
                    <a:pt x="2466" y="17282"/>
                  </a:lnTo>
                  <a:cubicBezTo>
                    <a:pt x="2466" y="17723"/>
                    <a:pt x="2608" y="18099"/>
                    <a:pt x="2896" y="18413"/>
                  </a:cubicBezTo>
                  <a:cubicBezTo>
                    <a:pt x="3179" y="18727"/>
                    <a:pt x="3523" y="18886"/>
                    <a:pt x="3924" y="18886"/>
                  </a:cubicBezTo>
                  <a:lnTo>
                    <a:pt x="17662" y="18886"/>
                  </a:lnTo>
                  <a:cubicBezTo>
                    <a:pt x="18062" y="18886"/>
                    <a:pt x="18407" y="18727"/>
                    <a:pt x="18698" y="18413"/>
                  </a:cubicBezTo>
                  <a:cubicBezTo>
                    <a:pt x="18989" y="18101"/>
                    <a:pt x="19133" y="17723"/>
                    <a:pt x="19133" y="17282"/>
                  </a:cubicBezTo>
                  <a:lnTo>
                    <a:pt x="19133" y="4317"/>
                  </a:lnTo>
                  <a:cubicBezTo>
                    <a:pt x="19133" y="3877"/>
                    <a:pt x="18989" y="3501"/>
                    <a:pt x="18698" y="3186"/>
                  </a:cubicBezTo>
                  <a:cubicBezTo>
                    <a:pt x="18407" y="2872"/>
                    <a:pt x="18062" y="2713"/>
                    <a:pt x="17662" y="2713"/>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68"/>
            <p:cNvSpPr/>
            <p:nvPr/>
          </p:nvSpPr>
          <p:spPr bwMode="auto">
            <a:xfrm>
              <a:off x="6084827" y="522464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612"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1"/>
                  </a:cubicBezTo>
                  <a:cubicBezTo>
                    <a:pt x="19512" y="20281"/>
                    <a:pt x="18940" y="20747"/>
                    <a:pt x="18290" y="21090"/>
                  </a:cubicBezTo>
                  <a:cubicBezTo>
                    <a:pt x="17640"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4" y="10929"/>
                  </a:cubicBezTo>
                  <a:cubicBezTo>
                    <a:pt x="3249" y="10552"/>
                    <a:pt x="3055" y="10140"/>
                    <a:pt x="2916" y="9688"/>
                  </a:cubicBezTo>
                  <a:cubicBezTo>
                    <a:pt x="2779" y="9239"/>
                    <a:pt x="2712" y="8758"/>
                    <a:pt x="2712" y="8240"/>
                  </a:cubicBezTo>
                  <a:cubicBezTo>
                    <a:pt x="2712" y="7635"/>
                    <a:pt x="2805" y="7071"/>
                    <a:pt x="2992" y="6547"/>
                  </a:cubicBezTo>
                  <a:cubicBezTo>
                    <a:pt x="3180" y="6023"/>
                    <a:pt x="3434" y="5568"/>
                    <a:pt x="3756"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20" y="0"/>
                    <a:pt x="15218" y="169"/>
                    <a:pt x="15876" y="509"/>
                  </a:cubicBezTo>
                  <a:cubicBezTo>
                    <a:pt x="16536" y="852"/>
                    <a:pt x="17109" y="1312"/>
                    <a:pt x="17594" y="1894"/>
                  </a:cubicBezTo>
                  <a:cubicBezTo>
                    <a:pt x="18081" y="2476"/>
                    <a:pt x="18465" y="3167"/>
                    <a:pt x="18748" y="3956"/>
                  </a:cubicBezTo>
                  <a:cubicBezTo>
                    <a:pt x="19032" y="4744"/>
                    <a:pt x="19173" y="5580"/>
                    <a:pt x="19173" y="6463"/>
                  </a:cubicBezTo>
                  <a:cubicBezTo>
                    <a:pt x="19173" y="6987"/>
                    <a:pt x="19125" y="7491"/>
                    <a:pt x="19024" y="7972"/>
                  </a:cubicBezTo>
                  <a:cubicBezTo>
                    <a:pt x="18924" y="8453"/>
                    <a:pt x="18784" y="8914"/>
                    <a:pt x="18612" y="93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69"/>
            <p:cNvSpPr/>
            <p:nvPr/>
          </p:nvSpPr>
          <p:spPr bwMode="auto">
            <a:xfrm>
              <a:off x="1259776" y="3694874"/>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1" name="AutoShape 70"/>
            <p:cNvSpPr/>
            <p:nvPr/>
          </p:nvSpPr>
          <p:spPr bwMode="auto">
            <a:xfrm>
              <a:off x="1791318" y="369567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234" y="6152"/>
                  </a:moveTo>
                  <a:cubicBezTo>
                    <a:pt x="11406" y="6502"/>
                    <a:pt x="11552" y="6917"/>
                    <a:pt x="11672" y="7394"/>
                  </a:cubicBezTo>
                  <a:cubicBezTo>
                    <a:pt x="11747" y="7411"/>
                    <a:pt x="11886" y="7434"/>
                    <a:pt x="12088" y="7462"/>
                  </a:cubicBezTo>
                  <a:cubicBezTo>
                    <a:pt x="12291" y="7487"/>
                    <a:pt x="12500" y="7527"/>
                    <a:pt x="12714" y="7578"/>
                  </a:cubicBezTo>
                  <a:cubicBezTo>
                    <a:pt x="12928" y="7626"/>
                    <a:pt x="13119" y="7679"/>
                    <a:pt x="13289" y="7730"/>
                  </a:cubicBezTo>
                  <a:cubicBezTo>
                    <a:pt x="13458" y="7787"/>
                    <a:pt x="13543" y="7849"/>
                    <a:pt x="13543" y="7922"/>
                  </a:cubicBezTo>
                  <a:lnTo>
                    <a:pt x="13543" y="10328"/>
                  </a:lnTo>
                  <a:cubicBezTo>
                    <a:pt x="13543" y="10415"/>
                    <a:pt x="13458" y="10494"/>
                    <a:pt x="13289" y="10548"/>
                  </a:cubicBezTo>
                  <a:cubicBezTo>
                    <a:pt x="13119" y="10610"/>
                    <a:pt x="12928" y="10658"/>
                    <a:pt x="12714" y="10706"/>
                  </a:cubicBezTo>
                  <a:cubicBezTo>
                    <a:pt x="12500" y="10751"/>
                    <a:pt x="12288" y="10782"/>
                    <a:pt x="12076" y="10800"/>
                  </a:cubicBezTo>
                  <a:cubicBezTo>
                    <a:pt x="11867" y="10819"/>
                    <a:pt x="11730" y="10836"/>
                    <a:pt x="11672" y="10856"/>
                  </a:cubicBezTo>
                  <a:cubicBezTo>
                    <a:pt x="11566" y="11243"/>
                    <a:pt x="11429" y="11638"/>
                    <a:pt x="11255" y="12045"/>
                  </a:cubicBezTo>
                  <a:cubicBezTo>
                    <a:pt x="11429" y="12324"/>
                    <a:pt x="11594" y="12595"/>
                    <a:pt x="11756" y="12864"/>
                  </a:cubicBezTo>
                  <a:cubicBezTo>
                    <a:pt x="11919" y="13126"/>
                    <a:pt x="12100" y="13394"/>
                    <a:pt x="12302" y="13654"/>
                  </a:cubicBezTo>
                  <a:lnTo>
                    <a:pt x="12326" y="13787"/>
                  </a:lnTo>
                  <a:cubicBezTo>
                    <a:pt x="12326" y="13841"/>
                    <a:pt x="12248" y="13976"/>
                    <a:pt x="12095" y="14194"/>
                  </a:cubicBezTo>
                  <a:cubicBezTo>
                    <a:pt x="11940" y="14411"/>
                    <a:pt x="11761" y="14637"/>
                    <a:pt x="11559" y="14877"/>
                  </a:cubicBezTo>
                  <a:cubicBezTo>
                    <a:pt x="11356" y="15117"/>
                    <a:pt x="11166" y="15326"/>
                    <a:pt x="10991" y="15512"/>
                  </a:cubicBezTo>
                  <a:cubicBezTo>
                    <a:pt x="10812" y="15696"/>
                    <a:pt x="10702" y="15789"/>
                    <a:pt x="10657" y="15789"/>
                  </a:cubicBezTo>
                  <a:cubicBezTo>
                    <a:pt x="10643" y="15789"/>
                    <a:pt x="10565" y="15727"/>
                    <a:pt x="10426" y="15605"/>
                  </a:cubicBezTo>
                  <a:cubicBezTo>
                    <a:pt x="10288" y="15484"/>
                    <a:pt x="10135" y="15346"/>
                    <a:pt x="9965" y="15187"/>
                  </a:cubicBezTo>
                  <a:cubicBezTo>
                    <a:pt x="9796" y="15029"/>
                    <a:pt x="9638" y="14885"/>
                    <a:pt x="9492" y="14747"/>
                  </a:cubicBezTo>
                  <a:cubicBezTo>
                    <a:pt x="9344" y="14614"/>
                    <a:pt x="9250" y="14524"/>
                    <a:pt x="9205" y="14476"/>
                  </a:cubicBezTo>
                  <a:cubicBezTo>
                    <a:pt x="8866" y="14685"/>
                    <a:pt x="8536" y="14851"/>
                    <a:pt x="8212" y="14978"/>
                  </a:cubicBezTo>
                  <a:cubicBezTo>
                    <a:pt x="8212" y="15069"/>
                    <a:pt x="8200" y="15235"/>
                    <a:pt x="8179" y="15475"/>
                  </a:cubicBezTo>
                  <a:cubicBezTo>
                    <a:pt x="8155" y="15721"/>
                    <a:pt x="8127" y="15975"/>
                    <a:pt x="8089" y="16241"/>
                  </a:cubicBezTo>
                  <a:cubicBezTo>
                    <a:pt x="8052" y="16509"/>
                    <a:pt x="8004" y="16743"/>
                    <a:pt x="7948" y="16944"/>
                  </a:cubicBezTo>
                  <a:cubicBezTo>
                    <a:pt x="7892" y="17147"/>
                    <a:pt x="7833" y="17249"/>
                    <a:pt x="7774" y="17249"/>
                  </a:cubicBezTo>
                  <a:lnTo>
                    <a:pt x="5768" y="17249"/>
                  </a:lnTo>
                  <a:cubicBezTo>
                    <a:pt x="5707" y="17249"/>
                    <a:pt x="5651" y="17147"/>
                    <a:pt x="5594" y="16944"/>
                  </a:cubicBezTo>
                  <a:cubicBezTo>
                    <a:pt x="5538" y="16743"/>
                    <a:pt x="5493" y="16509"/>
                    <a:pt x="5462" y="16241"/>
                  </a:cubicBezTo>
                  <a:cubicBezTo>
                    <a:pt x="5434" y="15975"/>
                    <a:pt x="5406" y="15721"/>
                    <a:pt x="5385" y="15484"/>
                  </a:cubicBezTo>
                  <a:cubicBezTo>
                    <a:pt x="5361" y="15244"/>
                    <a:pt x="5352" y="15077"/>
                    <a:pt x="5352" y="14978"/>
                  </a:cubicBezTo>
                  <a:cubicBezTo>
                    <a:pt x="5013" y="14871"/>
                    <a:pt x="4681" y="14702"/>
                    <a:pt x="4359" y="14476"/>
                  </a:cubicBezTo>
                  <a:cubicBezTo>
                    <a:pt x="4126" y="14685"/>
                    <a:pt x="3895" y="14894"/>
                    <a:pt x="3667" y="15106"/>
                  </a:cubicBezTo>
                  <a:cubicBezTo>
                    <a:pt x="3438" y="15320"/>
                    <a:pt x="3212" y="15535"/>
                    <a:pt x="2996" y="15761"/>
                  </a:cubicBezTo>
                  <a:lnTo>
                    <a:pt x="2883" y="15789"/>
                  </a:lnTo>
                  <a:cubicBezTo>
                    <a:pt x="2855" y="15789"/>
                    <a:pt x="2751" y="15696"/>
                    <a:pt x="2572" y="15512"/>
                  </a:cubicBezTo>
                  <a:cubicBezTo>
                    <a:pt x="2396" y="15326"/>
                    <a:pt x="2212" y="15117"/>
                    <a:pt x="2021" y="14877"/>
                  </a:cubicBezTo>
                  <a:cubicBezTo>
                    <a:pt x="1828" y="14637"/>
                    <a:pt x="1657" y="14411"/>
                    <a:pt x="1504" y="14194"/>
                  </a:cubicBezTo>
                  <a:cubicBezTo>
                    <a:pt x="1348" y="13976"/>
                    <a:pt x="1273" y="13841"/>
                    <a:pt x="1273" y="13787"/>
                  </a:cubicBezTo>
                  <a:cubicBezTo>
                    <a:pt x="1273" y="13770"/>
                    <a:pt x="1320" y="13677"/>
                    <a:pt x="1419" y="13510"/>
                  </a:cubicBezTo>
                  <a:cubicBezTo>
                    <a:pt x="1515" y="13346"/>
                    <a:pt x="1628" y="13163"/>
                    <a:pt x="1751" y="12971"/>
                  </a:cubicBezTo>
                  <a:cubicBezTo>
                    <a:pt x="1875" y="12776"/>
                    <a:pt x="1991" y="12590"/>
                    <a:pt x="2099" y="12415"/>
                  </a:cubicBezTo>
                  <a:cubicBezTo>
                    <a:pt x="2210" y="12240"/>
                    <a:pt x="2278" y="12127"/>
                    <a:pt x="2308" y="12070"/>
                  </a:cubicBezTo>
                  <a:cubicBezTo>
                    <a:pt x="2134" y="11686"/>
                    <a:pt x="1988" y="11260"/>
                    <a:pt x="1868" y="10800"/>
                  </a:cubicBezTo>
                  <a:cubicBezTo>
                    <a:pt x="1793" y="10783"/>
                    <a:pt x="1654" y="10760"/>
                    <a:pt x="1452" y="10732"/>
                  </a:cubicBezTo>
                  <a:cubicBezTo>
                    <a:pt x="1249" y="10706"/>
                    <a:pt x="1042" y="10675"/>
                    <a:pt x="826" y="10639"/>
                  </a:cubicBezTo>
                  <a:cubicBezTo>
                    <a:pt x="611" y="10602"/>
                    <a:pt x="421" y="10554"/>
                    <a:pt x="251" y="10497"/>
                  </a:cubicBezTo>
                  <a:cubicBezTo>
                    <a:pt x="82" y="10438"/>
                    <a:pt x="0" y="10373"/>
                    <a:pt x="0" y="10300"/>
                  </a:cubicBezTo>
                  <a:lnTo>
                    <a:pt x="0" y="7869"/>
                  </a:lnTo>
                  <a:cubicBezTo>
                    <a:pt x="0" y="7798"/>
                    <a:pt x="82" y="7724"/>
                    <a:pt x="251" y="7660"/>
                  </a:cubicBezTo>
                  <a:cubicBezTo>
                    <a:pt x="421" y="7589"/>
                    <a:pt x="616" y="7538"/>
                    <a:pt x="837" y="7501"/>
                  </a:cubicBezTo>
                  <a:cubicBezTo>
                    <a:pt x="1059" y="7468"/>
                    <a:pt x="1273" y="7434"/>
                    <a:pt x="1475" y="7408"/>
                  </a:cubicBezTo>
                  <a:cubicBezTo>
                    <a:pt x="1678" y="7380"/>
                    <a:pt x="1817" y="7366"/>
                    <a:pt x="1892" y="7366"/>
                  </a:cubicBezTo>
                  <a:cubicBezTo>
                    <a:pt x="1981" y="6925"/>
                    <a:pt x="2120" y="6530"/>
                    <a:pt x="2308" y="6177"/>
                  </a:cubicBezTo>
                  <a:cubicBezTo>
                    <a:pt x="2134" y="5900"/>
                    <a:pt x="1965" y="5621"/>
                    <a:pt x="1795" y="5347"/>
                  </a:cubicBezTo>
                  <a:cubicBezTo>
                    <a:pt x="1628" y="5073"/>
                    <a:pt x="1452" y="4802"/>
                    <a:pt x="1273" y="4542"/>
                  </a:cubicBezTo>
                  <a:lnTo>
                    <a:pt x="1228" y="4407"/>
                  </a:lnTo>
                  <a:cubicBezTo>
                    <a:pt x="1228" y="4353"/>
                    <a:pt x="1303" y="4221"/>
                    <a:pt x="1456" y="4009"/>
                  </a:cubicBezTo>
                  <a:cubicBezTo>
                    <a:pt x="1612" y="3797"/>
                    <a:pt x="1788" y="3574"/>
                    <a:pt x="1986" y="3334"/>
                  </a:cubicBezTo>
                  <a:cubicBezTo>
                    <a:pt x="2186" y="3094"/>
                    <a:pt x="2374" y="2882"/>
                    <a:pt x="2551" y="2696"/>
                  </a:cubicBezTo>
                  <a:cubicBezTo>
                    <a:pt x="2727" y="2515"/>
                    <a:pt x="2838" y="2419"/>
                    <a:pt x="2883" y="2419"/>
                  </a:cubicBezTo>
                  <a:cubicBezTo>
                    <a:pt x="2899" y="2419"/>
                    <a:pt x="2975" y="2478"/>
                    <a:pt x="3113" y="2597"/>
                  </a:cubicBezTo>
                  <a:cubicBezTo>
                    <a:pt x="3252" y="2713"/>
                    <a:pt x="3408" y="2851"/>
                    <a:pt x="3577" y="3006"/>
                  </a:cubicBezTo>
                  <a:cubicBezTo>
                    <a:pt x="3744" y="3164"/>
                    <a:pt x="3907" y="3320"/>
                    <a:pt x="4060" y="3469"/>
                  </a:cubicBezTo>
                  <a:cubicBezTo>
                    <a:pt x="4215" y="3616"/>
                    <a:pt x="4307" y="3706"/>
                    <a:pt x="4335" y="3743"/>
                  </a:cubicBezTo>
                  <a:cubicBezTo>
                    <a:pt x="4660" y="3517"/>
                    <a:pt x="4999" y="3354"/>
                    <a:pt x="5352" y="3243"/>
                  </a:cubicBezTo>
                  <a:cubicBezTo>
                    <a:pt x="5352" y="3173"/>
                    <a:pt x="5361" y="3003"/>
                    <a:pt x="5385" y="2746"/>
                  </a:cubicBezTo>
                  <a:cubicBezTo>
                    <a:pt x="5406" y="2484"/>
                    <a:pt x="5434" y="2224"/>
                    <a:pt x="5462" y="1967"/>
                  </a:cubicBezTo>
                  <a:cubicBezTo>
                    <a:pt x="5493" y="1707"/>
                    <a:pt x="5533" y="1476"/>
                    <a:pt x="5582" y="1264"/>
                  </a:cubicBezTo>
                  <a:cubicBezTo>
                    <a:pt x="5630" y="1052"/>
                    <a:pt x="5693" y="948"/>
                    <a:pt x="5768" y="948"/>
                  </a:cubicBezTo>
                  <a:lnTo>
                    <a:pt x="7774" y="948"/>
                  </a:lnTo>
                  <a:cubicBezTo>
                    <a:pt x="7833" y="948"/>
                    <a:pt x="7891" y="1052"/>
                    <a:pt x="7948" y="1264"/>
                  </a:cubicBezTo>
                  <a:cubicBezTo>
                    <a:pt x="8004" y="1476"/>
                    <a:pt x="8047" y="1707"/>
                    <a:pt x="8077" y="1967"/>
                  </a:cubicBezTo>
                  <a:cubicBezTo>
                    <a:pt x="8108" y="2224"/>
                    <a:pt x="8134" y="2484"/>
                    <a:pt x="8155" y="2746"/>
                  </a:cubicBezTo>
                  <a:cubicBezTo>
                    <a:pt x="8179" y="3003"/>
                    <a:pt x="8197" y="3173"/>
                    <a:pt x="8212" y="3243"/>
                  </a:cubicBezTo>
                  <a:cubicBezTo>
                    <a:pt x="8551" y="3354"/>
                    <a:pt x="8873" y="3512"/>
                    <a:pt x="9181" y="3715"/>
                  </a:cubicBezTo>
                  <a:cubicBezTo>
                    <a:pt x="9414" y="3512"/>
                    <a:pt x="9650" y="3305"/>
                    <a:pt x="9885" y="3105"/>
                  </a:cubicBezTo>
                  <a:cubicBezTo>
                    <a:pt x="10123" y="2899"/>
                    <a:pt x="10351" y="2690"/>
                    <a:pt x="10568" y="2475"/>
                  </a:cubicBezTo>
                  <a:lnTo>
                    <a:pt x="10657" y="2419"/>
                  </a:lnTo>
                  <a:cubicBezTo>
                    <a:pt x="10688" y="2419"/>
                    <a:pt x="10791" y="2518"/>
                    <a:pt x="10968" y="2710"/>
                  </a:cubicBezTo>
                  <a:cubicBezTo>
                    <a:pt x="11144" y="2904"/>
                    <a:pt x="11330" y="3116"/>
                    <a:pt x="11526" y="3348"/>
                  </a:cubicBezTo>
                  <a:cubicBezTo>
                    <a:pt x="11721" y="3577"/>
                    <a:pt x="11900" y="3797"/>
                    <a:pt x="12060" y="4009"/>
                  </a:cubicBezTo>
                  <a:cubicBezTo>
                    <a:pt x="12222" y="4220"/>
                    <a:pt x="12302" y="4353"/>
                    <a:pt x="12302" y="4407"/>
                  </a:cubicBezTo>
                  <a:cubicBezTo>
                    <a:pt x="12302" y="4443"/>
                    <a:pt x="12253" y="4542"/>
                    <a:pt x="12152" y="4712"/>
                  </a:cubicBezTo>
                  <a:cubicBezTo>
                    <a:pt x="12048" y="4878"/>
                    <a:pt x="11935" y="5056"/>
                    <a:pt x="11813" y="5251"/>
                  </a:cubicBezTo>
                  <a:cubicBezTo>
                    <a:pt x="11688" y="5446"/>
                    <a:pt x="11568" y="5629"/>
                    <a:pt x="11453" y="5807"/>
                  </a:cubicBezTo>
                  <a:cubicBezTo>
                    <a:pt x="11335" y="5982"/>
                    <a:pt x="11260" y="6095"/>
                    <a:pt x="11234" y="6152"/>
                  </a:cubicBezTo>
                  <a:moveTo>
                    <a:pt x="6781" y="11545"/>
                  </a:moveTo>
                  <a:cubicBezTo>
                    <a:pt x="7061" y="11545"/>
                    <a:pt x="7322" y="11480"/>
                    <a:pt x="7569" y="11356"/>
                  </a:cubicBezTo>
                  <a:cubicBezTo>
                    <a:pt x="7819" y="11229"/>
                    <a:pt x="8035" y="11056"/>
                    <a:pt x="8219" y="10836"/>
                  </a:cubicBezTo>
                  <a:cubicBezTo>
                    <a:pt x="8402" y="10616"/>
                    <a:pt x="8546" y="10356"/>
                    <a:pt x="8652" y="10059"/>
                  </a:cubicBezTo>
                  <a:cubicBezTo>
                    <a:pt x="8758" y="9760"/>
                    <a:pt x="8809" y="9447"/>
                    <a:pt x="8809" y="9111"/>
                  </a:cubicBezTo>
                  <a:cubicBezTo>
                    <a:pt x="8809" y="8778"/>
                    <a:pt x="8758" y="8458"/>
                    <a:pt x="8652" y="8159"/>
                  </a:cubicBezTo>
                  <a:cubicBezTo>
                    <a:pt x="8546" y="7857"/>
                    <a:pt x="8402" y="7592"/>
                    <a:pt x="8219" y="7372"/>
                  </a:cubicBezTo>
                  <a:cubicBezTo>
                    <a:pt x="8035" y="7151"/>
                    <a:pt x="7819" y="6979"/>
                    <a:pt x="7569" y="6846"/>
                  </a:cubicBezTo>
                  <a:cubicBezTo>
                    <a:pt x="7322" y="6717"/>
                    <a:pt x="7061" y="6649"/>
                    <a:pt x="6781" y="6649"/>
                  </a:cubicBezTo>
                  <a:cubicBezTo>
                    <a:pt x="6211" y="6649"/>
                    <a:pt x="5726" y="6889"/>
                    <a:pt x="5328" y="7366"/>
                  </a:cubicBezTo>
                  <a:cubicBezTo>
                    <a:pt x="4931" y="7843"/>
                    <a:pt x="4730" y="8425"/>
                    <a:pt x="4730" y="9111"/>
                  </a:cubicBezTo>
                  <a:cubicBezTo>
                    <a:pt x="4730" y="9447"/>
                    <a:pt x="4785" y="9760"/>
                    <a:pt x="4895" y="10060"/>
                  </a:cubicBezTo>
                  <a:cubicBezTo>
                    <a:pt x="5003" y="10356"/>
                    <a:pt x="5149" y="10616"/>
                    <a:pt x="5333" y="10836"/>
                  </a:cubicBezTo>
                  <a:cubicBezTo>
                    <a:pt x="5517" y="11056"/>
                    <a:pt x="5735" y="11229"/>
                    <a:pt x="5987" y="11356"/>
                  </a:cubicBezTo>
                  <a:cubicBezTo>
                    <a:pt x="6239" y="11480"/>
                    <a:pt x="6500" y="11545"/>
                    <a:pt x="6781" y="11545"/>
                  </a:cubicBezTo>
                  <a:moveTo>
                    <a:pt x="20496" y="16952"/>
                  </a:moveTo>
                  <a:cubicBezTo>
                    <a:pt x="20427" y="17293"/>
                    <a:pt x="20340" y="17613"/>
                    <a:pt x="20234" y="17912"/>
                  </a:cubicBezTo>
                  <a:cubicBezTo>
                    <a:pt x="20251" y="17963"/>
                    <a:pt x="20293" y="18050"/>
                    <a:pt x="20364" y="18161"/>
                  </a:cubicBezTo>
                  <a:cubicBezTo>
                    <a:pt x="20437" y="18273"/>
                    <a:pt x="20507" y="18398"/>
                    <a:pt x="20573" y="18528"/>
                  </a:cubicBezTo>
                  <a:cubicBezTo>
                    <a:pt x="20642" y="18655"/>
                    <a:pt x="20700" y="18779"/>
                    <a:pt x="20755" y="18897"/>
                  </a:cubicBezTo>
                  <a:cubicBezTo>
                    <a:pt x="20806" y="19013"/>
                    <a:pt x="20832" y="19098"/>
                    <a:pt x="20832" y="19140"/>
                  </a:cubicBezTo>
                  <a:cubicBezTo>
                    <a:pt x="20832" y="19177"/>
                    <a:pt x="20762" y="19281"/>
                    <a:pt x="20625" y="19459"/>
                  </a:cubicBezTo>
                  <a:cubicBezTo>
                    <a:pt x="20486" y="19634"/>
                    <a:pt x="20324" y="19821"/>
                    <a:pt x="20140" y="20013"/>
                  </a:cubicBezTo>
                  <a:cubicBezTo>
                    <a:pt x="19957" y="20205"/>
                    <a:pt x="19778" y="20388"/>
                    <a:pt x="19611" y="20558"/>
                  </a:cubicBezTo>
                  <a:cubicBezTo>
                    <a:pt x="19441" y="20730"/>
                    <a:pt x="19333" y="20848"/>
                    <a:pt x="19288" y="20911"/>
                  </a:cubicBezTo>
                  <a:lnTo>
                    <a:pt x="19199" y="20967"/>
                  </a:lnTo>
                  <a:cubicBezTo>
                    <a:pt x="19168" y="20967"/>
                    <a:pt x="19107" y="20928"/>
                    <a:pt x="19013" y="20851"/>
                  </a:cubicBezTo>
                  <a:cubicBezTo>
                    <a:pt x="18919" y="20772"/>
                    <a:pt x="18822" y="20685"/>
                    <a:pt x="18726" y="20586"/>
                  </a:cubicBezTo>
                  <a:cubicBezTo>
                    <a:pt x="18629" y="20487"/>
                    <a:pt x="18533" y="20391"/>
                    <a:pt x="18438" y="20295"/>
                  </a:cubicBezTo>
                  <a:cubicBezTo>
                    <a:pt x="18344" y="20199"/>
                    <a:pt x="18283" y="20137"/>
                    <a:pt x="18253" y="20100"/>
                  </a:cubicBezTo>
                  <a:cubicBezTo>
                    <a:pt x="17975" y="20208"/>
                    <a:pt x="17681" y="20295"/>
                    <a:pt x="17372" y="20357"/>
                  </a:cubicBezTo>
                  <a:cubicBezTo>
                    <a:pt x="17358" y="20411"/>
                    <a:pt x="17323" y="20510"/>
                    <a:pt x="17273" y="20648"/>
                  </a:cubicBezTo>
                  <a:cubicBezTo>
                    <a:pt x="17219" y="20786"/>
                    <a:pt x="17160" y="20925"/>
                    <a:pt x="17097" y="21060"/>
                  </a:cubicBezTo>
                  <a:cubicBezTo>
                    <a:pt x="17033" y="21196"/>
                    <a:pt x="16972" y="21320"/>
                    <a:pt x="16911" y="21430"/>
                  </a:cubicBezTo>
                  <a:cubicBezTo>
                    <a:pt x="16852" y="21546"/>
                    <a:pt x="16798" y="21599"/>
                    <a:pt x="16753" y="21599"/>
                  </a:cubicBezTo>
                  <a:cubicBezTo>
                    <a:pt x="16709" y="21599"/>
                    <a:pt x="16577" y="21568"/>
                    <a:pt x="16360" y="21498"/>
                  </a:cubicBezTo>
                  <a:cubicBezTo>
                    <a:pt x="16141" y="21430"/>
                    <a:pt x="15906" y="21348"/>
                    <a:pt x="15654" y="21247"/>
                  </a:cubicBezTo>
                  <a:cubicBezTo>
                    <a:pt x="15405" y="21148"/>
                    <a:pt x="15179" y="21043"/>
                    <a:pt x="14979" y="20930"/>
                  </a:cubicBezTo>
                  <a:cubicBezTo>
                    <a:pt x="14778" y="20817"/>
                    <a:pt x="14680" y="20719"/>
                    <a:pt x="14680" y="20628"/>
                  </a:cubicBezTo>
                  <a:cubicBezTo>
                    <a:pt x="14680" y="20419"/>
                    <a:pt x="14698" y="20205"/>
                    <a:pt x="14736" y="19984"/>
                  </a:cubicBezTo>
                  <a:cubicBezTo>
                    <a:pt x="14774" y="19764"/>
                    <a:pt x="14809" y="19555"/>
                    <a:pt x="14837" y="19355"/>
                  </a:cubicBezTo>
                  <a:cubicBezTo>
                    <a:pt x="14717" y="19247"/>
                    <a:pt x="14611" y="19129"/>
                    <a:pt x="14517" y="18999"/>
                  </a:cubicBezTo>
                  <a:cubicBezTo>
                    <a:pt x="14423" y="18869"/>
                    <a:pt x="14338" y="18731"/>
                    <a:pt x="14263" y="18587"/>
                  </a:cubicBezTo>
                  <a:cubicBezTo>
                    <a:pt x="14091" y="18607"/>
                    <a:pt x="13919" y="18618"/>
                    <a:pt x="13750" y="18629"/>
                  </a:cubicBezTo>
                  <a:cubicBezTo>
                    <a:pt x="13583" y="18638"/>
                    <a:pt x="13413" y="18640"/>
                    <a:pt x="13251" y="18640"/>
                  </a:cubicBezTo>
                  <a:lnTo>
                    <a:pt x="13086" y="18640"/>
                  </a:lnTo>
                  <a:cubicBezTo>
                    <a:pt x="13037" y="18640"/>
                    <a:pt x="13006" y="18590"/>
                    <a:pt x="12990" y="18491"/>
                  </a:cubicBezTo>
                  <a:cubicBezTo>
                    <a:pt x="12976" y="18417"/>
                    <a:pt x="12945" y="18259"/>
                    <a:pt x="12900" y="18011"/>
                  </a:cubicBezTo>
                  <a:cubicBezTo>
                    <a:pt x="12855" y="17762"/>
                    <a:pt x="12804" y="17503"/>
                    <a:pt x="12747" y="17229"/>
                  </a:cubicBezTo>
                  <a:cubicBezTo>
                    <a:pt x="12691" y="16952"/>
                    <a:pt x="12644" y="16704"/>
                    <a:pt x="12608" y="16478"/>
                  </a:cubicBezTo>
                  <a:cubicBezTo>
                    <a:pt x="12568" y="16252"/>
                    <a:pt x="12552" y="16122"/>
                    <a:pt x="12552" y="16085"/>
                  </a:cubicBezTo>
                  <a:cubicBezTo>
                    <a:pt x="12552" y="16032"/>
                    <a:pt x="12601" y="15973"/>
                    <a:pt x="12702" y="15910"/>
                  </a:cubicBezTo>
                  <a:cubicBezTo>
                    <a:pt x="12804" y="15848"/>
                    <a:pt x="12921" y="15783"/>
                    <a:pt x="13053" y="15713"/>
                  </a:cubicBezTo>
                  <a:cubicBezTo>
                    <a:pt x="13183" y="15645"/>
                    <a:pt x="13310" y="15591"/>
                    <a:pt x="13430" y="15546"/>
                  </a:cubicBezTo>
                  <a:cubicBezTo>
                    <a:pt x="13550" y="15501"/>
                    <a:pt x="13632" y="15470"/>
                    <a:pt x="13677" y="15453"/>
                  </a:cubicBezTo>
                  <a:cubicBezTo>
                    <a:pt x="13708" y="15241"/>
                    <a:pt x="13743" y="15069"/>
                    <a:pt x="13785" y="14922"/>
                  </a:cubicBezTo>
                  <a:cubicBezTo>
                    <a:pt x="13825" y="14778"/>
                    <a:pt x="13884" y="14614"/>
                    <a:pt x="13959" y="14422"/>
                  </a:cubicBezTo>
                  <a:cubicBezTo>
                    <a:pt x="13929" y="14388"/>
                    <a:pt x="13882" y="14309"/>
                    <a:pt x="13813" y="14194"/>
                  </a:cubicBezTo>
                  <a:cubicBezTo>
                    <a:pt x="13745" y="14075"/>
                    <a:pt x="13677" y="13951"/>
                    <a:pt x="13604" y="13824"/>
                  </a:cubicBezTo>
                  <a:cubicBezTo>
                    <a:pt x="13533" y="13694"/>
                    <a:pt x="13470" y="13567"/>
                    <a:pt x="13418" y="13445"/>
                  </a:cubicBezTo>
                  <a:cubicBezTo>
                    <a:pt x="13366" y="13324"/>
                    <a:pt x="13340" y="13242"/>
                    <a:pt x="13340" y="13208"/>
                  </a:cubicBezTo>
                  <a:cubicBezTo>
                    <a:pt x="13340" y="13172"/>
                    <a:pt x="13409" y="13064"/>
                    <a:pt x="13547" y="12886"/>
                  </a:cubicBezTo>
                  <a:cubicBezTo>
                    <a:pt x="13686" y="12714"/>
                    <a:pt x="13849" y="12531"/>
                    <a:pt x="14032" y="12336"/>
                  </a:cubicBezTo>
                  <a:cubicBezTo>
                    <a:pt x="14216" y="12144"/>
                    <a:pt x="14392" y="11960"/>
                    <a:pt x="14562" y="11796"/>
                  </a:cubicBezTo>
                  <a:cubicBezTo>
                    <a:pt x="14731" y="11627"/>
                    <a:pt x="14837" y="11517"/>
                    <a:pt x="14882" y="11466"/>
                  </a:cubicBezTo>
                  <a:lnTo>
                    <a:pt x="14974" y="11410"/>
                  </a:lnTo>
                  <a:cubicBezTo>
                    <a:pt x="15004" y="11410"/>
                    <a:pt x="15066" y="11449"/>
                    <a:pt x="15160" y="11525"/>
                  </a:cubicBezTo>
                  <a:cubicBezTo>
                    <a:pt x="15254" y="11599"/>
                    <a:pt x="15348" y="11689"/>
                    <a:pt x="15447" y="11788"/>
                  </a:cubicBezTo>
                  <a:cubicBezTo>
                    <a:pt x="15543" y="11887"/>
                    <a:pt x="15640" y="11983"/>
                    <a:pt x="15734" y="12076"/>
                  </a:cubicBezTo>
                  <a:cubicBezTo>
                    <a:pt x="15828" y="12175"/>
                    <a:pt x="15889" y="12237"/>
                    <a:pt x="15920" y="12276"/>
                  </a:cubicBezTo>
                  <a:cubicBezTo>
                    <a:pt x="16184" y="12166"/>
                    <a:pt x="16468" y="12082"/>
                    <a:pt x="16777" y="12017"/>
                  </a:cubicBezTo>
                  <a:cubicBezTo>
                    <a:pt x="16791" y="11963"/>
                    <a:pt x="16826" y="11867"/>
                    <a:pt x="16878" y="11726"/>
                  </a:cubicBezTo>
                  <a:cubicBezTo>
                    <a:pt x="16930" y="11587"/>
                    <a:pt x="16991" y="11449"/>
                    <a:pt x="17064" y="11316"/>
                  </a:cubicBezTo>
                  <a:cubicBezTo>
                    <a:pt x="17135" y="11178"/>
                    <a:pt x="17200" y="11057"/>
                    <a:pt x="17262" y="10941"/>
                  </a:cubicBezTo>
                  <a:cubicBezTo>
                    <a:pt x="17320" y="10831"/>
                    <a:pt x="17372" y="10774"/>
                    <a:pt x="17419" y="10774"/>
                  </a:cubicBezTo>
                  <a:cubicBezTo>
                    <a:pt x="17448" y="10774"/>
                    <a:pt x="17575" y="10805"/>
                    <a:pt x="17803" y="10870"/>
                  </a:cubicBezTo>
                  <a:cubicBezTo>
                    <a:pt x="18027" y="10929"/>
                    <a:pt x="18264" y="11014"/>
                    <a:pt x="18516" y="11119"/>
                  </a:cubicBezTo>
                  <a:cubicBezTo>
                    <a:pt x="18768" y="11223"/>
                    <a:pt x="18996" y="11328"/>
                    <a:pt x="19199" y="11438"/>
                  </a:cubicBezTo>
                  <a:cubicBezTo>
                    <a:pt x="19401" y="11545"/>
                    <a:pt x="19502" y="11647"/>
                    <a:pt x="19502" y="11745"/>
                  </a:cubicBezTo>
                  <a:cubicBezTo>
                    <a:pt x="19502" y="11954"/>
                    <a:pt x="19481" y="12166"/>
                    <a:pt x="19441" y="12384"/>
                  </a:cubicBezTo>
                  <a:cubicBezTo>
                    <a:pt x="19399" y="12598"/>
                    <a:pt x="19363" y="12810"/>
                    <a:pt x="19333" y="13016"/>
                  </a:cubicBezTo>
                  <a:cubicBezTo>
                    <a:pt x="19453" y="13123"/>
                    <a:pt x="19561" y="13245"/>
                    <a:pt x="19655" y="13375"/>
                  </a:cubicBezTo>
                  <a:cubicBezTo>
                    <a:pt x="19749" y="13505"/>
                    <a:pt x="19834" y="13643"/>
                    <a:pt x="19910" y="13787"/>
                  </a:cubicBezTo>
                  <a:cubicBezTo>
                    <a:pt x="20095" y="13770"/>
                    <a:pt x="20281" y="13756"/>
                    <a:pt x="20465" y="13747"/>
                  </a:cubicBezTo>
                  <a:cubicBezTo>
                    <a:pt x="20651" y="13736"/>
                    <a:pt x="20830" y="13733"/>
                    <a:pt x="21002" y="13733"/>
                  </a:cubicBezTo>
                  <a:cubicBezTo>
                    <a:pt x="21061" y="13733"/>
                    <a:pt x="21129" y="13852"/>
                    <a:pt x="21204" y="14092"/>
                  </a:cubicBezTo>
                  <a:cubicBezTo>
                    <a:pt x="21279" y="14332"/>
                    <a:pt x="21345" y="14603"/>
                    <a:pt x="21402" y="14911"/>
                  </a:cubicBezTo>
                  <a:cubicBezTo>
                    <a:pt x="21458" y="15216"/>
                    <a:pt x="21505" y="15507"/>
                    <a:pt x="21543" y="15783"/>
                  </a:cubicBezTo>
                  <a:cubicBezTo>
                    <a:pt x="21581" y="16057"/>
                    <a:pt x="21599" y="16235"/>
                    <a:pt x="21599" y="16314"/>
                  </a:cubicBezTo>
                  <a:cubicBezTo>
                    <a:pt x="21599" y="16371"/>
                    <a:pt x="21548" y="16427"/>
                    <a:pt x="21447" y="16492"/>
                  </a:cubicBezTo>
                  <a:cubicBezTo>
                    <a:pt x="21345" y="16554"/>
                    <a:pt x="21235" y="16613"/>
                    <a:pt x="21115" y="16664"/>
                  </a:cubicBezTo>
                  <a:cubicBezTo>
                    <a:pt x="20995" y="16721"/>
                    <a:pt x="20872" y="16777"/>
                    <a:pt x="20747" y="16836"/>
                  </a:cubicBezTo>
                  <a:cubicBezTo>
                    <a:pt x="20623" y="16893"/>
                    <a:pt x="20540" y="16932"/>
                    <a:pt x="20496" y="16952"/>
                  </a:cubicBezTo>
                  <a:moveTo>
                    <a:pt x="20514" y="6070"/>
                  </a:moveTo>
                  <a:cubicBezTo>
                    <a:pt x="20416" y="6395"/>
                    <a:pt x="20300" y="6677"/>
                    <a:pt x="20164" y="6920"/>
                  </a:cubicBezTo>
                  <a:cubicBezTo>
                    <a:pt x="20180" y="6959"/>
                    <a:pt x="20211" y="7030"/>
                    <a:pt x="20256" y="7143"/>
                  </a:cubicBezTo>
                  <a:cubicBezTo>
                    <a:pt x="20300" y="7256"/>
                    <a:pt x="20352" y="7377"/>
                    <a:pt x="20409" y="7510"/>
                  </a:cubicBezTo>
                  <a:cubicBezTo>
                    <a:pt x="20463" y="7640"/>
                    <a:pt x="20510" y="7758"/>
                    <a:pt x="20550" y="7869"/>
                  </a:cubicBezTo>
                  <a:cubicBezTo>
                    <a:pt x="20585" y="7973"/>
                    <a:pt x="20604" y="8041"/>
                    <a:pt x="20604" y="8058"/>
                  </a:cubicBezTo>
                  <a:cubicBezTo>
                    <a:pt x="20604" y="8111"/>
                    <a:pt x="20519" y="8216"/>
                    <a:pt x="20352" y="8374"/>
                  </a:cubicBezTo>
                  <a:cubicBezTo>
                    <a:pt x="20183" y="8532"/>
                    <a:pt x="19994" y="8696"/>
                    <a:pt x="19787" y="8862"/>
                  </a:cubicBezTo>
                  <a:cubicBezTo>
                    <a:pt x="19580" y="9026"/>
                    <a:pt x="19387" y="9176"/>
                    <a:pt x="19208" y="9309"/>
                  </a:cubicBezTo>
                  <a:cubicBezTo>
                    <a:pt x="19027" y="9439"/>
                    <a:pt x="18930" y="9501"/>
                    <a:pt x="18914" y="9501"/>
                  </a:cubicBezTo>
                  <a:cubicBezTo>
                    <a:pt x="18886" y="9501"/>
                    <a:pt x="18832" y="9461"/>
                    <a:pt x="18756" y="9374"/>
                  </a:cubicBezTo>
                  <a:cubicBezTo>
                    <a:pt x="18683" y="9289"/>
                    <a:pt x="18601" y="9193"/>
                    <a:pt x="18514" y="9083"/>
                  </a:cubicBezTo>
                  <a:cubicBezTo>
                    <a:pt x="18429" y="8978"/>
                    <a:pt x="18351" y="8871"/>
                    <a:pt x="18283" y="8766"/>
                  </a:cubicBezTo>
                  <a:cubicBezTo>
                    <a:pt x="18215" y="8662"/>
                    <a:pt x="18168" y="8591"/>
                    <a:pt x="18137" y="8558"/>
                  </a:cubicBezTo>
                  <a:cubicBezTo>
                    <a:pt x="18031" y="8592"/>
                    <a:pt x="17925" y="8620"/>
                    <a:pt x="17815" y="8639"/>
                  </a:cubicBezTo>
                  <a:cubicBezTo>
                    <a:pt x="17706" y="8656"/>
                    <a:pt x="17596" y="8656"/>
                    <a:pt x="17483" y="8639"/>
                  </a:cubicBezTo>
                  <a:lnTo>
                    <a:pt x="17325" y="8639"/>
                  </a:lnTo>
                  <a:cubicBezTo>
                    <a:pt x="17297" y="8673"/>
                    <a:pt x="17250" y="8750"/>
                    <a:pt x="17191" y="8862"/>
                  </a:cubicBezTo>
                  <a:cubicBezTo>
                    <a:pt x="17130" y="8973"/>
                    <a:pt x="17066" y="9091"/>
                    <a:pt x="16993" y="9213"/>
                  </a:cubicBezTo>
                  <a:cubicBezTo>
                    <a:pt x="16923" y="9334"/>
                    <a:pt x="16852" y="9441"/>
                    <a:pt x="16784" y="9529"/>
                  </a:cubicBezTo>
                  <a:cubicBezTo>
                    <a:pt x="16718" y="9619"/>
                    <a:pt x="16668" y="9667"/>
                    <a:pt x="16638" y="9667"/>
                  </a:cubicBezTo>
                  <a:cubicBezTo>
                    <a:pt x="16610" y="9667"/>
                    <a:pt x="16494" y="9616"/>
                    <a:pt x="16301" y="9518"/>
                  </a:cubicBezTo>
                  <a:cubicBezTo>
                    <a:pt x="16106" y="9419"/>
                    <a:pt x="15901" y="9303"/>
                    <a:pt x="15687" y="9170"/>
                  </a:cubicBezTo>
                  <a:cubicBezTo>
                    <a:pt x="15473" y="9040"/>
                    <a:pt x="15277" y="8911"/>
                    <a:pt x="15101" y="8778"/>
                  </a:cubicBezTo>
                  <a:cubicBezTo>
                    <a:pt x="14924" y="8648"/>
                    <a:pt x="14835" y="8558"/>
                    <a:pt x="14835" y="8504"/>
                  </a:cubicBezTo>
                  <a:cubicBezTo>
                    <a:pt x="14835" y="8487"/>
                    <a:pt x="14847" y="8419"/>
                    <a:pt x="14868" y="8306"/>
                  </a:cubicBezTo>
                  <a:cubicBezTo>
                    <a:pt x="14891" y="8194"/>
                    <a:pt x="14922" y="8072"/>
                    <a:pt x="14960" y="7948"/>
                  </a:cubicBezTo>
                  <a:cubicBezTo>
                    <a:pt x="14997" y="7824"/>
                    <a:pt x="15030" y="7699"/>
                    <a:pt x="15061" y="7578"/>
                  </a:cubicBezTo>
                  <a:cubicBezTo>
                    <a:pt x="15091" y="7457"/>
                    <a:pt x="15113" y="7378"/>
                    <a:pt x="15129" y="7341"/>
                  </a:cubicBezTo>
                  <a:cubicBezTo>
                    <a:pt x="14957" y="7132"/>
                    <a:pt x="14814" y="6866"/>
                    <a:pt x="14701" y="6542"/>
                  </a:cubicBezTo>
                  <a:cubicBezTo>
                    <a:pt x="14303" y="6525"/>
                    <a:pt x="14021" y="6502"/>
                    <a:pt x="13856" y="6474"/>
                  </a:cubicBezTo>
                  <a:cubicBezTo>
                    <a:pt x="13691" y="6446"/>
                    <a:pt x="13580" y="6364"/>
                    <a:pt x="13529" y="6226"/>
                  </a:cubicBezTo>
                  <a:cubicBezTo>
                    <a:pt x="13477" y="6084"/>
                    <a:pt x="13458" y="5850"/>
                    <a:pt x="13472" y="5514"/>
                  </a:cubicBezTo>
                  <a:cubicBezTo>
                    <a:pt x="13489" y="5184"/>
                    <a:pt x="13472" y="4692"/>
                    <a:pt x="13427" y="4043"/>
                  </a:cubicBezTo>
                  <a:cubicBezTo>
                    <a:pt x="13427" y="3986"/>
                    <a:pt x="13475" y="3936"/>
                    <a:pt x="13569" y="3879"/>
                  </a:cubicBezTo>
                  <a:cubicBezTo>
                    <a:pt x="13663" y="3826"/>
                    <a:pt x="13773" y="3783"/>
                    <a:pt x="13901" y="3744"/>
                  </a:cubicBezTo>
                  <a:cubicBezTo>
                    <a:pt x="14028" y="3707"/>
                    <a:pt x="14155" y="3684"/>
                    <a:pt x="14279" y="3665"/>
                  </a:cubicBezTo>
                  <a:cubicBezTo>
                    <a:pt x="14402" y="3645"/>
                    <a:pt x="14487" y="3628"/>
                    <a:pt x="14531" y="3608"/>
                  </a:cubicBezTo>
                  <a:cubicBezTo>
                    <a:pt x="14607" y="3314"/>
                    <a:pt x="14722" y="3024"/>
                    <a:pt x="14880" y="2747"/>
                  </a:cubicBezTo>
                  <a:cubicBezTo>
                    <a:pt x="14866" y="2707"/>
                    <a:pt x="14835" y="2631"/>
                    <a:pt x="14790" y="2510"/>
                  </a:cubicBezTo>
                  <a:cubicBezTo>
                    <a:pt x="14746" y="2388"/>
                    <a:pt x="14698" y="2264"/>
                    <a:pt x="14649" y="2137"/>
                  </a:cubicBezTo>
                  <a:cubicBezTo>
                    <a:pt x="14602" y="2010"/>
                    <a:pt x="14557" y="1897"/>
                    <a:pt x="14522" y="1792"/>
                  </a:cubicBezTo>
                  <a:cubicBezTo>
                    <a:pt x="14482" y="1688"/>
                    <a:pt x="14465" y="1617"/>
                    <a:pt x="14465" y="1584"/>
                  </a:cubicBezTo>
                  <a:cubicBezTo>
                    <a:pt x="14465" y="1527"/>
                    <a:pt x="14545" y="1428"/>
                    <a:pt x="14705" y="1279"/>
                  </a:cubicBezTo>
                  <a:cubicBezTo>
                    <a:pt x="14868" y="1129"/>
                    <a:pt x="15051" y="971"/>
                    <a:pt x="15259" y="804"/>
                  </a:cubicBezTo>
                  <a:cubicBezTo>
                    <a:pt x="15463" y="641"/>
                    <a:pt x="15659" y="491"/>
                    <a:pt x="15840" y="367"/>
                  </a:cubicBezTo>
                  <a:cubicBezTo>
                    <a:pt x="16019" y="240"/>
                    <a:pt x="16125" y="177"/>
                    <a:pt x="16153" y="177"/>
                  </a:cubicBezTo>
                  <a:cubicBezTo>
                    <a:pt x="16184" y="177"/>
                    <a:pt x="16233" y="217"/>
                    <a:pt x="16301" y="296"/>
                  </a:cubicBezTo>
                  <a:cubicBezTo>
                    <a:pt x="16367" y="381"/>
                    <a:pt x="16445" y="477"/>
                    <a:pt x="16532" y="590"/>
                  </a:cubicBezTo>
                  <a:cubicBezTo>
                    <a:pt x="16619" y="700"/>
                    <a:pt x="16694" y="807"/>
                    <a:pt x="16763" y="906"/>
                  </a:cubicBezTo>
                  <a:cubicBezTo>
                    <a:pt x="16829" y="1005"/>
                    <a:pt x="16878" y="1072"/>
                    <a:pt x="16909" y="1109"/>
                  </a:cubicBezTo>
                  <a:cubicBezTo>
                    <a:pt x="17014" y="1072"/>
                    <a:pt x="17123" y="1047"/>
                    <a:pt x="17229" y="1027"/>
                  </a:cubicBezTo>
                  <a:cubicBezTo>
                    <a:pt x="17339" y="1007"/>
                    <a:pt x="17450" y="1007"/>
                    <a:pt x="17563" y="1027"/>
                  </a:cubicBezTo>
                  <a:lnTo>
                    <a:pt x="17721" y="1027"/>
                  </a:lnTo>
                  <a:cubicBezTo>
                    <a:pt x="17735" y="993"/>
                    <a:pt x="17777" y="917"/>
                    <a:pt x="17845" y="804"/>
                  </a:cubicBezTo>
                  <a:cubicBezTo>
                    <a:pt x="17911" y="691"/>
                    <a:pt x="17982" y="578"/>
                    <a:pt x="18052" y="460"/>
                  </a:cubicBezTo>
                  <a:cubicBezTo>
                    <a:pt x="18123" y="341"/>
                    <a:pt x="18189" y="237"/>
                    <a:pt x="18250" y="144"/>
                  </a:cubicBezTo>
                  <a:cubicBezTo>
                    <a:pt x="18309" y="50"/>
                    <a:pt x="18354" y="0"/>
                    <a:pt x="18384" y="0"/>
                  </a:cubicBezTo>
                  <a:cubicBezTo>
                    <a:pt x="18415" y="0"/>
                    <a:pt x="18528" y="53"/>
                    <a:pt x="18723" y="158"/>
                  </a:cubicBezTo>
                  <a:cubicBezTo>
                    <a:pt x="18919" y="259"/>
                    <a:pt x="19128" y="378"/>
                    <a:pt x="19349" y="508"/>
                  </a:cubicBezTo>
                  <a:cubicBezTo>
                    <a:pt x="19571" y="641"/>
                    <a:pt x="19771" y="765"/>
                    <a:pt x="19945" y="892"/>
                  </a:cubicBezTo>
                  <a:cubicBezTo>
                    <a:pt x="20121" y="1019"/>
                    <a:pt x="20211" y="1109"/>
                    <a:pt x="20211" y="1163"/>
                  </a:cubicBezTo>
                  <a:cubicBezTo>
                    <a:pt x="20211" y="1200"/>
                    <a:pt x="20197" y="1267"/>
                    <a:pt x="20164" y="1372"/>
                  </a:cubicBezTo>
                  <a:cubicBezTo>
                    <a:pt x="20136" y="1476"/>
                    <a:pt x="20105" y="1592"/>
                    <a:pt x="20074" y="1725"/>
                  </a:cubicBezTo>
                  <a:cubicBezTo>
                    <a:pt x="20046" y="1855"/>
                    <a:pt x="20013" y="1979"/>
                    <a:pt x="19980" y="2095"/>
                  </a:cubicBezTo>
                  <a:cubicBezTo>
                    <a:pt x="19945" y="2213"/>
                    <a:pt x="19921" y="2289"/>
                    <a:pt x="19907" y="2326"/>
                  </a:cubicBezTo>
                  <a:cubicBezTo>
                    <a:pt x="20058" y="2552"/>
                    <a:pt x="20204" y="2823"/>
                    <a:pt x="20345" y="3136"/>
                  </a:cubicBezTo>
                  <a:cubicBezTo>
                    <a:pt x="20729" y="3173"/>
                    <a:pt x="21006" y="3204"/>
                    <a:pt x="21181" y="3232"/>
                  </a:cubicBezTo>
                  <a:cubicBezTo>
                    <a:pt x="21352" y="3258"/>
                    <a:pt x="21461" y="3342"/>
                    <a:pt x="21505" y="3478"/>
                  </a:cubicBezTo>
                  <a:cubicBezTo>
                    <a:pt x="21550" y="3622"/>
                    <a:pt x="21571" y="3853"/>
                    <a:pt x="21562" y="4184"/>
                  </a:cubicBezTo>
                  <a:cubicBezTo>
                    <a:pt x="21555" y="4514"/>
                    <a:pt x="21567" y="4994"/>
                    <a:pt x="21597" y="5624"/>
                  </a:cubicBezTo>
                  <a:cubicBezTo>
                    <a:pt x="21597" y="5677"/>
                    <a:pt x="21550" y="5734"/>
                    <a:pt x="21456" y="5793"/>
                  </a:cubicBezTo>
                  <a:cubicBezTo>
                    <a:pt x="21362" y="5850"/>
                    <a:pt x="21254" y="5901"/>
                    <a:pt x="21136" y="5934"/>
                  </a:cubicBezTo>
                  <a:cubicBezTo>
                    <a:pt x="21013" y="5971"/>
                    <a:pt x="20893" y="5999"/>
                    <a:pt x="20769" y="6016"/>
                  </a:cubicBezTo>
                  <a:cubicBezTo>
                    <a:pt x="20646" y="6033"/>
                    <a:pt x="20559" y="6053"/>
                    <a:pt x="20514" y="6070"/>
                  </a:cubicBezTo>
                  <a:moveTo>
                    <a:pt x="15739" y="16167"/>
                  </a:moveTo>
                  <a:cubicBezTo>
                    <a:pt x="15739" y="16610"/>
                    <a:pt x="15868" y="16991"/>
                    <a:pt x="16129" y="17316"/>
                  </a:cubicBezTo>
                  <a:cubicBezTo>
                    <a:pt x="16388" y="17641"/>
                    <a:pt x="16704" y="17802"/>
                    <a:pt x="17080" y="17802"/>
                  </a:cubicBezTo>
                  <a:cubicBezTo>
                    <a:pt x="17448" y="17802"/>
                    <a:pt x="17765" y="17646"/>
                    <a:pt x="18034" y="17339"/>
                  </a:cubicBezTo>
                  <a:cubicBezTo>
                    <a:pt x="18300" y="17022"/>
                    <a:pt x="18434" y="16638"/>
                    <a:pt x="18434" y="16167"/>
                  </a:cubicBezTo>
                  <a:cubicBezTo>
                    <a:pt x="18434" y="15724"/>
                    <a:pt x="18302" y="15351"/>
                    <a:pt x="18043" y="15037"/>
                  </a:cubicBezTo>
                  <a:cubicBezTo>
                    <a:pt x="17784" y="14727"/>
                    <a:pt x="17464" y="14572"/>
                    <a:pt x="17080" y="14572"/>
                  </a:cubicBezTo>
                  <a:cubicBezTo>
                    <a:pt x="16713" y="14572"/>
                    <a:pt x="16395" y="14727"/>
                    <a:pt x="16134" y="15037"/>
                  </a:cubicBezTo>
                  <a:cubicBezTo>
                    <a:pt x="15868" y="15351"/>
                    <a:pt x="15739" y="15724"/>
                    <a:pt x="15739" y="16167"/>
                  </a:cubicBezTo>
                  <a:moveTo>
                    <a:pt x="16292" y="4825"/>
                  </a:moveTo>
                  <a:cubicBezTo>
                    <a:pt x="16292" y="5248"/>
                    <a:pt x="16410" y="5601"/>
                    <a:pt x="16647" y="5886"/>
                  </a:cubicBezTo>
                  <a:cubicBezTo>
                    <a:pt x="16883" y="6172"/>
                    <a:pt x="17172" y="6313"/>
                    <a:pt x="17509" y="6313"/>
                  </a:cubicBezTo>
                  <a:cubicBezTo>
                    <a:pt x="17862" y="6313"/>
                    <a:pt x="18158" y="6172"/>
                    <a:pt x="18398" y="5886"/>
                  </a:cubicBezTo>
                  <a:cubicBezTo>
                    <a:pt x="18639" y="5601"/>
                    <a:pt x="18759" y="5257"/>
                    <a:pt x="18759" y="4853"/>
                  </a:cubicBezTo>
                  <a:cubicBezTo>
                    <a:pt x="18759" y="4429"/>
                    <a:pt x="18641" y="4074"/>
                    <a:pt x="18403" y="3786"/>
                  </a:cubicBezTo>
                  <a:cubicBezTo>
                    <a:pt x="18168" y="3495"/>
                    <a:pt x="17876" y="3354"/>
                    <a:pt x="17530" y="3354"/>
                  </a:cubicBezTo>
                  <a:cubicBezTo>
                    <a:pt x="17177" y="3354"/>
                    <a:pt x="16883" y="3495"/>
                    <a:pt x="16647" y="3786"/>
                  </a:cubicBezTo>
                  <a:cubicBezTo>
                    <a:pt x="16407" y="4074"/>
                    <a:pt x="16292" y="4421"/>
                    <a:pt x="16292" y="482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2" name="AutoShape 71"/>
            <p:cNvSpPr/>
            <p:nvPr/>
          </p:nvSpPr>
          <p:spPr bwMode="auto">
            <a:xfrm>
              <a:off x="2346404" y="3694874"/>
              <a:ext cx="205801"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3" name="AutoShape 72"/>
            <p:cNvSpPr/>
            <p:nvPr/>
          </p:nvSpPr>
          <p:spPr bwMode="auto">
            <a:xfrm>
              <a:off x="2891200" y="3694874"/>
              <a:ext cx="22638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1529" y="0"/>
                    <a:pt x="12259" y="67"/>
                    <a:pt x="12986" y="200"/>
                  </a:cubicBezTo>
                  <a:cubicBezTo>
                    <a:pt x="13711" y="330"/>
                    <a:pt x="14426" y="533"/>
                    <a:pt x="15132" y="810"/>
                  </a:cubicBezTo>
                  <a:cubicBezTo>
                    <a:pt x="15928" y="1129"/>
                    <a:pt x="16716" y="1547"/>
                    <a:pt x="17497" y="2069"/>
                  </a:cubicBezTo>
                  <a:cubicBezTo>
                    <a:pt x="18279" y="2591"/>
                    <a:pt x="18973" y="3218"/>
                    <a:pt x="19583" y="3949"/>
                  </a:cubicBezTo>
                  <a:cubicBezTo>
                    <a:pt x="20190" y="4678"/>
                    <a:pt x="20679" y="5505"/>
                    <a:pt x="21046" y="6431"/>
                  </a:cubicBezTo>
                  <a:cubicBezTo>
                    <a:pt x="21414" y="7351"/>
                    <a:pt x="21599" y="8367"/>
                    <a:pt x="21599" y="9477"/>
                  </a:cubicBezTo>
                  <a:cubicBezTo>
                    <a:pt x="21599" y="10584"/>
                    <a:pt x="21414" y="11597"/>
                    <a:pt x="21046" y="12518"/>
                  </a:cubicBezTo>
                  <a:cubicBezTo>
                    <a:pt x="20679" y="13435"/>
                    <a:pt x="20190" y="14260"/>
                    <a:pt x="19583" y="14991"/>
                  </a:cubicBezTo>
                  <a:cubicBezTo>
                    <a:pt x="18973" y="15722"/>
                    <a:pt x="18281" y="16351"/>
                    <a:pt x="17502" y="16891"/>
                  </a:cubicBezTo>
                  <a:cubicBezTo>
                    <a:pt x="16725" y="17424"/>
                    <a:pt x="15935" y="17842"/>
                    <a:pt x="15132" y="18139"/>
                  </a:cubicBezTo>
                  <a:cubicBezTo>
                    <a:pt x="14426" y="18418"/>
                    <a:pt x="13713" y="18621"/>
                    <a:pt x="12991" y="18748"/>
                  </a:cubicBezTo>
                  <a:cubicBezTo>
                    <a:pt x="12270" y="18875"/>
                    <a:pt x="11536" y="18935"/>
                    <a:pt x="10792" y="18935"/>
                  </a:cubicBezTo>
                  <a:cubicBezTo>
                    <a:pt x="10103" y="18935"/>
                    <a:pt x="9427" y="18884"/>
                    <a:pt x="8766" y="18776"/>
                  </a:cubicBezTo>
                  <a:cubicBezTo>
                    <a:pt x="8074" y="19423"/>
                    <a:pt x="7340" y="19962"/>
                    <a:pt x="6563" y="20383"/>
                  </a:cubicBezTo>
                  <a:cubicBezTo>
                    <a:pt x="5784" y="20803"/>
                    <a:pt x="4977" y="21137"/>
                    <a:pt x="4135" y="21371"/>
                  </a:cubicBezTo>
                  <a:cubicBezTo>
                    <a:pt x="3932" y="21405"/>
                    <a:pt x="3723" y="21453"/>
                    <a:pt x="3511" y="21509"/>
                  </a:cubicBezTo>
                  <a:cubicBezTo>
                    <a:pt x="3297" y="21568"/>
                    <a:pt x="3094" y="21599"/>
                    <a:pt x="2906" y="21599"/>
                  </a:cubicBezTo>
                  <a:cubicBezTo>
                    <a:pt x="2788" y="21599"/>
                    <a:pt x="2685" y="21546"/>
                    <a:pt x="2598" y="21444"/>
                  </a:cubicBezTo>
                  <a:cubicBezTo>
                    <a:pt x="2511" y="21340"/>
                    <a:pt x="2468" y="21216"/>
                    <a:pt x="2468" y="21072"/>
                  </a:cubicBezTo>
                  <a:cubicBezTo>
                    <a:pt x="2468" y="20964"/>
                    <a:pt x="2499" y="20865"/>
                    <a:pt x="2562" y="20784"/>
                  </a:cubicBezTo>
                  <a:cubicBezTo>
                    <a:pt x="2628" y="20693"/>
                    <a:pt x="2689" y="20617"/>
                    <a:pt x="2748" y="20546"/>
                  </a:cubicBezTo>
                  <a:cubicBezTo>
                    <a:pt x="2984" y="20247"/>
                    <a:pt x="3181" y="19976"/>
                    <a:pt x="3346" y="19728"/>
                  </a:cubicBezTo>
                  <a:cubicBezTo>
                    <a:pt x="3511" y="19479"/>
                    <a:pt x="3652" y="19220"/>
                    <a:pt x="3770" y="18949"/>
                  </a:cubicBezTo>
                  <a:cubicBezTo>
                    <a:pt x="3885" y="18680"/>
                    <a:pt x="3979" y="18390"/>
                    <a:pt x="4050" y="18079"/>
                  </a:cubicBezTo>
                  <a:cubicBezTo>
                    <a:pt x="4123" y="17766"/>
                    <a:pt x="4189" y="17407"/>
                    <a:pt x="4247" y="17004"/>
                  </a:cubicBezTo>
                  <a:cubicBezTo>
                    <a:pt x="3661" y="16617"/>
                    <a:pt x="3115" y="16162"/>
                    <a:pt x="2609" y="15643"/>
                  </a:cubicBezTo>
                  <a:cubicBezTo>
                    <a:pt x="2101" y="15129"/>
                    <a:pt x="1652" y="14553"/>
                    <a:pt x="1256" y="13915"/>
                  </a:cubicBezTo>
                  <a:cubicBezTo>
                    <a:pt x="863" y="13280"/>
                    <a:pt x="555" y="12588"/>
                    <a:pt x="334" y="11843"/>
                  </a:cubicBezTo>
                  <a:cubicBezTo>
                    <a:pt x="110" y="11095"/>
                    <a:pt x="0" y="10307"/>
                    <a:pt x="0" y="9477"/>
                  </a:cubicBezTo>
                  <a:cubicBezTo>
                    <a:pt x="0" y="8367"/>
                    <a:pt x="185" y="7351"/>
                    <a:pt x="553" y="6431"/>
                  </a:cubicBezTo>
                  <a:cubicBezTo>
                    <a:pt x="920" y="5505"/>
                    <a:pt x="1409" y="4678"/>
                    <a:pt x="2016" y="3949"/>
                  </a:cubicBezTo>
                  <a:cubicBezTo>
                    <a:pt x="2626" y="3218"/>
                    <a:pt x="3318" y="2588"/>
                    <a:pt x="4097" y="2063"/>
                  </a:cubicBezTo>
                  <a:cubicBezTo>
                    <a:pt x="4874" y="1535"/>
                    <a:pt x="5660" y="1120"/>
                    <a:pt x="6457" y="810"/>
                  </a:cubicBezTo>
                  <a:cubicBezTo>
                    <a:pt x="7161" y="533"/>
                    <a:pt x="7879" y="330"/>
                    <a:pt x="8601" y="200"/>
                  </a:cubicBezTo>
                  <a:cubicBezTo>
                    <a:pt x="9326" y="67"/>
                    <a:pt x="10058" y="0"/>
                    <a:pt x="10792" y="0"/>
                  </a:cubicBezTo>
                  <a:moveTo>
                    <a:pt x="14264" y="2746"/>
                  </a:moveTo>
                  <a:cubicBezTo>
                    <a:pt x="13122" y="2357"/>
                    <a:pt x="11964" y="2165"/>
                    <a:pt x="10792" y="2165"/>
                  </a:cubicBezTo>
                  <a:cubicBezTo>
                    <a:pt x="9606" y="2165"/>
                    <a:pt x="8453" y="2357"/>
                    <a:pt x="7335" y="2746"/>
                  </a:cubicBezTo>
                  <a:cubicBezTo>
                    <a:pt x="6704" y="2972"/>
                    <a:pt x="6062" y="3280"/>
                    <a:pt x="5408" y="3678"/>
                  </a:cubicBezTo>
                  <a:cubicBezTo>
                    <a:pt x="4753" y="4076"/>
                    <a:pt x="4160" y="4562"/>
                    <a:pt x="3624" y="5132"/>
                  </a:cubicBezTo>
                  <a:cubicBezTo>
                    <a:pt x="3085" y="5702"/>
                    <a:pt x="2647" y="6346"/>
                    <a:pt x="2311" y="7063"/>
                  </a:cubicBezTo>
                  <a:cubicBezTo>
                    <a:pt x="1972" y="7780"/>
                    <a:pt x="1805" y="8582"/>
                    <a:pt x="1805" y="9477"/>
                  </a:cubicBezTo>
                  <a:cubicBezTo>
                    <a:pt x="1805" y="10124"/>
                    <a:pt x="1894" y="10725"/>
                    <a:pt x="2080" y="11275"/>
                  </a:cubicBezTo>
                  <a:cubicBezTo>
                    <a:pt x="2264" y="11823"/>
                    <a:pt x="2508" y="12334"/>
                    <a:pt x="2817" y="12806"/>
                  </a:cubicBezTo>
                  <a:cubicBezTo>
                    <a:pt x="3125" y="13280"/>
                    <a:pt x="3478" y="13712"/>
                    <a:pt x="3876" y="14099"/>
                  </a:cubicBezTo>
                  <a:cubicBezTo>
                    <a:pt x="4273" y="14485"/>
                    <a:pt x="4692" y="14821"/>
                    <a:pt x="5128" y="15112"/>
                  </a:cubicBezTo>
                  <a:cubicBezTo>
                    <a:pt x="5330" y="15239"/>
                    <a:pt x="5521" y="15363"/>
                    <a:pt x="5702" y="15485"/>
                  </a:cubicBezTo>
                  <a:cubicBezTo>
                    <a:pt x="5881" y="15606"/>
                    <a:pt x="6067" y="15733"/>
                    <a:pt x="6253" y="15869"/>
                  </a:cubicBezTo>
                  <a:cubicBezTo>
                    <a:pt x="6177" y="16292"/>
                    <a:pt x="6114" y="16716"/>
                    <a:pt x="6057" y="17139"/>
                  </a:cubicBezTo>
                  <a:cubicBezTo>
                    <a:pt x="6001" y="17563"/>
                    <a:pt x="5928" y="17986"/>
                    <a:pt x="5836" y="18410"/>
                  </a:cubicBezTo>
                  <a:cubicBezTo>
                    <a:pt x="6279" y="18147"/>
                    <a:pt x="6697" y="17859"/>
                    <a:pt x="7093" y="17537"/>
                  </a:cubicBezTo>
                  <a:cubicBezTo>
                    <a:pt x="7488" y="17218"/>
                    <a:pt x="7884" y="16874"/>
                    <a:pt x="8281" y="16504"/>
                  </a:cubicBezTo>
                  <a:cubicBezTo>
                    <a:pt x="8693" y="16575"/>
                    <a:pt x="9110" y="16639"/>
                    <a:pt x="9526" y="16690"/>
                  </a:cubicBezTo>
                  <a:cubicBezTo>
                    <a:pt x="9943" y="16747"/>
                    <a:pt x="10366" y="16775"/>
                    <a:pt x="10792" y="16775"/>
                  </a:cubicBezTo>
                  <a:cubicBezTo>
                    <a:pt x="11964" y="16775"/>
                    <a:pt x="13122" y="16580"/>
                    <a:pt x="14264" y="16193"/>
                  </a:cubicBezTo>
                  <a:cubicBezTo>
                    <a:pt x="14894" y="15971"/>
                    <a:pt x="15537" y="15660"/>
                    <a:pt x="16191" y="15270"/>
                  </a:cubicBezTo>
                  <a:cubicBezTo>
                    <a:pt x="16843" y="14875"/>
                    <a:pt x="17439" y="14392"/>
                    <a:pt x="17978" y="13822"/>
                  </a:cubicBezTo>
                  <a:cubicBezTo>
                    <a:pt x="18514" y="13252"/>
                    <a:pt x="18952" y="12602"/>
                    <a:pt x="19288" y="11882"/>
                  </a:cubicBezTo>
                  <a:cubicBezTo>
                    <a:pt x="19627" y="11160"/>
                    <a:pt x="19797" y="10358"/>
                    <a:pt x="19797" y="9477"/>
                  </a:cubicBezTo>
                  <a:cubicBezTo>
                    <a:pt x="19797" y="8590"/>
                    <a:pt x="19627" y="7792"/>
                    <a:pt x="19288" y="7069"/>
                  </a:cubicBezTo>
                  <a:cubicBezTo>
                    <a:pt x="18952" y="6349"/>
                    <a:pt x="18514" y="5702"/>
                    <a:pt x="17978" y="5129"/>
                  </a:cubicBezTo>
                  <a:cubicBezTo>
                    <a:pt x="17439" y="4559"/>
                    <a:pt x="16843" y="4073"/>
                    <a:pt x="16191" y="3675"/>
                  </a:cubicBezTo>
                  <a:cubicBezTo>
                    <a:pt x="15537" y="3280"/>
                    <a:pt x="14895" y="2972"/>
                    <a:pt x="14264" y="27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4" name="AutoShape 73"/>
            <p:cNvSpPr/>
            <p:nvPr/>
          </p:nvSpPr>
          <p:spPr bwMode="auto">
            <a:xfrm>
              <a:off x="9082186" y="3696479"/>
              <a:ext cx="204978" cy="199878"/>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5" name="AutoShape 74"/>
            <p:cNvSpPr/>
            <p:nvPr/>
          </p:nvSpPr>
          <p:spPr bwMode="auto">
            <a:xfrm>
              <a:off x="9621919" y="3696479"/>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8765" y="0"/>
                  </a:moveTo>
                  <a:cubicBezTo>
                    <a:pt x="9365" y="0"/>
                    <a:pt x="9963" y="50"/>
                    <a:pt x="10556" y="155"/>
                  </a:cubicBezTo>
                  <a:cubicBezTo>
                    <a:pt x="11151" y="259"/>
                    <a:pt x="11733" y="417"/>
                    <a:pt x="12302" y="632"/>
                  </a:cubicBezTo>
                  <a:cubicBezTo>
                    <a:pt x="12950" y="897"/>
                    <a:pt x="13587" y="1239"/>
                    <a:pt x="14218" y="1663"/>
                  </a:cubicBezTo>
                  <a:cubicBezTo>
                    <a:pt x="14849" y="2086"/>
                    <a:pt x="15412" y="2597"/>
                    <a:pt x="15904" y="3199"/>
                  </a:cubicBezTo>
                  <a:cubicBezTo>
                    <a:pt x="16395" y="3797"/>
                    <a:pt x="16791" y="4475"/>
                    <a:pt x="17087" y="5229"/>
                  </a:cubicBezTo>
                  <a:cubicBezTo>
                    <a:pt x="17382" y="5988"/>
                    <a:pt x="17530" y="6813"/>
                    <a:pt x="17530" y="7702"/>
                  </a:cubicBezTo>
                  <a:cubicBezTo>
                    <a:pt x="17530" y="8586"/>
                    <a:pt x="17382" y="9407"/>
                    <a:pt x="17087" y="10161"/>
                  </a:cubicBezTo>
                  <a:cubicBezTo>
                    <a:pt x="16791" y="10921"/>
                    <a:pt x="16395" y="11596"/>
                    <a:pt x="15904" y="12186"/>
                  </a:cubicBezTo>
                  <a:cubicBezTo>
                    <a:pt x="15412" y="12776"/>
                    <a:pt x="14849" y="13287"/>
                    <a:pt x="14218" y="13719"/>
                  </a:cubicBezTo>
                  <a:cubicBezTo>
                    <a:pt x="13587" y="14151"/>
                    <a:pt x="12950" y="14498"/>
                    <a:pt x="12302" y="14758"/>
                  </a:cubicBezTo>
                  <a:cubicBezTo>
                    <a:pt x="11147" y="15184"/>
                    <a:pt x="9967" y="15396"/>
                    <a:pt x="8765" y="15396"/>
                  </a:cubicBezTo>
                  <a:cubicBezTo>
                    <a:pt x="8487" y="15396"/>
                    <a:pt x="8214" y="15382"/>
                    <a:pt x="7948" y="15354"/>
                  </a:cubicBezTo>
                  <a:cubicBezTo>
                    <a:pt x="7682" y="15328"/>
                    <a:pt x="7409" y="15297"/>
                    <a:pt x="7131" y="15258"/>
                  </a:cubicBezTo>
                  <a:cubicBezTo>
                    <a:pt x="6006" y="16294"/>
                    <a:pt x="4742" y="16994"/>
                    <a:pt x="3346" y="17353"/>
                  </a:cubicBezTo>
                  <a:cubicBezTo>
                    <a:pt x="3196" y="17392"/>
                    <a:pt x="3033" y="17435"/>
                    <a:pt x="2862" y="17483"/>
                  </a:cubicBezTo>
                  <a:cubicBezTo>
                    <a:pt x="2687" y="17534"/>
                    <a:pt x="2520" y="17559"/>
                    <a:pt x="2353" y="17559"/>
                  </a:cubicBezTo>
                  <a:cubicBezTo>
                    <a:pt x="2264" y="17559"/>
                    <a:pt x="2181" y="17514"/>
                    <a:pt x="2111" y="17432"/>
                  </a:cubicBezTo>
                  <a:cubicBezTo>
                    <a:pt x="2040" y="17342"/>
                    <a:pt x="2005" y="17237"/>
                    <a:pt x="2005" y="17110"/>
                  </a:cubicBezTo>
                  <a:cubicBezTo>
                    <a:pt x="2005" y="17022"/>
                    <a:pt x="2033" y="16943"/>
                    <a:pt x="2090" y="16873"/>
                  </a:cubicBezTo>
                  <a:cubicBezTo>
                    <a:pt x="2146" y="16808"/>
                    <a:pt x="2196" y="16746"/>
                    <a:pt x="2240" y="16692"/>
                  </a:cubicBezTo>
                  <a:cubicBezTo>
                    <a:pt x="2624" y="16235"/>
                    <a:pt x="2897" y="15803"/>
                    <a:pt x="3059" y="15396"/>
                  </a:cubicBezTo>
                  <a:cubicBezTo>
                    <a:pt x="3219" y="14987"/>
                    <a:pt x="3354" y="14464"/>
                    <a:pt x="3457" y="13812"/>
                  </a:cubicBezTo>
                  <a:cubicBezTo>
                    <a:pt x="2984" y="13499"/>
                    <a:pt x="2539" y="13129"/>
                    <a:pt x="2123" y="12705"/>
                  </a:cubicBezTo>
                  <a:cubicBezTo>
                    <a:pt x="1706" y="12279"/>
                    <a:pt x="1341" y="11810"/>
                    <a:pt x="1023" y="11299"/>
                  </a:cubicBezTo>
                  <a:cubicBezTo>
                    <a:pt x="710" y="10785"/>
                    <a:pt x="458" y="10229"/>
                    <a:pt x="275" y="9622"/>
                  </a:cubicBezTo>
                  <a:cubicBezTo>
                    <a:pt x="91" y="9021"/>
                    <a:pt x="0" y="8382"/>
                    <a:pt x="0" y="7702"/>
                  </a:cubicBezTo>
                  <a:cubicBezTo>
                    <a:pt x="0" y="6821"/>
                    <a:pt x="150" y="5999"/>
                    <a:pt x="449" y="5237"/>
                  </a:cubicBezTo>
                  <a:cubicBezTo>
                    <a:pt x="750" y="4478"/>
                    <a:pt x="1150" y="3797"/>
                    <a:pt x="1649" y="3199"/>
                  </a:cubicBezTo>
                  <a:cubicBezTo>
                    <a:pt x="2148" y="2597"/>
                    <a:pt x="2716" y="2086"/>
                    <a:pt x="3346" y="1663"/>
                  </a:cubicBezTo>
                  <a:cubicBezTo>
                    <a:pt x="3977" y="1239"/>
                    <a:pt x="4615" y="897"/>
                    <a:pt x="5260" y="632"/>
                  </a:cubicBezTo>
                  <a:cubicBezTo>
                    <a:pt x="5832" y="409"/>
                    <a:pt x="6411" y="248"/>
                    <a:pt x="7002" y="149"/>
                  </a:cubicBezTo>
                  <a:cubicBezTo>
                    <a:pt x="7590" y="48"/>
                    <a:pt x="8179" y="0"/>
                    <a:pt x="8765" y="0"/>
                  </a:cubicBezTo>
                  <a:moveTo>
                    <a:pt x="8765" y="2160"/>
                  </a:moveTo>
                  <a:cubicBezTo>
                    <a:pt x="8268" y="2160"/>
                    <a:pt x="7774" y="2202"/>
                    <a:pt x="7277" y="2281"/>
                  </a:cubicBezTo>
                  <a:cubicBezTo>
                    <a:pt x="6783" y="2366"/>
                    <a:pt x="6286" y="2510"/>
                    <a:pt x="5790" y="2719"/>
                  </a:cubicBezTo>
                  <a:cubicBezTo>
                    <a:pt x="5347" y="2877"/>
                    <a:pt x="4886" y="3111"/>
                    <a:pt x="4410" y="3419"/>
                  </a:cubicBezTo>
                  <a:cubicBezTo>
                    <a:pt x="3933" y="3727"/>
                    <a:pt x="3502" y="4085"/>
                    <a:pt x="3113" y="4500"/>
                  </a:cubicBezTo>
                  <a:cubicBezTo>
                    <a:pt x="2727" y="4915"/>
                    <a:pt x="2412" y="5390"/>
                    <a:pt x="2167" y="5926"/>
                  </a:cubicBezTo>
                  <a:cubicBezTo>
                    <a:pt x="1925" y="6463"/>
                    <a:pt x="1802" y="7056"/>
                    <a:pt x="1802" y="7702"/>
                  </a:cubicBezTo>
                  <a:cubicBezTo>
                    <a:pt x="1802" y="8355"/>
                    <a:pt x="1915" y="8925"/>
                    <a:pt x="2146" y="9422"/>
                  </a:cubicBezTo>
                  <a:cubicBezTo>
                    <a:pt x="2374" y="9919"/>
                    <a:pt x="2666" y="10362"/>
                    <a:pt x="3017" y="10758"/>
                  </a:cubicBezTo>
                  <a:cubicBezTo>
                    <a:pt x="3372" y="11156"/>
                    <a:pt x="3763" y="11509"/>
                    <a:pt x="4196" y="11811"/>
                  </a:cubicBezTo>
                  <a:cubicBezTo>
                    <a:pt x="4629" y="12121"/>
                    <a:pt x="5051" y="12406"/>
                    <a:pt x="5465" y="12678"/>
                  </a:cubicBezTo>
                  <a:lnTo>
                    <a:pt x="5239" y="14177"/>
                  </a:lnTo>
                  <a:cubicBezTo>
                    <a:pt x="5486" y="14019"/>
                    <a:pt x="5724" y="13827"/>
                    <a:pt x="5954" y="13609"/>
                  </a:cubicBezTo>
                  <a:cubicBezTo>
                    <a:pt x="6183" y="13395"/>
                    <a:pt x="6406" y="13189"/>
                    <a:pt x="6625" y="12988"/>
                  </a:cubicBezTo>
                  <a:cubicBezTo>
                    <a:pt x="6978" y="13042"/>
                    <a:pt x="7334" y="13098"/>
                    <a:pt x="7694" y="13152"/>
                  </a:cubicBezTo>
                  <a:cubicBezTo>
                    <a:pt x="8056" y="13208"/>
                    <a:pt x="8412" y="13231"/>
                    <a:pt x="8765" y="13231"/>
                  </a:cubicBezTo>
                  <a:cubicBezTo>
                    <a:pt x="9779" y="13231"/>
                    <a:pt x="10770" y="13048"/>
                    <a:pt x="11740" y="12678"/>
                  </a:cubicBezTo>
                  <a:cubicBezTo>
                    <a:pt x="12196" y="12517"/>
                    <a:pt x="12665" y="12280"/>
                    <a:pt x="13138" y="11978"/>
                  </a:cubicBezTo>
                  <a:cubicBezTo>
                    <a:pt x="13609" y="11670"/>
                    <a:pt x="14039" y="11306"/>
                    <a:pt x="14421" y="10879"/>
                  </a:cubicBezTo>
                  <a:cubicBezTo>
                    <a:pt x="14804" y="10459"/>
                    <a:pt x="15120" y="9981"/>
                    <a:pt x="15369" y="9453"/>
                  </a:cubicBezTo>
                  <a:cubicBezTo>
                    <a:pt x="15616" y="8928"/>
                    <a:pt x="15739" y="8344"/>
                    <a:pt x="15739" y="7703"/>
                  </a:cubicBezTo>
                  <a:cubicBezTo>
                    <a:pt x="15739" y="7056"/>
                    <a:pt x="15616" y="6463"/>
                    <a:pt x="15369" y="5927"/>
                  </a:cubicBezTo>
                  <a:cubicBezTo>
                    <a:pt x="15120" y="5390"/>
                    <a:pt x="14804" y="4916"/>
                    <a:pt x="14421" y="4501"/>
                  </a:cubicBezTo>
                  <a:cubicBezTo>
                    <a:pt x="14039" y="4086"/>
                    <a:pt x="13611" y="3727"/>
                    <a:pt x="13143" y="3419"/>
                  </a:cubicBezTo>
                  <a:cubicBezTo>
                    <a:pt x="12674" y="3112"/>
                    <a:pt x="12206" y="2877"/>
                    <a:pt x="11740" y="2719"/>
                  </a:cubicBezTo>
                  <a:cubicBezTo>
                    <a:pt x="11267" y="2510"/>
                    <a:pt x="10779" y="2366"/>
                    <a:pt x="10281" y="2281"/>
                  </a:cubicBezTo>
                  <a:cubicBezTo>
                    <a:pt x="9782" y="2202"/>
                    <a:pt x="9278" y="2160"/>
                    <a:pt x="8765" y="2160"/>
                  </a:cubicBezTo>
                  <a:moveTo>
                    <a:pt x="21599" y="11746"/>
                  </a:moveTo>
                  <a:cubicBezTo>
                    <a:pt x="21599" y="12429"/>
                    <a:pt x="21505" y="13075"/>
                    <a:pt x="21322" y="13671"/>
                  </a:cubicBezTo>
                  <a:cubicBezTo>
                    <a:pt x="21138" y="14273"/>
                    <a:pt x="20889" y="14829"/>
                    <a:pt x="20573" y="15340"/>
                  </a:cubicBezTo>
                  <a:cubicBezTo>
                    <a:pt x="20258" y="15854"/>
                    <a:pt x="19891" y="16323"/>
                    <a:pt x="19474" y="16746"/>
                  </a:cubicBezTo>
                  <a:cubicBezTo>
                    <a:pt x="19057" y="17172"/>
                    <a:pt x="18613" y="17542"/>
                    <a:pt x="18140" y="17856"/>
                  </a:cubicBezTo>
                  <a:cubicBezTo>
                    <a:pt x="18245" y="18505"/>
                    <a:pt x="18377" y="19030"/>
                    <a:pt x="18540" y="19440"/>
                  </a:cubicBezTo>
                  <a:cubicBezTo>
                    <a:pt x="18702" y="19841"/>
                    <a:pt x="18973" y="20275"/>
                    <a:pt x="19356" y="20736"/>
                  </a:cubicBezTo>
                  <a:cubicBezTo>
                    <a:pt x="19401" y="20789"/>
                    <a:pt x="19453" y="20857"/>
                    <a:pt x="19509" y="20930"/>
                  </a:cubicBezTo>
                  <a:cubicBezTo>
                    <a:pt x="19566" y="21007"/>
                    <a:pt x="19592" y="21091"/>
                    <a:pt x="19592" y="21182"/>
                  </a:cubicBezTo>
                  <a:cubicBezTo>
                    <a:pt x="19592" y="21326"/>
                    <a:pt x="19554" y="21430"/>
                    <a:pt x="19474" y="21498"/>
                  </a:cubicBezTo>
                  <a:cubicBezTo>
                    <a:pt x="19396" y="21568"/>
                    <a:pt x="19305" y="21599"/>
                    <a:pt x="19199" y="21599"/>
                  </a:cubicBezTo>
                  <a:cubicBezTo>
                    <a:pt x="19048" y="21599"/>
                    <a:pt x="18888" y="21571"/>
                    <a:pt x="18714" y="21526"/>
                  </a:cubicBezTo>
                  <a:cubicBezTo>
                    <a:pt x="18542" y="21472"/>
                    <a:pt x="18387" y="21433"/>
                    <a:pt x="18253" y="21396"/>
                  </a:cubicBezTo>
                  <a:cubicBezTo>
                    <a:pt x="16854" y="21026"/>
                    <a:pt x="15593" y="20329"/>
                    <a:pt x="14468" y="19301"/>
                  </a:cubicBezTo>
                  <a:cubicBezTo>
                    <a:pt x="14190" y="19338"/>
                    <a:pt x="13917" y="19369"/>
                    <a:pt x="13651" y="19394"/>
                  </a:cubicBezTo>
                  <a:cubicBezTo>
                    <a:pt x="13383" y="19423"/>
                    <a:pt x="13112" y="19439"/>
                    <a:pt x="12832" y="19439"/>
                  </a:cubicBezTo>
                  <a:cubicBezTo>
                    <a:pt x="11865" y="19439"/>
                    <a:pt x="10909" y="19293"/>
                    <a:pt x="9972" y="19002"/>
                  </a:cubicBezTo>
                  <a:cubicBezTo>
                    <a:pt x="9031" y="18717"/>
                    <a:pt x="8146" y="18279"/>
                    <a:pt x="7312" y="17692"/>
                  </a:cubicBezTo>
                  <a:lnTo>
                    <a:pt x="7616" y="17474"/>
                  </a:lnTo>
                  <a:cubicBezTo>
                    <a:pt x="8000" y="17531"/>
                    <a:pt x="8381" y="17559"/>
                    <a:pt x="8765" y="17559"/>
                  </a:cubicBezTo>
                  <a:cubicBezTo>
                    <a:pt x="10245" y="17559"/>
                    <a:pt x="11676" y="17279"/>
                    <a:pt x="13058" y="16720"/>
                  </a:cubicBezTo>
                  <a:cubicBezTo>
                    <a:pt x="13891" y="16387"/>
                    <a:pt x="14684" y="15935"/>
                    <a:pt x="15435" y="15374"/>
                  </a:cubicBezTo>
                  <a:cubicBezTo>
                    <a:pt x="16186" y="14812"/>
                    <a:pt x="16852" y="14148"/>
                    <a:pt x="17431" y="13380"/>
                  </a:cubicBezTo>
                  <a:cubicBezTo>
                    <a:pt x="18008" y="12618"/>
                    <a:pt x="18469" y="11759"/>
                    <a:pt x="18815" y="10814"/>
                  </a:cubicBezTo>
                  <a:cubicBezTo>
                    <a:pt x="19161" y="9865"/>
                    <a:pt x="19335" y="8831"/>
                    <a:pt x="19335" y="7702"/>
                  </a:cubicBezTo>
                  <a:cubicBezTo>
                    <a:pt x="19335" y="7332"/>
                    <a:pt x="19312" y="6957"/>
                    <a:pt x="19267" y="6567"/>
                  </a:cubicBezTo>
                  <a:cubicBezTo>
                    <a:pt x="19943" y="7216"/>
                    <a:pt x="20500" y="7979"/>
                    <a:pt x="20940" y="8854"/>
                  </a:cubicBezTo>
                  <a:cubicBezTo>
                    <a:pt x="21378" y="9727"/>
                    <a:pt x="21599" y="10692"/>
                    <a:pt x="21599" y="1174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6" name="AutoShape 75"/>
            <p:cNvSpPr/>
            <p:nvPr/>
          </p:nvSpPr>
          <p:spPr bwMode="auto">
            <a:xfrm>
              <a:off x="10144851" y="3696479"/>
              <a:ext cx="272826"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5" y="0"/>
                  </a:moveTo>
                  <a:cubicBezTo>
                    <a:pt x="20300" y="0"/>
                    <a:pt x="20721" y="211"/>
                    <a:pt x="21073" y="631"/>
                  </a:cubicBezTo>
                  <a:cubicBezTo>
                    <a:pt x="21423" y="1054"/>
                    <a:pt x="21599" y="1565"/>
                    <a:pt x="21599" y="2165"/>
                  </a:cubicBezTo>
                  <a:lnTo>
                    <a:pt x="21599" y="19432"/>
                  </a:lnTo>
                  <a:cubicBezTo>
                    <a:pt x="21599" y="20022"/>
                    <a:pt x="21423" y="20533"/>
                    <a:pt x="21073" y="20956"/>
                  </a:cubicBezTo>
                  <a:cubicBezTo>
                    <a:pt x="20721" y="21385"/>
                    <a:pt x="20300" y="21599"/>
                    <a:pt x="19805" y="21599"/>
                  </a:cubicBezTo>
                  <a:lnTo>
                    <a:pt x="1804" y="21599"/>
                  </a:lnTo>
                  <a:cubicBezTo>
                    <a:pt x="1312" y="21599"/>
                    <a:pt x="888" y="21388"/>
                    <a:pt x="533" y="20965"/>
                  </a:cubicBezTo>
                  <a:cubicBezTo>
                    <a:pt x="176" y="20545"/>
                    <a:pt x="0" y="20034"/>
                    <a:pt x="0" y="19432"/>
                  </a:cubicBezTo>
                  <a:lnTo>
                    <a:pt x="0" y="2165"/>
                  </a:lnTo>
                  <a:cubicBezTo>
                    <a:pt x="0" y="1574"/>
                    <a:pt x="176" y="1066"/>
                    <a:pt x="526" y="637"/>
                  </a:cubicBezTo>
                  <a:cubicBezTo>
                    <a:pt x="878" y="211"/>
                    <a:pt x="1304" y="0"/>
                    <a:pt x="1804" y="0"/>
                  </a:cubicBezTo>
                  <a:lnTo>
                    <a:pt x="19805" y="0"/>
                  </a:lnTo>
                  <a:close/>
                  <a:moveTo>
                    <a:pt x="19805" y="2165"/>
                  </a:moveTo>
                  <a:lnTo>
                    <a:pt x="1804" y="2165"/>
                  </a:lnTo>
                  <a:lnTo>
                    <a:pt x="1804" y="5930"/>
                  </a:lnTo>
                  <a:lnTo>
                    <a:pt x="19805" y="5930"/>
                  </a:lnTo>
                  <a:lnTo>
                    <a:pt x="19805" y="2165"/>
                  </a:lnTo>
                  <a:close/>
                  <a:moveTo>
                    <a:pt x="19805" y="11347"/>
                  </a:moveTo>
                  <a:lnTo>
                    <a:pt x="1804" y="11347"/>
                  </a:lnTo>
                  <a:lnTo>
                    <a:pt x="1804" y="19432"/>
                  </a:lnTo>
                  <a:lnTo>
                    <a:pt x="19805" y="19432"/>
                  </a:lnTo>
                  <a:lnTo>
                    <a:pt x="19805" y="11347"/>
                  </a:lnTo>
                  <a:close/>
                  <a:moveTo>
                    <a:pt x="6646" y="18083"/>
                  </a:moveTo>
                  <a:lnTo>
                    <a:pt x="3047" y="18083"/>
                  </a:lnTo>
                  <a:lnTo>
                    <a:pt x="3047" y="16465"/>
                  </a:lnTo>
                  <a:lnTo>
                    <a:pt x="6646" y="16465"/>
                  </a:lnTo>
                  <a:lnTo>
                    <a:pt x="6646" y="18083"/>
                  </a:lnTo>
                  <a:close/>
                  <a:moveTo>
                    <a:pt x="13149" y="18083"/>
                  </a:moveTo>
                  <a:lnTo>
                    <a:pt x="7922" y="18083"/>
                  </a:lnTo>
                  <a:lnTo>
                    <a:pt x="7922" y="16465"/>
                  </a:lnTo>
                  <a:lnTo>
                    <a:pt x="13149" y="16465"/>
                  </a:lnTo>
                  <a:lnTo>
                    <a:pt x="13149" y="1808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7" name="AutoShape 76"/>
            <p:cNvSpPr/>
            <p:nvPr/>
          </p:nvSpPr>
          <p:spPr bwMode="auto">
            <a:xfrm>
              <a:off x="10677883" y="3301608"/>
              <a:ext cx="249019"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12292" y="0"/>
                    <a:pt x="13696" y="342"/>
                    <a:pt x="15004" y="1019"/>
                  </a:cubicBezTo>
                  <a:cubicBezTo>
                    <a:pt x="16315" y="1698"/>
                    <a:pt x="17460" y="2628"/>
                    <a:pt x="18441" y="3806"/>
                  </a:cubicBezTo>
                  <a:cubicBezTo>
                    <a:pt x="19420" y="4981"/>
                    <a:pt x="20193" y="6354"/>
                    <a:pt x="20755" y="7923"/>
                  </a:cubicBezTo>
                  <a:cubicBezTo>
                    <a:pt x="21319" y="9498"/>
                    <a:pt x="21599" y="11174"/>
                    <a:pt x="21599" y="12956"/>
                  </a:cubicBezTo>
                  <a:cubicBezTo>
                    <a:pt x="21599" y="13673"/>
                    <a:pt x="21544" y="14402"/>
                    <a:pt x="21434" y="15147"/>
                  </a:cubicBezTo>
                  <a:cubicBezTo>
                    <a:pt x="21321" y="15893"/>
                    <a:pt x="21160" y="16624"/>
                    <a:pt x="20952" y="17338"/>
                  </a:cubicBezTo>
                  <a:cubicBezTo>
                    <a:pt x="20740" y="18058"/>
                    <a:pt x="20476" y="18743"/>
                    <a:pt x="20162" y="19403"/>
                  </a:cubicBezTo>
                  <a:cubicBezTo>
                    <a:pt x="19850" y="20056"/>
                    <a:pt x="19497" y="20655"/>
                    <a:pt x="19106" y="21199"/>
                  </a:cubicBezTo>
                  <a:cubicBezTo>
                    <a:pt x="18931" y="21467"/>
                    <a:pt x="18703" y="21599"/>
                    <a:pt x="18429" y="21599"/>
                  </a:cubicBezTo>
                  <a:lnTo>
                    <a:pt x="3170" y="21599"/>
                  </a:lnTo>
                  <a:cubicBezTo>
                    <a:pt x="2887" y="21599"/>
                    <a:pt x="2661" y="21467"/>
                    <a:pt x="2493" y="21199"/>
                  </a:cubicBezTo>
                  <a:cubicBezTo>
                    <a:pt x="2088" y="20655"/>
                    <a:pt x="1730" y="20056"/>
                    <a:pt x="1425" y="19403"/>
                  </a:cubicBezTo>
                  <a:cubicBezTo>
                    <a:pt x="1118" y="18743"/>
                    <a:pt x="859" y="18058"/>
                    <a:pt x="650" y="17338"/>
                  </a:cubicBezTo>
                  <a:cubicBezTo>
                    <a:pt x="439" y="16624"/>
                    <a:pt x="278" y="15893"/>
                    <a:pt x="165" y="15147"/>
                  </a:cubicBezTo>
                  <a:cubicBezTo>
                    <a:pt x="55" y="14402"/>
                    <a:pt x="0" y="13673"/>
                    <a:pt x="0" y="12956"/>
                  </a:cubicBezTo>
                  <a:cubicBezTo>
                    <a:pt x="0" y="11162"/>
                    <a:pt x="280" y="9487"/>
                    <a:pt x="844" y="7917"/>
                  </a:cubicBezTo>
                  <a:cubicBezTo>
                    <a:pt x="1406" y="6354"/>
                    <a:pt x="2179" y="4981"/>
                    <a:pt x="3158" y="3806"/>
                  </a:cubicBezTo>
                  <a:cubicBezTo>
                    <a:pt x="4140" y="2628"/>
                    <a:pt x="5284" y="1698"/>
                    <a:pt x="6595" y="1019"/>
                  </a:cubicBezTo>
                  <a:cubicBezTo>
                    <a:pt x="7903" y="342"/>
                    <a:pt x="9304" y="0"/>
                    <a:pt x="10800" y="0"/>
                  </a:cubicBezTo>
                  <a:moveTo>
                    <a:pt x="3148" y="14571"/>
                  </a:moveTo>
                  <a:cubicBezTo>
                    <a:pt x="3523" y="14571"/>
                    <a:pt x="3842" y="14413"/>
                    <a:pt x="4101" y="14099"/>
                  </a:cubicBezTo>
                  <a:cubicBezTo>
                    <a:pt x="4360" y="13791"/>
                    <a:pt x="4492" y="13408"/>
                    <a:pt x="4492" y="12956"/>
                  </a:cubicBezTo>
                  <a:cubicBezTo>
                    <a:pt x="4492" y="12507"/>
                    <a:pt x="4360" y="12127"/>
                    <a:pt x="4096" y="11822"/>
                  </a:cubicBezTo>
                  <a:cubicBezTo>
                    <a:pt x="3832" y="11511"/>
                    <a:pt x="3516" y="11358"/>
                    <a:pt x="3148" y="11358"/>
                  </a:cubicBezTo>
                  <a:cubicBezTo>
                    <a:pt x="2772" y="11358"/>
                    <a:pt x="2455" y="11511"/>
                    <a:pt x="2200" y="11822"/>
                  </a:cubicBezTo>
                  <a:cubicBezTo>
                    <a:pt x="1943" y="12127"/>
                    <a:pt x="1814" y="12507"/>
                    <a:pt x="1814" y="12956"/>
                  </a:cubicBezTo>
                  <a:cubicBezTo>
                    <a:pt x="1814" y="13408"/>
                    <a:pt x="1943" y="13791"/>
                    <a:pt x="2200" y="14099"/>
                  </a:cubicBezTo>
                  <a:cubicBezTo>
                    <a:pt x="2455" y="14413"/>
                    <a:pt x="2772" y="14571"/>
                    <a:pt x="3148" y="14571"/>
                  </a:cubicBezTo>
                  <a:moveTo>
                    <a:pt x="5388" y="8105"/>
                  </a:moveTo>
                  <a:cubicBezTo>
                    <a:pt x="5762" y="8105"/>
                    <a:pt x="6086" y="7943"/>
                    <a:pt x="6352" y="7621"/>
                  </a:cubicBezTo>
                  <a:cubicBezTo>
                    <a:pt x="6621" y="7301"/>
                    <a:pt x="6756" y="6915"/>
                    <a:pt x="6756" y="6466"/>
                  </a:cubicBezTo>
                  <a:cubicBezTo>
                    <a:pt x="6756" y="6014"/>
                    <a:pt x="6621" y="5634"/>
                    <a:pt x="6352" y="5326"/>
                  </a:cubicBezTo>
                  <a:cubicBezTo>
                    <a:pt x="6086" y="5021"/>
                    <a:pt x="5762" y="4865"/>
                    <a:pt x="5388" y="4865"/>
                  </a:cubicBezTo>
                  <a:cubicBezTo>
                    <a:pt x="5028" y="4865"/>
                    <a:pt x="4713" y="5021"/>
                    <a:pt x="4447" y="5326"/>
                  </a:cubicBezTo>
                  <a:cubicBezTo>
                    <a:pt x="4178" y="5634"/>
                    <a:pt x="4043" y="6014"/>
                    <a:pt x="4043" y="6466"/>
                  </a:cubicBezTo>
                  <a:cubicBezTo>
                    <a:pt x="4043" y="6915"/>
                    <a:pt x="4178" y="7301"/>
                    <a:pt x="4447" y="7621"/>
                  </a:cubicBezTo>
                  <a:cubicBezTo>
                    <a:pt x="4713" y="7943"/>
                    <a:pt x="5028" y="8105"/>
                    <a:pt x="5388" y="8105"/>
                  </a:cubicBezTo>
                  <a:moveTo>
                    <a:pt x="11995" y="15052"/>
                  </a:moveTo>
                  <a:cubicBezTo>
                    <a:pt x="12026" y="14923"/>
                    <a:pt x="12084" y="14672"/>
                    <a:pt x="12172" y="14292"/>
                  </a:cubicBezTo>
                  <a:cubicBezTo>
                    <a:pt x="12261" y="13918"/>
                    <a:pt x="12364" y="13477"/>
                    <a:pt x="12482" y="12977"/>
                  </a:cubicBezTo>
                  <a:cubicBezTo>
                    <a:pt x="12599" y="12475"/>
                    <a:pt x="12727" y="11954"/>
                    <a:pt x="12861" y="11404"/>
                  </a:cubicBezTo>
                  <a:cubicBezTo>
                    <a:pt x="12996" y="10860"/>
                    <a:pt x="13113" y="10351"/>
                    <a:pt x="13212" y="9881"/>
                  </a:cubicBezTo>
                  <a:cubicBezTo>
                    <a:pt x="13312" y="9415"/>
                    <a:pt x="13399" y="9009"/>
                    <a:pt x="13471" y="8669"/>
                  </a:cubicBezTo>
                  <a:cubicBezTo>
                    <a:pt x="13543" y="8329"/>
                    <a:pt x="13579" y="8131"/>
                    <a:pt x="13579" y="8076"/>
                  </a:cubicBezTo>
                  <a:cubicBezTo>
                    <a:pt x="13579" y="7869"/>
                    <a:pt x="13512" y="7681"/>
                    <a:pt x="13379" y="7526"/>
                  </a:cubicBezTo>
                  <a:cubicBezTo>
                    <a:pt x="13245" y="7371"/>
                    <a:pt x="13089" y="7293"/>
                    <a:pt x="12914" y="7293"/>
                  </a:cubicBezTo>
                  <a:cubicBezTo>
                    <a:pt x="12760" y="7293"/>
                    <a:pt x="12624" y="7345"/>
                    <a:pt x="12506" y="7457"/>
                  </a:cubicBezTo>
                  <a:cubicBezTo>
                    <a:pt x="12386" y="7566"/>
                    <a:pt x="12304" y="7710"/>
                    <a:pt x="12259" y="7886"/>
                  </a:cubicBezTo>
                  <a:lnTo>
                    <a:pt x="10706" y="14598"/>
                  </a:lnTo>
                  <a:cubicBezTo>
                    <a:pt x="10408" y="14618"/>
                    <a:pt x="10125" y="14695"/>
                    <a:pt x="9856" y="14839"/>
                  </a:cubicBezTo>
                  <a:cubicBezTo>
                    <a:pt x="9590" y="14983"/>
                    <a:pt x="9357" y="15173"/>
                    <a:pt x="9163" y="15418"/>
                  </a:cubicBezTo>
                  <a:cubicBezTo>
                    <a:pt x="8966" y="15663"/>
                    <a:pt x="8812" y="15945"/>
                    <a:pt x="8702" y="16265"/>
                  </a:cubicBezTo>
                  <a:cubicBezTo>
                    <a:pt x="8591" y="16587"/>
                    <a:pt x="8536" y="16927"/>
                    <a:pt x="8536" y="17284"/>
                  </a:cubicBezTo>
                  <a:cubicBezTo>
                    <a:pt x="8536" y="18038"/>
                    <a:pt x="8755" y="18677"/>
                    <a:pt x="9196" y="19198"/>
                  </a:cubicBezTo>
                  <a:cubicBezTo>
                    <a:pt x="9638" y="19725"/>
                    <a:pt x="10171" y="19987"/>
                    <a:pt x="10799" y="19987"/>
                  </a:cubicBezTo>
                  <a:cubicBezTo>
                    <a:pt x="11428" y="19987"/>
                    <a:pt x="11961" y="19725"/>
                    <a:pt x="12403" y="19198"/>
                  </a:cubicBezTo>
                  <a:cubicBezTo>
                    <a:pt x="12842" y="18677"/>
                    <a:pt x="13063" y="18038"/>
                    <a:pt x="13063" y="17284"/>
                  </a:cubicBezTo>
                  <a:cubicBezTo>
                    <a:pt x="13063" y="16835"/>
                    <a:pt x="12962" y="16417"/>
                    <a:pt x="12763" y="16031"/>
                  </a:cubicBezTo>
                  <a:cubicBezTo>
                    <a:pt x="12564" y="15645"/>
                    <a:pt x="12307" y="15320"/>
                    <a:pt x="11995" y="15052"/>
                  </a:cubicBezTo>
                  <a:moveTo>
                    <a:pt x="10800" y="2176"/>
                  </a:moveTo>
                  <a:cubicBezTo>
                    <a:pt x="10425" y="2176"/>
                    <a:pt x="10106" y="2335"/>
                    <a:pt x="9847" y="2646"/>
                  </a:cubicBezTo>
                  <a:cubicBezTo>
                    <a:pt x="9585" y="2960"/>
                    <a:pt x="9456" y="3343"/>
                    <a:pt x="9456" y="3792"/>
                  </a:cubicBezTo>
                  <a:cubicBezTo>
                    <a:pt x="9456" y="4241"/>
                    <a:pt x="9585" y="4621"/>
                    <a:pt x="9847" y="4926"/>
                  </a:cubicBezTo>
                  <a:cubicBezTo>
                    <a:pt x="10106" y="5237"/>
                    <a:pt x="10425" y="5390"/>
                    <a:pt x="10800" y="5390"/>
                  </a:cubicBezTo>
                  <a:cubicBezTo>
                    <a:pt x="11174" y="5390"/>
                    <a:pt x="11493" y="5237"/>
                    <a:pt x="11752" y="4926"/>
                  </a:cubicBezTo>
                  <a:cubicBezTo>
                    <a:pt x="12014" y="4621"/>
                    <a:pt x="12144" y="4241"/>
                    <a:pt x="12144" y="3792"/>
                  </a:cubicBezTo>
                  <a:cubicBezTo>
                    <a:pt x="12144" y="3343"/>
                    <a:pt x="12014" y="2960"/>
                    <a:pt x="11752" y="2646"/>
                  </a:cubicBezTo>
                  <a:cubicBezTo>
                    <a:pt x="11493" y="2335"/>
                    <a:pt x="11174" y="2176"/>
                    <a:pt x="10800" y="2176"/>
                  </a:cubicBezTo>
                  <a:moveTo>
                    <a:pt x="14844" y="6466"/>
                  </a:moveTo>
                  <a:cubicBezTo>
                    <a:pt x="14844" y="6916"/>
                    <a:pt x="14978" y="7299"/>
                    <a:pt x="15247" y="7609"/>
                  </a:cubicBezTo>
                  <a:cubicBezTo>
                    <a:pt x="15513" y="7920"/>
                    <a:pt x="15835" y="8076"/>
                    <a:pt x="16212" y="8076"/>
                  </a:cubicBezTo>
                  <a:cubicBezTo>
                    <a:pt x="16586" y="8076"/>
                    <a:pt x="16903" y="7920"/>
                    <a:pt x="17164" y="7609"/>
                  </a:cubicBezTo>
                  <a:cubicBezTo>
                    <a:pt x="17426" y="7299"/>
                    <a:pt x="17555" y="6915"/>
                    <a:pt x="17555" y="6466"/>
                  </a:cubicBezTo>
                  <a:cubicBezTo>
                    <a:pt x="17555" y="6014"/>
                    <a:pt x="17426" y="5634"/>
                    <a:pt x="17164" y="5326"/>
                  </a:cubicBezTo>
                  <a:cubicBezTo>
                    <a:pt x="16903" y="5021"/>
                    <a:pt x="16586" y="4866"/>
                    <a:pt x="16212" y="4866"/>
                  </a:cubicBezTo>
                  <a:cubicBezTo>
                    <a:pt x="15835" y="4866"/>
                    <a:pt x="15513" y="5021"/>
                    <a:pt x="15247" y="5326"/>
                  </a:cubicBezTo>
                  <a:cubicBezTo>
                    <a:pt x="14978" y="5634"/>
                    <a:pt x="14844" y="6014"/>
                    <a:pt x="14844" y="6466"/>
                  </a:cubicBezTo>
                  <a:moveTo>
                    <a:pt x="18451" y="14571"/>
                  </a:moveTo>
                  <a:cubicBezTo>
                    <a:pt x="18828" y="14571"/>
                    <a:pt x="19142" y="14413"/>
                    <a:pt x="19399" y="14099"/>
                  </a:cubicBezTo>
                  <a:cubicBezTo>
                    <a:pt x="19656" y="13791"/>
                    <a:pt x="19785" y="13408"/>
                    <a:pt x="19785" y="12956"/>
                  </a:cubicBezTo>
                  <a:cubicBezTo>
                    <a:pt x="19785" y="12507"/>
                    <a:pt x="19655" y="12127"/>
                    <a:pt x="19399" y="11822"/>
                  </a:cubicBezTo>
                  <a:cubicBezTo>
                    <a:pt x="19142" y="11511"/>
                    <a:pt x="18828" y="11358"/>
                    <a:pt x="18451" y="11358"/>
                  </a:cubicBezTo>
                  <a:cubicBezTo>
                    <a:pt x="18076" y="11358"/>
                    <a:pt x="17757" y="11511"/>
                    <a:pt x="17498" y="11822"/>
                  </a:cubicBezTo>
                  <a:cubicBezTo>
                    <a:pt x="17236" y="12127"/>
                    <a:pt x="17107" y="12507"/>
                    <a:pt x="17107" y="12956"/>
                  </a:cubicBezTo>
                  <a:cubicBezTo>
                    <a:pt x="17107" y="13408"/>
                    <a:pt x="17236" y="13791"/>
                    <a:pt x="17498" y="14099"/>
                  </a:cubicBezTo>
                  <a:cubicBezTo>
                    <a:pt x="17757" y="14413"/>
                    <a:pt x="18076" y="14571"/>
                    <a:pt x="18451" y="1457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77"/>
            <p:cNvSpPr/>
            <p:nvPr/>
          </p:nvSpPr>
          <p:spPr bwMode="auto">
            <a:xfrm>
              <a:off x="7646691" y="5248091"/>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4" y="0"/>
                    <a:pt x="13705" y="279"/>
                    <a:pt x="15014" y="844"/>
                  </a:cubicBezTo>
                  <a:cubicBezTo>
                    <a:pt x="16322" y="1406"/>
                    <a:pt x="17466" y="2177"/>
                    <a:pt x="18449" y="3154"/>
                  </a:cubicBezTo>
                  <a:cubicBezTo>
                    <a:pt x="19432" y="4134"/>
                    <a:pt x="20204" y="5277"/>
                    <a:pt x="20760" y="6590"/>
                  </a:cubicBezTo>
                  <a:cubicBezTo>
                    <a:pt x="21323" y="7901"/>
                    <a:pt x="21599" y="9304"/>
                    <a:pt x="21599" y="10798"/>
                  </a:cubicBezTo>
                  <a:cubicBezTo>
                    <a:pt x="21599" y="12295"/>
                    <a:pt x="21323" y="13698"/>
                    <a:pt x="20760" y="15011"/>
                  </a:cubicBezTo>
                  <a:cubicBezTo>
                    <a:pt x="20204" y="16322"/>
                    <a:pt x="19432" y="17465"/>
                    <a:pt x="18449" y="18442"/>
                  </a:cubicBezTo>
                  <a:cubicBezTo>
                    <a:pt x="17466" y="19422"/>
                    <a:pt x="16322" y="20190"/>
                    <a:pt x="15014" y="20755"/>
                  </a:cubicBezTo>
                  <a:cubicBezTo>
                    <a:pt x="13705" y="21320"/>
                    <a:pt x="12304" y="21599"/>
                    <a:pt x="10807" y="21599"/>
                  </a:cubicBezTo>
                  <a:cubicBezTo>
                    <a:pt x="9309" y="21599"/>
                    <a:pt x="7905" y="21320"/>
                    <a:pt x="6594" y="20755"/>
                  </a:cubicBezTo>
                  <a:cubicBezTo>
                    <a:pt x="5280" y="20190"/>
                    <a:pt x="4136" y="19422"/>
                    <a:pt x="3158" y="18442"/>
                  </a:cubicBezTo>
                  <a:cubicBezTo>
                    <a:pt x="2181" y="17465"/>
                    <a:pt x="1409" y="16322"/>
                    <a:pt x="847" y="15011"/>
                  </a:cubicBezTo>
                  <a:cubicBezTo>
                    <a:pt x="282" y="13698"/>
                    <a:pt x="0" y="12295"/>
                    <a:pt x="0" y="10798"/>
                  </a:cubicBezTo>
                  <a:cubicBezTo>
                    <a:pt x="0" y="9304"/>
                    <a:pt x="282" y="7901"/>
                    <a:pt x="847" y="6590"/>
                  </a:cubicBezTo>
                  <a:cubicBezTo>
                    <a:pt x="1409" y="5277"/>
                    <a:pt x="2181" y="4134"/>
                    <a:pt x="3158" y="3154"/>
                  </a:cubicBezTo>
                  <a:cubicBezTo>
                    <a:pt x="4136" y="2177"/>
                    <a:pt x="5280" y="1406"/>
                    <a:pt x="6594" y="844"/>
                  </a:cubicBezTo>
                  <a:cubicBezTo>
                    <a:pt x="7905" y="279"/>
                    <a:pt x="9309" y="0"/>
                    <a:pt x="10807" y="0"/>
                  </a:cubicBezTo>
                  <a:moveTo>
                    <a:pt x="10807" y="18358"/>
                  </a:moveTo>
                  <a:cubicBezTo>
                    <a:pt x="11863" y="18358"/>
                    <a:pt x="12844" y="18157"/>
                    <a:pt x="13756" y="17762"/>
                  </a:cubicBezTo>
                  <a:cubicBezTo>
                    <a:pt x="14666" y="17367"/>
                    <a:pt x="15463" y="16825"/>
                    <a:pt x="16149" y="16141"/>
                  </a:cubicBezTo>
                  <a:cubicBezTo>
                    <a:pt x="16836" y="15452"/>
                    <a:pt x="17376" y="14656"/>
                    <a:pt x="17774" y="13746"/>
                  </a:cubicBezTo>
                  <a:cubicBezTo>
                    <a:pt x="18169" y="12837"/>
                    <a:pt x="18367" y="11854"/>
                    <a:pt x="18367" y="10798"/>
                  </a:cubicBezTo>
                  <a:cubicBezTo>
                    <a:pt x="18367" y="9745"/>
                    <a:pt x="18169" y="8762"/>
                    <a:pt x="17774" y="7853"/>
                  </a:cubicBezTo>
                  <a:cubicBezTo>
                    <a:pt x="17376" y="6943"/>
                    <a:pt x="16836" y="6144"/>
                    <a:pt x="16149" y="5458"/>
                  </a:cubicBezTo>
                  <a:cubicBezTo>
                    <a:pt x="15463" y="4775"/>
                    <a:pt x="14663" y="4235"/>
                    <a:pt x="13748" y="3837"/>
                  </a:cubicBezTo>
                  <a:cubicBezTo>
                    <a:pt x="12832" y="3442"/>
                    <a:pt x="11855" y="3241"/>
                    <a:pt x="10807" y="3241"/>
                  </a:cubicBezTo>
                  <a:cubicBezTo>
                    <a:pt x="9753" y="3241"/>
                    <a:pt x="8767" y="3442"/>
                    <a:pt x="7851" y="3837"/>
                  </a:cubicBezTo>
                  <a:cubicBezTo>
                    <a:pt x="6936" y="4235"/>
                    <a:pt x="6139" y="4775"/>
                    <a:pt x="5458" y="5458"/>
                  </a:cubicBezTo>
                  <a:cubicBezTo>
                    <a:pt x="4777" y="6144"/>
                    <a:pt x="4238" y="6943"/>
                    <a:pt x="3842" y="7853"/>
                  </a:cubicBezTo>
                  <a:cubicBezTo>
                    <a:pt x="3446" y="8762"/>
                    <a:pt x="3246" y="9745"/>
                    <a:pt x="3246" y="10798"/>
                  </a:cubicBezTo>
                  <a:cubicBezTo>
                    <a:pt x="3246" y="11854"/>
                    <a:pt x="3446" y="12837"/>
                    <a:pt x="3842" y="13746"/>
                  </a:cubicBezTo>
                  <a:cubicBezTo>
                    <a:pt x="4238" y="14656"/>
                    <a:pt x="4777" y="15452"/>
                    <a:pt x="5458" y="16141"/>
                  </a:cubicBezTo>
                  <a:cubicBezTo>
                    <a:pt x="6139" y="16825"/>
                    <a:pt x="6936" y="17367"/>
                    <a:pt x="7851" y="17762"/>
                  </a:cubicBezTo>
                  <a:cubicBezTo>
                    <a:pt x="8764" y="18157"/>
                    <a:pt x="9753" y="18358"/>
                    <a:pt x="10807" y="18358"/>
                  </a:cubicBezTo>
                  <a:moveTo>
                    <a:pt x="15514" y="10798"/>
                  </a:moveTo>
                  <a:cubicBezTo>
                    <a:pt x="15757" y="10798"/>
                    <a:pt x="15926" y="10914"/>
                    <a:pt x="16014" y="11137"/>
                  </a:cubicBezTo>
                  <a:cubicBezTo>
                    <a:pt x="16104" y="11363"/>
                    <a:pt x="16059" y="11558"/>
                    <a:pt x="15878" y="11719"/>
                  </a:cubicBezTo>
                  <a:lnTo>
                    <a:pt x="11185" y="16395"/>
                  </a:lnTo>
                  <a:cubicBezTo>
                    <a:pt x="11058" y="16488"/>
                    <a:pt x="10934" y="16531"/>
                    <a:pt x="10807" y="16531"/>
                  </a:cubicBezTo>
                  <a:cubicBezTo>
                    <a:pt x="10682" y="16531"/>
                    <a:pt x="10549" y="16488"/>
                    <a:pt x="10414" y="16395"/>
                  </a:cubicBezTo>
                  <a:lnTo>
                    <a:pt x="5735" y="11719"/>
                  </a:lnTo>
                  <a:cubicBezTo>
                    <a:pt x="5554" y="11558"/>
                    <a:pt x="5509" y="11363"/>
                    <a:pt x="5599" y="11137"/>
                  </a:cubicBezTo>
                  <a:cubicBezTo>
                    <a:pt x="5690" y="10914"/>
                    <a:pt x="5857" y="10798"/>
                    <a:pt x="6099" y="10798"/>
                  </a:cubicBezTo>
                  <a:lnTo>
                    <a:pt x="8914" y="10798"/>
                  </a:lnTo>
                  <a:lnTo>
                    <a:pt x="8914" y="5961"/>
                  </a:lnTo>
                  <a:cubicBezTo>
                    <a:pt x="8914" y="5814"/>
                    <a:pt x="8964" y="5684"/>
                    <a:pt x="9069" y="5574"/>
                  </a:cubicBezTo>
                  <a:cubicBezTo>
                    <a:pt x="9174" y="5461"/>
                    <a:pt x="9298" y="5404"/>
                    <a:pt x="9442" y="5404"/>
                  </a:cubicBezTo>
                  <a:lnTo>
                    <a:pt x="12160" y="5404"/>
                  </a:lnTo>
                  <a:cubicBezTo>
                    <a:pt x="12304" y="5404"/>
                    <a:pt x="12428" y="5458"/>
                    <a:pt x="12530" y="5565"/>
                  </a:cubicBezTo>
                  <a:cubicBezTo>
                    <a:pt x="12635" y="5676"/>
                    <a:pt x="12688" y="5806"/>
                    <a:pt x="12688" y="5961"/>
                  </a:cubicBezTo>
                  <a:lnTo>
                    <a:pt x="12688" y="10798"/>
                  </a:lnTo>
                  <a:lnTo>
                    <a:pt x="15514" y="1079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9" name="AutoShape 78"/>
            <p:cNvSpPr/>
            <p:nvPr/>
          </p:nvSpPr>
          <p:spPr bwMode="auto">
            <a:xfrm>
              <a:off x="6114247" y="369487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42" y="11869"/>
                  </a:moveTo>
                  <a:cubicBezTo>
                    <a:pt x="21267" y="11869"/>
                    <a:pt x="21374" y="11922"/>
                    <a:pt x="21465" y="12024"/>
                  </a:cubicBezTo>
                  <a:cubicBezTo>
                    <a:pt x="21553" y="12127"/>
                    <a:pt x="21599" y="12256"/>
                    <a:pt x="21599" y="12418"/>
                  </a:cubicBezTo>
                  <a:lnTo>
                    <a:pt x="21599" y="21053"/>
                  </a:lnTo>
                  <a:cubicBezTo>
                    <a:pt x="21599" y="21414"/>
                    <a:pt x="21448" y="21599"/>
                    <a:pt x="21142" y="21599"/>
                  </a:cubicBezTo>
                  <a:lnTo>
                    <a:pt x="457" y="21599"/>
                  </a:lnTo>
                  <a:cubicBezTo>
                    <a:pt x="151" y="21599"/>
                    <a:pt x="0" y="21417"/>
                    <a:pt x="0" y="21053"/>
                  </a:cubicBezTo>
                  <a:lnTo>
                    <a:pt x="0" y="12418"/>
                  </a:lnTo>
                  <a:cubicBezTo>
                    <a:pt x="0" y="12268"/>
                    <a:pt x="44" y="12139"/>
                    <a:pt x="134" y="12030"/>
                  </a:cubicBezTo>
                  <a:cubicBezTo>
                    <a:pt x="225" y="11924"/>
                    <a:pt x="332" y="11869"/>
                    <a:pt x="457" y="11869"/>
                  </a:cubicBezTo>
                  <a:lnTo>
                    <a:pt x="3140" y="11869"/>
                  </a:lnTo>
                  <a:cubicBezTo>
                    <a:pt x="3265" y="11869"/>
                    <a:pt x="3373" y="11921"/>
                    <a:pt x="3464" y="12024"/>
                  </a:cubicBezTo>
                  <a:cubicBezTo>
                    <a:pt x="3552" y="12127"/>
                    <a:pt x="3598" y="12256"/>
                    <a:pt x="3598" y="12418"/>
                  </a:cubicBezTo>
                  <a:lnTo>
                    <a:pt x="3598" y="17282"/>
                  </a:lnTo>
                  <a:lnTo>
                    <a:pt x="18001" y="17282"/>
                  </a:lnTo>
                  <a:lnTo>
                    <a:pt x="18001" y="12418"/>
                  </a:lnTo>
                  <a:cubicBezTo>
                    <a:pt x="18001" y="12268"/>
                    <a:pt x="18047" y="12139"/>
                    <a:pt x="18135" y="12030"/>
                  </a:cubicBezTo>
                  <a:cubicBezTo>
                    <a:pt x="18226" y="11924"/>
                    <a:pt x="18334" y="11868"/>
                    <a:pt x="18459" y="11868"/>
                  </a:cubicBezTo>
                  <a:lnTo>
                    <a:pt x="21142" y="11868"/>
                  </a:lnTo>
                  <a:close/>
                  <a:moveTo>
                    <a:pt x="4242" y="8873"/>
                  </a:moveTo>
                  <a:cubicBezTo>
                    <a:pt x="4063" y="8658"/>
                    <a:pt x="3997" y="8470"/>
                    <a:pt x="4049" y="8317"/>
                  </a:cubicBezTo>
                  <a:cubicBezTo>
                    <a:pt x="4100" y="8165"/>
                    <a:pt x="4254" y="8085"/>
                    <a:pt x="4511" y="8085"/>
                  </a:cubicBezTo>
                  <a:lnTo>
                    <a:pt x="8110" y="8085"/>
                  </a:lnTo>
                  <a:lnTo>
                    <a:pt x="8110" y="1069"/>
                  </a:lnTo>
                  <a:cubicBezTo>
                    <a:pt x="8110" y="778"/>
                    <a:pt x="8193" y="525"/>
                    <a:pt x="8362" y="317"/>
                  </a:cubicBezTo>
                  <a:cubicBezTo>
                    <a:pt x="8529" y="105"/>
                    <a:pt x="8742" y="0"/>
                    <a:pt x="9001" y="0"/>
                  </a:cubicBezTo>
                  <a:lnTo>
                    <a:pt x="12598" y="0"/>
                  </a:lnTo>
                  <a:cubicBezTo>
                    <a:pt x="12857" y="0"/>
                    <a:pt x="13073" y="105"/>
                    <a:pt x="13249" y="317"/>
                  </a:cubicBezTo>
                  <a:cubicBezTo>
                    <a:pt x="13425" y="525"/>
                    <a:pt x="13513" y="778"/>
                    <a:pt x="13513" y="1069"/>
                  </a:cubicBezTo>
                  <a:lnTo>
                    <a:pt x="13513" y="8085"/>
                  </a:lnTo>
                  <a:lnTo>
                    <a:pt x="17110" y="8085"/>
                  </a:lnTo>
                  <a:cubicBezTo>
                    <a:pt x="17352" y="8085"/>
                    <a:pt x="17499" y="8162"/>
                    <a:pt x="17545" y="8317"/>
                  </a:cubicBezTo>
                  <a:cubicBezTo>
                    <a:pt x="17592" y="8473"/>
                    <a:pt x="17528" y="8658"/>
                    <a:pt x="17357" y="8873"/>
                  </a:cubicBezTo>
                  <a:lnTo>
                    <a:pt x="11449" y="15987"/>
                  </a:lnTo>
                  <a:cubicBezTo>
                    <a:pt x="11271" y="16201"/>
                    <a:pt x="11053" y="16307"/>
                    <a:pt x="10798" y="16304"/>
                  </a:cubicBezTo>
                  <a:cubicBezTo>
                    <a:pt x="10546" y="16298"/>
                    <a:pt x="10328" y="16192"/>
                    <a:pt x="10150" y="15987"/>
                  </a:cubicBezTo>
                  <a:lnTo>
                    <a:pt x="4242" y="887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0" name="AutoShape 79"/>
            <p:cNvSpPr/>
            <p:nvPr/>
          </p:nvSpPr>
          <p:spPr bwMode="auto">
            <a:xfrm>
              <a:off x="6633154" y="3694874"/>
              <a:ext cx="205801" cy="19987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1" name="AutoShape 80"/>
            <p:cNvSpPr/>
            <p:nvPr/>
          </p:nvSpPr>
          <p:spPr bwMode="auto">
            <a:xfrm>
              <a:off x="7170707" y="3694874"/>
              <a:ext cx="225475"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5" y="0"/>
                  </a:moveTo>
                  <a:cubicBezTo>
                    <a:pt x="20632" y="0"/>
                    <a:pt x="20946" y="161"/>
                    <a:pt x="21208" y="475"/>
                  </a:cubicBezTo>
                  <a:cubicBezTo>
                    <a:pt x="21470" y="795"/>
                    <a:pt x="21599" y="1174"/>
                    <a:pt x="21599" y="1618"/>
                  </a:cubicBezTo>
                  <a:lnTo>
                    <a:pt x="21599" y="19981"/>
                  </a:lnTo>
                  <a:cubicBezTo>
                    <a:pt x="21599" y="20422"/>
                    <a:pt x="21470" y="20800"/>
                    <a:pt x="21208" y="21118"/>
                  </a:cubicBezTo>
                  <a:cubicBezTo>
                    <a:pt x="20946" y="21438"/>
                    <a:pt x="20632" y="21599"/>
                    <a:pt x="20265" y="21599"/>
                  </a:cubicBezTo>
                  <a:lnTo>
                    <a:pt x="1346" y="21599"/>
                  </a:lnTo>
                  <a:cubicBezTo>
                    <a:pt x="979" y="21599"/>
                    <a:pt x="663" y="21438"/>
                    <a:pt x="396" y="21118"/>
                  </a:cubicBezTo>
                  <a:cubicBezTo>
                    <a:pt x="132" y="20804"/>
                    <a:pt x="0" y="20425"/>
                    <a:pt x="0" y="19981"/>
                  </a:cubicBezTo>
                  <a:lnTo>
                    <a:pt x="0" y="1618"/>
                  </a:lnTo>
                  <a:cubicBezTo>
                    <a:pt x="0" y="1177"/>
                    <a:pt x="132" y="798"/>
                    <a:pt x="396" y="475"/>
                  </a:cubicBezTo>
                  <a:cubicBezTo>
                    <a:pt x="663" y="161"/>
                    <a:pt x="979" y="0"/>
                    <a:pt x="1346" y="0"/>
                  </a:cubicBezTo>
                  <a:lnTo>
                    <a:pt x="20265" y="0"/>
                  </a:lnTo>
                  <a:close/>
                  <a:moveTo>
                    <a:pt x="1802" y="2161"/>
                  </a:moveTo>
                  <a:lnTo>
                    <a:pt x="1802" y="3078"/>
                  </a:lnTo>
                  <a:cubicBezTo>
                    <a:pt x="1802" y="3365"/>
                    <a:pt x="1855" y="3674"/>
                    <a:pt x="1966" y="3994"/>
                  </a:cubicBezTo>
                  <a:cubicBezTo>
                    <a:pt x="2073" y="4314"/>
                    <a:pt x="2213" y="4631"/>
                    <a:pt x="2382" y="4928"/>
                  </a:cubicBezTo>
                  <a:cubicBezTo>
                    <a:pt x="2548" y="5228"/>
                    <a:pt x="2732" y="5507"/>
                    <a:pt x="2933" y="5765"/>
                  </a:cubicBezTo>
                  <a:cubicBezTo>
                    <a:pt x="3131" y="6024"/>
                    <a:pt x="3329" y="6241"/>
                    <a:pt x="3525" y="6420"/>
                  </a:cubicBezTo>
                  <a:cubicBezTo>
                    <a:pt x="4304" y="7131"/>
                    <a:pt x="5085" y="7836"/>
                    <a:pt x="5863" y="8538"/>
                  </a:cubicBezTo>
                  <a:cubicBezTo>
                    <a:pt x="6640" y="9237"/>
                    <a:pt x="7418" y="9948"/>
                    <a:pt x="8202" y="10682"/>
                  </a:cubicBezTo>
                  <a:cubicBezTo>
                    <a:pt x="8356" y="10832"/>
                    <a:pt x="8545" y="11002"/>
                    <a:pt x="8762" y="11211"/>
                  </a:cubicBezTo>
                  <a:cubicBezTo>
                    <a:pt x="8983" y="11410"/>
                    <a:pt x="9208" y="11607"/>
                    <a:pt x="9443" y="11795"/>
                  </a:cubicBezTo>
                  <a:cubicBezTo>
                    <a:pt x="9678" y="11989"/>
                    <a:pt x="9911" y="12156"/>
                    <a:pt x="10141" y="12289"/>
                  </a:cubicBezTo>
                  <a:cubicBezTo>
                    <a:pt x="10371" y="12427"/>
                    <a:pt x="10584" y="12494"/>
                    <a:pt x="10780" y="12494"/>
                  </a:cubicBezTo>
                  <a:lnTo>
                    <a:pt x="10802" y="12494"/>
                  </a:lnTo>
                  <a:lnTo>
                    <a:pt x="10826" y="12494"/>
                  </a:lnTo>
                  <a:cubicBezTo>
                    <a:pt x="11022" y="12494"/>
                    <a:pt x="11235" y="12427"/>
                    <a:pt x="11465" y="12289"/>
                  </a:cubicBezTo>
                  <a:cubicBezTo>
                    <a:pt x="11696" y="12156"/>
                    <a:pt x="11926" y="11989"/>
                    <a:pt x="12156" y="11795"/>
                  </a:cubicBezTo>
                  <a:cubicBezTo>
                    <a:pt x="12386" y="11607"/>
                    <a:pt x="12611" y="11410"/>
                    <a:pt x="12824" y="11211"/>
                  </a:cubicBezTo>
                  <a:cubicBezTo>
                    <a:pt x="13040" y="11005"/>
                    <a:pt x="13228" y="10832"/>
                    <a:pt x="13392" y="10682"/>
                  </a:cubicBezTo>
                  <a:cubicBezTo>
                    <a:pt x="14176" y="9948"/>
                    <a:pt x="14954" y="9231"/>
                    <a:pt x="15731" y="8532"/>
                  </a:cubicBezTo>
                  <a:cubicBezTo>
                    <a:pt x="16509" y="7827"/>
                    <a:pt x="17288" y="7122"/>
                    <a:pt x="18071" y="6420"/>
                  </a:cubicBezTo>
                  <a:cubicBezTo>
                    <a:pt x="18265" y="6253"/>
                    <a:pt x="18463" y="6035"/>
                    <a:pt x="18661" y="5771"/>
                  </a:cubicBezTo>
                  <a:cubicBezTo>
                    <a:pt x="18862" y="5507"/>
                    <a:pt x="19043" y="5225"/>
                    <a:pt x="19212" y="4928"/>
                  </a:cubicBezTo>
                  <a:cubicBezTo>
                    <a:pt x="19381" y="4628"/>
                    <a:pt x="19521" y="4314"/>
                    <a:pt x="19636" y="3994"/>
                  </a:cubicBezTo>
                  <a:cubicBezTo>
                    <a:pt x="19748" y="3674"/>
                    <a:pt x="19805" y="3362"/>
                    <a:pt x="19805" y="3078"/>
                  </a:cubicBezTo>
                  <a:lnTo>
                    <a:pt x="19805" y="2161"/>
                  </a:lnTo>
                  <a:lnTo>
                    <a:pt x="1802" y="2161"/>
                  </a:lnTo>
                  <a:close/>
                  <a:moveTo>
                    <a:pt x="19805" y="19429"/>
                  </a:moveTo>
                  <a:lnTo>
                    <a:pt x="19805" y="7451"/>
                  </a:lnTo>
                  <a:cubicBezTo>
                    <a:pt x="19562" y="7745"/>
                    <a:pt x="19337" y="7974"/>
                    <a:pt x="19124" y="8150"/>
                  </a:cubicBezTo>
                  <a:cubicBezTo>
                    <a:pt x="18297" y="8902"/>
                    <a:pt x="17467" y="9648"/>
                    <a:pt x="16634" y="10394"/>
                  </a:cubicBezTo>
                  <a:cubicBezTo>
                    <a:pt x="15802" y="11140"/>
                    <a:pt x="14977" y="11910"/>
                    <a:pt x="14154" y="12694"/>
                  </a:cubicBezTo>
                  <a:cubicBezTo>
                    <a:pt x="13679" y="13152"/>
                    <a:pt x="13165" y="13596"/>
                    <a:pt x="12614" y="14013"/>
                  </a:cubicBezTo>
                  <a:cubicBezTo>
                    <a:pt x="12063" y="14439"/>
                    <a:pt x="11451" y="14650"/>
                    <a:pt x="10780" y="14650"/>
                  </a:cubicBezTo>
                  <a:cubicBezTo>
                    <a:pt x="10138" y="14650"/>
                    <a:pt x="9541" y="14438"/>
                    <a:pt x="8988" y="14013"/>
                  </a:cubicBezTo>
                  <a:cubicBezTo>
                    <a:pt x="8432" y="13593"/>
                    <a:pt x="7915" y="13152"/>
                    <a:pt x="7440" y="12694"/>
                  </a:cubicBezTo>
                  <a:cubicBezTo>
                    <a:pt x="6627" y="11907"/>
                    <a:pt x="5802" y="11140"/>
                    <a:pt x="4965" y="10388"/>
                  </a:cubicBezTo>
                  <a:cubicBezTo>
                    <a:pt x="4130" y="9636"/>
                    <a:pt x="3298" y="8896"/>
                    <a:pt x="2470" y="8150"/>
                  </a:cubicBezTo>
                  <a:cubicBezTo>
                    <a:pt x="2257" y="7989"/>
                    <a:pt x="2037" y="7748"/>
                    <a:pt x="1802" y="7451"/>
                  </a:cubicBezTo>
                  <a:lnTo>
                    <a:pt x="1802" y="19429"/>
                  </a:lnTo>
                  <a:lnTo>
                    <a:pt x="19805" y="1942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2" name="AutoShape 81"/>
            <p:cNvSpPr/>
            <p:nvPr/>
          </p:nvSpPr>
          <p:spPr bwMode="auto">
            <a:xfrm>
              <a:off x="7644778" y="3694874"/>
              <a:ext cx="248023"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3" name="AutoShape 82"/>
            <p:cNvSpPr/>
            <p:nvPr/>
          </p:nvSpPr>
          <p:spPr bwMode="auto">
            <a:xfrm>
              <a:off x="10683317" y="3647582"/>
              <a:ext cx="249019"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4" name="AutoShape 83"/>
            <p:cNvSpPr/>
            <p:nvPr/>
          </p:nvSpPr>
          <p:spPr bwMode="auto">
            <a:xfrm>
              <a:off x="8077946" y="5248090"/>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302" y="0"/>
                  </a:moveTo>
                  <a:cubicBezTo>
                    <a:pt x="16818" y="0"/>
                    <a:pt x="17288" y="190"/>
                    <a:pt x="17719" y="566"/>
                  </a:cubicBezTo>
                  <a:cubicBezTo>
                    <a:pt x="18150" y="942"/>
                    <a:pt x="18441" y="1424"/>
                    <a:pt x="18598" y="2014"/>
                  </a:cubicBezTo>
                  <a:lnTo>
                    <a:pt x="21387" y="12236"/>
                  </a:lnTo>
                  <a:cubicBezTo>
                    <a:pt x="21436" y="12453"/>
                    <a:pt x="21482" y="12665"/>
                    <a:pt x="21531" y="12873"/>
                  </a:cubicBezTo>
                  <a:cubicBezTo>
                    <a:pt x="21575" y="13088"/>
                    <a:pt x="21599" y="13299"/>
                    <a:pt x="21599" y="13516"/>
                  </a:cubicBezTo>
                  <a:lnTo>
                    <a:pt x="21599" y="18885"/>
                  </a:lnTo>
                  <a:cubicBezTo>
                    <a:pt x="21599" y="19270"/>
                    <a:pt x="21541" y="19626"/>
                    <a:pt x="21418" y="19955"/>
                  </a:cubicBezTo>
                  <a:cubicBezTo>
                    <a:pt x="21296" y="20284"/>
                    <a:pt x="21139" y="20566"/>
                    <a:pt x="20939" y="20806"/>
                  </a:cubicBezTo>
                  <a:cubicBezTo>
                    <a:pt x="20735" y="21044"/>
                    <a:pt x="20500" y="21238"/>
                    <a:pt x="20224" y="21382"/>
                  </a:cubicBezTo>
                  <a:cubicBezTo>
                    <a:pt x="19945" y="21529"/>
                    <a:pt x="19653" y="21599"/>
                    <a:pt x="19350" y="21599"/>
                  </a:cubicBezTo>
                  <a:lnTo>
                    <a:pt x="2262" y="21599"/>
                  </a:lnTo>
                  <a:cubicBezTo>
                    <a:pt x="1637" y="21599"/>
                    <a:pt x="1104" y="21335"/>
                    <a:pt x="663" y="20807"/>
                  </a:cubicBezTo>
                  <a:cubicBezTo>
                    <a:pt x="220" y="20278"/>
                    <a:pt x="0" y="19637"/>
                    <a:pt x="0" y="18886"/>
                  </a:cubicBezTo>
                  <a:lnTo>
                    <a:pt x="0" y="13517"/>
                  </a:lnTo>
                  <a:cubicBezTo>
                    <a:pt x="0" y="13299"/>
                    <a:pt x="24" y="13088"/>
                    <a:pt x="70" y="12873"/>
                  </a:cubicBezTo>
                  <a:cubicBezTo>
                    <a:pt x="119" y="12665"/>
                    <a:pt x="164" y="12450"/>
                    <a:pt x="210" y="12236"/>
                  </a:cubicBezTo>
                  <a:lnTo>
                    <a:pt x="2998" y="2015"/>
                  </a:lnTo>
                  <a:cubicBezTo>
                    <a:pt x="3155" y="1424"/>
                    <a:pt x="3451" y="943"/>
                    <a:pt x="3887" y="567"/>
                  </a:cubicBezTo>
                  <a:cubicBezTo>
                    <a:pt x="4316" y="191"/>
                    <a:pt x="4795" y="0"/>
                    <a:pt x="5310" y="0"/>
                  </a:cubicBezTo>
                  <a:lnTo>
                    <a:pt x="16302" y="0"/>
                  </a:lnTo>
                  <a:close/>
                  <a:moveTo>
                    <a:pt x="19807" y="13516"/>
                  </a:moveTo>
                  <a:cubicBezTo>
                    <a:pt x="19807" y="13366"/>
                    <a:pt x="19761" y="13234"/>
                    <a:pt x="19670" y="13129"/>
                  </a:cubicBezTo>
                  <a:cubicBezTo>
                    <a:pt x="19582" y="13020"/>
                    <a:pt x="19475" y="12967"/>
                    <a:pt x="19350" y="12967"/>
                  </a:cubicBezTo>
                  <a:lnTo>
                    <a:pt x="2262" y="12967"/>
                  </a:lnTo>
                  <a:cubicBezTo>
                    <a:pt x="2137" y="12967"/>
                    <a:pt x="2029" y="13017"/>
                    <a:pt x="1941" y="13120"/>
                  </a:cubicBezTo>
                  <a:cubicBezTo>
                    <a:pt x="1850" y="13223"/>
                    <a:pt x="1804" y="13355"/>
                    <a:pt x="1804" y="13516"/>
                  </a:cubicBezTo>
                  <a:lnTo>
                    <a:pt x="1804" y="18885"/>
                  </a:lnTo>
                  <a:cubicBezTo>
                    <a:pt x="1804" y="19035"/>
                    <a:pt x="1848" y="19167"/>
                    <a:pt x="1934" y="19273"/>
                  </a:cubicBezTo>
                  <a:cubicBezTo>
                    <a:pt x="2019" y="19382"/>
                    <a:pt x="2129" y="19438"/>
                    <a:pt x="2262" y="19438"/>
                  </a:cubicBezTo>
                  <a:lnTo>
                    <a:pt x="19350" y="19438"/>
                  </a:lnTo>
                  <a:cubicBezTo>
                    <a:pt x="19475" y="19438"/>
                    <a:pt x="19582" y="19385"/>
                    <a:pt x="19670" y="19282"/>
                  </a:cubicBezTo>
                  <a:cubicBezTo>
                    <a:pt x="19761" y="19179"/>
                    <a:pt x="19807" y="19047"/>
                    <a:pt x="19807" y="18885"/>
                  </a:cubicBezTo>
                  <a:lnTo>
                    <a:pt x="19807" y="13516"/>
                  </a:lnTo>
                  <a:close/>
                  <a:moveTo>
                    <a:pt x="5312" y="2167"/>
                  </a:moveTo>
                  <a:cubicBezTo>
                    <a:pt x="5185" y="2167"/>
                    <a:pt x="5062" y="2211"/>
                    <a:pt x="4940" y="2305"/>
                  </a:cubicBezTo>
                  <a:cubicBezTo>
                    <a:pt x="4822" y="2402"/>
                    <a:pt x="4739" y="2523"/>
                    <a:pt x="4702" y="2672"/>
                  </a:cubicBezTo>
                  <a:lnTo>
                    <a:pt x="2497" y="10799"/>
                  </a:lnTo>
                  <a:lnTo>
                    <a:pt x="19105" y="10799"/>
                  </a:lnTo>
                  <a:lnTo>
                    <a:pt x="16902" y="2672"/>
                  </a:lnTo>
                  <a:cubicBezTo>
                    <a:pt x="16870" y="2523"/>
                    <a:pt x="16794" y="2402"/>
                    <a:pt x="16674" y="2305"/>
                  </a:cubicBezTo>
                  <a:cubicBezTo>
                    <a:pt x="16554" y="2211"/>
                    <a:pt x="16431" y="2167"/>
                    <a:pt x="16304" y="2167"/>
                  </a:cubicBezTo>
                  <a:lnTo>
                    <a:pt x="5312" y="2167"/>
                  </a:lnTo>
                  <a:close/>
                  <a:moveTo>
                    <a:pt x="13511" y="14864"/>
                  </a:moveTo>
                  <a:cubicBezTo>
                    <a:pt x="13817" y="14864"/>
                    <a:pt x="14076" y="14994"/>
                    <a:pt x="14292" y="15252"/>
                  </a:cubicBezTo>
                  <a:cubicBezTo>
                    <a:pt x="14507" y="15511"/>
                    <a:pt x="14613" y="15822"/>
                    <a:pt x="14613" y="16186"/>
                  </a:cubicBezTo>
                  <a:cubicBezTo>
                    <a:pt x="14613" y="16571"/>
                    <a:pt x="14507" y="16891"/>
                    <a:pt x="14292" y="17149"/>
                  </a:cubicBezTo>
                  <a:cubicBezTo>
                    <a:pt x="14076" y="17408"/>
                    <a:pt x="13817" y="17537"/>
                    <a:pt x="13511" y="17537"/>
                  </a:cubicBezTo>
                  <a:cubicBezTo>
                    <a:pt x="13190" y="17537"/>
                    <a:pt x="12923" y="17408"/>
                    <a:pt x="12708" y="17149"/>
                  </a:cubicBezTo>
                  <a:cubicBezTo>
                    <a:pt x="12492" y="16891"/>
                    <a:pt x="12387" y="16571"/>
                    <a:pt x="12387" y="16186"/>
                  </a:cubicBezTo>
                  <a:cubicBezTo>
                    <a:pt x="12387" y="15822"/>
                    <a:pt x="12492" y="15511"/>
                    <a:pt x="12708" y="15252"/>
                  </a:cubicBezTo>
                  <a:cubicBezTo>
                    <a:pt x="12923" y="14994"/>
                    <a:pt x="13190" y="14864"/>
                    <a:pt x="13511" y="14864"/>
                  </a:cubicBezTo>
                  <a:moveTo>
                    <a:pt x="17112" y="14864"/>
                  </a:moveTo>
                  <a:cubicBezTo>
                    <a:pt x="17416" y="14864"/>
                    <a:pt x="17675" y="14994"/>
                    <a:pt x="17891" y="15252"/>
                  </a:cubicBezTo>
                  <a:cubicBezTo>
                    <a:pt x="18104" y="15511"/>
                    <a:pt x="18211" y="15822"/>
                    <a:pt x="18211" y="16186"/>
                  </a:cubicBezTo>
                  <a:cubicBezTo>
                    <a:pt x="18211" y="16571"/>
                    <a:pt x="18104" y="16891"/>
                    <a:pt x="17891" y="17149"/>
                  </a:cubicBezTo>
                  <a:cubicBezTo>
                    <a:pt x="17675" y="17408"/>
                    <a:pt x="17416" y="17537"/>
                    <a:pt x="17112" y="17537"/>
                  </a:cubicBezTo>
                  <a:cubicBezTo>
                    <a:pt x="16791" y="17537"/>
                    <a:pt x="16525" y="17408"/>
                    <a:pt x="16309" y="17149"/>
                  </a:cubicBezTo>
                  <a:cubicBezTo>
                    <a:pt x="16094" y="16891"/>
                    <a:pt x="15986" y="16571"/>
                    <a:pt x="15986" y="16186"/>
                  </a:cubicBezTo>
                  <a:cubicBezTo>
                    <a:pt x="15986" y="15822"/>
                    <a:pt x="16094" y="15511"/>
                    <a:pt x="16309" y="15252"/>
                  </a:cubicBezTo>
                  <a:cubicBezTo>
                    <a:pt x="16527" y="14994"/>
                    <a:pt x="16794" y="14864"/>
                    <a:pt x="17112" y="14864"/>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5" name="AutoShape 84"/>
            <p:cNvSpPr/>
            <p:nvPr/>
          </p:nvSpPr>
          <p:spPr bwMode="auto">
            <a:xfrm>
              <a:off x="6115153" y="4040847"/>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6" name="AutoShape 85"/>
            <p:cNvSpPr/>
            <p:nvPr/>
          </p:nvSpPr>
          <p:spPr bwMode="auto">
            <a:xfrm>
              <a:off x="6612326"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7" name="AutoShape 86"/>
            <p:cNvSpPr/>
            <p:nvPr/>
          </p:nvSpPr>
          <p:spPr bwMode="auto">
            <a:xfrm>
              <a:off x="7187334" y="4040847"/>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82" y="21286"/>
                  </a:moveTo>
                  <a:cubicBezTo>
                    <a:pt x="11276" y="21495"/>
                    <a:pt x="11046" y="21599"/>
                    <a:pt x="10801" y="21599"/>
                  </a:cubicBezTo>
                  <a:cubicBezTo>
                    <a:pt x="10538" y="21599"/>
                    <a:pt x="10318" y="21495"/>
                    <a:pt x="10142" y="21286"/>
                  </a:cubicBezTo>
                  <a:lnTo>
                    <a:pt x="2746" y="12989"/>
                  </a:lnTo>
                  <a:cubicBezTo>
                    <a:pt x="2714" y="12972"/>
                    <a:pt x="2556" y="12786"/>
                    <a:pt x="2270" y="12436"/>
                  </a:cubicBezTo>
                  <a:cubicBezTo>
                    <a:pt x="1987" y="12086"/>
                    <a:pt x="1677" y="11623"/>
                    <a:pt x="1344" y="11049"/>
                  </a:cubicBezTo>
                  <a:cubicBezTo>
                    <a:pt x="1009" y="10476"/>
                    <a:pt x="698" y="9819"/>
                    <a:pt x="420" y="9068"/>
                  </a:cubicBezTo>
                  <a:cubicBezTo>
                    <a:pt x="142" y="8325"/>
                    <a:pt x="0" y="7523"/>
                    <a:pt x="0" y="6679"/>
                  </a:cubicBezTo>
                  <a:cubicBezTo>
                    <a:pt x="0" y="5443"/>
                    <a:pt x="172" y="4401"/>
                    <a:pt x="515" y="3548"/>
                  </a:cubicBezTo>
                  <a:cubicBezTo>
                    <a:pt x="861" y="2696"/>
                    <a:pt x="1311" y="2007"/>
                    <a:pt x="1862" y="1482"/>
                  </a:cubicBezTo>
                  <a:cubicBezTo>
                    <a:pt x="2421" y="954"/>
                    <a:pt x="3047" y="576"/>
                    <a:pt x="3740" y="344"/>
                  </a:cubicBezTo>
                  <a:cubicBezTo>
                    <a:pt x="4436" y="115"/>
                    <a:pt x="5145" y="0"/>
                    <a:pt x="5863" y="0"/>
                  </a:cubicBezTo>
                  <a:cubicBezTo>
                    <a:pt x="6367" y="0"/>
                    <a:pt x="6865" y="98"/>
                    <a:pt x="7361" y="290"/>
                  </a:cubicBezTo>
                  <a:cubicBezTo>
                    <a:pt x="7856" y="485"/>
                    <a:pt x="8315" y="725"/>
                    <a:pt x="8738" y="1016"/>
                  </a:cubicBezTo>
                  <a:cubicBezTo>
                    <a:pt x="9161" y="1304"/>
                    <a:pt x="9551" y="1620"/>
                    <a:pt x="9902" y="1962"/>
                  </a:cubicBezTo>
                  <a:cubicBezTo>
                    <a:pt x="10252" y="2303"/>
                    <a:pt x="10553" y="2611"/>
                    <a:pt x="10801" y="2882"/>
                  </a:cubicBezTo>
                  <a:cubicBezTo>
                    <a:pt x="11046" y="2600"/>
                    <a:pt x="11349" y="2292"/>
                    <a:pt x="11712" y="1956"/>
                  </a:cubicBezTo>
                  <a:cubicBezTo>
                    <a:pt x="12070" y="1617"/>
                    <a:pt x="12463" y="1304"/>
                    <a:pt x="12886" y="1016"/>
                  </a:cubicBezTo>
                  <a:cubicBezTo>
                    <a:pt x="13312" y="725"/>
                    <a:pt x="13760" y="485"/>
                    <a:pt x="14246" y="290"/>
                  </a:cubicBezTo>
                  <a:cubicBezTo>
                    <a:pt x="14729" y="98"/>
                    <a:pt x="15235" y="0"/>
                    <a:pt x="15761" y="0"/>
                  </a:cubicBezTo>
                  <a:cubicBezTo>
                    <a:pt x="16464" y="0"/>
                    <a:pt x="17165" y="115"/>
                    <a:pt x="17859" y="344"/>
                  </a:cubicBezTo>
                  <a:cubicBezTo>
                    <a:pt x="18555" y="575"/>
                    <a:pt x="19178" y="954"/>
                    <a:pt x="19737" y="1482"/>
                  </a:cubicBezTo>
                  <a:cubicBezTo>
                    <a:pt x="20293" y="2007"/>
                    <a:pt x="20738" y="2696"/>
                    <a:pt x="21084" y="3548"/>
                  </a:cubicBezTo>
                  <a:cubicBezTo>
                    <a:pt x="21429" y="4401"/>
                    <a:pt x="21599" y="5443"/>
                    <a:pt x="21599" y="6679"/>
                  </a:cubicBezTo>
                  <a:cubicBezTo>
                    <a:pt x="21599" y="7523"/>
                    <a:pt x="21462" y="8325"/>
                    <a:pt x="21186" y="9068"/>
                  </a:cubicBezTo>
                  <a:cubicBezTo>
                    <a:pt x="20911" y="9818"/>
                    <a:pt x="20606" y="10476"/>
                    <a:pt x="20270" y="11049"/>
                  </a:cubicBezTo>
                  <a:cubicBezTo>
                    <a:pt x="19932" y="11622"/>
                    <a:pt x="19619" y="12085"/>
                    <a:pt x="19321" y="12436"/>
                  </a:cubicBezTo>
                  <a:cubicBezTo>
                    <a:pt x="19028" y="12786"/>
                    <a:pt x="18870" y="12980"/>
                    <a:pt x="18855" y="13017"/>
                  </a:cubicBezTo>
                  <a:lnTo>
                    <a:pt x="11482" y="21286"/>
                  </a:lnTo>
                  <a:close/>
                  <a:moveTo>
                    <a:pt x="5863" y="2165"/>
                  </a:moveTo>
                  <a:lnTo>
                    <a:pt x="5863" y="2165"/>
                  </a:lnTo>
                  <a:cubicBezTo>
                    <a:pt x="5405" y="2165"/>
                    <a:pt x="4944" y="2224"/>
                    <a:pt x="4476" y="2346"/>
                  </a:cubicBezTo>
                  <a:cubicBezTo>
                    <a:pt x="4011" y="2467"/>
                    <a:pt x="3585" y="2696"/>
                    <a:pt x="3202" y="3023"/>
                  </a:cubicBezTo>
                  <a:cubicBezTo>
                    <a:pt x="2816" y="3351"/>
                    <a:pt x="2508" y="3805"/>
                    <a:pt x="2270" y="4387"/>
                  </a:cubicBezTo>
                  <a:cubicBezTo>
                    <a:pt x="2038" y="4968"/>
                    <a:pt x="1917" y="5733"/>
                    <a:pt x="1917" y="6679"/>
                  </a:cubicBezTo>
                  <a:cubicBezTo>
                    <a:pt x="1917" y="7289"/>
                    <a:pt x="2030" y="7879"/>
                    <a:pt x="2250" y="8449"/>
                  </a:cubicBezTo>
                  <a:cubicBezTo>
                    <a:pt x="2471" y="9017"/>
                    <a:pt x="2714" y="9522"/>
                    <a:pt x="2986" y="9968"/>
                  </a:cubicBezTo>
                  <a:cubicBezTo>
                    <a:pt x="3257" y="10414"/>
                    <a:pt x="3510" y="10773"/>
                    <a:pt x="3740" y="11044"/>
                  </a:cubicBezTo>
                  <a:lnTo>
                    <a:pt x="4076" y="11433"/>
                  </a:lnTo>
                  <a:lnTo>
                    <a:pt x="10801" y="18991"/>
                  </a:lnTo>
                  <a:lnTo>
                    <a:pt x="17523" y="11433"/>
                  </a:lnTo>
                  <a:lnTo>
                    <a:pt x="17874" y="11044"/>
                  </a:lnTo>
                  <a:cubicBezTo>
                    <a:pt x="18104" y="10773"/>
                    <a:pt x="18352" y="10414"/>
                    <a:pt x="18623" y="9968"/>
                  </a:cubicBezTo>
                  <a:cubicBezTo>
                    <a:pt x="18888" y="9522"/>
                    <a:pt x="19133" y="9014"/>
                    <a:pt x="19354" y="8441"/>
                  </a:cubicBezTo>
                  <a:cubicBezTo>
                    <a:pt x="19571" y="7871"/>
                    <a:pt x="19684" y="7283"/>
                    <a:pt x="19684" y="6679"/>
                  </a:cubicBezTo>
                  <a:cubicBezTo>
                    <a:pt x="19684" y="5742"/>
                    <a:pt x="19566" y="4980"/>
                    <a:pt x="19329" y="4393"/>
                  </a:cubicBezTo>
                  <a:cubicBezTo>
                    <a:pt x="19091" y="3808"/>
                    <a:pt x="18783" y="3351"/>
                    <a:pt x="18400" y="3023"/>
                  </a:cubicBezTo>
                  <a:cubicBezTo>
                    <a:pt x="18017" y="2696"/>
                    <a:pt x="17591" y="2467"/>
                    <a:pt x="17123" y="2346"/>
                  </a:cubicBezTo>
                  <a:cubicBezTo>
                    <a:pt x="16657" y="2224"/>
                    <a:pt x="16201" y="2165"/>
                    <a:pt x="15761" y="2165"/>
                  </a:cubicBezTo>
                  <a:cubicBezTo>
                    <a:pt x="15340" y="2165"/>
                    <a:pt x="14909" y="2278"/>
                    <a:pt x="14474" y="2507"/>
                  </a:cubicBezTo>
                  <a:cubicBezTo>
                    <a:pt x="14041" y="2738"/>
                    <a:pt x="13630" y="3015"/>
                    <a:pt x="13244" y="3340"/>
                  </a:cubicBezTo>
                  <a:cubicBezTo>
                    <a:pt x="12861" y="3664"/>
                    <a:pt x="12518" y="3997"/>
                    <a:pt x="12215" y="4342"/>
                  </a:cubicBezTo>
                  <a:cubicBezTo>
                    <a:pt x="11912" y="4684"/>
                    <a:pt x="11687" y="4952"/>
                    <a:pt x="11544" y="5152"/>
                  </a:cubicBezTo>
                  <a:cubicBezTo>
                    <a:pt x="11344" y="5429"/>
                    <a:pt x="11096" y="5570"/>
                    <a:pt x="10801" y="5570"/>
                  </a:cubicBezTo>
                  <a:cubicBezTo>
                    <a:pt x="10505" y="5570"/>
                    <a:pt x="10260" y="5429"/>
                    <a:pt x="10070" y="5152"/>
                  </a:cubicBezTo>
                  <a:cubicBezTo>
                    <a:pt x="9927" y="4943"/>
                    <a:pt x="9699" y="4672"/>
                    <a:pt x="9391" y="4333"/>
                  </a:cubicBezTo>
                  <a:cubicBezTo>
                    <a:pt x="9086" y="3995"/>
                    <a:pt x="8738" y="3664"/>
                    <a:pt x="8355" y="3340"/>
                  </a:cubicBezTo>
                  <a:cubicBezTo>
                    <a:pt x="7971" y="3015"/>
                    <a:pt x="7561" y="2738"/>
                    <a:pt x="7125" y="2507"/>
                  </a:cubicBezTo>
                  <a:cubicBezTo>
                    <a:pt x="6690" y="2278"/>
                    <a:pt x="6269" y="2165"/>
                    <a:pt x="5863" y="2165"/>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8" name="AutoShape 87"/>
            <p:cNvSpPr/>
            <p:nvPr/>
          </p:nvSpPr>
          <p:spPr bwMode="auto">
            <a:xfrm>
              <a:off x="7656052" y="4035228"/>
              <a:ext cx="225475" cy="19987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89" name="AutoShape 88"/>
            <p:cNvSpPr/>
            <p:nvPr/>
          </p:nvSpPr>
          <p:spPr bwMode="auto">
            <a:xfrm>
              <a:off x="3434816" y="4029609"/>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237" y="10309"/>
                  </a:moveTo>
                  <a:cubicBezTo>
                    <a:pt x="21330" y="10579"/>
                    <a:pt x="21413" y="10917"/>
                    <a:pt x="21487" y="11320"/>
                  </a:cubicBezTo>
                  <a:cubicBezTo>
                    <a:pt x="21563" y="11725"/>
                    <a:pt x="21599" y="12080"/>
                    <a:pt x="21599" y="12392"/>
                  </a:cubicBezTo>
                  <a:lnTo>
                    <a:pt x="21599" y="20504"/>
                  </a:lnTo>
                  <a:cubicBezTo>
                    <a:pt x="21599" y="20812"/>
                    <a:pt x="21511" y="21077"/>
                    <a:pt x="21335" y="21285"/>
                  </a:cubicBezTo>
                  <a:cubicBezTo>
                    <a:pt x="21159" y="21497"/>
                    <a:pt x="20951" y="21599"/>
                    <a:pt x="20708" y="21599"/>
                  </a:cubicBezTo>
                  <a:lnTo>
                    <a:pt x="913" y="21599"/>
                  </a:lnTo>
                  <a:cubicBezTo>
                    <a:pt x="656" y="21599"/>
                    <a:pt x="438" y="21497"/>
                    <a:pt x="261" y="21285"/>
                  </a:cubicBezTo>
                  <a:cubicBezTo>
                    <a:pt x="88" y="21077"/>
                    <a:pt x="0" y="20815"/>
                    <a:pt x="0" y="20504"/>
                  </a:cubicBezTo>
                  <a:lnTo>
                    <a:pt x="0" y="12392"/>
                  </a:lnTo>
                  <a:cubicBezTo>
                    <a:pt x="0" y="12080"/>
                    <a:pt x="34" y="11725"/>
                    <a:pt x="105" y="11320"/>
                  </a:cubicBezTo>
                  <a:cubicBezTo>
                    <a:pt x="176" y="10917"/>
                    <a:pt x="261" y="10579"/>
                    <a:pt x="362" y="10309"/>
                  </a:cubicBezTo>
                  <a:lnTo>
                    <a:pt x="3691" y="984"/>
                  </a:lnTo>
                  <a:cubicBezTo>
                    <a:pt x="3787" y="714"/>
                    <a:pt x="3958" y="478"/>
                    <a:pt x="4208" y="287"/>
                  </a:cubicBezTo>
                  <a:cubicBezTo>
                    <a:pt x="4455" y="94"/>
                    <a:pt x="4705" y="0"/>
                    <a:pt x="4945" y="0"/>
                  </a:cubicBezTo>
                  <a:lnTo>
                    <a:pt x="16654" y="0"/>
                  </a:lnTo>
                  <a:cubicBezTo>
                    <a:pt x="16897" y="0"/>
                    <a:pt x="17141" y="93"/>
                    <a:pt x="17391" y="287"/>
                  </a:cubicBezTo>
                  <a:cubicBezTo>
                    <a:pt x="17643" y="478"/>
                    <a:pt x="17815" y="714"/>
                    <a:pt x="17908" y="984"/>
                  </a:cubicBezTo>
                  <a:lnTo>
                    <a:pt x="21237" y="10309"/>
                  </a:lnTo>
                  <a:close/>
                  <a:moveTo>
                    <a:pt x="2834" y="11602"/>
                  </a:moveTo>
                  <a:cubicBezTo>
                    <a:pt x="2820" y="11622"/>
                    <a:pt x="2812" y="11657"/>
                    <a:pt x="2812" y="11707"/>
                  </a:cubicBezTo>
                  <a:cubicBezTo>
                    <a:pt x="2812" y="11760"/>
                    <a:pt x="2805" y="11804"/>
                    <a:pt x="2788" y="11840"/>
                  </a:cubicBezTo>
                  <a:lnTo>
                    <a:pt x="7324" y="11840"/>
                  </a:lnTo>
                  <a:lnTo>
                    <a:pt x="8661" y="15092"/>
                  </a:lnTo>
                  <a:lnTo>
                    <a:pt x="13149" y="15092"/>
                  </a:lnTo>
                  <a:lnTo>
                    <a:pt x="14519" y="11840"/>
                  </a:lnTo>
                  <a:lnTo>
                    <a:pt x="18821" y="11840"/>
                  </a:lnTo>
                  <a:cubicBezTo>
                    <a:pt x="18804" y="11804"/>
                    <a:pt x="18799" y="11760"/>
                    <a:pt x="18799" y="11707"/>
                  </a:cubicBezTo>
                  <a:cubicBezTo>
                    <a:pt x="18799" y="11657"/>
                    <a:pt x="18791" y="11610"/>
                    <a:pt x="18777" y="11575"/>
                  </a:cubicBezTo>
                  <a:lnTo>
                    <a:pt x="15773" y="3220"/>
                  </a:lnTo>
                  <a:lnTo>
                    <a:pt x="5838" y="3220"/>
                  </a:lnTo>
                  <a:lnTo>
                    <a:pt x="2834" y="1160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0" name="AutoShape 89"/>
            <p:cNvSpPr/>
            <p:nvPr/>
          </p:nvSpPr>
          <p:spPr bwMode="auto">
            <a:xfrm>
              <a:off x="3954256" y="4035188"/>
              <a:ext cx="22638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3" y="7901"/>
                    <a:pt x="21599" y="9304"/>
                    <a:pt x="21599" y="10801"/>
                  </a:cubicBezTo>
                  <a:cubicBezTo>
                    <a:pt x="21599" y="12295"/>
                    <a:pt x="21323" y="13698"/>
                    <a:pt x="20760" y="15009"/>
                  </a:cubicBezTo>
                  <a:cubicBezTo>
                    <a:pt x="20204" y="16322"/>
                    <a:pt x="19432" y="17465"/>
                    <a:pt x="18449" y="18445"/>
                  </a:cubicBezTo>
                  <a:cubicBezTo>
                    <a:pt x="17465" y="19422"/>
                    <a:pt x="16321" y="20193"/>
                    <a:pt x="15013" y="20755"/>
                  </a:cubicBezTo>
                  <a:cubicBezTo>
                    <a:pt x="13704" y="21320"/>
                    <a:pt x="12303" y="21599"/>
                    <a:pt x="10805" y="21599"/>
                  </a:cubicBezTo>
                  <a:cubicBezTo>
                    <a:pt x="9310" y="21599"/>
                    <a:pt x="7906" y="21320"/>
                    <a:pt x="6595" y="20755"/>
                  </a:cubicBezTo>
                  <a:cubicBezTo>
                    <a:pt x="5281" y="20193"/>
                    <a:pt x="4136" y="19422"/>
                    <a:pt x="3156" y="18445"/>
                  </a:cubicBezTo>
                  <a:cubicBezTo>
                    <a:pt x="2178" y="17465"/>
                    <a:pt x="1407" y="16322"/>
                    <a:pt x="844" y="15009"/>
                  </a:cubicBezTo>
                  <a:cubicBezTo>
                    <a:pt x="279" y="13698"/>
                    <a:pt x="0" y="12295"/>
                    <a:pt x="0" y="10801"/>
                  </a:cubicBezTo>
                  <a:cubicBezTo>
                    <a:pt x="0" y="9304"/>
                    <a:pt x="279" y="7901"/>
                    <a:pt x="844" y="6588"/>
                  </a:cubicBezTo>
                  <a:cubicBezTo>
                    <a:pt x="1407" y="5277"/>
                    <a:pt x="2178" y="4134"/>
                    <a:pt x="3156" y="3157"/>
                  </a:cubicBezTo>
                  <a:cubicBezTo>
                    <a:pt x="4136" y="2177"/>
                    <a:pt x="5281" y="1409"/>
                    <a:pt x="6595" y="844"/>
                  </a:cubicBezTo>
                  <a:cubicBezTo>
                    <a:pt x="7906" y="279"/>
                    <a:pt x="9308" y="0"/>
                    <a:pt x="10805" y="0"/>
                  </a:cubicBezTo>
                  <a:moveTo>
                    <a:pt x="14063" y="15898"/>
                  </a:moveTo>
                  <a:cubicBezTo>
                    <a:pt x="14063" y="15635"/>
                    <a:pt x="13936" y="15506"/>
                    <a:pt x="13685" y="15506"/>
                  </a:cubicBezTo>
                  <a:lnTo>
                    <a:pt x="12631" y="15506"/>
                  </a:lnTo>
                  <a:lnTo>
                    <a:pt x="12631" y="7703"/>
                  </a:lnTo>
                  <a:cubicBezTo>
                    <a:pt x="12631" y="7596"/>
                    <a:pt x="12597" y="7497"/>
                    <a:pt x="12520" y="7415"/>
                  </a:cubicBezTo>
                  <a:cubicBezTo>
                    <a:pt x="12450" y="7328"/>
                    <a:pt x="12354" y="7285"/>
                    <a:pt x="12238" y="7285"/>
                  </a:cubicBezTo>
                  <a:lnTo>
                    <a:pt x="8140" y="7285"/>
                  </a:lnTo>
                  <a:cubicBezTo>
                    <a:pt x="8033" y="7285"/>
                    <a:pt x="7937" y="7328"/>
                    <a:pt x="7861" y="7407"/>
                  </a:cubicBezTo>
                  <a:cubicBezTo>
                    <a:pt x="7784" y="7486"/>
                    <a:pt x="7745" y="7585"/>
                    <a:pt x="7745" y="7703"/>
                  </a:cubicBezTo>
                  <a:lnTo>
                    <a:pt x="7745" y="9581"/>
                  </a:lnTo>
                  <a:cubicBezTo>
                    <a:pt x="7745" y="9844"/>
                    <a:pt x="7878" y="9973"/>
                    <a:pt x="8140" y="9973"/>
                  </a:cubicBezTo>
                  <a:lnTo>
                    <a:pt x="9302" y="9973"/>
                  </a:lnTo>
                  <a:lnTo>
                    <a:pt x="9302" y="15505"/>
                  </a:lnTo>
                  <a:lnTo>
                    <a:pt x="8248" y="15505"/>
                  </a:lnTo>
                  <a:cubicBezTo>
                    <a:pt x="8140" y="15505"/>
                    <a:pt x="8042" y="15545"/>
                    <a:pt x="7962" y="15618"/>
                  </a:cubicBezTo>
                  <a:cubicBezTo>
                    <a:pt x="7883" y="15695"/>
                    <a:pt x="7841" y="15788"/>
                    <a:pt x="7841" y="15898"/>
                  </a:cubicBezTo>
                  <a:lnTo>
                    <a:pt x="7841" y="17776"/>
                  </a:lnTo>
                  <a:cubicBezTo>
                    <a:pt x="7841" y="17883"/>
                    <a:pt x="7883" y="17982"/>
                    <a:pt x="7962" y="18064"/>
                  </a:cubicBezTo>
                  <a:cubicBezTo>
                    <a:pt x="8042" y="18154"/>
                    <a:pt x="8140" y="18194"/>
                    <a:pt x="8248" y="18194"/>
                  </a:cubicBezTo>
                  <a:lnTo>
                    <a:pt x="13685" y="18194"/>
                  </a:lnTo>
                  <a:cubicBezTo>
                    <a:pt x="13795" y="18194"/>
                    <a:pt x="13882" y="18154"/>
                    <a:pt x="13956" y="18064"/>
                  </a:cubicBezTo>
                  <a:cubicBezTo>
                    <a:pt x="14029" y="17982"/>
                    <a:pt x="14063" y="17883"/>
                    <a:pt x="14063" y="17776"/>
                  </a:cubicBezTo>
                  <a:lnTo>
                    <a:pt x="14063" y="15898"/>
                  </a:lnTo>
                  <a:close/>
                  <a:moveTo>
                    <a:pt x="9276" y="5622"/>
                  </a:moveTo>
                  <a:cubicBezTo>
                    <a:pt x="9276" y="5729"/>
                    <a:pt x="9322" y="5825"/>
                    <a:pt x="9406" y="5916"/>
                  </a:cubicBezTo>
                  <a:cubicBezTo>
                    <a:pt x="9491" y="5997"/>
                    <a:pt x="9590" y="6040"/>
                    <a:pt x="9695" y="6040"/>
                  </a:cubicBezTo>
                  <a:lnTo>
                    <a:pt x="12241" y="6040"/>
                  </a:lnTo>
                  <a:cubicBezTo>
                    <a:pt x="12351" y="6040"/>
                    <a:pt x="12441" y="5997"/>
                    <a:pt x="12515" y="5916"/>
                  </a:cubicBezTo>
                  <a:cubicBezTo>
                    <a:pt x="12594" y="5825"/>
                    <a:pt x="12633" y="5729"/>
                    <a:pt x="12633" y="5622"/>
                  </a:cubicBezTo>
                  <a:lnTo>
                    <a:pt x="12633" y="3377"/>
                  </a:lnTo>
                  <a:cubicBezTo>
                    <a:pt x="12633" y="3117"/>
                    <a:pt x="12503" y="2984"/>
                    <a:pt x="12241" y="2984"/>
                  </a:cubicBezTo>
                  <a:lnTo>
                    <a:pt x="9695" y="2984"/>
                  </a:lnTo>
                  <a:cubicBezTo>
                    <a:pt x="9590" y="2984"/>
                    <a:pt x="9491" y="3024"/>
                    <a:pt x="9406" y="3100"/>
                  </a:cubicBezTo>
                  <a:cubicBezTo>
                    <a:pt x="9322" y="3179"/>
                    <a:pt x="9276" y="3270"/>
                    <a:pt x="9276" y="3377"/>
                  </a:cubicBezTo>
                  <a:lnTo>
                    <a:pt x="9276" y="562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90"/>
            <p:cNvSpPr/>
            <p:nvPr/>
          </p:nvSpPr>
          <p:spPr bwMode="auto">
            <a:xfrm>
              <a:off x="4500288" y="4029609"/>
              <a:ext cx="225475" cy="219866"/>
            </a:xfrm>
            <a:custGeom>
              <a:avLst/>
              <a:gdLst>
                <a:gd name="T0" fmla="+- 0 10811 37"/>
                <a:gd name="T1" fmla="*/ T0 w 21549"/>
                <a:gd name="T2" fmla="+- 0 10807 66"/>
                <a:gd name="T3" fmla="*/ 10807 h 21483"/>
                <a:gd name="T4" fmla="+- 0 10811 37"/>
                <a:gd name="T5" fmla="*/ T4 w 21549"/>
                <a:gd name="T6" fmla="+- 0 10807 66"/>
                <a:gd name="T7" fmla="*/ 10807 h 21483"/>
                <a:gd name="T8" fmla="+- 0 10811 37"/>
                <a:gd name="T9" fmla="*/ T8 w 21549"/>
                <a:gd name="T10" fmla="+- 0 10807 66"/>
                <a:gd name="T11" fmla="*/ 10807 h 21483"/>
                <a:gd name="T12" fmla="+- 0 10811 37"/>
                <a:gd name="T13" fmla="*/ T12 w 21549"/>
                <a:gd name="T14" fmla="+- 0 10807 66"/>
                <a:gd name="T15" fmla="*/ 10807 h 21483"/>
              </a:gdLst>
              <a:ahLst/>
              <a:cxnLst>
                <a:cxn ang="0">
                  <a:pos x="T1" y="T3"/>
                </a:cxn>
                <a:cxn ang="0">
                  <a:pos x="T5" y="T7"/>
                </a:cxn>
                <a:cxn ang="0">
                  <a:pos x="T9" y="T11"/>
                </a:cxn>
                <a:cxn ang="0">
                  <a:pos x="T13" y="T15"/>
                </a:cxn>
              </a:cxnLst>
              <a:rect l="0" t="0" r="r" b="b"/>
              <a:pathLst>
                <a:path w="21549" h="21483">
                  <a:moveTo>
                    <a:pt x="19089" y="14101"/>
                  </a:moveTo>
                  <a:lnTo>
                    <a:pt x="17953" y="15971"/>
                  </a:lnTo>
                  <a:lnTo>
                    <a:pt x="20739" y="18367"/>
                  </a:lnTo>
                  <a:cubicBezTo>
                    <a:pt x="21060" y="18645"/>
                    <a:pt x="21257" y="19019"/>
                    <a:pt x="21330" y="19486"/>
                  </a:cubicBezTo>
                  <a:cubicBezTo>
                    <a:pt x="21401" y="19953"/>
                    <a:pt x="21321" y="20378"/>
                    <a:pt x="21086" y="20766"/>
                  </a:cubicBezTo>
                  <a:cubicBezTo>
                    <a:pt x="20842" y="21148"/>
                    <a:pt x="20527" y="21382"/>
                    <a:pt x="20145" y="21458"/>
                  </a:cubicBezTo>
                  <a:cubicBezTo>
                    <a:pt x="19762" y="21534"/>
                    <a:pt x="19408" y="21432"/>
                    <a:pt x="19089" y="21154"/>
                  </a:cubicBezTo>
                  <a:lnTo>
                    <a:pt x="10067" y="13440"/>
                  </a:lnTo>
                  <a:cubicBezTo>
                    <a:pt x="9482" y="14157"/>
                    <a:pt x="8844" y="14739"/>
                    <a:pt x="8154" y="15189"/>
                  </a:cubicBezTo>
                  <a:cubicBezTo>
                    <a:pt x="7466" y="15642"/>
                    <a:pt x="6769" y="15949"/>
                    <a:pt x="6060" y="16112"/>
                  </a:cubicBezTo>
                  <a:cubicBezTo>
                    <a:pt x="5354" y="16278"/>
                    <a:pt x="4657" y="16289"/>
                    <a:pt x="3976" y="16140"/>
                  </a:cubicBezTo>
                  <a:cubicBezTo>
                    <a:pt x="3295" y="15994"/>
                    <a:pt x="2666" y="15670"/>
                    <a:pt x="2098" y="15175"/>
                  </a:cubicBezTo>
                  <a:cubicBezTo>
                    <a:pt x="1455" y="14630"/>
                    <a:pt x="958" y="13921"/>
                    <a:pt x="606" y="13058"/>
                  </a:cubicBezTo>
                  <a:cubicBezTo>
                    <a:pt x="251" y="12192"/>
                    <a:pt x="54" y="11258"/>
                    <a:pt x="9" y="10257"/>
                  </a:cubicBezTo>
                  <a:cubicBezTo>
                    <a:pt x="-37" y="9256"/>
                    <a:pt x="78" y="8221"/>
                    <a:pt x="347" y="7155"/>
                  </a:cubicBezTo>
                  <a:cubicBezTo>
                    <a:pt x="615" y="6084"/>
                    <a:pt x="1040" y="5063"/>
                    <a:pt x="1617" y="4084"/>
                  </a:cubicBezTo>
                  <a:cubicBezTo>
                    <a:pt x="2199" y="3106"/>
                    <a:pt x="2873" y="2299"/>
                    <a:pt x="3633" y="1663"/>
                  </a:cubicBezTo>
                  <a:cubicBezTo>
                    <a:pt x="4394" y="1025"/>
                    <a:pt x="5175" y="566"/>
                    <a:pt x="5983" y="291"/>
                  </a:cubicBezTo>
                  <a:cubicBezTo>
                    <a:pt x="6785" y="10"/>
                    <a:pt x="7583" y="-66"/>
                    <a:pt x="8374" y="55"/>
                  </a:cubicBezTo>
                  <a:cubicBezTo>
                    <a:pt x="9163" y="173"/>
                    <a:pt x="9884" y="510"/>
                    <a:pt x="10524" y="1056"/>
                  </a:cubicBezTo>
                  <a:cubicBezTo>
                    <a:pt x="11095" y="1531"/>
                    <a:pt x="11550" y="2133"/>
                    <a:pt x="11886" y="2861"/>
                  </a:cubicBezTo>
                  <a:cubicBezTo>
                    <a:pt x="12224" y="3584"/>
                    <a:pt x="12444" y="4380"/>
                    <a:pt x="12547" y="5235"/>
                  </a:cubicBezTo>
                  <a:cubicBezTo>
                    <a:pt x="12653" y="6092"/>
                    <a:pt x="12639" y="6984"/>
                    <a:pt x="12505" y="7912"/>
                  </a:cubicBezTo>
                  <a:cubicBezTo>
                    <a:pt x="12367" y="8843"/>
                    <a:pt x="12116" y="9757"/>
                    <a:pt x="11740" y="10654"/>
                  </a:cubicBezTo>
                  <a:lnTo>
                    <a:pt x="16392" y="14653"/>
                  </a:lnTo>
                  <a:lnTo>
                    <a:pt x="17526" y="12780"/>
                  </a:lnTo>
                  <a:lnTo>
                    <a:pt x="16347" y="11784"/>
                  </a:lnTo>
                  <a:cubicBezTo>
                    <a:pt x="16242" y="11694"/>
                    <a:pt x="16176" y="11570"/>
                    <a:pt x="16155" y="11416"/>
                  </a:cubicBezTo>
                  <a:cubicBezTo>
                    <a:pt x="16134" y="11258"/>
                    <a:pt x="16160" y="11109"/>
                    <a:pt x="16235" y="10977"/>
                  </a:cubicBezTo>
                  <a:lnTo>
                    <a:pt x="16807" y="10049"/>
                  </a:lnTo>
                  <a:cubicBezTo>
                    <a:pt x="16882" y="9923"/>
                    <a:pt x="16981" y="9844"/>
                    <a:pt x="17105" y="9813"/>
                  </a:cubicBezTo>
                  <a:cubicBezTo>
                    <a:pt x="17230" y="9782"/>
                    <a:pt x="17350" y="9813"/>
                    <a:pt x="17469" y="9911"/>
                  </a:cubicBezTo>
                  <a:lnTo>
                    <a:pt x="21335" y="13238"/>
                  </a:lnTo>
                  <a:cubicBezTo>
                    <a:pt x="21455" y="13328"/>
                    <a:pt x="21525" y="13452"/>
                    <a:pt x="21541" y="13609"/>
                  </a:cubicBezTo>
                  <a:cubicBezTo>
                    <a:pt x="21563" y="13767"/>
                    <a:pt x="21534" y="13910"/>
                    <a:pt x="21457" y="14045"/>
                  </a:cubicBezTo>
                  <a:lnTo>
                    <a:pt x="20908" y="14976"/>
                  </a:lnTo>
                  <a:cubicBezTo>
                    <a:pt x="20835" y="15102"/>
                    <a:pt x="20729" y="15179"/>
                    <a:pt x="20600" y="15212"/>
                  </a:cubicBezTo>
                  <a:cubicBezTo>
                    <a:pt x="20466" y="15243"/>
                    <a:pt x="20347" y="15212"/>
                    <a:pt x="20234" y="15125"/>
                  </a:cubicBezTo>
                  <a:lnTo>
                    <a:pt x="19089" y="14101"/>
                  </a:lnTo>
                  <a:close/>
                  <a:moveTo>
                    <a:pt x="9557" y="7732"/>
                  </a:moveTo>
                  <a:cubicBezTo>
                    <a:pt x="9761" y="7402"/>
                    <a:pt x="9895" y="7045"/>
                    <a:pt x="9963" y="6669"/>
                  </a:cubicBezTo>
                  <a:cubicBezTo>
                    <a:pt x="10029" y="6292"/>
                    <a:pt x="10036" y="5915"/>
                    <a:pt x="9987" y="5538"/>
                  </a:cubicBezTo>
                  <a:cubicBezTo>
                    <a:pt x="9930" y="5161"/>
                    <a:pt x="9820" y="4807"/>
                    <a:pt x="9654" y="4475"/>
                  </a:cubicBezTo>
                  <a:cubicBezTo>
                    <a:pt x="9485" y="4143"/>
                    <a:pt x="9262" y="3859"/>
                    <a:pt x="8985" y="3626"/>
                  </a:cubicBezTo>
                  <a:cubicBezTo>
                    <a:pt x="8708" y="3384"/>
                    <a:pt x="8412" y="3221"/>
                    <a:pt x="8097" y="3139"/>
                  </a:cubicBezTo>
                  <a:cubicBezTo>
                    <a:pt x="7781" y="3061"/>
                    <a:pt x="7468" y="3052"/>
                    <a:pt x="7154" y="3114"/>
                  </a:cubicBezTo>
                  <a:cubicBezTo>
                    <a:pt x="6839" y="3179"/>
                    <a:pt x="6544" y="3311"/>
                    <a:pt x="6267" y="3514"/>
                  </a:cubicBezTo>
                  <a:cubicBezTo>
                    <a:pt x="5987" y="3713"/>
                    <a:pt x="5753" y="3980"/>
                    <a:pt x="5558" y="4312"/>
                  </a:cubicBezTo>
                  <a:cubicBezTo>
                    <a:pt x="5281" y="4788"/>
                    <a:pt x="5135" y="5305"/>
                    <a:pt x="5119" y="5853"/>
                  </a:cubicBezTo>
                  <a:cubicBezTo>
                    <a:pt x="5105" y="6407"/>
                    <a:pt x="5201" y="6919"/>
                    <a:pt x="5410" y="7397"/>
                  </a:cubicBezTo>
                  <a:cubicBezTo>
                    <a:pt x="4971" y="7307"/>
                    <a:pt x="4532" y="7363"/>
                    <a:pt x="4103" y="7563"/>
                  </a:cubicBezTo>
                  <a:cubicBezTo>
                    <a:pt x="3671" y="7766"/>
                    <a:pt x="3312" y="8106"/>
                    <a:pt x="3018" y="8581"/>
                  </a:cubicBezTo>
                  <a:cubicBezTo>
                    <a:pt x="2817" y="8913"/>
                    <a:pt x="2680" y="9267"/>
                    <a:pt x="2615" y="9644"/>
                  </a:cubicBezTo>
                  <a:cubicBezTo>
                    <a:pt x="2547" y="10021"/>
                    <a:pt x="2542" y="10392"/>
                    <a:pt x="2596" y="10760"/>
                  </a:cubicBezTo>
                  <a:cubicBezTo>
                    <a:pt x="2655" y="11129"/>
                    <a:pt x="2765" y="11478"/>
                    <a:pt x="2936" y="11812"/>
                  </a:cubicBezTo>
                  <a:cubicBezTo>
                    <a:pt x="3103" y="12141"/>
                    <a:pt x="3321" y="12428"/>
                    <a:pt x="3591" y="12659"/>
                  </a:cubicBezTo>
                  <a:cubicBezTo>
                    <a:pt x="3868" y="12901"/>
                    <a:pt x="4164" y="13064"/>
                    <a:pt x="4481" y="13145"/>
                  </a:cubicBezTo>
                  <a:cubicBezTo>
                    <a:pt x="4793" y="13224"/>
                    <a:pt x="5105" y="13235"/>
                    <a:pt x="5410" y="13170"/>
                  </a:cubicBezTo>
                  <a:cubicBezTo>
                    <a:pt x="5718" y="13109"/>
                    <a:pt x="6011" y="12977"/>
                    <a:pt x="6286" y="12774"/>
                  </a:cubicBezTo>
                  <a:cubicBezTo>
                    <a:pt x="6567" y="12571"/>
                    <a:pt x="6804" y="12307"/>
                    <a:pt x="7006" y="11973"/>
                  </a:cubicBezTo>
                  <a:cubicBezTo>
                    <a:pt x="7299" y="11497"/>
                    <a:pt x="7452" y="10983"/>
                    <a:pt x="7468" y="10432"/>
                  </a:cubicBezTo>
                  <a:cubicBezTo>
                    <a:pt x="7482" y="9880"/>
                    <a:pt x="7382" y="9366"/>
                    <a:pt x="7163" y="8891"/>
                  </a:cubicBezTo>
                  <a:cubicBezTo>
                    <a:pt x="7607" y="8978"/>
                    <a:pt x="8041" y="8930"/>
                    <a:pt x="8473" y="8736"/>
                  </a:cubicBezTo>
                  <a:cubicBezTo>
                    <a:pt x="8907" y="8541"/>
                    <a:pt x="9266" y="8210"/>
                    <a:pt x="9557" y="773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2" name="AutoShape 91"/>
            <p:cNvSpPr/>
            <p:nvPr/>
          </p:nvSpPr>
          <p:spPr bwMode="auto">
            <a:xfrm>
              <a:off x="5038457" y="4029609"/>
              <a:ext cx="204978" cy="21986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3" name="AutoShape 92"/>
            <p:cNvSpPr/>
            <p:nvPr/>
          </p:nvSpPr>
          <p:spPr bwMode="auto">
            <a:xfrm>
              <a:off x="5587414" y="4035188"/>
              <a:ext cx="263489"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4" name="AutoShape 93"/>
            <p:cNvSpPr/>
            <p:nvPr/>
          </p:nvSpPr>
          <p:spPr bwMode="auto">
            <a:xfrm>
              <a:off x="8094883" y="4040847"/>
              <a:ext cx="204978" cy="200681"/>
            </a:xfrm>
            <a:custGeom>
              <a:avLst/>
              <a:gdLst>
                <a:gd name="T0" fmla="+- 0 10794 7"/>
                <a:gd name="T1" fmla="*/ T0 w 21575"/>
                <a:gd name="T2" fmla="*/ 10800 h 21600"/>
                <a:gd name="T3" fmla="+- 0 10794 7"/>
                <a:gd name="T4" fmla="*/ T3 w 21575"/>
                <a:gd name="T5" fmla="*/ 10800 h 21600"/>
                <a:gd name="T6" fmla="+- 0 10794 7"/>
                <a:gd name="T7" fmla="*/ T6 w 21575"/>
                <a:gd name="T8" fmla="*/ 10800 h 21600"/>
                <a:gd name="T9" fmla="+- 0 10794 7"/>
                <a:gd name="T10" fmla="*/ T9 w 21575"/>
                <a:gd name="T11" fmla="*/ 10800 h 21600"/>
              </a:gdLst>
              <a:ahLst/>
              <a:cxnLst>
                <a:cxn ang="0">
                  <a:pos x="T1" y="T2"/>
                </a:cxn>
                <a:cxn ang="0">
                  <a:pos x="T4" y="T5"/>
                </a:cxn>
                <a:cxn ang="0">
                  <a:pos x="T7" y="T8"/>
                </a:cxn>
                <a:cxn ang="0">
                  <a:pos x="T10" y="T11"/>
                </a:cxn>
              </a:cxnLst>
              <a:rect l="0" t="0" r="r" b="b"/>
              <a:pathLst>
                <a:path w="21575" h="21600">
                  <a:moveTo>
                    <a:pt x="12386" y="0"/>
                  </a:moveTo>
                  <a:lnTo>
                    <a:pt x="12386" y="0"/>
                  </a:lnTo>
                  <a:cubicBezTo>
                    <a:pt x="12913" y="0"/>
                    <a:pt x="13415" y="44"/>
                    <a:pt x="13894" y="126"/>
                  </a:cubicBezTo>
                  <a:cubicBezTo>
                    <a:pt x="14374" y="211"/>
                    <a:pt x="14850" y="305"/>
                    <a:pt x="15324" y="407"/>
                  </a:cubicBezTo>
                  <a:cubicBezTo>
                    <a:pt x="15691" y="481"/>
                    <a:pt x="16070" y="551"/>
                    <a:pt x="16465" y="619"/>
                  </a:cubicBezTo>
                  <a:cubicBezTo>
                    <a:pt x="16860" y="683"/>
                    <a:pt x="17275" y="716"/>
                    <a:pt x="17713" y="716"/>
                  </a:cubicBezTo>
                  <a:lnTo>
                    <a:pt x="17741" y="716"/>
                  </a:lnTo>
                  <a:cubicBezTo>
                    <a:pt x="17999" y="716"/>
                    <a:pt x="18279" y="692"/>
                    <a:pt x="18579" y="648"/>
                  </a:cubicBezTo>
                  <a:cubicBezTo>
                    <a:pt x="18876" y="601"/>
                    <a:pt x="19176" y="575"/>
                    <a:pt x="19470" y="575"/>
                  </a:cubicBezTo>
                  <a:cubicBezTo>
                    <a:pt x="19695" y="575"/>
                    <a:pt x="19899" y="604"/>
                    <a:pt x="20079" y="660"/>
                  </a:cubicBezTo>
                  <a:cubicBezTo>
                    <a:pt x="20267" y="715"/>
                    <a:pt x="20409" y="833"/>
                    <a:pt x="20516" y="1012"/>
                  </a:cubicBezTo>
                  <a:cubicBezTo>
                    <a:pt x="20723" y="1299"/>
                    <a:pt x="20841" y="1637"/>
                    <a:pt x="20866" y="2018"/>
                  </a:cubicBezTo>
                  <a:cubicBezTo>
                    <a:pt x="20894" y="2393"/>
                    <a:pt x="20883" y="2751"/>
                    <a:pt x="20841" y="3077"/>
                  </a:cubicBezTo>
                  <a:cubicBezTo>
                    <a:pt x="20802" y="3403"/>
                    <a:pt x="20768" y="3734"/>
                    <a:pt x="20732" y="4075"/>
                  </a:cubicBezTo>
                  <a:cubicBezTo>
                    <a:pt x="20698" y="4412"/>
                    <a:pt x="20704" y="4746"/>
                    <a:pt x="20757" y="5081"/>
                  </a:cubicBezTo>
                  <a:cubicBezTo>
                    <a:pt x="20796" y="5301"/>
                    <a:pt x="20847" y="5483"/>
                    <a:pt x="20911" y="5638"/>
                  </a:cubicBezTo>
                  <a:cubicBezTo>
                    <a:pt x="20979" y="5794"/>
                    <a:pt x="21049" y="5964"/>
                    <a:pt x="21119" y="6152"/>
                  </a:cubicBezTo>
                  <a:cubicBezTo>
                    <a:pt x="21194" y="6319"/>
                    <a:pt x="21242" y="6509"/>
                    <a:pt x="21267" y="6712"/>
                  </a:cubicBezTo>
                  <a:cubicBezTo>
                    <a:pt x="21295" y="6917"/>
                    <a:pt x="21326" y="7117"/>
                    <a:pt x="21363" y="7301"/>
                  </a:cubicBezTo>
                  <a:cubicBezTo>
                    <a:pt x="21525" y="8275"/>
                    <a:pt x="21592" y="9191"/>
                    <a:pt x="21570" y="10050"/>
                  </a:cubicBezTo>
                  <a:cubicBezTo>
                    <a:pt x="21548" y="10904"/>
                    <a:pt x="21444" y="11702"/>
                    <a:pt x="21262" y="12444"/>
                  </a:cubicBezTo>
                  <a:cubicBezTo>
                    <a:pt x="21079" y="13183"/>
                    <a:pt x="20827" y="13876"/>
                    <a:pt x="20505" y="14530"/>
                  </a:cubicBezTo>
                  <a:cubicBezTo>
                    <a:pt x="20182" y="15178"/>
                    <a:pt x="19818" y="15800"/>
                    <a:pt x="19417" y="16390"/>
                  </a:cubicBezTo>
                  <a:cubicBezTo>
                    <a:pt x="19086" y="16847"/>
                    <a:pt x="18733" y="17302"/>
                    <a:pt x="18357" y="17760"/>
                  </a:cubicBezTo>
                  <a:cubicBezTo>
                    <a:pt x="17982" y="18214"/>
                    <a:pt x="17570" y="18640"/>
                    <a:pt x="17121" y="19044"/>
                  </a:cubicBezTo>
                  <a:cubicBezTo>
                    <a:pt x="16673" y="19446"/>
                    <a:pt x="16182" y="19807"/>
                    <a:pt x="15638" y="20130"/>
                  </a:cubicBezTo>
                  <a:cubicBezTo>
                    <a:pt x="15097" y="20456"/>
                    <a:pt x="14494" y="20731"/>
                    <a:pt x="13836" y="20966"/>
                  </a:cubicBezTo>
                  <a:cubicBezTo>
                    <a:pt x="13152" y="21218"/>
                    <a:pt x="12445" y="21379"/>
                    <a:pt x="11708" y="21447"/>
                  </a:cubicBezTo>
                  <a:cubicBezTo>
                    <a:pt x="10968" y="21509"/>
                    <a:pt x="10258" y="21561"/>
                    <a:pt x="9580" y="21599"/>
                  </a:cubicBezTo>
                  <a:lnTo>
                    <a:pt x="9165" y="21599"/>
                  </a:lnTo>
                  <a:cubicBezTo>
                    <a:pt x="8234" y="21599"/>
                    <a:pt x="7363" y="21520"/>
                    <a:pt x="6555" y="21365"/>
                  </a:cubicBezTo>
                  <a:cubicBezTo>
                    <a:pt x="5745" y="21212"/>
                    <a:pt x="4882" y="21136"/>
                    <a:pt x="3970" y="21136"/>
                  </a:cubicBezTo>
                  <a:lnTo>
                    <a:pt x="3917" y="21136"/>
                  </a:lnTo>
                  <a:cubicBezTo>
                    <a:pt x="3603" y="21136"/>
                    <a:pt x="3258" y="21186"/>
                    <a:pt x="2880" y="21283"/>
                  </a:cubicBezTo>
                  <a:cubicBezTo>
                    <a:pt x="2510" y="21382"/>
                    <a:pt x="2137" y="21441"/>
                    <a:pt x="1770" y="21456"/>
                  </a:cubicBezTo>
                  <a:lnTo>
                    <a:pt x="1742" y="21456"/>
                  </a:lnTo>
                  <a:cubicBezTo>
                    <a:pt x="1411" y="21456"/>
                    <a:pt x="1117" y="21377"/>
                    <a:pt x="864" y="21212"/>
                  </a:cubicBezTo>
                  <a:cubicBezTo>
                    <a:pt x="609" y="21051"/>
                    <a:pt x="416" y="20848"/>
                    <a:pt x="292" y="20614"/>
                  </a:cubicBezTo>
                  <a:cubicBezTo>
                    <a:pt x="113" y="20288"/>
                    <a:pt x="35" y="19951"/>
                    <a:pt x="57" y="19599"/>
                  </a:cubicBezTo>
                  <a:cubicBezTo>
                    <a:pt x="79" y="19247"/>
                    <a:pt x="138" y="18924"/>
                    <a:pt x="225" y="18637"/>
                  </a:cubicBezTo>
                  <a:cubicBezTo>
                    <a:pt x="312" y="18346"/>
                    <a:pt x="363" y="18035"/>
                    <a:pt x="368" y="17701"/>
                  </a:cubicBezTo>
                  <a:cubicBezTo>
                    <a:pt x="371" y="17369"/>
                    <a:pt x="349" y="17017"/>
                    <a:pt x="298" y="16642"/>
                  </a:cubicBezTo>
                  <a:cubicBezTo>
                    <a:pt x="250" y="16266"/>
                    <a:pt x="192" y="15888"/>
                    <a:pt x="133" y="15503"/>
                  </a:cubicBezTo>
                  <a:cubicBezTo>
                    <a:pt x="68" y="15119"/>
                    <a:pt x="29" y="14735"/>
                    <a:pt x="12" y="14353"/>
                  </a:cubicBezTo>
                  <a:cubicBezTo>
                    <a:pt x="-7" y="14025"/>
                    <a:pt x="-5" y="13705"/>
                    <a:pt x="23" y="13388"/>
                  </a:cubicBezTo>
                  <a:cubicBezTo>
                    <a:pt x="51" y="13077"/>
                    <a:pt x="82" y="12728"/>
                    <a:pt x="119" y="12344"/>
                  </a:cubicBezTo>
                  <a:cubicBezTo>
                    <a:pt x="155" y="12018"/>
                    <a:pt x="186" y="11678"/>
                    <a:pt x="211" y="11332"/>
                  </a:cubicBezTo>
                  <a:cubicBezTo>
                    <a:pt x="239" y="10986"/>
                    <a:pt x="284" y="10681"/>
                    <a:pt x="346" y="10405"/>
                  </a:cubicBezTo>
                  <a:cubicBezTo>
                    <a:pt x="472" y="9789"/>
                    <a:pt x="609" y="9190"/>
                    <a:pt x="758" y="8610"/>
                  </a:cubicBezTo>
                  <a:cubicBezTo>
                    <a:pt x="904" y="8026"/>
                    <a:pt x="1103" y="7483"/>
                    <a:pt x="1352" y="6967"/>
                  </a:cubicBezTo>
                  <a:cubicBezTo>
                    <a:pt x="1532" y="6583"/>
                    <a:pt x="1731" y="6201"/>
                    <a:pt x="1955" y="5826"/>
                  </a:cubicBezTo>
                  <a:cubicBezTo>
                    <a:pt x="2179" y="5453"/>
                    <a:pt x="2420" y="5080"/>
                    <a:pt x="2681" y="4717"/>
                  </a:cubicBezTo>
                  <a:cubicBezTo>
                    <a:pt x="2771" y="4588"/>
                    <a:pt x="2866" y="4473"/>
                    <a:pt x="2964" y="4374"/>
                  </a:cubicBezTo>
                  <a:cubicBezTo>
                    <a:pt x="3062" y="4277"/>
                    <a:pt x="3169" y="4183"/>
                    <a:pt x="3286" y="4086"/>
                  </a:cubicBezTo>
                  <a:cubicBezTo>
                    <a:pt x="3491" y="3872"/>
                    <a:pt x="3690" y="3658"/>
                    <a:pt x="3889" y="3449"/>
                  </a:cubicBezTo>
                  <a:cubicBezTo>
                    <a:pt x="4085" y="3238"/>
                    <a:pt x="4304" y="3036"/>
                    <a:pt x="4545" y="2851"/>
                  </a:cubicBezTo>
                  <a:cubicBezTo>
                    <a:pt x="4786" y="2663"/>
                    <a:pt x="5044" y="2493"/>
                    <a:pt x="5319" y="2338"/>
                  </a:cubicBezTo>
                  <a:cubicBezTo>
                    <a:pt x="5591" y="2182"/>
                    <a:pt x="5885" y="2027"/>
                    <a:pt x="6199" y="1868"/>
                  </a:cubicBezTo>
                  <a:cubicBezTo>
                    <a:pt x="6494" y="1719"/>
                    <a:pt x="6796" y="1581"/>
                    <a:pt x="7102" y="1455"/>
                  </a:cubicBezTo>
                  <a:cubicBezTo>
                    <a:pt x="7413" y="1329"/>
                    <a:pt x="7733" y="1197"/>
                    <a:pt x="8063" y="1065"/>
                  </a:cubicBezTo>
                  <a:cubicBezTo>
                    <a:pt x="8691" y="795"/>
                    <a:pt x="9387" y="554"/>
                    <a:pt x="10158" y="349"/>
                  </a:cubicBezTo>
                  <a:lnTo>
                    <a:pt x="10186" y="323"/>
                  </a:lnTo>
                  <a:cubicBezTo>
                    <a:pt x="10584" y="211"/>
                    <a:pt x="10968" y="129"/>
                    <a:pt x="11324" y="76"/>
                  </a:cubicBezTo>
                  <a:cubicBezTo>
                    <a:pt x="11683" y="26"/>
                    <a:pt x="12036" y="0"/>
                    <a:pt x="12386" y="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5" name="AutoShape 94"/>
            <p:cNvSpPr/>
            <p:nvPr/>
          </p:nvSpPr>
          <p:spPr bwMode="auto">
            <a:xfrm>
              <a:off x="8586837" y="4046579"/>
              <a:ext cx="204978" cy="241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6" name="AutoShape 95"/>
            <p:cNvSpPr/>
            <p:nvPr/>
          </p:nvSpPr>
          <p:spPr bwMode="auto">
            <a:xfrm>
              <a:off x="1259776"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2" y="0"/>
                  </a:moveTo>
                  <a:cubicBezTo>
                    <a:pt x="16156" y="0"/>
                    <a:pt x="16975" y="198"/>
                    <a:pt x="17745" y="593"/>
                  </a:cubicBezTo>
                  <a:cubicBezTo>
                    <a:pt x="18516" y="987"/>
                    <a:pt x="19185" y="1531"/>
                    <a:pt x="19756" y="2219"/>
                  </a:cubicBezTo>
                  <a:cubicBezTo>
                    <a:pt x="20325" y="2908"/>
                    <a:pt x="20776" y="3714"/>
                    <a:pt x="21107" y="4641"/>
                  </a:cubicBezTo>
                  <a:cubicBezTo>
                    <a:pt x="21434" y="5562"/>
                    <a:pt x="21599" y="6538"/>
                    <a:pt x="21599" y="7566"/>
                  </a:cubicBezTo>
                  <a:lnTo>
                    <a:pt x="21599" y="9662"/>
                  </a:lnTo>
                  <a:cubicBezTo>
                    <a:pt x="21599" y="9965"/>
                    <a:pt x="21516" y="10221"/>
                    <a:pt x="21340" y="10428"/>
                  </a:cubicBezTo>
                  <a:cubicBezTo>
                    <a:pt x="21168" y="10635"/>
                    <a:pt x="20956" y="10736"/>
                    <a:pt x="20704" y="10736"/>
                  </a:cubicBezTo>
                  <a:lnTo>
                    <a:pt x="19785" y="10736"/>
                  </a:lnTo>
                  <a:cubicBezTo>
                    <a:pt x="19531" y="10736"/>
                    <a:pt x="19322" y="10632"/>
                    <a:pt x="19152" y="10422"/>
                  </a:cubicBezTo>
                  <a:cubicBezTo>
                    <a:pt x="18984" y="10209"/>
                    <a:pt x="18900" y="9956"/>
                    <a:pt x="18900" y="9662"/>
                  </a:cubicBezTo>
                  <a:lnTo>
                    <a:pt x="18900" y="7566"/>
                  </a:lnTo>
                  <a:cubicBezTo>
                    <a:pt x="18900" y="6961"/>
                    <a:pt x="18806" y="6394"/>
                    <a:pt x="18614" y="5870"/>
                  </a:cubicBezTo>
                  <a:cubicBezTo>
                    <a:pt x="18422" y="5349"/>
                    <a:pt x="18163" y="4894"/>
                    <a:pt x="17844" y="4508"/>
                  </a:cubicBezTo>
                  <a:cubicBezTo>
                    <a:pt x="17522" y="4123"/>
                    <a:pt x="17140" y="3817"/>
                    <a:pt x="16706" y="3593"/>
                  </a:cubicBezTo>
                  <a:cubicBezTo>
                    <a:pt x="16269" y="3365"/>
                    <a:pt x="15796" y="3253"/>
                    <a:pt x="15292" y="3253"/>
                  </a:cubicBezTo>
                  <a:cubicBezTo>
                    <a:pt x="14788" y="3253"/>
                    <a:pt x="14320" y="3365"/>
                    <a:pt x="13891" y="3593"/>
                  </a:cubicBezTo>
                  <a:cubicBezTo>
                    <a:pt x="13461" y="3817"/>
                    <a:pt x="13082" y="4123"/>
                    <a:pt x="12753" y="4508"/>
                  </a:cubicBezTo>
                  <a:cubicBezTo>
                    <a:pt x="12422" y="4894"/>
                    <a:pt x="12165" y="5352"/>
                    <a:pt x="11978" y="5876"/>
                  </a:cubicBezTo>
                  <a:cubicBezTo>
                    <a:pt x="11788" y="6406"/>
                    <a:pt x="11695" y="6970"/>
                    <a:pt x="11695" y="7566"/>
                  </a:cubicBezTo>
                  <a:lnTo>
                    <a:pt x="11695" y="9717"/>
                  </a:lnTo>
                  <a:lnTo>
                    <a:pt x="13063" y="9717"/>
                  </a:lnTo>
                  <a:cubicBezTo>
                    <a:pt x="13423" y="9717"/>
                    <a:pt x="13735" y="9875"/>
                    <a:pt x="14001" y="10192"/>
                  </a:cubicBezTo>
                  <a:cubicBezTo>
                    <a:pt x="14263" y="10511"/>
                    <a:pt x="14395" y="10900"/>
                    <a:pt x="14395" y="11358"/>
                  </a:cubicBezTo>
                  <a:lnTo>
                    <a:pt x="14395" y="19987"/>
                  </a:lnTo>
                  <a:cubicBezTo>
                    <a:pt x="14395" y="20419"/>
                    <a:pt x="14263" y="20796"/>
                    <a:pt x="14001" y="21116"/>
                  </a:cubicBezTo>
                  <a:cubicBezTo>
                    <a:pt x="13735" y="21438"/>
                    <a:pt x="13423" y="21599"/>
                    <a:pt x="13063" y="21599"/>
                  </a:cubicBezTo>
                  <a:lnTo>
                    <a:pt x="1343" y="21599"/>
                  </a:lnTo>
                  <a:cubicBezTo>
                    <a:pt x="983" y="21599"/>
                    <a:pt x="669" y="21438"/>
                    <a:pt x="403" y="21116"/>
                  </a:cubicBezTo>
                  <a:cubicBezTo>
                    <a:pt x="134" y="20796"/>
                    <a:pt x="0" y="20419"/>
                    <a:pt x="0" y="19987"/>
                  </a:cubicBezTo>
                  <a:lnTo>
                    <a:pt x="0" y="11358"/>
                  </a:lnTo>
                  <a:cubicBezTo>
                    <a:pt x="0" y="10909"/>
                    <a:pt x="134" y="10523"/>
                    <a:pt x="403" y="10201"/>
                  </a:cubicBezTo>
                  <a:cubicBezTo>
                    <a:pt x="669" y="9878"/>
                    <a:pt x="984" y="9717"/>
                    <a:pt x="1343" y="9717"/>
                  </a:cubicBezTo>
                  <a:lnTo>
                    <a:pt x="8985" y="9717"/>
                  </a:lnTo>
                  <a:lnTo>
                    <a:pt x="8985" y="7566"/>
                  </a:lnTo>
                  <a:cubicBezTo>
                    <a:pt x="8985" y="6529"/>
                    <a:pt x="9148" y="5550"/>
                    <a:pt x="9477" y="4632"/>
                  </a:cubicBezTo>
                  <a:cubicBezTo>
                    <a:pt x="9808" y="3711"/>
                    <a:pt x="10260" y="2907"/>
                    <a:pt x="10833" y="2219"/>
                  </a:cubicBezTo>
                  <a:cubicBezTo>
                    <a:pt x="11409" y="1531"/>
                    <a:pt x="12079" y="987"/>
                    <a:pt x="12844" y="592"/>
                  </a:cubicBezTo>
                  <a:cubicBezTo>
                    <a:pt x="13615" y="198"/>
                    <a:pt x="14426" y="0"/>
                    <a:pt x="15292" y="0"/>
                  </a:cubicBezTo>
                  <a:moveTo>
                    <a:pt x="7972" y="15409"/>
                  </a:moveTo>
                  <a:cubicBezTo>
                    <a:pt x="8195" y="15245"/>
                    <a:pt x="8375" y="15021"/>
                    <a:pt x="8519" y="14741"/>
                  </a:cubicBezTo>
                  <a:cubicBezTo>
                    <a:pt x="8661" y="14462"/>
                    <a:pt x="8731" y="14160"/>
                    <a:pt x="8731" y="13840"/>
                  </a:cubicBezTo>
                  <a:cubicBezTo>
                    <a:pt x="8731" y="13333"/>
                    <a:pt x="8582" y="12896"/>
                    <a:pt x="8282" y="12530"/>
                  </a:cubicBezTo>
                  <a:cubicBezTo>
                    <a:pt x="7987" y="12162"/>
                    <a:pt x="7624" y="11980"/>
                    <a:pt x="7204" y="11980"/>
                  </a:cubicBezTo>
                  <a:cubicBezTo>
                    <a:pt x="6782" y="11980"/>
                    <a:pt x="6422" y="12162"/>
                    <a:pt x="6122" y="12530"/>
                  </a:cubicBezTo>
                  <a:cubicBezTo>
                    <a:pt x="5824" y="12896"/>
                    <a:pt x="5675" y="13333"/>
                    <a:pt x="5675" y="13840"/>
                  </a:cubicBezTo>
                  <a:cubicBezTo>
                    <a:pt x="5675" y="14160"/>
                    <a:pt x="5745" y="14462"/>
                    <a:pt x="5882" y="14741"/>
                  </a:cubicBezTo>
                  <a:cubicBezTo>
                    <a:pt x="6021" y="15021"/>
                    <a:pt x="6201" y="15234"/>
                    <a:pt x="6422" y="15380"/>
                  </a:cubicBezTo>
                  <a:lnTo>
                    <a:pt x="5675" y="19339"/>
                  </a:lnTo>
                  <a:lnTo>
                    <a:pt x="8731" y="19339"/>
                  </a:lnTo>
                  <a:lnTo>
                    <a:pt x="7972" y="15409"/>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7" name="AutoShape 96"/>
            <p:cNvSpPr/>
            <p:nvPr/>
          </p:nvSpPr>
          <p:spPr bwMode="auto">
            <a:xfrm>
              <a:off x="1785844" y="4406086"/>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AutoShape 97"/>
            <p:cNvSpPr/>
            <p:nvPr/>
          </p:nvSpPr>
          <p:spPr bwMode="auto">
            <a:xfrm>
              <a:off x="2346404" y="4406086"/>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9" name="AutoShape 98"/>
            <p:cNvSpPr/>
            <p:nvPr/>
          </p:nvSpPr>
          <p:spPr bwMode="auto">
            <a:xfrm>
              <a:off x="2899680" y="4400306"/>
              <a:ext cx="205801" cy="2660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0" name="AutoShape 99"/>
            <p:cNvSpPr/>
            <p:nvPr/>
          </p:nvSpPr>
          <p:spPr bwMode="auto">
            <a:xfrm>
              <a:off x="9083092" y="4411705"/>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5" y="0"/>
                  </a:moveTo>
                  <a:cubicBezTo>
                    <a:pt x="20642" y="0"/>
                    <a:pt x="20950" y="611"/>
                    <a:pt x="21209" y="1807"/>
                  </a:cubicBezTo>
                  <a:cubicBezTo>
                    <a:pt x="21467" y="3004"/>
                    <a:pt x="21599" y="4431"/>
                    <a:pt x="21599" y="6130"/>
                  </a:cubicBezTo>
                  <a:lnTo>
                    <a:pt x="21599" y="15496"/>
                  </a:lnTo>
                  <a:cubicBezTo>
                    <a:pt x="21599" y="17168"/>
                    <a:pt x="21467" y="18623"/>
                    <a:pt x="21209" y="19819"/>
                  </a:cubicBezTo>
                  <a:cubicBezTo>
                    <a:pt x="20950" y="21015"/>
                    <a:pt x="20642" y="21599"/>
                    <a:pt x="20275" y="21599"/>
                  </a:cubicBezTo>
                  <a:lnTo>
                    <a:pt x="1348" y="21599"/>
                  </a:lnTo>
                  <a:cubicBezTo>
                    <a:pt x="963" y="21599"/>
                    <a:pt x="640" y="21015"/>
                    <a:pt x="384" y="19873"/>
                  </a:cubicBezTo>
                  <a:cubicBezTo>
                    <a:pt x="126" y="18731"/>
                    <a:pt x="0" y="17277"/>
                    <a:pt x="0" y="15496"/>
                  </a:cubicBezTo>
                  <a:lnTo>
                    <a:pt x="0" y="6130"/>
                  </a:lnTo>
                  <a:cubicBezTo>
                    <a:pt x="0" y="4431"/>
                    <a:pt x="126" y="3004"/>
                    <a:pt x="384" y="1807"/>
                  </a:cubicBezTo>
                  <a:cubicBezTo>
                    <a:pt x="640" y="611"/>
                    <a:pt x="954" y="0"/>
                    <a:pt x="1318" y="0"/>
                  </a:cubicBezTo>
                  <a:lnTo>
                    <a:pt x="20275" y="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1" name="AutoShape 100"/>
            <p:cNvSpPr/>
            <p:nvPr/>
          </p:nvSpPr>
          <p:spPr bwMode="auto">
            <a:xfrm>
              <a:off x="9625501" y="4408494"/>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82"/>
                    <a:pt x="15013" y="844"/>
                  </a:cubicBezTo>
                  <a:cubicBezTo>
                    <a:pt x="16321" y="1406"/>
                    <a:pt x="17465" y="2179"/>
                    <a:pt x="18449" y="3153"/>
                  </a:cubicBezTo>
                  <a:cubicBezTo>
                    <a:pt x="19432" y="4127"/>
                    <a:pt x="20204" y="5277"/>
                    <a:pt x="20760" y="6590"/>
                  </a:cubicBezTo>
                  <a:cubicBezTo>
                    <a:pt x="21323" y="7897"/>
                    <a:pt x="21599" y="9303"/>
                    <a:pt x="21599" y="10797"/>
                  </a:cubicBezTo>
                  <a:cubicBezTo>
                    <a:pt x="21599" y="12290"/>
                    <a:pt x="21323" y="13696"/>
                    <a:pt x="20760" y="15009"/>
                  </a:cubicBezTo>
                  <a:cubicBezTo>
                    <a:pt x="20204" y="16317"/>
                    <a:pt x="19432" y="17463"/>
                    <a:pt x="18449" y="18440"/>
                  </a:cubicBezTo>
                  <a:cubicBezTo>
                    <a:pt x="17465" y="19423"/>
                    <a:pt x="16321" y="20188"/>
                    <a:pt x="15013" y="20750"/>
                  </a:cubicBezTo>
                  <a:cubicBezTo>
                    <a:pt x="13704" y="21311"/>
                    <a:pt x="12303" y="21599"/>
                    <a:pt x="10805" y="21599"/>
                  </a:cubicBezTo>
                  <a:cubicBezTo>
                    <a:pt x="9310" y="21599"/>
                    <a:pt x="7906" y="21312"/>
                    <a:pt x="6595" y="20750"/>
                  </a:cubicBezTo>
                  <a:cubicBezTo>
                    <a:pt x="5281" y="20188"/>
                    <a:pt x="4136" y="19420"/>
                    <a:pt x="3156" y="18440"/>
                  </a:cubicBezTo>
                  <a:cubicBezTo>
                    <a:pt x="2178" y="17463"/>
                    <a:pt x="1407" y="16317"/>
                    <a:pt x="844" y="15009"/>
                  </a:cubicBezTo>
                  <a:cubicBezTo>
                    <a:pt x="279" y="13696"/>
                    <a:pt x="0" y="12290"/>
                    <a:pt x="0" y="10797"/>
                  </a:cubicBezTo>
                  <a:cubicBezTo>
                    <a:pt x="0" y="9303"/>
                    <a:pt x="279" y="7897"/>
                    <a:pt x="844" y="6590"/>
                  </a:cubicBezTo>
                  <a:cubicBezTo>
                    <a:pt x="1407" y="5277"/>
                    <a:pt x="2178" y="4130"/>
                    <a:pt x="3156" y="3153"/>
                  </a:cubicBezTo>
                  <a:cubicBezTo>
                    <a:pt x="4136" y="2176"/>
                    <a:pt x="5281" y="1406"/>
                    <a:pt x="6595" y="844"/>
                  </a:cubicBezTo>
                  <a:cubicBezTo>
                    <a:pt x="7906" y="279"/>
                    <a:pt x="9310" y="0"/>
                    <a:pt x="10805" y="0"/>
                  </a:cubicBezTo>
                  <a:moveTo>
                    <a:pt x="17042" y="9743"/>
                  </a:moveTo>
                  <a:cubicBezTo>
                    <a:pt x="17042" y="9616"/>
                    <a:pt x="16996" y="9512"/>
                    <a:pt x="16900" y="9424"/>
                  </a:cubicBezTo>
                  <a:cubicBezTo>
                    <a:pt x="16804" y="9343"/>
                    <a:pt x="16705" y="9297"/>
                    <a:pt x="16595" y="9297"/>
                  </a:cubicBezTo>
                  <a:lnTo>
                    <a:pt x="5015" y="9297"/>
                  </a:lnTo>
                  <a:cubicBezTo>
                    <a:pt x="4719" y="9297"/>
                    <a:pt x="4569" y="9453"/>
                    <a:pt x="4569" y="9744"/>
                  </a:cubicBezTo>
                  <a:lnTo>
                    <a:pt x="4569" y="11878"/>
                  </a:lnTo>
                  <a:cubicBezTo>
                    <a:pt x="4569" y="12175"/>
                    <a:pt x="4719" y="12324"/>
                    <a:pt x="5015" y="12324"/>
                  </a:cubicBezTo>
                  <a:lnTo>
                    <a:pt x="16595" y="12324"/>
                  </a:lnTo>
                  <a:cubicBezTo>
                    <a:pt x="16705" y="12324"/>
                    <a:pt x="16804" y="12279"/>
                    <a:pt x="16900" y="12197"/>
                  </a:cubicBezTo>
                  <a:cubicBezTo>
                    <a:pt x="16996" y="12110"/>
                    <a:pt x="17042" y="12005"/>
                    <a:pt x="17042" y="11878"/>
                  </a:cubicBezTo>
                  <a:lnTo>
                    <a:pt x="17042" y="974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2" name="AutoShape 101"/>
            <p:cNvSpPr/>
            <p:nvPr/>
          </p:nvSpPr>
          <p:spPr bwMode="auto">
            <a:xfrm>
              <a:off x="1265208" y="2957660"/>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9817" y="0"/>
                  </a:lnTo>
                  <a:lnTo>
                    <a:pt x="9817" y="9815"/>
                  </a:lnTo>
                  <a:lnTo>
                    <a:pt x="0" y="9815"/>
                  </a:lnTo>
                  <a:lnTo>
                    <a:pt x="0" y="0"/>
                  </a:lnTo>
                  <a:close/>
                  <a:moveTo>
                    <a:pt x="0" y="11784"/>
                  </a:moveTo>
                  <a:lnTo>
                    <a:pt x="9817" y="11784"/>
                  </a:lnTo>
                  <a:lnTo>
                    <a:pt x="9817" y="21599"/>
                  </a:lnTo>
                  <a:lnTo>
                    <a:pt x="0" y="21599"/>
                  </a:lnTo>
                  <a:lnTo>
                    <a:pt x="0" y="11784"/>
                  </a:lnTo>
                  <a:close/>
                  <a:moveTo>
                    <a:pt x="1956" y="7859"/>
                  </a:moveTo>
                  <a:lnTo>
                    <a:pt x="7860" y="7859"/>
                  </a:lnTo>
                  <a:lnTo>
                    <a:pt x="7860" y="1950"/>
                  </a:lnTo>
                  <a:lnTo>
                    <a:pt x="1956" y="1950"/>
                  </a:lnTo>
                  <a:lnTo>
                    <a:pt x="1956" y="7859"/>
                  </a:lnTo>
                  <a:close/>
                  <a:moveTo>
                    <a:pt x="1956" y="19646"/>
                  </a:moveTo>
                  <a:lnTo>
                    <a:pt x="7860" y="19646"/>
                  </a:lnTo>
                  <a:lnTo>
                    <a:pt x="7860" y="13738"/>
                  </a:lnTo>
                  <a:lnTo>
                    <a:pt x="1956" y="13738"/>
                  </a:lnTo>
                  <a:lnTo>
                    <a:pt x="1956" y="19646"/>
                  </a:lnTo>
                  <a:close/>
                  <a:moveTo>
                    <a:pt x="3924" y="3948"/>
                  </a:moveTo>
                  <a:lnTo>
                    <a:pt x="5907" y="3948"/>
                  </a:lnTo>
                  <a:lnTo>
                    <a:pt x="5907" y="5905"/>
                  </a:lnTo>
                  <a:lnTo>
                    <a:pt x="3924" y="5905"/>
                  </a:lnTo>
                  <a:lnTo>
                    <a:pt x="3924" y="3948"/>
                  </a:lnTo>
                  <a:close/>
                  <a:moveTo>
                    <a:pt x="3924" y="15694"/>
                  </a:moveTo>
                  <a:lnTo>
                    <a:pt x="5907" y="15694"/>
                  </a:lnTo>
                  <a:lnTo>
                    <a:pt x="5907" y="17677"/>
                  </a:lnTo>
                  <a:lnTo>
                    <a:pt x="3924" y="17677"/>
                  </a:lnTo>
                  <a:lnTo>
                    <a:pt x="3924" y="15694"/>
                  </a:lnTo>
                  <a:close/>
                  <a:moveTo>
                    <a:pt x="21599" y="9815"/>
                  </a:moveTo>
                  <a:lnTo>
                    <a:pt x="11782" y="9815"/>
                  </a:lnTo>
                  <a:lnTo>
                    <a:pt x="11782" y="0"/>
                  </a:lnTo>
                  <a:lnTo>
                    <a:pt x="21599" y="0"/>
                  </a:lnTo>
                  <a:lnTo>
                    <a:pt x="21599" y="9815"/>
                  </a:lnTo>
                  <a:close/>
                  <a:moveTo>
                    <a:pt x="19643" y="11784"/>
                  </a:moveTo>
                  <a:lnTo>
                    <a:pt x="21599" y="11784"/>
                  </a:lnTo>
                  <a:lnTo>
                    <a:pt x="21599" y="17677"/>
                  </a:lnTo>
                  <a:lnTo>
                    <a:pt x="15692" y="17677"/>
                  </a:lnTo>
                  <a:lnTo>
                    <a:pt x="15692" y="15724"/>
                  </a:lnTo>
                  <a:lnTo>
                    <a:pt x="13739" y="15724"/>
                  </a:lnTo>
                  <a:lnTo>
                    <a:pt x="13739" y="21599"/>
                  </a:lnTo>
                  <a:lnTo>
                    <a:pt x="11782" y="21599"/>
                  </a:lnTo>
                  <a:lnTo>
                    <a:pt x="11782" y="11784"/>
                  </a:lnTo>
                  <a:lnTo>
                    <a:pt x="17646" y="11784"/>
                  </a:lnTo>
                  <a:lnTo>
                    <a:pt x="17646" y="13738"/>
                  </a:lnTo>
                  <a:lnTo>
                    <a:pt x="19643" y="13738"/>
                  </a:lnTo>
                  <a:lnTo>
                    <a:pt x="19643" y="11784"/>
                  </a:lnTo>
                  <a:close/>
                  <a:moveTo>
                    <a:pt x="19643" y="1953"/>
                  </a:moveTo>
                  <a:lnTo>
                    <a:pt x="13739" y="1953"/>
                  </a:lnTo>
                  <a:lnTo>
                    <a:pt x="13739" y="7861"/>
                  </a:lnTo>
                  <a:lnTo>
                    <a:pt x="19643" y="7861"/>
                  </a:lnTo>
                  <a:lnTo>
                    <a:pt x="19643" y="1953"/>
                  </a:lnTo>
                  <a:close/>
                  <a:moveTo>
                    <a:pt x="17646" y="5905"/>
                  </a:moveTo>
                  <a:lnTo>
                    <a:pt x="15692" y="5905"/>
                  </a:lnTo>
                  <a:lnTo>
                    <a:pt x="15692" y="3948"/>
                  </a:lnTo>
                  <a:lnTo>
                    <a:pt x="17646" y="3948"/>
                  </a:lnTo>
                  <a:lnTo>
                    <a:pt x="17646" y="5905"/>
                  </a:lnTo>
                  <a:close/>
                  <a:moveTo>
                    <a:pt x="15692" y="19646"/>
                  </a:moveTo>
                  <a:lnTo>
                    <a:pt x="17646" y="19646"/>
                  </a:lnTo>
                  <a:lnTo>
                    <a:pt x="17646" y="21599"/>
                  </a:lnTo>
                  <a:lnTo>
                    <a:pt x="15692" y="21599"/>
                  </a:lnTo>
                  <a:lnTo>
                    <a:pt x="15692" y="19646"/>
                  </a:lnTo>
                  <a:close/>
                  <a:moveTo>
                    <a:pt x="19643" y="19646"/>
                  </a:moveTo>
                  <a:lnTo>
                    <a:pt x="21599" y="19646"/>
                  </a:lnTo>
                  <a:lnTo>
                    <a:pt x="21599" y="21599"/>
                  </a:lnTo>
                  <a:lnTo>
                    <a:pt x="19643" y="21599"/>
                  </a:lnTo>
                  <a:lnTo>
                    <a:pt x="19643" y="1964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3" name="AutoShape 102"/>
            <p:cNvSpPr/>
            <p:nvPr/>
          </p:nvSpPr>
          <p:spPr bwMode="auto">
            <a:xfrm>
              <a:off x="1790412" y="2952041"/>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4"/>
                  </a:cubicBezTo>
                  <a:cubicBezTo>
                    <a:pt x="16319" y="1409"/>
                    <a:pt x="17463" y="2179"/>
                    <a:pt x="18449" y="3156"/>
                  </a:cubicBezTo>
                  <a:cubicBezTo>
                    <a:pt x="19432" y="4133"/>
                    <a:pt x="20201" y="5277"/>
                    <a:pt x="20760" y="6587"/>
                  </a:cubicBezTo>
                  <a:cubicBezTo>
                    <a:pt x="21317" y="7900"/>
                    <a:pt x="21599" y="9303"/>
                    <a:pt x="21599" y="10800"/>
                  </a:cubicBezTo>
                  <a:cubicBezTo>
                    <a:pt x="21599" y="12296"/>
                    <a:pt x="21317" y="13699"/>
                    <a:pt x="20760" y="15009"/>
                  </a:cubicBezTo>
                  <a:cubicBezTo>
                    <a:pt x="20201" y="16319"/>
                    <a:pt x="19430" y="17466"/>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6"/>
                    <a:pt x="1409" y="16319"/>
                    <a:pt x="847" y="15009"/>
                  </a:cubicBezTo>
                  <a:cubicBezTo>
                    <a:pt x="282" y="13699"/>
                    <a:pt x="0" y="12296"/>
                    <a:pt x="0" y="10800"/>
                  </a:cubicBezTo>
                  <a:cubicBezTo>
                    <a:pt x="0" y="9303"/>
                    <a:pt x="282" y="7900"/>
                    <a:pt x="847" y="6587"/>
                  </a:cubicBezTo>
                  <a:cubicBezTo>
                    <a:pt x="1409" y="5277"/>
                    <a:pt x="2181" y="4133"/>
                    <a:pt x="3158" y="3156"/>
                  </a:cubicBezTo>
                  <a:cubicBezTo>
                    <a:pt x="4136" y="2179"/>
                    <a:pt x="5280" y="1409"/>
                    <a:pt x="6594" y="844"/>
                  </a:cubicBezTo>
                  <a:cubicBezTo>
                    <a:pt x="7902" y="279"/>
                    <a:pt x="9306" y="0"/>
                    <a:pt x="10807" y="0"/>
                  </a:cubicBezTo>
                  <a:moveTo>
                    <a:pt x="13296" y="11689"/>
                  </a:moveTo>
                  <a:lnTo>
                    <a:pt x="13296" y="11689"/>
                  </a:lnTo>
                  <a:cubicBezTo>
                    <a:pt x="13522" y="11511"/>
                    <a:pt x="13742" y="11299"/>
                    <a:pt x="13965" y="11068"/>
                  </a:cubicBezTo>
                  <a:cubicBezTo>
                    <a:pt x="14186" y="10831"/>
                    <a:pt x="14392" y="10576"/>
                    <a:pt x="14587" y="10297"/>
                  </a:cubicBezTo>
                  <a:cubicBezTo>
                    <a:pt x="14782" y="10017"/>
                    <a:pt x="14937" y="9707"/>
                    <a:pt x="15053" y="9359"/>
                  </a:cubicBezTo>
                  <a:cubicBezTo>
                    <a:pt x="15172" y="9012"/>
                    <a:pt x="15228" y="8603"/>
                    <a:pt x="15228" y="8134"/>
                  </a:cubicBezTo>
                  <a:cubicBezTo>
                    <a:pt x="15228" y="7521"/>
                    <a:pt x="15107" y="6976"/>
                    <a:pt x="14855" y="6496"/>
                  </a:cubicBezTo>
                  <a:cubicBezTo>
                    <a:pt x="14607" y="6022"/>
                    <a:pt x="14276" y="5624"/>
                    <a:pt x="13861" y="5316"/>
                  </a:cubicBezTo>
                  <a:cubicBezTo>
                    <a:pt x="13445" y="5006"/>
                    <a:pt x="12979" y="4766"/>
                    <a:pt x="12459" y="4599"/>
                  </a:cubicBezTo>
                  <a:cubicBezTo>
                    <a:pt x="11940" y="4433"/>
                    <a:pt x="11425" y="4348"/>
                    <a:pt x="10911" y="4348"/>
                  </a:cubicBezTo>
                  <a:cubicBezTo>
                    <a:pt x="10343" y="4348"/>
                    <a:pt x="9832" y="4424"/>
                    <a:pt x="9377" y="4571"/>
                  </a:cubicBezTo>
                  <a:cubicBezTo>
                    <a:pt x="8922" y="4721"/>
                    <a:pt x="8535" y="4881"/>
                    <a:pt x="8221" y="5051"/>
                  </a:cubicBezTo>
                  <a:cubicBezTo>
                    <a:pt x="7905" y="5223"/>
                    <a:pt x="7668" y="5381"/>
                    <a:pt x="7504" y="5531"/>
                  </a:cubicBezTo>
                  <a:cubicBezTo>
                    <a:pt x="7340" y="5681"/>
                    <a:pt x="7249" y="5763"/>
                    <a:pt x="7232" y="5782"/>
                  </a:cubicBezTo>
                  <a:cubicBezTo>
                    <a:pt x="7086" y="5926"/>
                    <a:pt x="7074" y="6101"/>
                    <a:pt x="7190" y="6307"/>
                  </a:cubicBezTo>
                  <a:lnTo>
                    <a:pt x="8476" y="7863"/>
                  </a:lnTo>
                  <a:cubicBezTo>
                    <a:pt x="8512" y="7937"/>
                    <a:pt x="8600" y="7990"/>
                    <a:pt x="8747" y="8024"/>
                  </a:cubicBezTo>
                  <a:cubicBezTo>
                    <a:pt x="8854" y="8024"/>
                    <a:pt x="8959" y="7999"/>
                    <a:pt x="9058" y="7945"/>
                  </a:cubicBezTo>
                  <a:lnTo>
                    <a:pt x="9193" y="7838"/>
                  </a:lnTo>
                  <a:cubicBezTo>
                    <a:pt x="9281" y="7764"/>
                    <a:pt x="9405" y="7685"/>
                    <a:pt x="9563" y="7601"/>
                  </a:cubicBezTo>
                  <a:cubicBezTo>
                    <a:pt x="9724" y="7513"/>
                    <a:pt x="9897" y="7440"/>
                    <a:pt x="10095" y="7375"/>
                  </a:cubicBezTo>
                  <a:cubicBezTo>
                    <a:pt x="10287" y="7313"/>
                    <a:pt x="10499" y="7282"/>
                    <a:pt x="10725" y="7282"/>
                  </a:cubicBezTo>
                  <a:cubicBezTo>
                    <a:pt x="11092" y="7282"/>
                    <a:pt x="11406" y="7383"/>
                    <a:pt x="11663" y="7587"/>
                  </a:cubicBezTo>
                  <a:cubicBezTo>
                    <a:pt x="11920" y="7790"/>
                    <a:pt x="12050" y="8050"/>
                    <a:pt x="12050" y="8363"/>
                  </a:cubicBezTo>
                  <a:cubicBezTo>
                    <a:pt x="12050" y="8696"/>
                    <a:pt x="11940" y="8990"/>
                    <a:pt x="11719" y="9235"/>
                  </a:cubicBezTo>
                  <a:cubicBezTo>
                    <a:pt x="11499" y="9484"/>
                    <a:pt x="11222" y="9755"/>
                    <a:pt x="10886" y="10054"/>
                  </a:cubicBezTo>
                  <a:cubicBezTo>
                    <a:pt x="10679" y="10215"/>
                    <a:pt x="10470" y="10399"/>
                    <a:pt x="10256" y="10599"/>
                  </a:cubicBezTo>
                  <a:cubicBezTo>
                    <a:pt x="10047" y="10802"/>
                    <a:pt x="9849" y="11034"/>
                    <a:pt x="9676" y="11297"/>
                  </a:cubicBezTo>
                  <a:cubicBezTo>
                    <a:pt x="9501" y="11559"/>
                    <a:pt x="9357" y="11844"/>
                    <a:pt x="9250" y="12155"/>
                  </a:cubicBezTo>
                  <a:cubicBezTo>
                    <a:pt x="9142" y="12465"/>
                    <a:pt x="9086" y="12824"/>
                    <a:pt x="9086" y="13231"/>
                  </a:cubicBezTo>
                  <a:lnTo>
                    <a:pt x="9086" y="14095"/>
                  </a:lnTo>
                  <a:cubicBezTo>
                    <a:pt x="9086" y="14202"/>
                    <a:pt x="9128" y="14298"/>
                    <a:pt x="9210" y="14377"/>
                  </a:cubicBezTo>
                  <a:cubicBezTo>
                    <a:pt x="9289" y="14459"/>
                    <a:pt x="9385" y="14498"/>
                    <a:pt x="9493" y="14498"/>
                  </a:cubicBezTo>
                  <a:lnTo>
                    <a:pt x="11711" y="14498"/>
                  </a:lnTo>
                  <a:cubicBezTo>
                    <a:pt x="11821" y="14498"/>
                    <a:pt x="11911" y="14459"/>
                    <a:pt x="11990" y="14377"/>
                  </a:cubicBezTo>
                  <a:cubicBezTo>
                    <a:pt x="12067" y="14298"/>
                    <a:pt x="12106" y="14202"/>
                    <a:pt x="12106" y="14095"/>
                  </a:cubicBezTo>
                  <a:lnTo>
                    <a:pt x="12106" y="13406"/>
                  </a:lnTo>
                  <a:cubicBezTo>
                    <a:pt x="12106" y="13053"/>
                    <a:pt x="12219" y="12756"/>
                    <a:pt x="12451" y="12508"/>
                  </a:cubicBezTo>
                  <a:cubicBezTo>
                    <a:pt x="12680" y="12259"/>
                    <a:pt x="12960" y="11988"/>
                    <a:pt x="13296" y="11689"/>
                  </a:cubicBezTo>
                  <a:moveTo>
                    <a:pt x="12106" y="15664"/>
                  </a:moveTo>
                  <a:cubicBezTo>
                    <a:pt x="12106" y="15557"/>
                    <a:pt x="12067" y="15464"/>
                    <a:pt x="11996" y="15382"/>
                  </a:cubicBezTo>
                  <a:cubicBezTo>
                    <a:pt x="11928" y="15300"/>
                    <a:pt x="11829" y="15258"/>
                    <a:pt x="11711" y="15258"/>
                  </a:cubicBezTo>
                  <a:lnTo>
                    <a:pt x="9493" y="15258"/>
                  </a:lnTo>
                  <a:cubicBezTo>
                    <a:pt x="9385" y="15258"/>
                    <a:pt x="9292" y="15300"/>
                    <a:pt x="9210" y="15382"/>
                  </a:cubicBezTo>
                  <a:cubicBezTo>
                    <a:pt x="9128" y="15464"/>
                    <a:pt x="9086" y="15557"/>
                    <a:pt x="9086" y="15664"/>
                  </a:cubicBezTo>
                  <a:lnTo>
                    <a:pt x="9086" y="17774"/>
                  </a:lnTo>
                  <a:cubicBezTo>
                    <a:pt x="9086" y="17881"/>
                    <a:pt x="9128" y="17980"/>
                    <a:pt x="9210" y="18064"/>
                  </a:cubicBezTo>
                  <a:cubicBezTo>
                    <a:pt x="9289" y="18152"/>
                    <a:pt x="9385" y="18194"/>
                    <a:pt x="9493" y="18194"/>
                  </a:cubicBezTo>
                  <a:lnTo>
                    <a:pt x="11711" y="18194"/>
                  </a:lnTo>
                  <a:cubicBezTo>
                    <a:pt x="11821" y="18194"/>
                    <a:pt x="11911" y="18152"/>
                    <a:pt x="11990" y="18064"/>
                  </a:cubicBezTo>
                  <a:cubicBezTo>
                    <a:pt x="12067" y="17980"/>
                    <a:pt x="12106" y="17881"/>
                    <a:pt x="12106" y="17774"/>
                  </a:cubicBezTo>
                  <a:lnTo>
                    <a:pt x="12106" y="1566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4" name="AutoShape 103"/>
            <p:cNvSpPr/>
            <p:nvPr/>
          </p:nvSpPr>
          <p:spPr bwMode="auto">
            <a:xfrm>
              <a:off x="2345499" y="2952041"/>
              <a:ext cx="205801" cy="200681"/>
            </a:xfrm>
            <a:custGeom>
              <a:avLst/>
              <a:gdLst>
                <a:gd name="T0" fmla="*/ 10795 w 21591"/>
                <a:gd name="T1" fmla="+- 0 10799 50"/>
                <a:gd name="T2" fmla="*/ 10799 h 21498"/>
                <a:gd name="T3" fmla="*/ 10795 w 21591"/>
                <a:gd name="T4" fmla="+- 0 10799 50"/>
                <a:gd name="T5" fmla="*/ 10799 h 21498"/>
                <a:gd name="T6" fmla="*/ 10795 w 21591"/>
                <a:gd name="T7" fmla="+- 0 10799 50"/>
                <a:gd name="T8" fmla="*/ 10799 h 21498"/>
                <a:gd name="T9" fmla="*/ 10795 w 21591"/>
                <a:gd name="T10" fmla="+- 0 10799 50"/>
                <a:gd name="T11" fmla="*/ 10799 h 21498"/>
              </a:gdLst>
              <a:ahLst/>
              <a:cxnLst>
                <a:cxn ang="0">
                  <a:pos x="T0" y="T2"/>
                </a:cxn>
                <a:cxn ang="0">
                  <a:pos x="T3" y="T5"/>
                </a:cxn>
                <a:cxn ang="0">
                  <a:pos x="T6" y="T8"/>
                </a:cxn>
                <a:cxn ang="0">
                  <a:pos x="T9" y="T11"/>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5"/>
                    <a:pt x="10017" y="11093"/>
                    <a:pt x="9664" y="11764"/>
                  </a:cubicBezTo>
                  <a:cubicBezTo>
                    <a:pt x="9234" y="12584"/>
                    <a:pt x="8793" y="13393"/>
                    <a:pt x="8336" y="14196"/>
                  </a:cubicBezTo>
                  <a:cubicBezTo>
                    <a:pt x="7876" y="14996"/>
                    <a:pt x="7384" y="15717"/>
                    <a:pt x="6858" y="16356"/>
                  </a:cubicBezTo>
                  <a:cubicBezTo>
                    <a:pt x="6329" y="16995"/>
                    <a:pt x="5752" y="17509"/>
                    <a:pt x="5118" y="17898"/>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4"/>
                    <a:pt x="6410" y="9875"/>
                  </a:cubicBezTo>
                  <a:cubicBezTo>
                    <a:pt x="5862" y="8926"/>
                    <a:pt x="5319" y="8127"/>
                    <a:pt x="4776" y="7473"/>
                  </a:cubicBezTo>
                  <a:cubicBezTo>
                    <a:pt x="4232" y="6822"/>
                    <a:pt x="3650" y="6495"/>
                    <a:pt x="3024" y="6495"/>
                  </a:cubicBezTo>
                  <a:lnTo>
                    <a:pt x="462" y="6495"/>
                  </a:lnTo>
                  <a:close/>
                  <a:moveTo>
                    <a:pt x="21333" y="15997"/>
                  </a:moveTo>
                  <a:cubicBezTo>
                    <a:pt x="21514" y="16166"/>
                    <a:pt x="21599"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5" name="AutoShape 104"/>
            <p:cNvSpPr/>
            <p:nvPr/>
          </p:nvSpPr>
          <p:spPr bwMode="auto">
            <a:xfrm>
              <a:off x="2899680" y="2952041"/>
              <a:ext cx="205801" cy="200681"/>
            </a:xfrm>
            <a:custGeom>
              <a:avLst/>
              <a:gdLst>
                <a:gd name="T0" fmla="+- 0 10800 41"/>
                <a:gd name="T1" fmla="*/ T0 w 21518"/>
                <a:gd name="T2" fmla="+- 0 10800 84"/>
                <a:gd name="T3" fmla="*/ 10800 h 21432"/>
                <a:gd name="T4" fmla="+- 0 10800 41"/>
                <a:gd name="T5" fmla="*/ T4 w 21518"/>
                <a:gd name="T6" fmla="+- 0 10800 84"/>
                <a:gd name="T7" fmla="*/ 10800 h 21432"/>
                <a:gd name="T8" fmla="+- 0 10800 41"/>
                <a:gd name="T9" fmla="*/ T8 w 21518"/>
                <a:gd name="T10" fmla="+- 0 10800 84"/>
                <a:gd name="T11" fmla="*/ 10800 h 21432"/>
                <a:gd name="T12" fmla="+- 0 10800 41"/>
                <a:gd name="T13" fmla="*/ T12 w 21518"/>
                <a:gd name="T14" fmla="+- 0 10800 84"/>
                <a:gd name="T15" fmla="*/ 10800 h 21432"/>
              </a:gdLst>
              <a:ahLst/>
              <a:cxnLst>
                <a:cxn ang="0">
                  <a:pos x="T1" y="T3"/>
                </a:cxn>
                <a:cxn ang="0">
                  <a:pos x="T5" y="T7"/>
                </a:cxn>
                <a:cxn ang="0">
                  <a:pos x="T9" y="T11"/>
                </a:cxn>
                <a:cxn ang="0">
                  <a:pos x="T13" y="T15"/>
                </a:cxn>
              </a:cxnLst>
              <a:rect l="0" t="0" r="r" b="b"/>
              <a:pathLst>
                <a:path w="21518" h="21432">
                  <a:moveTo>
                    <a:pt x="18959" y="13478"/>
                  </a:moveTo>
                  <a:cubicBezTo>
                    <a:pt x="19078" y="13531"/>
                    <a:pt x="19165" y="13624"/>
                    <a:pt x="19216" y="13755"/>
                  </a:cubicBezTo>
                  <a:cubicBezTo>
                    <a:pt x="19268" y="13884"/>
                    <a:pt x="19272" y="14021"/>
                    <a:pt x="19228" y="14164"/>
                  </a:cubicBezTo>
                  <a:cubicBezTo>
                    <a:pt x="18832" y="15579"/>
                    <a:pt x="18235" y="16805"/>
                    <a:pt x="17439" y="17841"/>
                  </a:cubicBezTo>
                  <a:cubicBezTo>
                    <a:pt x="16642" y="18886"/>
                    <a:pt x="15731" y="19706"/>
                    <a:pt x="14707" y="20308"/>
                  </a:cubicBezTo>
                  <a:cubicBezTo>
                    <a:pt x="13684" y="20911"/>
                    <a:pt x="12578" y="21275"/>
                    <a:pt x="11389" y="21395"/>
                  </a:cubicBezTo>
                  <a:cubicBezTo>
                    <a:pt x="10201" y="21516"/>
                    <a:pt x="9023" y="21336"/>
                    <a:pt x="7856" y="20866"/>
                  </a:cubicBezTo>
                  <a:cubicBezTo>
                    <a:pt x="6847" y="20443"/>
                    <a:pt x="5945" y="19849"/>
                    <a:pt x="5149" y="19068"/>
                  </a:cubicBezTo>
                  <a:cubicBezTo>
                    <a:pt x="4353" y="18292"/>
                    <a:pt x="3683" y="17362"/>
                    <a:pt x="3137" y="16281"/>
                  </a:cubicBezTo>
                  <a:lnTo>
                    <a:pt x="839" y="17623"/>
                  </a:lnTo>
                  <a:cubicBezTo>
                    <a:pt x="518" y="17827"/>
                    <a:pt x="282" y="17853"/>
                    <a:pt x="129" y="17693"/>
                  </a:cubicBezTo>
                  <a:cubicBezTo>
                    <a:pt x="-25" y="17539"/>
                    <a:pt x="-41" y="17250"/>
                    <a:pt x="78" y="16828"/>
                  </a:cubicBezTo>
                  <a:lnTo>
                    <a:pt x="1760" y="10972"/>
                  </a:lnTo>
                  <a:cubicBezTo>
                    <a:pt x="1835" y="10675"/>
                    <a:pt x="1985" y="10476"/>
                    <a:pt x="2200" y="10370"/>
                  </a:cubicBezTo>
                  <a:cubicBezTo>
                    <a:pt x="2416" y="10260"/>
                    <a:pt x="2638" y="10244"/>
                    <a:pt x="2863" y="10314"/>
                  </a:cubicBezTo>
                  <a:lnTo>
                    <a:pt x="7772" y="12327"/>
                  </a:lnTo>
                  <a:cubicBezTo>
                    <a:pt x="8109" y="12470"/>
                    <a:pt x="8280" y="12649"/>
                    <a:pt x="8287" y="12868"/>
                  </a:cubicBezTo>
                  <a:cubicBezTo>
                    <a:pt x="8297" y="13089"/>
                    <a:pt x="8140" y="13302"/>
                    <a:pt x="7819" y="13506"/>
                  </a:cubicBezTo>
                  <a:lnTo>
                    <a:pt x="5552" y="14845"/>
                  </a:lnTo>
                  <a:cubicBezTo>
                    <a:pt x="5948" y="15542"/>
                    <a:pt x="6409" y="16144"/>
                    <a:pt x="6938" y="16648"/>
                  </a:cubicBezTo>
                  <a:cubicBezTo>
                    <a:pt x="7465" y="17155"/>
                    <a:pt x="8063" y="17539"/>
                    <a:pt x="8739" y="17808"/>
                  </a:cubicBezTo>
                  <a:cubicBezTo>
                    <a:pt x="9569" y="18141"/>
                    <a:pt x="10395" y="18264"/>
                    <a:pt x="11222" y="18186"/>
                  </a:cubicBezTo>
                  <a:cubicBezTo>
                    <a:pt x="12049" y="18105"/>
                    <a:pt x="12827" y="17855"/>
                    <a:pt x="13543" y="17432"/>
                  </a:cubicBezTo>
                  <a:cubicBezTo>
                    <a:pt x="14265" y="17015"/>
                    <a:pt x="14900" y="16438"/>
                    <a:pt x="15448" y="15702"/>
                  </a:cubicBezTo>
                  <a:cubicBezTo>
                    <a:pt x="15998" y="14971"/>
                    <a:pt x="16410" y="14111"/>
                    <a:pt x="16687" y="13114"/>
                  </a:cubicBezTo>
                  <a:cubicBezTo>
                    <a:pt x="16734" y="12971"/>
                    <a:pt x="16808" y="12873"/>
                    <a:pt x="16919" y="12823"/>
                  </a:cubicBezTo>
                  <a:cubicBezTo>
                    <a:pt x="17026" y="12767"/>
                    <a:pt x="17141" y="12758"/>
                    <a:pt x="17261" y="12795"/>
                  </a:cubicBezTo>
                  <a:lnTo>
                    <a:pt x="18959" y="13478"/>
                  </a:lnTo>
                  <a:close/>
                  <a:moveTo>
                    <a:pt x="20675" y="3811"/>
                  </a:moveTo>
                  <a:cubicBezTo>
                    <a:pt x="20999" y="3609"/>
                    <a:pt x="21235" y="3581"/>
                    <a:pt x="21390" y="3741"/>
                  </a:cubicBezTo>
                  <a:cubicBezTo>
                    <a:pt x="21542" y="3895"/>
                    <a:pt x="21558" y="4175"/>
                    <a:pt x="21439" y="4576"/>
                  </a:cubicBezTo>
                  <a:lnTo>
                    <a:pt x="19755" y="10462"/>
                  </a:lnTo>
                  <a:cubicBezTo>
                    <a:pt x="19682" y="10756"/>
                    <a:pt x="19535" y="10961"/>
                    <a:pt x="19317" y="11064"/>
                  </a:cubicBezTo>
                  <a:cubicBezTo>
                    <a:pt x="19099" y="11173"/>
                    <a:pt x="18879" y="11190"/>
                    <a:pt x="18656" y="11117"/>
                  </a:cubicBezTo>
                  <a:lnTo>
                    <a:pt x="13745" y="9109"/>
                  </a:lnTo>
                  <a:cubicBezTo>
                    <a:pt x="13408" y="8964"/>
                    <a:pt x="13234" y="8782"/>
                    <a:pt x="13227" y="8563"/>
                  </a:cubicBezTo>
                  <a:cubicBezTo>
                    <a:pt x="13220" y="8345"/>
                    <a:pt x="13370" y="8132"/>
                    <a:pt x="13675" y="7928"/>
                  </a:cubicBezTo>
                  <a:lnTo>
                    <a:pt x="15942" y="6586"/>
                  </a:lnTo>
                  <a:cubicBezTo>
                    <a:pt x="15560" y="5889"/>
                    <a:pt x="15103" y="5287"/>
                    <a:pt x="14569" y="4786"/>
                  </a:cubicBezTo>
                  <a:cubicBezTo>
                    <a:pt x="14033" y="4279"/>
                    <a:pt x="13438" y="3892"/>
                    <a:pt x="12778" y="3626"/>
                  </a:cubicBezTo>
                  <a:cubicBezTo>
                    <a:pt x="11948" y="3293"/>
                    <a:pt x="11119" y="3170"/>
                    <a:pt x="10292" y="3248"/>
                  </a:cubicBezTo>
                  <a:cubicBezTo>
                    <a:pt x="9466" y="3329"/>
                    <a:pt x="8693" y="3581"/>
                    <a:pt x="7974" y="3999"/>
                  </a:cubicBezTo>
                  <a:cubicBezTo>
                    <a:pt x="7252" y="4421"/>
                    <a:pt x="6615" y="4998"/>
                    <a:pt x="6067" y="5732"/>
                  </a:cubicBezTo>
                  <a:cubicBezTo>
                    <a:pt x="5519" y="6463"/>
                    <a:pt x="5107" y="7326"/>
                    <a:pt x="4830" y="8317"/>
                  </a:cubicBezTo>
                  <a:cubicBezTo>
                    <a:pt x="4784" y="8460"/>
                    <a:pt x="4706" y="8558"/>
                    <a:pt x="4598" y="8614"/>
                  </a:cubicBezTo>
                  <a:cubicBezTo>
                    <a:pt x="4491" y="8664"/>
                    <a:pt x="4376" y="8672"/>
                    <a:pt x="4257" y="8639"/>
                  </a:cubicBezTo>
                  <a:lnTo>
                    <a:pt x="2549" y="7953"/>
                  </a:lnTo>
                  <a:cubicBezTo>
                    <a:pt x="2430" y="7902"/>
                    <a:pt x="2345" y="7810"/>
                    <a:pt x="2294" y="7681"/>
                  </a:cubicBezTo>
                  <a:cubicBezTo>
                    <a:pt x="2242" y="7552"/>
                    <a:pt x="2238" y="7415"/>
                    <a:pt x="2282" y="7270"/>
                  </a:cubicBezTo>
                  <a:cubicBezTo>
                    <a:pt x="2678" y="5878"/>
                    <a:pt x="3275" y="4654"/>
                    <a:pt x="4071" y="3604"/>
                  </a:cubicBezTo>
                  <a:cubicBezTo>
                    <a:pt x="4868" y="2554"/>
                    <a:pt x="5779" y="1727"/>
                    <a:pt x="6800" y="1125"/>
                  </a:cubicBezTo>
                  <a:cubicBezTo>
                    <a:pt x="7826" y="520"/>
                    <a:pt x="8927" y="156"/>
                    <a:pt x="10107" y="36"/>
                  </a:cubicBezTo>
                  <a:cubicBezTo>
                    <a:pt x="11290" y="-84"/>
                    <a:pt x="12471" y="95"/>
                    <a:pt x="13654" y="568"/>
                  </a:cubicBezTo>
                  <a:cubicBezTo>
                    <a:pt x="14647" y="988"/>
                    <a:pt x="15548" y="1587"/>
                    <a:pt x="16349" y="2363"/>
                  </a:cubicBezTo>
                  <a:cubicBezTo>
                    <a:pt x="17153" y="3144"/>
                    <a:pt x="17827" y="4071"/>
                    <a:pt x="18373" y="5152"/>
                  </a:cubicBezTo>
                  <a:lnTo>
                    <a:pt x="20675" y="381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6" name="AutoShape 105"/>
            <p:cNvSpPr/>
            <p:nvPr/>
          </p:nvSpPr>
          <p:spPr bwMode="auto">
            <a:xfrm>
              <a:off x="9083092" y="2959265"/>
              <a:ext cx="204978"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91" y="17891"/>
                  </a:moveTo>
                  <a:cubicBezTo>
                    <a:pt x="21461" y="18164"/>
                    <a:pt x="21599" y="18475"/>
                    <a:pt x="21599" y="18824"/>
                  </a:cubicBezTo>
                  <a:cubicBezTo>
                    <a:pt x="21599" y="19176"/>
                    <a:pt x="21461" y="19490"/>
                    <a:pt x="21191" y="19760"/>
                  </a:cubicBezTo>
                  <a:lnTo>
                    <a:pt x="19784" y="21192"/>
                  </a:lnTo>
                  <a:cubicBezTo>
                    <a:pt x="19514" y="21465"/>
                    <a:pt x="19196" y="21599"/>
                    <a:pt x="18829" y="21599"/>
                  </a:cubicBezTo>
                  <a:cubicBezTo>
                    <a:pt x="18465" y="21599"/>
                    <a:pt x="18150" y="21465"/>
                    <a:pt x="17889" y="21192"/>
                  </a:cubicBezTo>
                  <a:lnTo>
                    <a:pt x="10800" y="14101"/>
                  </a:lnTo>
                  <a:lnTo>
                    <a:pt x="3684" y="21192"/>
                  </a:lnTo>
                  <a:cubicBezTo>
                    <a:pt x="3410" y="21465"/>
                    <a:pt x="3099" y="21599"/>
                    <a:pt x="2749" y="21599"/>
                  </a:cubicBezTo>
                  <a:cubicBezTo>
                    <a:pt x="2397" y="21599"/>
                    <a:pt x="2083" y="21465"/>
                    <a:pt x="1815" y="21192"/>
                  </a:cubicBezTo>
                  <a:lnTo>
                    <a:pt x="408" y="19787"/>
                  </a:lnTo>
                  <a:cubicBezTo>
                    <a:pt x="135" y="19520"/>
                    <a:pt x="0" y="19200"/>
                    <a:pt x="0" y="18839"/>
                  </a:cubicBezTo>
                  <a:cubicBezTo>
                    <a:pt x="0" y="18481"/>
                    <a:pt x="135" y="18164"/>
                    <a:pt x="408" y="17891"/>
                  </a:cubicBezTo>
                  <a:lnTo>
                    <a:pt x="7556" y="10731"/>
                  </a:lnTo>
                  <a:lnTo>
                    <a:pt x="408" y="3708"/>
                  </a:lnTo>
                  <a:cubicBezTo>
                    <a:pt x="135" y="3435"/>
                    <a:pt x="0" y="3121"/>
                    <a:pt x="0" y="2760"/>
                  </a:cubicBezTo>
                  <a:cubicBezTo>
                    <a:pt x="0" y="2399"/>
                    <a:pt x="135" y="2082"/>
                    <a:pt x="408" y="1815"/>
                  </a:cubicBezTo>
                  <a:lnTo>
                    <a:pt x="1815" y="407"/>
                  </a:lnTo>
                  <a:cubicBezTo>
                    <a:pt x="2085" y="135"/>
                    <a:pt x="2403" y="0"/>
                    <a:pt x="2770" y="0"/>
                  </a:cubicBezTo>
                  <a:cubicBezTo>
                    <a:pt x="3134" y="0"/>
                    <a:pt x="3449" y="134"/>
                    <a:pt x="3710" y="407"/>
                  </a:cubicBezTo>
                  <a:lnTo>
                    <a:pt x="10800" y="7486"/>
                  </a:lnTo>
                  <a:lnTo>
                    <a:pt x="17889" y="407"/>
                  </a:lnTo>
                  <a:cubicBezTo>
                    <a:pt x="18159" y="135"/>
                    <a:pt x="18476" y="0"/>
                    <a:pt x="18838" y="0"/>
                  </a:cubicBezTo>
                  <a:cubicBezTo>
                    <a:pt x="19196" y="0"/>
                    <a:pt x="19514" y="134"/>
                    <a:pt x="19784" y="407"/>
                  </a:cubicBezTo>
                  <a:lnTo>
                    <a:pt x="21191" y="1815"/>
                  </a:lnTo>
                  <a:cubicBezTo>
                    <a:pt x="21461" y="2082"/>
                    <a:pt x="21599" y="2402"/>
                    <a:pt x="21599" y="2769"/>
                  </a:cubicBezTo>
                  <a:cubicBezTo>
                    <a:pt x="21599" y="3133"/>
                    <a:pt x="21461" y="3447"/>
                    <a:pt x="21191" y="3708"/>
                  </a:cubicBezTo>
                  <a:lnTo>
                    <a:pt x="14043" y="10869"/>
                  </a:lnTo>
                  <a:lnTo>
                    <a:pt x="21191" y="1789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7" name="AutoShape 106"/>
            <p:cNvSpPr/>
            <p:nvPr/>
          </p:nvSpPr>
          <p:spPr bwMode="auto">
            <a:xfrm>
              <a:off x="9621014" y="2959265"/>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9"/>
                    <a:pt x="18449" y="3156"/>
                  </a:cubicBezTo>
                  <a:cubicBezTo>
                    <a:pt x="19432" y="4133"/>
                    <a:pt x="20201" y="5279"/>
                    <a:pt x="20760" y="6590"/>
                  </a:cubicBezTo>
                  <a:cubicBezTo>
                    <a:pt x="21317" y="7900"/>
                    <a:pt x="21599" y="9306"/>
                    <a:pt x="21599" y="10800"/>
                  </a:cubicBezTo>
                  <a:cubicBezTo>
                    <a:pt x="21599" y="12296"/>
                    <a:pt x="21317" y="13702"/>
                    <a:pt x="20760" y="15012"/>
                  </a:cubicBezTo>
                  <a:cubicBezTo>
                    <a:pt x="20201" y="16320"/>
                    <a:pt x="19430" y="17469"/>
                    <a:pt x="18449" y="18443"/>
                  </a:cubicBezTo>
                  <a:cubicBezTo>
                    <a:pt x="17463" y="19420"/>
                    <a:pt x="16319" y="20193"/>
                    <a:pt x="15011" y="20755"/>
                  </a:cubicBezTo>
                  <a:cubicBezTo>
                    <a:pt x="13705" y="21317"/>
                    <a:pt x="12301" y="21599"/>
                    <a:pt x="10807" y="21599"/>
                  </a:cubicBezTo>
                  <a:cubicBezTo>
                    <a:pt x="9309" y="21599"/>
                    <a:pt x="7905" y="21317"/>
                    <a:pt x="6594" y="20755"/>
                  </a:cubicBezTo>
                  <a:cubicBezTo>
                    <a:pt x="5280" y="20193"/>
                    <a:pt x="4136" y="19420"/>
                    <a:pt x="3158" y="18443"/>
                  </a:cubicBezTo>
                  <a:cubicBezTo>
                    <a:pt x="2178" y="17469"/>
                    <a:pt x="1409" y="16320"/>
                    <a:pt x="847" y="15012"/>
                  </a:cubicBezTo>
                  <a:cubicBezTo>
                    <a:pt x="282" y="13702"/>
                    <a:pt x="0" y="12296"/>
                    <a:pt x="0" y="10800"/>
                  </a:cubicBezTo>
                  <a:cubicBezTo>
                    <a:pt x="0" y="9306"/>
                    <a:pt x="282" y="7900"/>
                    <a:pt x="847" y="6590"/>
                  </a:cubicBezTo>
                  <a:cubicBezTo>
                    <a:pt x="1409" y="5279"/>
                    <a:pt x="2181" y="4133"/>
                    <a:pt x="3158" y="3156"/>
                  </a:cubicBezTo>
                  <a:cubicBezTo>
                    <a:pt x="4136" y="2179"/>
                    <a:pt x="5280" y="1408"/>
                    <a:pt x="6594" y="847"/>
                  </a:cubicBezTo>
                  <a:cubicBezTo>
                    <a:pt x="7902" y="282"/>
                    <a:pt x="9306" y="0"/>
                    <a:pt x="10807" y="0"/>
                  </a:cubicBezTo>
                  <a:moveTo>
                    <a:pt x="10807" y="18355"/>
                  </a:moveTo>
                  <a:cubicBezTo>
                    <a:pt x="11860" y="18355"/>
                    <a:pt x="12844" y="18157"/>
                    <a:pt x="13756" y="17759"/>
                  </a:cubicBezTo>
                  <a:cubicBezTo>
                    <a:pt x="14666" y="17367"/>
                    <a:pt x="15463" y="16822"/>
                    <a:pt x="16149" y="16139"/>
                  </a:cubicBezTo>
                  <a:cubicBezTo>
                    <a:pt x="16836" y="15455"/>
                    <a:pt x="17378" y="14656"/>
                    <a:pt x="17774" y="13744"/>
                  </a:cubicBezTo>
                  <a:cubicBezTo>
                    <a:pt x="18169" y="12835"/>
                    <a:pt x="18367" y="11853"/>
                    <a:pt x="18367" y="10799"/>
                  </a:cubicBezTo>
                  <a:cubicBezTo>
                    <a:pt x="18367" y="9746"/>
                    <a:pt x="18169" y="8766"/>
                    <a:pt x="17774" y="7852"/>
                  </a:cubicBezTo>
                  <a:cubicBezTo>
                    <a:pt x="17376" y="6942"/>
                    <a:pt x="16836" y="6146"/>
                    <a:pt x="16149" y="5463"/>
                  </a:cubicBezTo>
                  <a:cubicBezTo>
                    <a:pt x="15466" y="4777"/>
                    <a:pt x="14666" y="4235"/>
                    <a:pt x="13748" y="3839"/>
                  </a:cubicBezTo>
                  <a:cubicBezTo>
                    <a:pt x="12830" y="3444"/>
                    <a:pt x="11852" y="3246"/>
                    <a:pt x="10807" y="3246"/>
                  </a:cubicBezTo>
                  <a:cubicBezTo>
                    <a:pt x="9753" y="3246"/>
                    <a:pt x="8764" y="3444"/>
                    <a:pt x="7851" y="3839"/>
                  </a:cubicBezTo>
                  <a:cubicBezTo>
                    <a:pt x="6933" y="4235"/>
                    <a:pt x="6139" y="4777"/>
                    <a:pt x="5455" y="5463"/>
                  </a:cubicBezTo>
                  <a:cubicBezTo>
                    <a:pt x="4774" y="6146"/>
                    <a:pt x="4235" y="6942"/>
                    <a:pt x="3839" y="7852"/>
                  </a:cubicBezTo>
                  <a:cubicBezTo>
                    <a:pt x="3444" y="8766"/>
                    <a:pt x="3246" y="9746"/>
                    <a:pt x="3246" y="10799"/>
                  </a:cubicBezTo>
                  <a:cubicBezTo>
                    <a:pt x="3246" y="11852"/>
                    <a:pt x="3444" y="12835"/>
                    <a:pt x="3839" y="13744"/>
                  </a:cubicBezTo>
                  <a:cubicBezTo>
                    <a:pt x="4238" y="14656"/>
                    <a:pt x="4774" y="15455"/>
                    <a:pt x="5455" y="16139"/>
                  </a:cubicBezTo>
                  <a:cubicBezTo>
                    <a:pt x="6136" y="16822"/>
                    <a:pt x="6930" y="17367"/>
                    <a:pt x="7851" y="17759"/>
                  </a:cubicBezTo>
                  <a:cubicBezTo>
                    <a:pt x="8764" y="18158"/>
                    <a:pt x="9753" y="18355"/>
                    <a:pt x="10807" y="18355"/>
                  </a:cubicBezTo>
                  <a:moveTo>
                    <a:pt x="15350" y="7784"/>
                  </a:moveTo>
                  <a:cubicBezTo>
                    <a:pt x="15613" y="8049"/>
                    <a:pt x="15613" y="8304"/>
                    <a:pt x="15350" y="8555"/>
                  </a:cubicBezTo>
                  <a:lnTo>
                    <a:pt x="13104" y="10800"/>
                  </a:lnTo>
                  <a:lnTo>
                    <a:pt x="15350" y="13044"/>
                  </a:lnTo>
                  <a:cubicBezTo>
                    <a:pt x="15613" y="13304"/>
                    <a:pt x="15613" y="13564"/>
                    <a:pt x="15350" y="13812"/>
                  </a:cubicBezTo>
                  <a:lnTo>
                    <a:pt x="13821" y="15340"/>
                  </a:lnTo>
                  <a:cubicBezTo>
                    <a:pt x="13714" y="15447"/>
                    <a:pt x="13584" y="15501"/>
                    <a:pt x="13434" y="15501"/>
                  </a:cubicBezTo>
                  <a:cubicBezTo>
                    <a:pt x="13287" y="15501"/>
                    <a:pt x="13157" y="15447"/>
                    <a:pt x="13050" y="15340"/>
                  </a:cubicBezTo>
                  <a:lnTo>
                    <a:pt x="10804" y="13095"/>
                  </a:lnTo>
                  <a:lnTo>
                    <a:pt x="8558" y="15340"/>
                  </a:lnTo>
                  <a:cubicBezTo>
                    <a:pt x="8450" y="15447"/>
                    <a:pt x="8320" y="15501"/>
                    <a:pt x="8170" y="15501"/>
                  </a:cubicBezTo>
                  <a:cubicBezTo>
                    <a:pt x="8024" y="15501"/>
                    <a:pt x="7888" y="15447"/>
                    <a:pt x="7772" y="15340"/>
                  </a:cubicBezTo>
                  <a:lnTo>
                    <a:pt x="6258" y="13812"/>
                  </a:lnTo>
                  <a:cubicBezTo>
                    <a:pt x="6150" y="13705"/>
                    <a:pt x="6094" y="13575"/>
                    <a:pt x="6094" y="13428"/>
                  </a:cubicBezTo>
                  <a:cubicBezTo>
                    <a:pt x="6094" y="13279"/>
                    <a:pt x="6150" y="13149"/>
                    <a:pt x="6258" y="13041"/>
                  </a:cubicBezTo>
                  <a:lnTo>
                    <a:pt x="8504" y="10797"/>
                  </a:lnTo>
                  <a:lnTo>
                    <a:pt x="6258" y="8552"/>
                  </a:lnTo>
                  <a:cubicBezTo>
                    <a:pt x="6150" y="8445"/>
                    <a:pt x="6094" y="8315"/>
                    <a:pt x="6094" y="8168"/>
                  </a:cubicBezTo>
                  <a:cubicBezTo>
                    <a:pt x="6094" y="8018"/>
                    <a:pt x="6150" y="7891"/>
                    <a:pt x="6258" y="7781"/>
                  </a:cubicBezTo>
                  <a:lnTo>
                    <a:pt x="7772" y="6256"/>
                  </a:lnTo>
                  <a:cubicBezTo>
                    <a:pt x="8035" y="5994"/>
                    <a:pt x="8295" y="5994"/>
                    <a:pt x="8555" y="6256"/>
                  </a:cubicBezTo>
                  <a:lnTo>
                    <a:pt x="10801" y="8498"/>
                  </a:lnTo>
                  <a:lnTo>
                    <a:pt x="13047" y="6256"/>
                  </a:lnTo>
                  <a:cubicBezTo>
                    <a:pt x="13307" y="5994"/>
                    <a:pt x="13567" y="5994"/>
                    <a:pt x="13816" y="6256"/>
                  </a:cubicBezTo>
                  <a:lnTo>
                    <a:pt x="15350" y="7784"/>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8" name="AutoShape 107"/>
            <p:cNvSpPr/>
            <p:nvPr/>
          </p:nvSpPr>
          <p:spPr bwMode="auto">
            <a:xfrm>
              <a:off x="10176101"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449" y="3162"/>
                  </a:moveTo>
                  <a:cubicBezTo>
                    <a:pt x="19503" y="4215"/>
                    <a:pt x="20291" y="5407"/>
                    <a:pt x="20817" y="6731"/>
                  </a:cubicBezTo>
                  <a:cubicBezTo>
                    <a:pt x="21340" y="8058"/>
                    <a:pt x="21599" y="9410"/>
                    <a:pt x="21599" y="10800"/>
                  </a:cubicBezTo>
                  <a:cubicBezTo>
                    <a:pt x="21599" y="12186"/>
                    <a:pt x="21337" y="13544"/>
                    <a:pt x="20817" y="14871"/>
                  </a:cubicBezTo>
                  <a:cubicBezTo>
                    <a:pt x="20291" y="16192"/>
                    <a:pt x="19503" y="17381"/>
                    <a:pt x="18449" y="18437"/>
                  </a:cubicBezTo>
                  <a:cubicBezTo>
                    <a:pt x="17393" y="19490"/>
                    <a:pt x="16200" y="20284"/>
                    <a:pt x="14869" y="20809"/>
                  </a:cubicBezTo>
                  <a:cubicBezTo>
                    <a:pt x="13539" y="21337"/>
                    <a:pt x="12183" y="21599"/>
                    <a:pt x="10801" y="21599"/>
                  </a:cubicBezTo>
                  <a:cubicBezTo>
                    <a:pt x="9416" y="21599"/>
                    <a:pt x="8057" y="21337"/>
                    <a:pt x="6730" y="20809"/>
                  </a:cubicBezTo>
                  <a:cubicBezTo>
                    <a:pt x="5399" y="20284"/>
                    <a:pt x="4206" y="19490"/>
                    <a:pt x="3150" y="18437"/>
                  </a:cubicBezTo>
                  <a:cubicBezTo>
                    <a:pt x="2099" y="17381"/>
                    <a:pt x="1308" y="16192"/>
                    <a:pt x="782" y="14871"/>
                  </a:cubicBezTo>
                  <a:cubicBezTo>
                    <a:pt x="259" y="13544"/>
                    <a:pt x="0" y="12186"/>
                    <a:pt x="0" y="10800"/>
                  </a:cubicBezTo>
                  <a:cubicBezTo>
                    <a:pt x="0" y="9410"/>
                    <a:pt x="265" y="8055"/>
                    <a:pt x="791" y="6725"/>
                  </a:cubicBezTo>
                  <a:cubicBezTo>
                    <a:pt x="1319" y="5395"/>
                    <a:pt x="2104" y="4210"/>
                    <a:pt x="3150" y="3162"/>
                  </a:cubicBezTo>
                  <a:cubicBezTo>
                    <a:pt x="4206" y="2109"/>
                    <a:pt x="5399" y="1318"/>
                    <a:pt x="6730" y="790"/>
                  </a:cubicBezTo>
                  <a:cubicBezTo>
                    <a:pt x="8060" y="262"/>
                    <a:pt x="9416" y="0"/>
                    <a:pt x="10801" y="0"/>
                  </a:cubicBezTo>
                  <a:cubicBezTo>
                    <a:pt x="12183" y="0"/>
                    <a:pt x="13542" y="262"/>
                    <a:pt x="14869" y="790"/>
                  </a:cubicBezTo>
                  <a:cubicBezTo>
                    <a:pt x="16197" y="1318"/>
                    <a:pt x="17393" y="2109"/>
                    <a:pt x="18449" y="3162"/>
                  </a:cubicBezTo>
                  <a:moveTo>
                    <a:pt x="16282" y="7530"/>
                  </a:moveTo>
                  <a:cubicBezTo>
                    <a:pt x="16488" y="7321"/>
                    <a:pt x="16488" y="7112"/>
                    <a:pt x="16282" y="6892"/>
                  </a:cubicBezTo>
                  <a:lnTo>
                    <a:pt x="14700" y="5342"/>
                  </a:lnTo>
                  <a:cubicBezTo>
                    <a:pt x="14474" y="5116"/>
                    <a:pt x="14262" y="5116"/>
                    <a:pt x="14061" y="5342"/>
                  </a:cubicBezTo>
                  <a:lnTo>
                    <a:pt x="10775" y="8640"/>
                  </a:lnTo>
                  <a:lnTo>
                    <a:pt x="7775" y="5650"/>
                  </a:lnTo>
                  <a:cubicBezTo>
                    <a:pt x="7685" y="5562"/>
                    <a:pt x="7583" y="5514"/>
                    <a:pt x="7464" y="5514"/>
                  </a:cubicBezTo>
                  <a:cubicBezTo>
                    <a:pt x="7348" y="5514"/>
                    <a:pt x="7238" y="5562"/>
                    <a:pt x="7139" y="5650"/>
                  </a:cubicBezTo>
                  <a:lnTo>
                    <a:pt x="5653" y="7177"/>
                  </a:lnTo>
                  <a:cubicBezTo>
                    <a:pt x="5427" y="7386"/>
                    <a:pt x="5427" y="7595"/>
                    <a:pt x="5653" y="7812"/>
                  </a:cubicBezTo>
                  <a:lnTo>
                    <a:pt x="8617" y="10771"/>
                  </a:lnTo>
                  <a:lnTo>
                    <a:pt x="5345" y="14069"/>
                  </a:lnTo>
                  <a:cubicBezTo>
                    <a:pt x="5255" y="14162"/>
                    <a:pt x="5207" y="14264"/>
                    <a:pt x="5207" y="14383"/>
                  </a:cubicBezTo>
                  <a:cubicBezTo>
                    <a:pt x="5207" y="14501"/>
                    <a:pt x="5255" y="14609"/>
                    <a:pt x="5345" y="14705"/>
                  </a:cubicBezTo>
                  <a:lnTo>
                    <a:pt x="6899" y="16274"/>
                  </a:lnTo>
                  <a:cubicBezTo>
                    <a:pt x="6990" y="16365"/>
                    <a:pt x="7094" y="16413"/>
                    <a:pt x="7216" y="16416"/>
                  </a:cubicBezTo>
                  <a:cubicBezTo>
                    <a:pt x="7340" y="16418"/>
                    <a:pt x="7444" y="16373"/>
                    <a:pt x="7535" y="16274"/>
                  </a:cubicBezTo>
                  <a:lnTo>
                    <a:pt x="10835" y="12991"/>
                  </a:lnTo>
                  <a:lnTo>
                    <a:pt x="13796" y="15978"/>
                  </a:lnTo>
                  <a:cubicBezTo>
                    <a:pt x="13886" y="16065"/>
                    <a:pt x="13991" y="16111"/>
                    <a:pt x="14115" y="16111"/>
                  </a:cubicBezTo>
                  <a:cubicBezTo>
                    <a:pt x="14237" y="16111"/>
                    <a:pt x="14341" y="16065"/>
                    <a:pt x="14432" y="15978"/>
                  </a:cubicBezTo>
                  <a:lnTo>
                    <a:pt x="15960" y="14450"/>
                  </a:lnTo>
                  <a:cubicBezTo>
                    <a:pt x="16166" y="14241"/>
                    <a:pt x="16166" y="14032"/>
                    <a:pt x="15960" y="13815"/>
                  </a:cubicBezTo>
                  <a:lnTo>
                    <a:pt x="12957" y="10856"/>
                  </a:lnTo>
                  <a:lnTo>
                    <a:pt x="16282" y="753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09" name="AutoShape 108"/>
            <p:cNvSpPr/>
            <p:nvPr/>
          </p:nvSpPr>
          <p:spPr bwMode="auto">
            <a:xfrm>
              <a:off x="10701304" y="2953646"/>
              <a:ext cx="205801" cy="200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11" y="0"/>
                  </a:moveTo>
                  <a:cubicBezTo>
                    <a:pt x="20953" y="0"/>
                    <a:pt x="21161" y="105"/>
                    <a:pt x="21338" y="317"/>
                  </a:cubicBezTo>
                  <a:cubicBezTo>
                    <a:pt x="21514" y="525"/>
                    <a:pt x="21599" y="778"/>
                    <a:pt x="21599" y="1066"/>
                  </a:cubicBezTo>
                  <a:lnTo>
                    <a:pt x="21599" y="4118"/>
                  </a:lnTo>
                  <a:cubicBezTo>
                    <a:pt x="21599" y="4409"/>
                    <a:pt x="21514" y="4661"/>
                    <a:pt x="21338" y="4870"/>
                  </a:cubicBezTo>
                  <a:cubicBezTo>
                    <a:pt x="21161" y="5084"/>
                    <a:pt x="20953" y="5190"/>
                    <a:pt x="20711" y="5190"/>
                  </a:cubicBezTo>
                  <a:lnTo>
                    <a:pt x="913" y="5190"/>
                  </a:lnTo>
                  <a:cubicBezTo>
                    <a:pt x="656" y="5190"/>
                    <a:pt x="440" y="5084"/>
                    <a:pt x="261" y="4870"/>
                  </a:cubicBezTo>
                  <a:cubicBezTo>
                    <a:pt x="85" y="4661"/>
                    <a:pt x="0" y="4409"/>
                    <a:pt x="0" y="4118"/>
                  </a:cubicBezTo>
                  <a:lnTo>
                    <a:pt x="0" y="1066"/>
                  </a:lnTo>
                  <a:cubicBezTo>
                    <a:pt x="0" y="778"/>
                    <a:pt x="85" y="525"/>
                    <a:pt x="261" y="317"/>
                  </a:cubicBezTo>
                  <a:cubicBezTo>
                    <a:pt x="438" y="105"/>
                    <a:pt x="653" y="0"/>
                    <a:pt x="913" y="0"/>
                  </a:cubicBezTo>
                  <a:lnTo>
                    <a:pt x="20711" y="0"/>
                  </a:lnTo>
                  <a:close/>
                  <a:moveTo>
                    <a:pt x="20711" y="8213"/>
                  </a:moveTo>
                  <a:cubicBezTo>
                    <a:pt x="20953" y="8213"/>
                    <a:pt x="21161" y="8316"/>
                    <a:pt x="21338" y="8527"/>
                  </a:cubicBezTo>
                  <a:cubicBezTo>
                    <a:pt x="21514" y="8742"/>
                    <a:pt x="21599" y="8985"/>
                    <a:pt x="21599" y="9264"/>
                  </a:cubicBezTo>
                  <a:lnTo>
                    <a:pt x="21599" y="12331"/>
                  </a:lnTo>
                  <a:cubicBezTo>
                    <a:pt x="21599" y="12622"/>
                    <a:pt x="21514" y="12872"/>
                    <a:pt x="21338" y="13078"/>
                  </a:cubicBezTo>
                  <a:cubicBezTo>
                    <a:pt x="21161" y="13286"/>
                    <a:pt x="20953" y="13389"/>
                    <a:pt x="20711" y="13389"/>
                  </a:cubicBezTo>
                  <a:lnTo>
                    <a:pt x="913" y="13389"/>
                  </a:lnTo>
                  <a:cubicBezTo>
                    <a:pt x="656" y="13389"/>
                    <a:pt x="440" y="13283"/>
                    <a:pt x="261" y="13069"/>
                  </a:cubicBezTo>
                  <a:cubicBezTo>
                    <a:pt x="85" y="12860"/>
                    <a:pt x="0" y="12613"/>
                    <a:pt x="0" y="12331"/>
                  </a:cubicBezTo>
                  <a:lnTo>
                    <a:pt x="0" y="9265"/>
                  </a:lnTo>
                  <a:cubicBezTo>
                    <a:pt x="0" y="8977"/>
                    <a:pt x="85" y="8730"/>
                    <a:pt x="261" y="8521"/>
                  </a:cubicBezTo>
                  <a:cubicBezTo>
                    <a:pt x="438" y="8316"/>
                    <a:pt x="653" y="8213"/>
                    <a:pt x="913" y="8213"/>
                  </a:cubicBezTo>
                  <a:lnTo>
                    <a:pt x="20711" y="8213"/>
                  </a:lnTo>
                  <a:close/>
                  <a:moveTo>
                    <a:pt x="20711" y="16412"/>
                  </a:moveTo>
                  <a:cubicBezTo>
                    <a:pt x="20953" y="16412"/>
                    <a:pt x="21161" y="16514"/>
                    <a:pt x="21338" y="16726"/>
                  </a:cubicBezTo>
                  <a:cubicBezTo>
                    <a:pt x="21514" y="16940"/>
                    <a:pt x="21599" y="17190"/>
                    <a:pt x="21599" y="17478"/>
                  </a:cubicBezTo>
                  <a:lnTo>
                    <a:pt x="21599" y="20504"/>
                  </a:lnTo>
                  <a:cubicBezTo>
                    <a:pt x="21599" y="20812"/>
                    <a:pt x="21514" y="21071"/>
                    <a:pt x="21338" y="21282"/>
                  </a:cubicBezTo>
                  <a:cubicBezTo>
                    <a:pt x="21161" y="21494"/>
                    <a:pt x="20953" y="21599"/>
                    <a:pt x="20711" y="21599"/>
                  </a:cubicBezTo>
                  <a:lnTo>
                    <a:pt x="913" y="21599"/>
                  </a:lnTo>
                  <a:cubicBezTo>
                    <a:pt x="656" y="21599"/>
                    <a:pt x="440" y="21494"/>
                    <a:pt x="261" y="21282"/>
                  </a:cubicBezTo>
                  <a:cubicBezTo>
                    <a:pt x="85" y="21071"/>
                    <a:pt x="0" y="20812"/>
                    <a:pt x="0" y="20504"/>
                  </a:cubicBezTo>
                  <a:lnTo>
                    <a:pt x="0" y="17478"/>
                  </a:lnTo>
                  <a:cubicBezTo>
                    <a:pt x="0" y="17190"/>
                    <a:pt x="85" y="16940"/>
                    <a:pt x="261" y="16726"/>
                  </a:cubicBezTo>
                  <a:cubicBezTo>
                    <a:pt x="438" y="16514"/>
                    <a:pt x="653" y="16412"/>
                    <a:pt x="913" y="16412"/>
                  </a:cubicBezTo>
                  <a:lnTo>
                    <a:pt x="20711" y="16412"/>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0" name="AutoShape 109"/>
            <p:cNvSpPr/>
            <p:nvPr/>
          </p:nvSpPr>
          <p:spPr bwMode="auto">
            <a:xfrm>
              <a:off x="6599283" y="5248090"/>
              <a:ext cx="204978" cy="200681"/>
            </a:xfrm>
            <a:custGeom>
              <a:avLst/>
              <a:gdLst>
                <a:gd name="T0" fmla="*/ 10796 w 21592"/>
                <a:gd name="T1" fmla="+- 0 10793 111"/>
                <a:gd name="T2" fmla="*/ 10793 h 21365"/>
                <a:gd name="T3" fmla="*/ 10796 w 21592"/>
                <a:gd name="T4" fmla="+- 0 10793 111"/>
                <a:gd name="T5" fmla="*/ 10793 h 21365"/>
                <a:gd name="T6" fmla="*/ 10796 w 21592"/>
                <a:gd name="T7" fmla="+- 0 10793 111"/>
                <a:gd name="T8" fmla="*/ 10793 h 21365"/>
                <a:gd name="T9" fmla="*/ 10796 w 21592"/>
                <a:gd name="T10" fmla="+- 0 10793 111"/>
                <a:gd name="T11" fmla="*/ 10793 h 21365"/>
              </a:gdLst>
              <a:ahLst/>
              <a:cxnLst>
                <a:cxn ang="0">
                  <a:pos x="T0" y="T2"/>
                </a:cxn>
                <a:cxn ang="0">
                  <a:pos x="T3" y="T5"/>
                </a:cxn>
                <a:cxn ang="0">
                  <a:pos x="T6" y="T8"/>
                </a:cxn>
                <a:cxn ang="0">
                  <a:pos x="T9" y="T11"/>
                </a:cxn>
              </a:cxnLst>
              <a:rect l="0" t="0" r="r" b="b"/>
              <a:pathLst>
                <a:path w="21592" h="21365">
                  <a:moveTo>
                    <a:pt x="5705" y="19760"/>
                  </a:moveTo>
                  <a:cubicBezTo>
                    <a:pt x="5705" y="20596"/>
                    <a:pt x="5604" y="21104"/>
                    <a:pt x="5403" y="21282"/>
                  </a:cubicBezTo>
                  <a:cubicBezTo>
                    <a:pt x="5200" y="21466"/>
                    <a:pt x="4940" y="21249"/>
                    <a:pt x="4626" y="20641"/>
                  </a:cubicBezTo>
                  <a:lnTo>
                    <a:pt x="313" y="12102"/>
                  </a:lnTo>
                  <a:cubicBezTo>
                    <a:pt x="107" y="11700"/>
                    <a:pt x="0" y="11221"/>
                    <a:pt x="0" y="10686"/>
                  </a:cubicBezTo>
                  <a:cubicBezTo>
                    <a:pt x="0" y="10134"/>
                    <a:pt x="107" y="9666"/>
                    <a:pt x="313" y="9275"/>
                  </a:cubicBezTo>
                  <a:lnTo>
                    <a:pt x="4626" y="680"/>
                  </a:lnTo>
                  <a:cubicBezTo>
                    <a:pt x="4940" y="95"/>
                    <a:pt x="5200" y="-111"/>
                    <a:pt x="5403" y="56"/>
                  </a:cubicBezTo>
                  <a:cubicBezTo>
                    <a:pt x="5604" y="223"/>
                    <a:pt x="5705" y="725"/>
                    <a:pt x="5705" y="1561"/>
                  </a:cubicBezTo>
                  <a:lnTo>
                    <a:pt x="5705" y="7035"/>
                  </a:lnTo>
                  <a:lnTo>
                    <a:pt x="15899" y="7035"/>
                  </a:lnTo>
                  <a:lnTo>
                    <a:pt x="15899" y="1617"/>
                  </a:lnTo>
                  <a:cubicBezTo>
                    <a:pt x="15899" y="781"/>
                    <a:pt x="16004" y="268"/>
                    <a:pt x="16202" y="84"/>
                  </a:cubicBezTo>
                  <a:cubicBezTo>
                    <a:pt x="16405" y="-100"/>
                    <a:pt x="16659" y="95"/>
                    <a:pt x="16967" y="680"/>
                  </a:cubicBezTo>
                  <a:lnTo>
                    <a:pt x="21294" y="9275"/>
                  </a:lnTo>
                  <a:cubicBezTo>
                    <a:pt x="21501" y="9682"/>
                    <a:pt x="21600" y="10150"/>
                    <a:pt x="21591" y="10686"/>
                  </a:cubicBezTo>
                  <a:cubicBezTo>
                    <a:pt x="21591" y="11243"/>
                    <a:pt x="21492" y="11711"/>
                    <a:pt x="21294" y="12102"/>
                  </a:cubicBezTo>
                  <a:lnTo>
                    <a:pt x="16967" y="20697"/>
                  </a:lnTo>
                  <a:cubicBezTo>
                    <a:pt x="16654" y="21282"/>
                    <a:pt x="16397" y="21489"/>
                    <a:pt x="16199" y="21293"/>
                  </a:cubicBezTo>
                  <a:cubicBezTo>
                    <a:pt x="16001" y="21109"/>
                    <a:pt x="15902" y="20596"/>
                    <a:pt x="15902" y="19760"/>
                  </a:cubicBezTo>
                  <a:lnTo>
                    <a:pt x="15902" y="14342"/>
                  </a:lnTo>
                  <a:lnTo>
                    <a:pt x="5705" y="14342"/>
                  </a:lnTo>
                  <a:lnTo>
                    <a:pt x="5705" y="1976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1" name="AutoShape 110"/>
            <p:cNvSpPr/>
            <p:nvPr/>
          </p:nvSpPr>
          <p:spPr bwMode="auto">
            <a:xfrm>
              <a:off x="6115194" y="2952041"/>
              <a:ext cx="205801" cy="200681"/>
            </a:xfrm>
            <a:custGeom>
              <a:avLst/>
              <a:gdLst>
                <a:gd name="T0" fmla="+- 0 10797 116"/>
                <a:gd name="T1" fmla="*/ T0 w 21363"/>
                <a:gd name="T2" fmla="*/ 10800 h 21600"/>
                <a:gd name="T3" fmla="+- 0 10797 116"/>
                <a:gd name="T4" fmla="*/ T3 w 21363"/>
                <a:gd name="T5" fmla="*/ 10800 h 21600"/>
                <a:gd name="T6" fmla="+- 0 10797 116"/>
                <a:gd name="T7" fmla="*/ T6 w 21363"/>
                <a:gd name="T8" fmla="*/ 10800 h 21600"/>
                <a:gd name="T9" fmla="+- 0 10797 116"/>
                <a:gd name="T10" fmla="*/ T9 w 21363"/>
                <a:gd name="T11" fmla="*/ 10800 h 21600"/>
              </a:gdLst>
              <a:ahLst/>
              <a:cxnLst>
                <a:cxn ang="0">
                  <a:pos x="T1" y="T2"/>
                </a:cxn>
                <a:cxn ang="0">
                  <a:pos x="T4" y="T5"/>
                </a:cxn>
                <a:cxn ang="0">
                  <a:pos x="T7" y="T8"/>
                </a:cxn>
                <a:cxn ang="0">
                  <a:pos x="T10" y="T11"/>
                </a:cxn>
              </a:cxnLst>
              <a:rect l="0" t="0" r="r" b="b"/>
              <a:pathLst>
                <a:path w="21363" h="21600">
                  <a:moveTo>
                    <a:pt x="19758" y="15897"/>
                  </a:moveTo>
                  <a:cubicBezTo>
                    <a:pt x="20596" y="15897"/>
                    <a:pt x="21109" y="15995"/>
                    <a:pt x="21294" y="16199"/>
                  </a:cubicBezTo>
                  <a:cubicBezTo>
                    <a:pt x="21478" y="16402"/>
                    <a:pt x="21260" y="16662"/>
                    <a:pt x="20640" y="16978"/>
                  </a:cubicBezTo>
                  <a:lnTo>
                    <a:pt x="12115" y="21286"/>
                  </a:lnTo>
                  <a:cubicBezTo>
                    <a:pt x="11708" y="21492"/>
                    <a:pt x="11228" y="21599"/>
                    <a:pt x="10675" y="21599"/>
                  </a:cubicBezTo>
                  <a:cubicBezTo>
                    <a:pt x="10117" y="21599"/>
                    <a:pt x="9648" y="21492"/>
                    <a:pt x="9257" y="21286"/>
                  </a:cubicBezTo>
                  <a:lnTo>
                    <a:pt x="676" y="16978"/>
                  </a:lnTo>
                  <a:cubicBezTo>
                    <a:pt x="90" y="16662"/>
                    <a:pt x="-116" y="16402"/>
                    <a:pt x="62" y="16199"/>
                  </a:cubicBezTo>
                  <a:cubicBezTo>
                    <a:pt x="241" y="15995"/>
                    <a:pt x="749" y="15897"/>
                    <a:pt x="1586" y="15897"/>
                  </a:cubicBezTo>
                  <a:lnTo>
                    <a:pt x="7013" y="15897"/>
                  </a:lnTo>
                  <a:lnTo>
                    <a:pt x="7013" y="5705"/>
                  </a:lnTo>
                  <a:lnTo>
                    <a:pt x="1586" y="5705"/>
                  </a:lnTo>
                  <a:cubicBezTo>
                    <a:pt x="749" y="5705"/>
                    <a:pt x="241" y="5603"/>
                    <a:pt x="62" y="5400"/>
                  </a:cubicBezTo>
                  <a:cubicBezTo>
                    <a:pt x="-111" y="5197"/>
                    <a:pt x="112" y="4940"/>
                    <a:pt x="732" y="4624"/>
                  </a:cubicBezTo>
                  <a:lnTo>
                    <a:pt x="9257" y="310"/>
                  </a:lnTo>
                  <a:cubicBezTo>
                    <a:pt x="9665" y="104"/>
                    <a:pt x="10134" y="0"/>
                    <a:pt x="10675" y="0"/>
                  </a:cubicBezTo>
                  <a:cubicBezTo>
                    <a:pt x="11228" y="0"/>
                    <a:pt x="11708" y="104"/>
                    <a:pt x="12115" y="310"/>
                  </a:cubicBezTo>
                  <a:lnTo>
                    <a:pt x="20696" y="4624"/>
                  </a:lnTo>
                  <a:cubicBezTo>
                    <a:pt x="21283" y="4940"/>
                    <a:pt x="21483" y="5197"/>
                    <a:pt x="21294" y="5400"/>
                  </a:cubicBezTo>
                  <a:cubicBezTo>
                    <a:pt x="21109" y="5604"/>
                    <a:pt x="20596" y="5705"/>
                    <a:pt x="19758" y="5705"/>
                  </a:cubicBezTo>
                  <a:lnTo>
                    <a:pt x="14360" y="5705"/>
                  </a:lnTo>
                  <a:lnTo>
                    <a:pt x="14360" y="15897"/>
                  </a:lnTo>
                  <a:lnTo>
                    <a:pt x="19758" y="1589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2" name="AutoShape 111"/>
            <p:cNvSpPr/>
            <p:nvPr/>
          </p:nvSpPr>
          <p:spPr bwMode="auto">
            <a:xfrm>
              <a:off x="6640399" y="2952041"/>
              <a:ext cx="205801" cy="200681"/>
            </a:xfrm>
            <a:custGeom>
              <a:avLst/>
              <a:gdLst>
                <a:gd name="T0" fmla="+- 0 10800 61"/>
                <a:gd name="T1" fmla="*/ T0 w 21478"/>
                <a:gd name="T2" fmla="*/ 10800 h 21600"/>
                <a:gd name="T3" fmla="+- 0 10800 61"/>
                <a:gd name="T4" fmla="*/ T3 w 21478"/>
                <a:gd name="T5" fmla="*/ 10800 h 21600"/>
                <a:gd name="T6" fmla="+- 0 10800 61"/>
                <a:gd name="T7" fmla="*/ T6 w 21478"/>
                <a:gd name="T8" fmla="*/ 10800 h 21600"/>
                <a:gd name="T9" fmla="+- 0 10800 61"/>
                <a:gd name="T10" fmla="*/ T9 w 21478"/>
                <a:gd name="T11" fmla="*/ 10800 h 21600"/>
              </a:gdLst>
              <a:ahLst/>
              <a:cxnLst>
                <a:cxn ang="0">
                  <a:pos x="T1" y="T2"/>
                </a:cxn>
                <a:cxn ang="0">
                  <a:pos x="T4" y="T5"/>
                </a:cxn>
                <a:cxn ang="0">
                  <a:pos x="T7" y="T8"/>
                </a:cxn>
                <a:cxn ang="0">
                  <a:pos x="T10" y="T11"/>
                </a:cxn>
              </a:cxnLst>
              <a:rect l="0" t="0" r="r" b="b"/>
              <a:pathLst>
                <a:path w="21478" h="21600">
                  <a:moveTo>
                    <a:pt x="9108" y="16746"/>
                  </a:moveTo>
                  <a:cubicBezTo>
                    <a:pt x="9155" y="16837"/>
                    <a:pt x="9197" y="16924"/>
                    <a:pt x="9243" y="17012"/>
                  </a:cubicBezTo>
                  <a:cubicBezTo>
                    <a:pt x="9290" y="17097"/>
                    <a:pt x="9351" y="17181"/>
                    <a:pt x="9431" y="17274"/>
                  </a:cubicBezTo>
                  <a:lnTo>
                    <a:pt x="12259" y="21069"/>
                  </a:lnTo>
                  <a:lnTo>
                    <a:pt x="4473" y="21069"/>
                  </a:lnTo>
                  <a:cubicBezTo>
                    <a:pt x="4227" y="21069"/>
                    <a:pt x="4014" y="20964"/>
                    <a:pt x="3839" y="20755"/>
                  </a:cubicBezTo>
                  <a:cubicBezTo>
                    <a:pt x="3663" y="20543"/>
                    <a:pt x="3574" y="20286"/>
                    <a:pt x="3574" y="19987"/>
                  </a:cubicBezTo>
                  <a:lnTo>
                    <a:pt x="3574" y="7554"/>
                  </a:lnTo>
                  <a:lnTo>
                    <a:pt x="788" y="7554"/>
                  </a:lnTo>
                  <a:cubicBezTo>
                    <a:pt x="376" y="7554"/>
                    <a:pt x="126" y="7419"/>
                    <a:pt x="32" y="7145"/>
                  </a:cubicBezTo>
                  <a:cubicBezTo>
                    <a:pt x="-61" y="6871"/>
                    <a:pt x="46" y="6529"/>
                    <a:pt x="353" y="6123"/>
                  </a:cubicBezTo>
                  <a:lnTo>
                    <a:pt x="4665" y="392"/>
                  </a:lnTo>
                  <a:cubicBezTo>
                    <a:pt x="4850" y="132"/>
                    <a:pt x="5088" y="0"/>
                    <a:pt x="5371" y="0"/>
                  </a:cubicBezTo>
                  <a:cubicBezTo>
                    <a:pt x="5661" y="0"/>
                    <a:pt x="5902" y="132"/>
                    <a:pt x="6090" y="392"/>
                  </a:cubicBezTo>
                  <a:lnTo>
                    <a:pt x="10402" y="6123"/>
                  </a:lnTo>
                  <a:cubicBezTo>
                    <a:pt x="10708" y="6529"/>
                    <a:pt x="10813" y="6871"/>
                    <a:pt x="10722" y="7145"/>
                  </a:cubicBezTo>
                  <a:cubicBezTo>
                    <a:pt x="10629" y="7419"/>
                    <a:pt x="10376" y="7554"/>
                    <a:pt x="9966" y="7554"/>
                  </a:cubicBezTo>
                  <a:lnTo>
                    <a:pt x="7166" y="7554"/>
                  </a:lnTo>
                  <a:lnTo>
                    <a:pt x="7166" y="16746"/>
                  </a:lnTo>
                  <a:lnTo>
                    <a:pt x="9108" y="16746"/>
                  </a:lnTo>
                  <a:close/>
                  <a:moveTo>
                    <a:pt x="20689" y="14045"/>
                  </a:moveTo>
                  <a:cubicBezTo>
                    <a:pt x="21101" y="14045"/>
                    <a:pt x="21351" y="14183"/>
                    <a:pt x="21445" y="14457"/>
                  </a:cubicBezTo>
                  <a:cubicBezTo>
                    <a:pt x="21539" y="14731"/>
                    <a:pt x="21431" y="15069"/>
                    <a:pt x="21127" y="15476"/>
                  </a:cubicBezTo>
                  <a:lnTo>
                    <a:pt x="16812" y="21207"/>
                  </a:lnTo>
                  <a:cubicBezTo>
                    <a:pt x="16625" y="21467"/>
                    <a:pt x="16389" y="21599"/>
                    <a:pt x="16106" y="21599"/>
                  </a:cubicBezTo>
                  <a:cubicBezTo>
                    <a:pt x="15813" y="21599"/>
                    <a:pt x="15575" y="21467"/>
                    <a:pt x="15387" y="21207"/>
                  </a:cubicBezTo>
                  <a:lnTo>
                    <a:pt x="11075" y="15476"/>
                  </a:lnTo>
                  <a:cubicBezTo>
                    <a:pt x="10769" y="15070"/>
                    <a:pt x="10661" y="14731"/>
                    <a:pt x="10755" y="14457"/>
                  </a:cubicBezTo>
                  <a:cubicBezTo>
                    <a:pt x="10848" y="14183"/>
                    <a:pt x="11099" y="14045"/>
                    <a:pt x="11511" y="14045"/>
                  </a:cubicBezTo>
                  <a:lnTo>
                    <a:pt x="14311" y="14045"/>
                  </a:lnTo>
                  <a:lnTo>
                    <a:pt x="14311" y="4881"/>
                  </a:lnTo>
                  <a:lnTo>
                    <a:pt x="12362" y="4881"/>
                  </a:lnTo>
                  <a:cubicBezTo>
                    <a:pt x="12315" y="4791"/>
                    <a:pt x="12271" y="4697"/>
                    <a:pt x="12220" y="4604"/>
                  </a:cubicBezTo>
                  <a:cubicBezTo>
                    <a:pt x="12170" y="4508"/>
                    <a:pt x="12117" y="4418"/>
                    <a:pt x="12056" y="4327"/>
                  </a:cubicBezTo>
                  <a:lnTo>
                    <a:pt x="9213" y="556"/>
                  </a:lnTo>
                  <a:lnTo>
                    <a:pt x="16997" y="556"/>
                  </a:lnTo>
                  <a:cubicBezTo>
                    <a:pt x="17243" y="556"/>
                    <a:pt x="17451" y="657"/>
                    <a:pt x="17627" y="861"/>
                  </a:cubicBezTo>
                  <a:cubicBezTo>
                    <a:pt x="17797" y="1061"/>
                    <a:pt x="17882" y="1321"/>
                    <a:pt x="17882" y="1637"/>
                  </a:cubicBezTo>
                  <a:lnTo>
                    <a:pt x="17882" y="14045"/>
                  </a:lnTo>
                  <a:lnTo>
                    <a:pt x="20689" y="1404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3" name="AutoShape 112"/>
            <p:cNvSpPr/>
            <p:nvPr/>
          </p:nvSpPr>
          <p:spPr bwMode="auto">
            <a:xfrm>
              <a:off x="7187293" y="2952843"/>
              <a:ext cx="204978" cy="200681"/>
            </a:xfrm>
            <a:custGeom>
              <a:avLst/>
              <a:gdLst>
                <a:gd name="T0" fmla="+- 0 10800 15"/>
                <a:gd name="T1" fmla="*/ T0 w 21571"/>
                <a:gd name="T2" fmla="*/ 10800 h 21600"/>
                <a:gd name="T3" fmla="+- 0 10800 15"/>
                <a:gd name="T4" fmla="*/ T3 w 21571"/>
                <a:gd name="T5" fmla="*/ 10800 h 21600"/>
                <a:gd name="T6" fmla="+- 0 10800 15"/>
                <a:gd name="T7" fmla="*/ T6 w 21571"/>
                <a:gd name="T8" fmla="*/ 10800 h 21600"/>
                <a:gd name="T9" fmla="+- 0 10800 15"/>
                <a:gd name="T10" fmla="*/ T9 w 21571"/>
                <a:gd name="T11" fmla="*/ 10800 h 21600"/>
              </a:gdLst>
              <a:ahLst/>
              <a:cxnLst>
                <a:cxn ang="0">
                  <a:pos x="T1" y="T2"/>
                </a:cxn>
                <a:cxn ang="0">
                  <a:pos x="T4" y="T5"/>
                </a:cxn>
                <a:cxn ang="0">
                  <a:pos x="T7" y="T8"/>
                </a:cxn>
                <a:cxn ang="0">
                  <a:pos x="T10" y="T11"/>
                </a:cxn>
              </a:cxnLst>
              <a:rect l="0" t="0" r="r" b="b"/>
              <a:pathLst>
                <a:path w="21571" h="21600">
                  <a:moveTo>
                    <a:pt x="21538" y="21106"/>
                  </a:moveTo>
                  <a:cubicBezTo>
                    <a:pt x="21585" y="21238"/>
                    <a:pt x="21580" y="21353"/>
                    <a:pt x="21526" y="21453"/>
                  </a:cubicBezTo>
                  <a:cubicBezTo>
                    <a:pt x="21472" y="21550"/>
                    <a:pt x="21379" y="21599"/>
                    <a:pt x="21257" y="21599"/>
                  </a:cubicBezTo>
                  <a:lnTo>
                    <a:pt x="12601" y="21599"/>
                  </a:lnTo>
                  <a:lnTo>
                    <a:pt x="12298" y="14400"/>
                  </a:lnTo>
                  <a:lnTo>
                    <a:pt x="9281" y="14400"/>
                  </a:lnTo>
                  <a:lnTo>
                    <a:pt x="8966" y="21599"/>
                  </a:lnTo>
                  <a:lnTo>
                    <a:pt x="322" y="21599"/>
                  </a:lnTo>
                  <a:cubicBezTo>
                    <a:pt x="197" y="21599"/>
                    <a:pt x="104" y="21555"/>
                    <a:pt x="48" y="21461"/>
                  </a:cubicBezTo>
                  <a:cubicBezTo>
                    <a:pt x="-11" y="21364"/>
                    <a:pt x="-15" y="21247"/>
                    <a:pt x="28" y="21106"/>
                  </a:cubicBezTo>
                  <a:lnTo>
                    <a:pt x="6979" y="493"/>
                  </a:lnTo>
                  <a:cubicBezTo>
                    <a:pt x="7026" y="361"/>
                    <a:pt x="7109" y="246"/>
                    <a:pt x="7231" y="149"/>
                  </a:cubicBezTo>
                  <a:cubicBezTo>
                    <a:pt x="7351" y="50"/>
                    <a:pt x="7475" y="0"/>
                    <a:pt x="7597" y="0"/>
                  </a:cubicBezTo>
                  <a:lnTo>
                    <a:pt x="9879" y="0"/>
                  </a:lnTo>
                  <a:lnTo>
                    <a:pt x="9786" y="2391"/>
                  </a:lnTo>
                  <a:lnTo>
                    <a:pt x="11797" y="2391"/>
                  </a:lnTo>
                  <a:lnTo>
                    <a:pt x="11692" y="0"/>
                  </a:lnTo>
                  <a:lnTo>
                    <a:pt x="13974" y="0"/>
                  </a:lnTo>
                  <a:cubicBezTo>
                    <a:pt x="14099" y="0"/>
                    <a:pt x="14223" y="46"/>
                    <a:pt x="14341" y="140"/>
                  </a:cubicBezTo>
                  <a:cubicBezTo>
                    <a:pt x="14463" y="234"/>
                    <a:pt x="14546" y="349"/>
                    <a:pt x="14595" y="493"/>
                  </a:cubicBezTo>
                  <a:lnTo>
                    <a:pt x="21538" y="21106"/>
                  </a:lnTo>
                  <a:close/>
                  <a:moveTo>
                    <a:pt x="12120" y="10393"/>
                  </a:moveTo>
                  <a:lnTo>
                    <a:pt x="11885" y="4582"/>
                  </a:lnTo>
                  <a:lnTo>
                    <a:pt x="9677" y="4582"/>
                  </a:lnTo>
                  <a:lnTo>
                    <a:pt x="9442" y="10393"/>
                  </a:lnTo>
                  <a:lnTo>
                    <a:pt x="12120" y="1039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4" name="AutoShape 113"/>
            <p:cNvSpPr/>
            <p:nvPr/>
          </p:nvSpPr>
          <p:spPr bwMode="auto">
            <a:xfrm>
              <a:off x="7671776" y="2952843"/>
              <a:ext cx="205801" cy="200681"/>
            </a:xfrm>
            <a:custGeom>
              <a:avLst/>
              <a:gdLst>
                <a:gd name="T0" fmla="*/ 10785 w 21570"/>
                <a:gd name="T1" fmla="*/ 10800 h 21600"/>
                <a:gd name="T2" fmla="*/ 10785 w 21570"/>
                <a:gd name="T3" fmla="*/ 10800 h 21600"/>
                <a:gd name="T4" fmla="*/ 10785 w 21570"/>
                <a:gd name="T5" fmla="*/ 10800 h 21600"/>
                <a:gd name="T6" fmla="*/ 10785 w 21570"/>
                <a:gd name="T7" fmla="*/ 10800 h 21600"/>
              </a:gdLst>
              <a:ahLst/>
              <a:cxnLst>
                <a:cxn ang="0">
                  <a:pos x="T0" y="T1"/>
                </a:cxn>
                <a:cxn ang="0">
                  <a:pos x="T2" y="T3"/>
                </a:cxn>
                <a:cxn ang="0">
                  <a:pos x="T4" y="T5"/>
                </a:cxn>
                <a:cxn ang="0">
                  <a:pos x="T6" y="T7"/>
                </a:cxn>
              </a:cxnLst>
              <a:rect l="0" t="0" r="r" b="b"/>
              <a:pathLst>
                <a:path w="21570" h="21600">
                  <a:moveTo>
                    <a:pt x="1132" y="0"/>
                  </a:moveTo>
                  <a:cubicBezTo>
                    <a:pt x="3894" y="146"/>
                    <a:pt x="6483" y="774"/>
                    <a:pt x="8906" y="1888"/>
                  </a:cubicBezTo>
                  <a:cubicBezTo>
                    <a:pt x="11328" y="2999"/>
                    <a:pt x="13449" y="4470"/>
                    <a:pt x="15274" y="6296"/>
                  </a:cubicBezTo>
                  <a:cubicBezTo>
                    <a:pt x="17102" y="8124"/>
                    <a:pt x="18568" y="10251"/>
                    <a:pt x="19671" y="12678"/>
                  </a:cubicBezTo>
                  <a:cubicBezTo>
                    <a:pt x="20778" y="15102"/>
                    <a:pt x="21407" y="17699"/>
                    <a:pt x="21562" y="20465"/>
                  </a:cubicBezTo>
                  <a:cubicBezTo>
                    <a:pt x="21600" y="20750"/>
                    <a:pt x="21493" y="21012"/>
                    <a:pt x="21246" y="21251"/>
                  </a:cubicBezTo>
                  <a:cubicBezTo>
                    <a:pt x="21036" y="21482"/>
                    <a:pt x="20783" y="21597"/>
                    <a:pt x="20487" y="21597"/>
                  </a:cubicBezTo>
                  <a:lnTo>
                    <a:pt x="18315" y="21597"/>
                  </a:lnTo>
                  <a:cubicBezTo>
                    <a:pt x="18033" y="21597"/>
                    <a:pt x="17783" y="21496"/>
                    <a:pt x="17579" y="21297"/>
                  </a:cubicBezTo>
                  <a:cubicBezTo>
                    <a:pt x="17372" y="21102"/>
                    <a:pt x="17260" y="20860"/>
                    <a:pt x="17243" y="20575"/>
                  </a:cubicBezTo>
                  <a:cubicBezTo>
                    <a:pt x="17113" y="18390"/>
                    <a:pt x="16608" y="16340"/>
                    <a:pt x="15728" y="14423"/>
                  </a:cubicBezTo>
                  <a:cubicBezTo>
                    <a:pt x="14849" y="12505"/>
                    <a:pt x="13679" y="10818"/>
                    <a:pt x="12219" y="9356"/>
                  </a:cubicBezTo>
                  <a:cubicBezTo>
                    <a:pt x="10762" y="7896"/>
                    <a:pt x="9072" y="6725"/>
                    <a:pt x="7155" y="5841"/>
                  </a:cubicBezTo>
                  <a:cubicBezTo>
                    <a:pt x="5239" y="4963"/>
                    <a:pt x="3192" y="4456"/>
                    <a:pt x="1020" y="4326"/>
                  </a:cubicBezTo>
                  <a:cubicBezTo>
                    <a:pt x="735" y="4309"/>
                    <a:pt x="494" y="4194"/>
                    <a:pt x="298" y="3990"/>
                  </a:cubicBezTo>
                  <a:cubicBezTo>
                    <a:pt x="100" y="3782"/>
                    <a:pt x="0" y="3535"/>
                    <a:pt x="0" y="3253"/>
                  </a:cubicBezTo>
                  <a:lnTo>
                    <a:pt x="0" y="1073"/>
                  </a:lnTo>
                  <a:cubicBezTo>
                    <a:pt x="0" y="768"/>
                    <a:pt x="114" y="520"/>
                    <a:pt x="344" y="316"/>
                  </a:cubicBezTo>
                  <a:cubicBezTo>
                    <a:pt x="554" y="106"/>
                    <a:pt x="796" y="0"/>
                    <a:pt x="1074" y="0"/>
                  </a:cubicBezTo>
                  <a:lnTo>
                    <a:pt x="1132" y="0"/>
                  </a:lnTo>
                  <a:close/>
                  <a:moveTo>
                    <a:pt x="1160" y="7058"/>
                  </a:moveTo>
                  <a:cubicBezTo>
                    <a:pt x="2931" y="7188"/>
                    <a:pt x="4592" y="7623"/>
                    <a:pt x="6147" y="8368"/>
                  </a:cubicBezTo>
                  <a:cubicBezTo>
                    <a:pt x="7701" y="9111"/>
                    <a:pt x="9081" y="10090"/>
                    <a:pt x="10288" y="11296"/>
                  </a:cubicBezTo>
                  <a:cubicBezTo>
                    <a:pt x="11492" y="12505"/>
                    <a:pt x="12466" y="13890"/>
                    <a:pt x="13205" y="15450"/>
                  </a:cubicBezTo>
                  <a:cubicBezTo>
                    <a:pt x="13944" y="17014"/>
                    <a:pt x="14380" y="18675"/>
                    <a:pt x="14518" y="20442"/>
                  </a:cubicBezTo>
                  <a:cubicBezTo>
                    <a:pt x="14556" y="20762"/>
                    <a:pt x="14458" y="21033"/>
                    <a:pt x="14228" y="21254"/>
                  </a:cubicBezTo>
                  <a:cubicBezTo>
                    <a:pt x="14018" y="21484"/>
                    <a:pt x="13757" y="21599"/>
                    <a:pt x="13446" y="21599"/>
                  </a:cubicBezTo>
                  <a:lnTo>
                    <a:pt x="11271" y="21599"/>
                  </a:lnTo>
                  <a:cubicBezTo>
                    <a:pt x="11004" y="21599"/>
                    <a:pt x="10768" y="21504"/>
                    <a:pt x="10564" y="21315"/>
                  </a:cubicBezTo>
                  <a:cubicBezTo>
                    <a:pt x="10357" y="21127"/>
                    <a:pt x="10236" y="20891"/>
                    <a:pt x="10199" y="20603"/>
                  </a:cubicBezTo>
                  <a:cubicBezTo>
                    <a:pt x="10087" y="19383"/>
                    <a:pt x="9774" y="18237"/>
                    <a:pt x="9256" y="17169"/>
                  </a:cubicBezTo>
                  <a:cubicBezTo>
                    <a:pt x="8736" y="16098"/>
                    <a:pt x="8069" y="15154"/>
                    <a:pt x="7259" y="14333"/>
                  </a:cubicBezTo>
                  <a:cubicBezTo>
                    <a:pt x="6440" y="13519"/>
                    <a:pt x="5497" y="12851"/>
                    <a:pt x="4428" y="12330"/>
                  </a:cubicBezTo>
                  <a:cubicBezTo>
                    <a:pt x="3359" y="11809"/>
                    <a:pt x="2215" y="11495"/>
                    <a:pt x="997" y="11385"/>
                  </a:cubicBezTo>
                  <a:cubicBezTo>
                    <a:pt x="712" y="11348"/>
                    <a:pt x="477" y="11224"/>
                    <a:pt x="290" y="11014"/>
                  </a:cubicBezTo>
                  <a:cubicBezTo>
                    <a:pt x="103" y="10804"/>
                    <a:pt x="5" y="10568"/>
                    <a:pt x="5" y="10311"/>
                  </a:cubicBezTo>
                  <a:lnTo>
                    <a:pt x="5" y="8132"/>
                  </a:lnTo>
                  <a:cubicBezTo>
                    <a:pt x="5" y="7812"/>
                    <a:pt x="120" y="7551"/>
                    <a:pt x="350" y="7349"/>
                  </a:cubicBezTo>
                  <a:cubicBezTo>
                    <a:pt x="560" y="7136"/>
                    <a:pt x="801" y="7030"/>
                    <a:pt x="1080" y="7030"/>
                  </a:cubicBezTo>
                  <a:cubicBezTo>
                    <a:pt x="1097" y="7030"/>
                    <a:pt x="1112" y="7035"/>
                    <a:pt x="1120" y="7044"/>
                  </a:cubicBezTo>
                  <a:cubicBezTo>
                    <a:pt x="1129" y="7053"/>
                    <a:pt x="1140" y="7058"/>
                    <a:pt x="1160" y="7058"/>
                  </a:cubicBezTo>
                  <a:moveTo>
                    <a:pt x="3250" y="15102"/>
                  </a:moveTo>
                  <a:cubicBezTo>
                    <a:pt x="3698" y="15102"/>
                    <a:pt x="4118" y="15188"/>
                    <a:pt x="4503" y="15361"/>
                  </a:cubicBezTo>
                  <a:cubicBezTo>
                    <a:pt x="4888" y="15528"/>
                    <a:pt x="5230" y="15761"/>
                    <a:pt x="5526" y="16064"/>
                  </a:cubicBezTo>
                  <a:cubicBezTo>
                    <a:pt x="5825" y="16363"/>
                    <a:pt x="6063" y="16706"/>
                    <a:pt x="6227" y="17085"/>
                  </a:cubicBezTo>
                  <a:cubicBezTo>
                    <a:pt x="6400" y="17474"/>
                    <a:pt x="6483" y="17892"/>
                    <a:pt x="6483" y="18341"/>
                  </a:cubicBezTo>
                  <a:cubicBezTo>
                    <a:pt x="6483" y="18793"/>
                    <a:pt x="6400" y="19219"/>
                    <a:pt x="6227" y="19616"/>
                  </a:cubicBezTo>
                  <a:cubicBezTo>
                    <a:pt x="6060" y="20016"/>
                    <a:pt x="5825" y="20361"/>
                    <a:pt x="5526" y="20652"/>
                  </a:cubicBezTo>
                  <a:cubicBezTo>
                    <a:pt x="5227" y="20940"/>
                    <a:pt x="4885" y="21168"/>
                    <a:pt x="4503" y="21340"/>
                  </a:cubicBezTo>
                  <a:cubicBezTo>
                    <a:pt x="4121" y="21513"/>
                    <a:pt x="3701" y="21597"/>
                    <a:pt x="3250" y="21597"/>
                  </a:cubicBezTo>
                  <a:cubicBezTo>
                    <a:pt x="2799" y="21597"/>
                    <a:pt x="2376" y="21513"/>
                    <a:pt x="1980" y="21340"/>
                  </a:cubicBezTo>
                  <a:cubicBezTo>
                    <a:pt x="1577" y="21168"/>
                    <a:pt x="1235" y="20940"/>
                    <a:pt x="948" y="20652"/>
                  </a:cubicBezTo>
                  <a:cubicBezTo>
                    <a:pt x="658" y="20361"/>
                    <a:pt x="428" y="20019"/>
                    <a:pt x="261" y="19622"/>
                  </a:cubicBezTo>
                  <a:cubicBezTo>
                    <a:pt x="89" y="19230"/>
                    <a:pt x="5" y="18801"/>
                    <a:pt x="5" y="18341"/>
                  </a:cubicBezTo>
                  <a:cubicBezTo>
                    <a:pt x="5" y="17891"/>
                    <a:pt x="89" y="17474"/>
                    <a:pt x="261" y="17085"/>
                  </a:cubicBezTo>
                  <a:cubicBezTo>
                    <a:pt x="431" y="16705"/>
                    <a:pt x="660" y="16363"/>
                    <a:pt x="948" y="16064"/>
                  </a:cubicBezTo>
                  <a:cubicBezTo>
                    <a:pt x="1238" y="15761"/>
                    <a:pt x="1580" y="15528"/>
                    <a:pt x="1980" y="15361"/>
                  </a:cubicBezTo>
                  <a:cubicBezTo>
                    <a:pt x="2379" y="15191"/>
                    <a:pt x="2801" y="15102"/>
                    <a:pt x="3250" y="1510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5" name="AutoShape 114"/>
            <p:cNvSpPr/>
            <p:nvPr/>
          </p:nvSpPr>
          <p:spPr bwMode="auto">
            <a:xfrm>
              <a:off x="3435722" y="2947987"/>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6" name="AutoShape 115"/>
            <p:cNvSpPr/>
            <p:nvPr/>
          </p:nvSpPr>
          <p:spPr bwMode="auto">
            <a:xfrm>
              <a:off x="3963642" y="2947184"/>
              <a:ext cx="205801" cy="2207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7" name="AutoShape 116"/>
            <p:cNvSpPr/>
            <p:nvPr/>
          </p:nvSpPr>
          <p:spPr bwMode="auto">
            <a:xfrm>
              <a:off x="4512348" y="2952001"/>
              <a:ext cx="204978" cy="220749"/>
            </a:xfrm>
            <a:custGeom>
              <a:avLst/>
              <a:gdLst>
                <a:gd name="T0" fmla="*/ 10795 w 21591"/>
                <a:gd name="T1" fmla="+- 0 10838 76"/>
                <a:gd name="T2" fmla="*/ 10838 h 21524"/>
                <a:gd name="T3" fmla="*/ 10795 w 21591"/>
                <a:gd name="T4" fmla="+- 0 10838 76"/>
                <a:gd name="T5" fmla="*/ 10838 h 21524"/>
                <a:gd name="T6" fmla="*/ 10795 w 21591"/>
                <a:gd name="T7" fmla="+- 0 10838 76"/>
                <a:gd name="T8" fmla="*/ 10838 h 21524"/>
                <a:gd name="T9" fmla="*/ 10795 w 21591"/>
                <a:gd name="T10" fmla="+- 0 10838 76"/>
                <a:gd name="T11" fmla="*/ 10838 h 21524"/>
              </a:gdLst>
              <a:ahLst/>
              <a:cxnLst>
                <a:cxn ang="0">
                  <a:pos x="T0" y="T2"/>
                </a:cxn>
                <a:cxn ang="0">
                  <a:pos x="T3" y="T5"/>
                </a:cxn>
                <a:cxn ang="0">
                  <a:pos x="T6" y="T8"/>
                </a:cxn>
                <a:cxn ang="0">
                  <a:pos x="T9" y="T11"/>
                </a:cxn>
              </a:cxnLst>
              <a:rect l="0" t="0" r="r" b="b"/>
              <a:pathLst>
                <a:path w="21591" h="21524">
                  <a:moveTo>
                    <a:pt x="17534" y="15668"/>
                  </a:moveTo>
                  <a:cubicBezTo>
                    <a:pt x="17659" y="15575"/>
                    <a:pt x="17784" y="15475"/>
                    <a:pt x="17904" y="15367"/>
                  </a:cubicBezTo>
                  <a:cubicBezTo>
                    <a:pt x="18024" y="15258"/>
                    <a:pt x="18151" y="15129"/>
                    <a:pt x="18283" y="14980"/>
                  </a:cubicBezTo>
                  <a:lnTo>
                    <a:pt x="19793" y="13200"/>
                  </a:lnTo>
                  <a:lnTo>
                    <a:pt x="19793" y="17223"/>
                  </a:lnTo>
                  <a:cubicBezTo>
                    <a:pt x="19793" y="17811"/>
                    <a:pt x="19695" y="18367"/>
                    <a:pt x="19502" y="18883"/>
                  </a:cubicBezTo>
                  <a:cubicBezTo>
                    <a:pt x="19306" y="19401"/>
                    <a:pt x="19044" y="19858"/>
                    <a:pt x="18717" y="20250"/>
                  </a:cubicBezTo>
                  <a:cubicBezTo>
                    <a:pt x="18389" y="20642"/>
                    <a:pt x="18009" y="20953"/>
                    <a:pt x="17581" y="21181"/>
                  </a:cubicBezTo>
                  <a:cubicBezTo>
                    <a:pt x="17150" y="21409"/>
                    <a:pt x="16688" y="21524"/>
                    <a:pt x="16186" y="21524"/>
                  </a:cubicBezTo>
                  <a:lnTo>
                    <a:pt x="3592" y="21524"/>
                  </a:lnTo>
                  <a:cubicBezTo>
                    <a:pt x="3103" y="21524"/>
                    <a:pt x="2633" y="21409"/>
                    <a:pt x="2195" y="21181"/>
                  </a:cubicBezTo>
                  <a:cubicBezTo>
                    <a:pt x="1752" y="20953"/>
                    <a:pt x="1372" y="20639"/>
                    <a:pt x="1052" y="20250"/>
                  </a:cubicBezTo>
                  <a:cubicBezTo>
                    <a:pt x="731" y="19861"/>
                    <a:pt x="477" y="19401"/>
                    <a:pt x="286" y="18883"/>
                  </a:cubicBezTo>
                  <a:cubicBezTo>
                    <a:pt x="95" y="18365"/>
                    <a:pt x="0" y="17811"/>
                    <a:pt x="0" y="17223"/>
                  </a:cubicBezTo>
                  <a:lnTo>
                    <a:pt x="0" y="4300"/>
                  </a:lnTo>
                  <a:cubicBezTo>
                    <a:pt x="0" y="3712"/>
                    <a:pt x="95" y="3152"/>
                    <a:pt x="286" y="2628"/>
                  </a:cubicBezTo>
                  <a:cubicBezTo>
                    <a:pt x="477" y="2098"/>
                    <a:pt x="734" y="1645"/>
                    <a:pt x="1052" y="1261"/>
                  </a:cubicBezTo>
                  <a:cubicBezTo>
                    <a:pt x="1370" y="878"/>
                    <a:pt x="1752" y="573"/>
                    <a:pt x="2195" y="345"/>
                  </a:cubicBezTo>
                  <a:cubicBezTo>
                    <a:pt x="2635" y="119"/>
                    <a:pt x="3103" y="-1"/>
                    <a:pt x="3592" y="-1"/>
                  </a:cubicBezTo>
                  <a:lnTo>
                    <a:pt x="13389" y="-1"/>
                  </a:lnTo>
                  <a:cubicBezTo>
                    <a:pt x="13340" y="292"/>
                    <a:pt x="13318" y="585"/>
                    <a:pt x="13318" y="884"/>
                  </a:cubicBezTo>
                  <a:lnTo>
                    <a:pt x="13318" y="1613"/>
                  </a:lnTo>
                  <a:cubicBezTo>
                    <a:pt x="12038" y="1800"/>
                    <a:pt x="10826" y="2163"/>
                    <a:pt x="9688" y="2708"/>
                  </a:cubicBezTo>
                  <a:lnTo>
                    <a:pt x="3595" y="2708"/>
                  </a:lnTo>
                  <a:cubicBezTo>
                    <a:pt x="3230" y="2708"/>
                    <a:pt x="2914" y="2863"/>
                    <a:pt x="2652" y="3176"/>
                  </a:cubicBezTo>
                  <a:cubicBezTo>
                    <a:pt x="2391" y="3486"/>
                    <a:pt x="2261" y="3864"/>
                    <a:pt x="2261" y="4303"/>
                  </a:cubicBezTo>
                  <a:lnTo>
                    <a:pt x="2261" y="17226"/>
                  </a:lnTo>
                  <a:cubicBezTo>
                    <a:pt x="2261" y="17665"/>
                    <a:pt x="2391" y="18040"/>
                    <a:pt x="2652" y="18356"/>
                  </a:cubicBezTo>
                  <a:cubicBezTo>
                    <a:pt x="2912" y="18663"/>
                    <a:pt x="3228" y="18824"/>
                    <a:pt x="3595" y="18824"/>
                  </a:cubicBezTo>
                  <a:lnTo>
                    <a:pt x="16188" y="18824"/>
                  </a:lnTo>
                  <a:cubicBezTo>
                    <a:pt x="16556" y="18824"/>
                    <a:pt x="16871" y="18663"/>
                    <a:pt x="17140" y="18356"/>
                  </a:cubicBezTo>
                  <a:cubicBezTo>
                    <a:pt x="17405" y="18043"/>
                    <a:pt x="17537" y="17668"/>
                    <a:pt x="17537" y="17226"/>
                  </a:cubicBezTo>
                  <a:lnTo>
                    <a:pt x="17537" y="15668"/>
                  </a:lnTo>
                  <a:close/>
                  <a:moveTo>
                    <a:pt x="21286" y="5913"/>
                  </a:moveTo>
                  <a:cubicBezTo>
                    <a:pt x="21497" y="6147"/>
                    <a:pt x="21599" y="6452"/>
                    <a:pt x="21590" y="6827"/>
                  </a:cubicBezTo>
                  <a:cubicBezTo>
                    <a:pt x="21590" y="7190"/>
                    <a:pt x="21489" y="7491"/>
                    <a:pt x="21286" y="7723"/>
                  </a:cubicBezTo>
                  <a:lnTo>
                    <a:pt x="16693" y="13203"/>
                  </a:lnTo>
                  <a:cubicBezTo>
                    <a:pt x="16372" y="13587"/>
                    <a:pt x="16103" y="13721"/>
                    <a:pt x="15878" y="13604"/>
                  </a:cubicBezTo>
                  <a:cubicBezTo>
                    <a:pt x="15655" y="13487"/>
                    <a:pt x="15545" y="13162"/>
                    <a:pt x="15545" y="12630"/>
                  </a:cubicBezTo>
                  <a:lnTo>
                    <a:pt x="15545" y="8987"/>
                  </a:lnTo>
                  <a:cubicBezTo>
                    <a:pt x="13927" y="8987"/>
                    <a:pt x="12505" y="9186"/>
                    <a:pt x="11274" y="9588"/>
                  </a:cubicBezTo>
                  <a:cubicBezTo>
                    <a:pt x="10043" y="9992"/>
                    <a:pt x="9006" y="10533"/>
                    <a:pt x="8159" y="11227"/>
                  </a:cubicBezTo>
                  <a:cubicBezTo>
                    <a:pt x="7310" y="11909"/>
                    <a:pt x="6649" y="12723"/>
                    <a:pt x="6169" y="13663"/>
                  </a:cubicBezTo>
                  <a:cubicBezTo>
                    <a:pt x="5689" y="14600"/>
                    <a:pt x="5386" y="15607"/>
                    <a:pt x="5261" y="16681"/>
                  </a:cubicBezTo>
                  <a:cubicBezTo>
                    <a:pt x="5227" y="16933"/>
                    <a:pt x="5109" y="17059"/>
                    <a:pt x="4899" y="17059"/>
                  </a:cubicBezTo>
                  <a:cubicBezTo>
                    <a:pt x="4703" y="17059"/>
                    <a:pt x="4591" y="16933"/>
                    <a:pt x="4559" y="16681"/>
                  </a:cubicBezTo>
                  <a:cubicBezTo>
                    <a:pt x="4527" y="16470"/>
                    <a:pt x="4510" y="16266"/>
                    <a:pt x="4510" y="16087"/>
                  </a:cubicBezTo>
                  <a:lnTo>
                    <a:pt x="4510" y="15560"/>
                  </a:lnTo>
                  <a:cubicBezTo>
                    <a:pt x="4510" y="14008"/>
                    <a:pt x="4730" y="12550"/>
                    <a:pt x="5173" y="11180"/>
                  </a:cubicBezTo>
                  <a:cubicBezTo>
                    <a:pt x="5616" y="9810"/>
                    <a:pt x="6289" y="8616"/>
                    <a:pt x="7199" y="7591"/>
                  </a:cubicBezTo>
                  <a:cubicBezTo>
                    <a:pt x="8110" y="6566"/>
                    <a:pt x="9255" y="5761"/>
                    <a:pt x="10638" y="5167"/>
                  </a:cubicBezTo>
                  <a:cubicBezTo>
                    <a:pt x="12018" y="4573"/>
                    <a:pt x="13656" y="4265"/>
                    <a:pt x="15547" y="4251"/>
                  </a:cubicBezTo>
                  <a:lnTo>
                    <a:pt x="15547" y="1012"/>
                  </a:lnTo>
                  <a:cubicBezTo>
                    <a:pt x="15547" y="480"/>
                    <a:pt x="15657" y="158"/>
                    <a:pt x="15880" y="41"/>
                  </a:cubicBezTo>
                  <a:cubicBezTo>
                    <a:pt x="16105" y="-76"/>
                    <a:pt x="16374" y="58"/>
                    <a:pt x="16695" y="439"/>
                  </a:cubicBezTo>
                  <a:lnTo>
                    <a:pt x="21286" y="5913"/>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8" name="AutoShape 117"/>
            <p:cNvSpPr/>
            <p:nvPr/>
          </p:nvSpPr>
          <p:spPr bwMode="auto">
            <a:xfrm>
              <a:off x="5046139" y="2952001"/>
              <a:ext cx="231848" cy="220749"/>
            </a:xfrm>
            <a:custGeom>
              <a:avLst/>
              <a:gdLst>
                <a:gd name="T0" fmla="*/ 10800 w 21600"/>
                <a:gd name="T1" fmla="+- 0 10846 92"/>
                <a:gd name="T2" fmla="*/ 10846 h 21508"/>
                <a:gd name="T3" fmla="*/ 10800 w 21600"/>
                <a:gd name="T4" fmla="+- 0 10846 92"/>
                <a:gd name="T5" fmla="*/ 10846 h 21508"/>
                <a:gd name="T6" fmla="*/ 10800 w 21600"/>
                <a:gd name="T7" fmla="+- 0 10846 92"/>
                <a:gd name="T8" fmla="*/ 10846 h 21508"/>
                <a:gd name="T9" fmla="*/ 10800 w 21600"/>
                <a:gd name="T10" fmla="+- 0 10846 92"/>
                <a:gd name="T11" fmla="*/ 10846 h 21508"/>
              </a:gdLst>
              <a:ahLst/>
              <a:cxnLst>
                <a:cxn ang="0">
                  <a:pos x="T0" y="T2"/>
                </a:cxn>
                <a:cxn ang="0">
                  <a:pos x="T3" y="T5"/>
                </a:cxn>
                <a:cxn ang="0">
                  <a:pos x="T6" y="T8"/>
                </a:cxn>
                <a:cxn ang="0">
                  <a:pos x="T9" y="T11"/>
                </a:cxn>
              </a:cxnLst>
              <a:rect l="0" t="0" r="r" b="b"/>
              <a:pathLst>
                <a:path w="21600" h="21508">
                  <a:moveTo>
                    <a:pt x="21191" y="7447"/>
                  </a:moveTo>
                  <a:cubicBezTo>
                    <a:pt x="21462" y="7754"/>
                    <a:pt x="21599" y="8137"/>
                    <a:pt x="21599" y="8596"/>
                  </a:cubicBezTo>
                  <a:cubicBezTo>
                    <a:pt x="21599" y="9035"/>
                    <a:pt x="21462" y="9418"/>
                    <a:pt x="21191" y="9746"/>
                  </a:cubicBezTo>
                  <a:lnTo>
                    <a:pt x="15435" y="16662"/>
                  </a:lnTo>
                  <a:cubicBezTo>
                    <a:pt x="15036" y="17135"/>
                    <a:pt x="14691" y="17302"/>
                    <a:pt x="14402" y="17159"/>
                  </a:cubicBezTo>
                  <a:cubicBezTo>
                    <a:pt x="14113" y="17016"/>
                    <a:pt x="13969" y="16609"/>
                    <a:pt x="13969" y="15948"/>
                  </a:cubicBezTo>
                  <a:lnTo>
                    <a:pt x="13969" y="11328"/>
                  </a:lnTo>
                  <a:cubicBezTo>
                    <a:pt x="11922" y="11345"/>
                    <a:pt x="10123" y="11608"/>
                    <a:pt x="8566" y="12117"/>
                  </a:cubicBezTo>
                  <a:cubicBezTo>
                    <a:pt x="7011" y="12632"/>
                    <a:pt x="5699" y="13316"/>
                    <a:pt x="4629" y="14185"/>
                  </a:cubicBezTo>
                  <a:cubicBezTo>
                    <a:pt x="3559" y="15053"/>
                    <a:pt x="2719" y="16074"/>
                    <a:pt x="2110" y="17252"/>
                  </a:cubicBezTo>
                  <a:cubicBezTo>
                    <a:pt x="1500" y="18422"/>
                    <a:pt x="1118" y="19691"/>
                    <a:pt x="962" y="21045"/>
                  </a:cubicBezTo>
                  <a:cubicBezTo>
                    <a:pt x="930" y="21352"/>
                    <a:pt x="785" y="21508"/>
                    <a:pt x="526" y="21508"/>
                  </a:cubicBezTo>
                  <a:lnTo>
                    <a:pt x="501" y="21508"/>
                  </a:lnTo>
                  <a:cubicBezTo>
                    <a:pt x="247" y="21508"/>
                    <a:pt x="100" y="21353"/>
                    <a:pt x="68" y="21045"/>
                  </a:cubicBezTo>
                  <a:cubicBezTo>
                    <a:pt x="22" y="20566"/>
                    <a:pt x="0" y="20092"/>
                    <a:pt x="0" y="19618"/>
                  </a:cubicBezTo>
                  <a:cubicBezTo>
                    <a:pt x="0" y="17665"/>
                    <a:pt x="276" y="15831"/>
                    <a:pt x="839" y="14106"/>
                  </a:cubicBezTo>
                  <a:cubicBezTo>
                    <a:pt x="1397" y="12386"/>
                    <a:pt x="2247" y="10877"/>
                    <a:pt x="3393" y="9593"/>
                  </a:cubicBezTo>
                  <a:cubicBezTo>
                    <a:pt x="4538" y="8304"/>
                    <a:pt x="5988" y="7280"/>
                    <a:pt x="7741" y="6525"/>
                  </a:cubicBezTo>
                  <a:cubicBezTo>
                    <a:pt x="9493" y="5771"/>
                    <a:pt x="11569" y="5382"/>
                    <a:pt x="13969" y="5367"/>
                  </a:cubicBezTo>
                  <a:lnTo>
                    <a:pt x="13969" y="1262"/>
                  </a:lnTo>
                  <a:cubicBezTo>
                    <a:pt x="13969" y="592"/>
                    <a:pt x="14111" y="188"/>
                    <a:pt x="14392" y="45"/>
                  </a:cubicBezTo>
                  <a:cubicBezTo>
                    <a:pt x="14671" y="-92"/>
                    <a:pt x="15021" y="80"/>
                    <a:pt x="15435" y="548"/>
                  </a:cubicBezTo>
                  <a:lnTo>
                    <a:pt x="21191" y="744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19" name="AutoShape 118"/>
            <p:cNvSpPr/>
            <p:nvPr/>
          </p:nvSpPr>
          <p:spPr bwMode="auto">
            <a:xfrm>
              <a:off x="5594329" y="2952001"/>
              <a:ext cx="256904" cy="220749"/>
            </a:xfrm>
            <a:custGeom>
              <a:avLst/>
              <a:gdLst>
                <a:gd name="T0" fmla="*/ 10782 w 21564"/>
                <a:gd name="T1" fmla="*/ 10800 h 21600"/>
                <a:gd name="T2" fmla="*/ 10782 w 21564"/>
                <a:gd name="T3" fmla="*/ 10800 h 21600"/>
                <a:gd name="T4" fmla="*/ 10782 w 21564"/>
                <a:gd name="T5" fmla="*/ 10800 h 21600"/>
                <a:gd name="T6" fmla="*/ 10782 w 21564"/>
                <a:gd name="T7" fmla="*/ 10800 h 21600"/>
              </a:gdLst>
              <a:ahLst/>
              <a:cxnLst>
                <a:cxn ang="0">
                  <a:pos x="T0" y="T1"/>
                </a:cxn>
                <a:cxn ang="0">
                  <a:pos x="T2" y="T3"/>
                </a:cxn>
                <a:cxn ang="0">
                  <a:pos x="T4" y="T5"/>
                </a:cxn>
                <a:cxn ang="0">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0" name="AutoShape 119"/>
            <p:cNvSpPr/>
            <p:nvPr/>
          </p:nvSpPr>
          <p:spPr bwMode="auto">
            <a:xfrm>
              <a:off x="7671776"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1" name="AutoShape 120"/>
            <p:cNvSpPr/>
            <p:nvPr/>
          </p:nvSpPr>
          <p:spPr bwMode="auto">
            <a:xfrm>
              <a:off x="3435722" y="3318885"/>
              <a:ext cx="205801"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0"/>
                  </a:move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cubicBezTo>
                    <a:pt x="9310" y="21599"/>
                    <a:pt x="7906" y="21320"/>
                    <a:pt x="6592" y="20755"/>
                  </a:cubicBezTo>
                  <a:cubicBezTo>
                    <a:pt x="5281" y="20193"/>
                    <a:pt x="4136" y="19422"/>
                    <a:pt x="3156" y="18445"/>
                  </a:cubicBezTo>
                  <a:cubicBezTo>
                    <a:pt x="2178" y="17465"/>
                    <a:pt x="1410" y="16322"/>
                    <a:pt x="844" y="15009"/>
                  </a:cubicBezTo>
                  <a:cubicBezTo>
                    <a:pt x="282" y="13698"/>
                    <a:pt x="0" y="12295"/>
                    <a:pt x="0" y="10801"/>
                  </a:cubicBezTo>
                  <a:cubicBezTo>
                    <a:pt x="0" y="9304"/>
                    <a:pt x="282" y="7901"/>
                    <a:pt x="844" y="6588"/>
                  </a:cubicBezTo>
                  <a:cubicBezTo>
                    <a:pt x="1410" y="5277"/>
                    <a:pt x="2181" y="4134"/>
                    <a:pt x="3156" y="3157"/>
                  </a:cubicBezTo>
                  <a:cubicBezTo>
                    <a:pt x="4136" y="2177"/>
                    <a:pt x="5281" y="1409"/>
                    <a:pt x="6592" y="844"/>
                  </a:cubicBezTo>
                  <a:cubicBezTo>
                    <a:pt x="7906" y="279"/>
                    <a:pt x="9310" y="0"/>
                    <a:pt x="10805" y="0"/>
                  </a:cubicBezTo>
                  <a:moveTo>
                    <a:pt x="10805" y="18358"/>
                  </a:moveTo>
                  <a:cubicBezTo>
                    <a:pt x="11862" y="18358"/>
                    <a:pt x="12845" y="18157"/>
                    <a:pt x="13755" y="17762"/>
                  </a:cubicBezTo>
                  <a:cubicBezTo>
                    <a:pt x="14665" y="17364"/>
                    <a:pt x="15462" y="16824"/>
                    <a:pt x="16151" y="16141"/>
                  </a:cubicBezTo>
                  <a:cubicBezTo>
                    <a:pt x="16838" y="15455"/>
                    <a:pt x="17378" y="14656"/>
                    <a:pt x="17773" y="13746"/>
                  </a:cubicBezTo>
                  <a:cubicBezTo>
                    <a:pt x="18169" y="12837"/>
                    <a:pt x="18370" y="11854"/>
                    <a:pt x="18370" y="10801"/>
                  </a:cubicBezTo>
                  <a:cubicBezTo>
                    <a:pt x="18370" y="9745"/>
                    <a:pt x="18172" y="8762"/>
                    <a:pt x="17773" y="7853"/>
                  </a:cubicBezTo>
                  <a:cubicBezTo>
                    <a:pt x="17375" y="6944"/>
                    <a:pt x="16838" y="6147"/>
                    <a:pt x="16151" y="5458"/>
                  </a:cubicBezTo>
                  <a:cubicBezTo>
                    <a:pt x="15465" y="4775"/>
                    <a:pt x="14665" y="4235"/>
                    <a:pt x="13750" y="3837"/>
                  </a:cubicBezTo>
                  <a:cubicBezTo>
                    <a:pt x="12834" y="3442"/>
                    <a:pt x="11851" y="3241"/>
                    <a:pt x="10805" y="3241"/>
                  </a:cubicBezTo>
                  <a:cubicBezTo>
                    <a:pt x="9751" y="3241"/>
                    <a:pt x="8765" y="3442"/>
                    <a:pt x="7849" y="3837"/>
                  </a:cubicBezTo>
                  <a:cubicBezTo>
                    <a:pt x="6934" y="4235"/>
                    <a:pt x="6137" y="4775"/>
                    <a:pt x="5456" y="5458"/>
                  </a:cubicBezTo>
                  <a:cubicBezTo>
                    <a:pt x="4775" y="6147"/>
                    <a:pt x="4235" y="6944"/>
                    <a:pt x="3840" y="7853"/>
                  </a:cubicBezTo>
                  <a:cubicBezTo>
                    <a:pt x="3441" y="8762"/>
                    <a:pt x="3243" y="9745"/>
                    <a:pt x="3243" y="10801"/>
                  </a:cubicBezTo>
                  <a:cubicBezTo>
                    <a:pt x="3243" y="11854"/>
                    <a:pt x="3441" y="12837"/>
                    <a:pt x="3840" y="13746"/>
                  </a:cubicBezTo>
                  <a:cubicBezTo>
                    <a:pt x="4238" y="14656"/>
                    <a:pt x="4775" y="15455"/>
                    <a:pt x="5456" y="16141"/>
                  </a:cubicBezTo>
                  <a:cubicBezTo>
                    <a:pt x="6134" y="16824"/>
                    <a:pt x="6931" y="17364"/>
                    <a:pt x="7849" y="17762"/>
                  </a:cubicBezTo>
                  <a:cubicBezTo>
                    <a:pt x="8765" y="18157"/>
                    <a:pt x="9751" y="18358"/>
                    <a:pt x="10805" y="18358"/>
                  </a:cubicBezTo>
                  <a:moveTo>
                    <a:pt x="14538" y="10801"/>
                  </a:moveTo>
                  <a:cubicBezTo>
                    <a:pt x="14835" y="10801"/>
                    <a:pt x="15089" y="10905"/>
                    <a:pt x="15304" y="11117"/>
                  </a:cubicBezTo>
                  <a:cubicBezTo>
                    <a:pt x="15513" y="11332"/>
                    <a:pt x="15617" y="11583"/>
                    <a:pt x="15617" y="11882"/>
                  </a:cubicBezTo>
                  <a:lnTo>
                    <a:pt x="15617" y="12964"/>
                  </a:lnTo>
                  <a:cubicBezTo>
                    <a:pt x="15617" y="13261"/>
                    <a:pt x="15513" y="13515"/>
                    <a:pt x="15304" y="13726"/>
                  </a:cubicBezTo>
                  <a:cubicBezTo>
                    <a:pt x="15089" y="13938"/>
                    <a:pt x="14835" y="14043"/>
                    <a:pt x="14538" y="14043"/>
                  </a:cubicBezTo>
                  <a:lnTo>
                    <a:pt x="9669" y="14043"/>
                  </a:lnTo>
                  <a:cubicBezTo>
                    <a:pt x="9373" y="14043"/>
                    <a:pt x="9115" y="13938"/>
                    <a:pt x="8903" y="13726"/>
                  </a:cubicBezTo>
                  <a:cubicBezTo>
                    <a:pt x="8691" y="13515"/>
                    <a:pt x="8587" y="13260"/>
                    <a:pt x="8587" y="12964"/>
                  </a:cubicBezTo>
                  <a:lnTo>
                    <a:pt x="8587" y="6675"/>
                  </a:lnTo>
                  <a:cubicBezTo>
                    <a:pt x="8587" y="6379"/>
                    <a:pt x="8691" y="6125"/>
                    <a:pt x="8903" y="5916"/>
                  </a:cubicBezTo>
                  <a:cubicBezTo>
                    <a:pt x="9113" y="5698"/>
                    <a:pt x="9370" y="5594"/>
                    <a:pt x="9669" y="5594"/>
                  </a:cubicBezTo>
                  <a:lnTo>
                    <a:pt x="10751" y="5594"/>
                  </a:lnTo>
                  <a:cubicBezTo>
                    <a:pt x="11065" y="5594"/>
                    <a:pt x="11322" y="5698"/>
                    <a:pt x="11520" y="5916"/>
                  </a:cubicBezTo>
                  <a:cubicBezTo>
                    <a:pt x="11718" y="6125"/>
                    <a:pt x="11817" y="6379"/>
                    <a:pt x="11817" y="6675"/>
                  </a:cubicBezTo>
                  <a:lnTo>
                    <a:pt x="11817" y="10801"/>
                  </a:lnTo>
                  <a:lnTo>
                    <a:pt x="14538" y="1080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2" name="AutoShape 121"/>
            <p:cNvSpPr/>
            <p:nvPr/>
          </p:nvSpPr>
          <p:spPr bwMode="auto">
            <a:xfrm>
              <a:off x="3979577" y="3320972"/>
              <a:ext cx="169403" cy="21986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3" name="AutoShape 122"/>
            <p:cNvSpPr/>
            <p:nvPr/>
          </p:nvSpPr>
          <p:spPr bwMode="auto">
            <a:xfrm>
              <a:off x="4508726" y="3318885"/>
              <a:ext cx="20497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4" name="AutoShape 123"/>
            <p:cNvSpPr/>
            <p:nvPr/>
          </p:nvSpPr>
          <p:spPr bwMode="auto">
            <a:xfrm>
              <a:off x="5017999" y="3318885"/>
              <a:ext cx="230498"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5" name="AutoShape 124"/>
            <p:cNvSpPr/>
            <p:nvPr/>
          </p:nvSpPr>
          <p:spPr bwMode="auto">
            <a:xfrm>
              <a:off x="5593464" y="3319689"/>
              <a:ext cx="257727" cy="219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6" name="AutoShape 125"/>
            <p:cNvSpPr/>
            <p:nvPr/>
          </p:nvSpPr>
          <p:spPr bwMode="auto">
            <a:xfrm>
              <a:off x="8088585" y="3325307"/>
              <a:ext cx="205801" cy="19987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7" name="AutoShape 126"/>
            <p:cNvSpPr/>
            <p:nvPr/>
          </p:nvSpPr>
          <p:spPr bwMode="auto">
            <a:xfrm>
              <a:off x="8584162" y="3326111"/>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5" y="21599"/>
                  </a:moveTo>
                  <a:cubicBezTo>
                    <a:pt x="9310" y="21599"/>
                    <a:pt x="7906" y="21320"/>
                    <a:pt x="6592" y="20755"/>
                  </a:cubicBezTo>
                  <a:cubicBezTo>
                    <a:pt x="5281" y="20193"/>
                    <a:pt x="4136" y="19422"/>
                    <a:pt x="3156" y="18445"/>
                  </a:cubicBezTo>
                  <a:cubicBezTo>
                    <a:pt x="2178" y="17465"/>
                    <a:pt x="1407" y="16322"/>
                    <a:pt x="844" y="15009"/>
                  </a:cubicBezTo>
                  <a:cubicBezTo>
                    <a:pt x="282" y="13698"/>
                    <a:pt x="0" y="12295"/>
                    <a:pt x="0" y="10801"/>
                  </a:cubicBezTo>
                  <a:cubicBezTo>
                    <a:pt x="0" y="9304"/>
                    <a:pt x="282" y="7901"/>
                    <a:pt x="844" y="6588"/>
                  </a:cubicBezTo>
                  <a:cubicBezTo>
                    <a:pt x="1407" y="5277"/>
                    <a:pt x="2181" y="4134"/>
                    <a:pt x="3156" y="3157"/>
                  </a:cubicBezTo>
                  <a:cubicBezTo>
                    <a:pt x="4136" y="2177"/>
                    <a:pt x="5281" y="1409"/>
                    <a:pt x="6592" y="844"/>
                  </a:cubicBezTo>
                  <a:cubicBezTo>
                    <a:pt x="7906" y="279"/>
                    <a:pt x="9310" y="0"/>
                    <a:pt x="10805" y="0"/>
                  </a:cubicBezTo>
                  <a:cubicBezTo>
                    <a:pt x="12303" y="0"/>
                    <a:pt x="13704" y="279"/>
                    <a:pt x="15013" y="844"/>
                  </a:cubicBezTo>
                  <a:cubicBezTo>
                    <a:pt x="16321" y="1409"/>
                    <a:pt x="17465" y="2177"/>
                    <a:pt x="18449" y="3157"/>
                  </a:cubicBezTo>
                  <a:cubicBezTo>
                    <a:pt x="19432" y="4134"/>
                    <a:pt x="20204" y="5277"/>
                    <a:pt x="20760" y="6588"/>
                  </a:cubicBezTo>
                  <a:cubicBezTo>
                    <a:pt x="21320" y="7901"/>
                    <a:pt x="21599" y="9304"/>
                    <a:pt x="21599" y="10801"/>
                  </a:cubicBezTo>
                  <a:cubicBezTo>
                    <a:pt x="21599" y="12295"/>
                    <a:pt x="21320" y="13698"/>
                    <a:pt x="20760" y="15009"/>
                  </a:cubicBezTo>
                  <a:cubicBezTo>
                    <a:pt x="20204" y="16322"/>
                    <a:pt x="19429" y="17465"/>
                    <a:pt x="18449" y="18445"/>
                  </a:cubicBezTo>
                  <a:cubicBezTo>
                    <a:pt x="17465" y="19422"/>
                    <a:pt x="16321" y="20193"/>
                    <a:pt x="15013" y="20755"/>
                  </a:cubicBezTo>
                  <a:cubicBezTo>
                    <a:pt x="13704" y="21320"/>
                    <a:pt x="12303" y="21599"/>
                    <a:pt x="10805" y="21599"/>
                  </a:cubicBezTo>
                  <a:moveTo>
                    <a:pt x="10805" y="3241"/>
                  </a:moveTo>
                  <a:cubicBezTo>
                    <a:pt x="9751" y="3241"/>
                    <a:pt x="8765" y="3442"/>
                    <a:pt x="7849" y="3837"/>
                  </a:cubicBezTo>
                  <a:cubicBezTo>
                    <a:pt x="6934" y="4235"/>
                    <a:pt x="6137" y="4775"/>
                    <a:pt x="5456" y="5458"/>
                  </a:cubicBezTo>
                  <a:cubicBezTo>
                    <a:pt x="4775" y="6147"/>
                    <a:pt x="4232" y="6943"/>
                    <a:pt x="3840" y="7853"/>
                  </a:cubicBezTo>
                  <a:cubicBezTo>
                    <a:pt x="3444" y="8762"/>
                    <a:pt x="3243" y="9745"/>
                    <a:pt x="3243" y="10801"/>
                  </a:cubicBezTo>
                  <a:cubicBezTo>
                    <a:pt x="3243" y="11854"/>
                    <a:pt x="3444" y="12837"/>
                    <a:pt x="3840" y="13746"/>
                  </a:cubicBezTo>
                  <a:cubicBezTo>
                    <a:pt x="4235" y="14656"/>
                    <a:pt x="4775" y="15455"/>
                    <a:pt x="5456" y="16141"/>
                  </a:cubicBezTo>
                  <a:cubicBezTo>
                    <a:pt x="6134" y="16825"/>
                    <a:pt x="6931" y="17364"/>
                    <a:pt x="7849" y="17762"/>
                  </a:cubicBezTo>
                  <a:cubicBezTo>
                    <a:pt x="8765" y="18157"/>
                    <a:pt x="9751" y="18358"/>
                    <a:pt x="10805" y="18358"/>
                  </a:cubicBezTo>
                  <a:cubicBezTo>
                    <a:pt x="11862" y="18358"/>
                    <a:pt x="12845" y="18157"/>
                    <a:pt x="13755" y="17762"/>
                  </a:cubicBezTo>
                  <a:cubicBezTo>
                    <a:pt x="14665" y="17364"/>
                    <a:pt x="15462" y="16825"/>
                    <a:pt x="16151" y="16141"/>
                  </a:cubicBezTo>
                  <a:cubicBezTo>
                    <a:pt x="16835" y="15455"/>
                    <a:pt x="17378" y="14656"/>
                    <a:pt x="17773" y="13746"/>
                  </a:cubicBezTo>
                  <a:cubicBezTo>
                    <a:pt x="18172" y="12837"/>
                    <a:pt x="18370" y="11854"/>
                    <a:pt x="18370" y="10801"/>
                  </a:cubicBezTo>
                  <a:cubicBezTo>
                    <a:pt x="18370" y="9745"/>
                    <a:pt x="18172" y="8762"/>
                    <a:pt x="17773" y="7853"/>
                  </a:cubicBezTo>
                  <a:cubicBezTo>
                    <a:pt x="17375" y="6943"/>
                    <a:pt x="16835" y="6147"/>
                    <a:pt x="16151" y="5458"/>
                  </a:cubicBezTo>
                  <a:cubicBezTo>
                    <a:pt x="15465" y="4775"/>
                    <a:pt x="14668" y="4235"/>
                    <a:pt x="13755" y="3837"/>
                  </a:cubicBezTo>
                  <a:cubicBezTo>
                    <a:pt x="12845" y="3442"/>
                    <a:pt x="11862" y="3241"/>
                    <a:pt x="10805" y="3241"/>
                  </a:cubicBezTo>
                  <a:moveTo>
                    <a:pt x="6097" y="10801"/>
                  </a:moveTo>
                  <a:cubicBezTo>
                    <a:pt x="5854" y="10801"/>
                    <a:pt x="5688" y="10688"/>
                    <a:pt x="5597" y="10462"/>
                  </a:cubicBezTo>
                  <a:cubicBezTo>
                    <a:pt x="5507" y="10239"/>
                    <a:pt x="5552" y="10041"/>
                    <a:pt x="5733" y="9880"/>
                  </a:cubicBezTo>
                  <a:lnTo>
                    <a:pt x="10412" y="5204"/>
                  </a:lnTo>
                  <a:cubicBezTo>
                    <a:pt x="10540" y="5114"/>
                    <a:pt x="10670" y="5068"/>
                    <a:pt x="10805" y="5068"/>
                  </a:cubicBezTo>
                  <a:cubicBezTo>
                    <a:pt x="10932" y="5068"/>
                    <a:pt x="11059" y="5114"/>
                    <a:pt x="11187" y="5204"/>
                  </a:cubicBezTo>
                  <a:lnTo>
                    <a:pt x="15880" y="9880"/>
                  </a:lnTo>
                  <a:cubicBezTo>
                    <a:pt x="16058" y="10041"/>
                    <a:pt x="16103" y="10239"/>
                    <a:pt x="16016" y="10462"/>
                  </a:cubicBezTo>
                  <a:cubicBezTo>
                    <a:pt x="15925" y="10688"/>
                    <a:pt x="15759" y="10801"/>
                    <a:pt x="15513" y="10801"/>
                  </a:cubicBezTo>
                  <a:lnTo>
                    <a:pt x="12687" y="10801"/>
                  </a:lnTo>
                  <a:lnTo>
                    <a:pt x="12687" y="15666"/>
                  </a:lnTo>
                  <a:cubicBezTo>
                    <a:pt x="12687" y="15811"/>
                    <a:pt x="12633" y="15935"/>
                    <a:pt x="12529" y="16036"/>
                  </a:cubicBezTo>
                  <a:cubicBezTo>
                    <a:pt x="12427" y="16144"/>
                    <a:pt x="12303" y="16195"/>
                    <a:pt x="12162" y="16195"/>
                  </a:cubicBezTo>
                  <a:lnTo>
                    <a:pt x="9437" y="16195"/>
                  </a:lnTo>
                  <a:cubicBezTo>
                    <a:pt x="9293" y="16195"/>
                    <a:pt x="9169" y="16146"/>
                    <a:pt x="9064" y="16045"/>
                  </a:cubicBezTo>
                  <a:cubicBezTo>
                    <a:pt x="8963" y="15946"/>
                    <a:pt x="8909" y="15819"/>
                    <a:pt x="8909" y="15667"/>
                  </a:cubicBezTo>
                  <a:lnTo>
                    <a:pt x="8909" y="10801"/>
                  </a:lnTo>
                  <a:lnTo>
                    <a:pt x="6097" y="10801"/>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127"/>
            <p:cNvSpPr/>
            <p:nvPr/>
          </p:nvSpPr>
          <p:spPr bwMode="auto">
            <a:xfrm>
              <a:off x="126520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39" y="11870"/>
                  </a:moveTo>
                  <a:cubicBezTo>
                    <a:pt x="21267" y="11870"/>
                    <a:pt x="21374" y="11920"/>
                    <a:pt x="21462" y="12023"/>
                  </a:cubicBezTo>
                  <a:cubicBezTo>
                    <a:pt x="21553" y="12129"/>
                    <a:pt x="21599" y="12261"/>
                    <a:pt x="21599" y="12417"/>
                  </a:cubicBezTo>
                  <a:lnTo>
                    <a:pt x="21599" y="21053"/>
                  </a:lnTo>
                  <a:cubicBezTo>
                    <a:pt x="21599" y="21418"/>
                    <a:pt x="21448" y="21599"/>
                    <a:pt x="21139" y="21599"/>
                  </a:cubicBezTo>
                  <a:lnTo>
                    <a:pt x="457" y="21599"/>
                  </a:lnTo>
                  <a:cubicBezTo>
                    <a:pt x="154" y="21599"/>
                    <a:pt x="0" y="21417"/>
                    <a:pt x="0" y="21053"/>
                  </a:cubicBezTo>
                  <a:lnTo>
                    <a:pt x="0" y="12417"/>
                  </a:lnTo>
                  <a:cubicBezTo>
                    <a:pt x="0" y="12267"/>
                    <a:pt x="46" y="12138"/>
                    <a:pt x="134" y="12029"/>
                  </a:cubicBezTo>
                  <a:cubicBezTo>
                    <a:pt x="225" y="11923"/>
                    <a:pt x="332" y="11870"/>
                    <a:pt x="457" y="11870"/>
                  </a:cubicBezTo>
                  <a:lnTo>
                    <a:pt x="3143" y="11870"/>
                  </a:lnTo>
                  <a:cubicBezTo>
                    <a:pt x="3267" y="11870"/>
                    <a:pt x="3375" y="11920"/>
                    <a:pt x="3466" y="12023"/>
                  </a:cubicBezTo>
                  <a:cubicBezTo>
                    <a:pt x="3554" y="12129"/>
                    <a:pt x="3600" y="12261"/>
                    <a:pt x="3600" y="12416"/>
                  </a:cubicBezTo>
                  <a:lnTo>
                    <a:pt x="3600" y="17281"/>
                  </a:lnTo>
                  <a:lnTo>
                    <a:pt x="18004" y="17281"/>
                  </a:lnTo>
                  <a:lnTo>
                    <a:pt x="18004" y="12416"/>
                  </a:lnTo>
                  <a:cubicBezTo>
                    <a:pt x="18004" y="12267"/>
                    <a:pt x="18050" y="12137"/>
                    <a:pt x="18138" y="12029"/>
                  </a:cubicBezTo>
                  <a:cubicBezTo>
                    <a:pt x="18229" y="11923"/>
                    <a:pt x="18337" y="11870"/>
                    <a:pt x="18461" y="11870"/>
                  </a:cubicBezTo>
                  <a:lnTo>
                    <a:pt x="21139" y="11870"/>
                  </a:lnTo>
                  <a:close/>
                  <a:moveTo>
                    <a:pt x="17379" y="7426"/>
                  </a:moveTo>
                  <a:cubicBezTo>
                    <a:pt x="17558" y="7640"/>
                    <a:pt x="17619" y="7822"/>
                    <a:pt x="17561" y="7969"/>
                  </a:cubicBezTo>
                  <a:cubicBezTo>
                    <a:pt x="17502" y="8110"/>
                    <a:pt x="17350" y="8187"/>
                    <a:pt x="17108" y="8187"/>
                  </a:cubicBezTo>
                  <a:lnTo>
                    <a:pt x="13509" y="8187"/>
                  </a:lnTo>
                  <a:lnTo>
                    <a:pt x="13509" y="15201"/>
                  </a:lnTo>
                  <a:cubicBezTo>
                    <a:pt x="13509" y="15513"/>
                    <a:pt x="13421" y="15771"/>
                    <a:pt x="13247" y="15983"/>
                  </a:cubicBezTo>
                  <a:cubicBezTo>
                    <a:pt x="13071" y="16194"/>
                    <a:pt x="12856" y="16300"/>
                    <a:pt x="12596" y="16300"/>
                  </a:cubicBezTo>
                  <a:lnTo>
                    <a:pt x="8998" y="16300"/>
                  </a:lnTo>
                  <a:cubicBezTo>
                    <a:pt x="8741" y="16300"/>
                    <a:pt x="8528" y="16194"/>
                    <a:pt x="8359" y="15983"/>
                  </a:cubicBezTo>
                  <a:cubicBezTo>
                    <a:pt x="8190" y="15771"/>
                    <a:pt x="8104" y="15513"/>
                    <a:pt x="8104" y="15201"/>
                  </a:cubicBezTo>
                  <a:lnTo>
                    <a:pt x="8104" y="8187"/>
                  </a:lnTo>
                  <a:lnTo>
                    <a:pt x="4506" y="8187"/>
                  </a:lnTo>
                  <a:cubicBezTo>
                    <a:pt x="4251" y="8187"/>
                    <a:pt x="4097" y="8110"/>
                    <a:pt x="4048" y="7969"/>
                  </a:cubicBezTo>
                  <a:cubicBezTo>
                    <a:pt x="4002" y="7822"/>
                    <a:pt x="4065" y="7640"/>
                    <a:pt x="4237" y="7426"/>
                  </a:cubicBezTo>
                  <a:lnTo>
                    <a:pt x="10141" y="323"/>
                  </a:lnTo>
                  <a:cubicBezTo>
                    <a:pt x="10320" y="108"/>
                    <a:pt x="10538" y="0"/>
                    <a:pt x="10795" y="0"/>
                  </a:cubicBezTo>
                  <a:cubicBezTo>
                    <a:pt x="11049" y="0"/>
                    <a:pt x="11262" y="108"/>
                    <a:pt x="11443" y="323"/>
                  </a:cubicBezTo>
                  <a:lnTo>
                    <a:pt x="17379" y="7426"/>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9" name="AutoShape 128"/>
            <p:cNvSpPr/>
            <p:nvPr/>
          </p:nvSpPr>
          <p:spPr bwMode="auto">
            <a:xfrm>
              <a:off x="1791318" y="4823125"/>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980" y="10851"/>
                  </a:moveTo>
                  <a:cubicBezTo>
                    <a:pt x="14231" y="10892"/>
                    <a:pt x="14582" y="10935"/>
                    <a:pt x="15043" y="10992"/>
                  </a:cubicBezTo>
                  <a:cubicBezTo>
                    <a:pt x="15500" y="11044"/>
                    <a:pt x="15978" y="11105"/>
                    <a:pt x="16477" y="11168"/>
                  </a:cubicBezTo>
                  <a:cubicBezTo>
                    <a:pt x="16972" y="11234"/>
                    <a:pt x="17436" y="11300"/>
                    <a:pt x="17868" y="11369"/>
                  </a:cubicBezTo>
                  <a:cubicBezTo>
                    <a:pt x="18297" y="11439"/>
                    <a:pt x="18610" y="11502"/>
                    <a:pt x="18803" y="11554"/>
                  </a:cubicBezTo>
                  <a:cubicBezTo>
                    <a:pt x="19123" y="11646"/>
                    <a:pt x="19451" y="11842"/>
                    <a:pt x="19777" y="12133"/>
                  </a:cubicBezTo>
                  <a:cubicBezTo>
                    <a:pt x="20102" y="12429"/>
                    <a:pt x="20404" y="12769"/>
                    <a:pt x="20678" y="13152"/>
                  </a:cubicBezTo>
                  <a:cubicBezTo>
                    <a:pt x="20954" y="13538"/>
                    <a:pt x="21176" y="13935"/>
                    <a:pt x="21343" y="14352"/>
                  </a:cubicBezTo>
                  <a:cubicBezTo>
                    <a:pt x="21516" y="14761"/>
                    <a:pt x="21599" y="15138"/>
                    <a:pt x="21599" y="15481"/>
                  </a:cubicBezTo>
                  <a:lnTo>
                    <a:pt x="21599" y="20813"/>
                  </a:lnTo>
                  <a:cubicBezTo>
                    <a:pt x="21507" y="20854"/>
                    <a:pt x="21407" y="20914"/>
                    <a:pt x="21291" y="21006"/>
                  </a:cubicBezTo>
                  <a:cubicBezTo>
                    <a:pt x="21176" y="21101"/>
                    <a:pt x="21052" y="21188"/>
                    <a:pt x="20920" y="21277"/>
                  </a:cubicBezTo>
                  <a:cubicBezTo>
                    <a:pt x="20785" y="21363"/>
                    <a:pt x="20658" y="21441"/>
                    <a:pt x="20540" y="21504"/>
                  </a:cubicBezTo>
                  <a:cubicBezTo>
                    <a:pt x="20419" y="21571"/>
                    <a:pt x="20318" y="21599"/>
                    <a:pt x="20237" y="21599"/>
                  </a:cubicBezTo>
                  <a:lnTo>
                    <a:pt x="1350" y="21599"/>
                  </a:lnTo>
                  <a:cubicBezTo>
                    <a:pt x="1028" y="21599"/>
                    <a:pt x="786" y="21502"/>
                    <a:pt x="619" y="21303"/>
                  </a:cubicBezTo>
                  <a:cubicBezTo>
                    <a:pt x="452" y="21107"/>
                    <a:pt x="247" y="20943"/>
                    <a:pt x="0" y="20813"/>
                  </a:cubicBezTo>
                  <a:lnTo>
                    <a:pt x="0" y="15481"/>
                  </a:lnTo>
                  <a:cubicBezTo>
                    <a:pt x="0" y="15138"/>
                    <a:pt x="83" y="14761"/>
                    <a:pt x="253" y="14352"/>
                  </a:cubicBezTo>
                  <a:cubicBezTo>
                    <a:pt x="426" y="13935"/>
                    <a:pt x="645" y="13543"/>
                    <a:pt x="915" y="13166"/>
                  </a:cubicBezTo>
                  <a:cubicBezTo>
                    <a:pt x="1186" y="12789"/>
                    <a:pt x="1485" y="12449"/>
                    <a:pt x="1817" y="12144"/>
                  </a:cubicBezTo>
                  <a:cubicBezTo>
                    <a:pt x="2145" y="11845"/>
                    <a:pt x="2473" y="11643"/>
                    <a:pt x="2796" y="11551"/>
                  </a:cubicBezTo>
                  <a:cubicBezTo>
                    <a:pt x="2960" y="11499"/>
                    <a:pt x="3262" y="11436"/>
                    <a:pt x="3703" y="11367"/>
                  </a:cubicBezTo>
                  <a:cubicBezTo>
                    <a:pt x="4143" y="11297"/>
                    <a:pt x="4616" y="11231"/>
                    <a:pt x="5117" y="11165"/>
                  </a:cubicBezTo>
                  <a:cubicBezTo>
                    <a:pt x="5618" y="11102"/>
                    <a:pt x="6096" y="11041"/>
                    <a:pt x="6556" y="10990"/>
                  </a:cubicBezTo>
                  <a:cubicBezTo>
                    <a:pt x="7014" y="10932"/>
                    <a:pt x="7368" y="10889"/>
                    <a:pt x="7616" y="10848"/>
                  </a:cubicBezTo>
                  <a:cubicBezTo>
                    <a:pt x="6772" y="10307"/>
                    <a:pt x="6113" y="9602"/>
                    <a:pt x="5626" y="8735"/>
                  </a:cubicBezTo>
                  <a:cubicBezTo>
                    <a:pt x="5142" y="7866"/>
                    <a:pt x="4903" y="6921"/>
                    <a:pt x="4903" y="5899"/>
                  </a:cubicBezTo>
                  <a:cubicBezTo>
                    <a:pt x="4903" y="5093"/>
                    <a:pt x="5059" y="4330"/>
                    <a:pt x="5370" y="3619"/>
                  </a:cubicBezTo>
                  <a:cubicBezTo>
                    <a:pt x="5681" y="2908"/>
                    <a:pt x="6104" y="2283"/>
                    <a:pt x="6631" y="1744"/>
                  </a:cubicBezTo>
                  <a:cubicBezTo>
                    <a:pt x="7161" y="1209"/>
                    <a:pt x="7777" y="783"/>
                    <a:pt x="8492" y="472"/>
                  </a:cubicBezTo>
                  <a:cubicBezTo>
                    <a:pt x="9203" y="158"/>
                    <a:pt x="9963" y="0"/>
                    <a:pt x="10772" y="0"/>
                  </a:cubicBezTo>
                  <a:cubicBezTo>
                    <a:pt x="11581" y="0"/>
                    <a:pt x="12347" y="158"/>
                    <a:pt x="13061" y="472"/>
                  </a:cubicBezTo>
                  <a:cubicBezTo>
                    <a:pt x="13778" y="783"/>
                    <a:pt x="14406" y="1209"/>
                    <a:pt x="14942" y="1744"/>
                  </a:cubicBezTo>
                  <a:cubicBezTo>
                    <a:pt x="15480" y="2283"/>
                    <a:pt x="15901" y="2908"/>
                    <a:pt x="16209" y="3619"/>
                  </a:cubicBezTo>
                  <a:cubicBezTo>
                    <a:pt x="16514" y="4330"/>
                    <a:pt x="16670" y="5093"/>
                    <a:pt x="16670" y="5899"/>
                  </a:cubicBezTo>
                  <a:cubicBezTo>
                    <a:pt x="16670" y="6904"/>
                    <a:pt x="16431" y="7843"/>
                    <a:pt x="15953" y="8721"/>
                  </a:cubicBezTo>
                  <a:cubicBezTo>
                    <a:pt x="15489" y="9599"/>
                    <a:pt x="14827" y="10310"/>
                    <a:pt x="13980" y="1085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0" name="AutoShape 129"/>
            <p:cNvSpPr/>
            <p:nvPr/>
          </p:nvSpPr>
          <p:spPr bwMode="auto">
            <a:xfrm>
              <a:off x="2344552" y="4823928"/>
              <a:ext cx="204978"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524" y="12334"/>
                  </a:moveTo>
                  <a:cubicBezTo>
                    <a:pt x="18524" y="12041"/>
                    <a:pt x="18465" y="11750"/>
                    <a:pt x="18353" y="11462"/>
                  </a:cubicBezTo>
                  <a:cubicBezTo>
                    <a:pt x="18738" y="11497"/>
                    <a:pt x="19126" y="11656"/>
                    <a:pt x="19520" y="11938"/>
                  </a:cubicBezTo>
                  <a:cubicBezTo>
                    <a:pt x="19913" y="12220"/>
                    <a:pt x="20263" y="12558"/>
                    <a:pt x="20565" y="12951"/>
                  </a:cubicBezTo>
                  <a:cubicBezTo>
                    <a:pt x="20871" y="13342"/>
                    <a:pt x="21118" y="13768"/>
                    <a:pt x="21312" y="14214"/>
                  </a:cubicBezTo>
                  <a:cubicBezTo>
                    <a:pt x="21503" y="14667"/>
                    <a:pt x="21599" y="15081"/>
                    <a:pt x="21599" y="15466"/>
                  </a:cubicBezTo>
                  <a:lnTo>
                    <a:pt x="21599" y="20798"/>
                  </a:lnTo>
                  <a:cubicBezTo>
                    <a:pt x="21508" y="20853"/>
                    <a:pt x="21403" y="20924"/>
                    <a:pt x="21285" y="21009"/>
                  </a:cubicBezTo>
                  <a:cubicBezTo>
                    <a:pt x="21171" y="21094"/>
                    <a:pt x="21050" y="21179"/>
                    <a:pt x="20930" y="21270"/>
                  </a:cubicBezTo>
                  <a:cubicBezTo>
                    <a:pt x="20803" y="21359"/>
                    <a:pt x="20683" y="21435"/>
                    <a:pt x="20554" y="21503"/>
                  </a:cubicBezTo>
                  <a:cubicBezTo>
                    <a:pt x="20427" y="21564"/>
                    <a:pt x="20328" y="21599"/>
                    <a:pt x="20251" y="21599"/>
                  </a:cubicBezTo>
                  <a:lnTo>
                    <a:pt x="1348" y="21599"/>
                  </a:lnTo>
                  <a:cubicBezTo>
                    <a:pt x="1022" y="21599"/>
                    <a:pt x="778" y="21503"/>
                    <a:pt x="616" y="21312"/>
                  </a:cubicBezTo>
                  <a:cubicBezTo>
                    <a:pt x="458" y="21118"/>
                    <a:pt x="252" y="20947"/>
                    <a:pt x="0" y="20798"/>
                  </a:cubicBezTo>
                  <a:lnTo>
                    <a:pt x="0" y="15466"/>
                  </a:lnTo>
                  <a:cubicBezTo>
                    <a:pt x="0" y="15102"/>
                    <a:pt x="93" y="14693"/>
                    <a:pt x="287" y="14244"/>
                  </a:cubicBezTo>
                  <a:cubicBezTo>
                    <a:pt x="478" y="13794"/>
                    <a:pt x="734" y="13371"/>
                    <a:pt x="1054" y="12978"/>
                  </a:cubicBezTo>
                  <a:cubicBezTo>
                    <a:pt x="1371" y="12587"/>
                    <a:pt x="1724" y="12240"/>
                    <a:pt x="2100" y="11952"/>
                  </a:cubicBezTo>
                  <a:cubicBezTo>
                    <a:pt x="2482" y="11662"/>
                    <a:pt x="2864" y="11497"/>
                    <a:pt x="3248" y="11462"/>
                  </a:cubicBezTo>
                  <a:cubicBezTo>
                    <a:pt x="2919" y="12011"/>
                    <a:pt x="2761" y="12616"/>
                    <a:pt x="2770" y="13274"/>
                  </a:cubicBezTo>
                  <a:cubicBezTo>
                    <a:pt x="2770" y="13830"/>
                    <a:pt x="2843" y="14411"/>
                    <a:pt x="2996" y="15019"/>
                  </a:cubicBezTo>
                  <a:cubicBezTo>
                    <a:pt x="3146" y="15627"/>
                    <a:pt x="3425" y="16127"/>
                    <a:pt x="3824" y="16511"/>
                  </a:cubicBezTo>
                  <a:cubicBezTo>
                    <a:pt x="3654" y="16855"/>
                    <a:pt x="3572" y="17208"/>
                    <a:pt x="3572" y="17563"/>
                  </a:cubicBezTo>
                  <a:cubicBezTo>
                    <a:pt x="3572" y="18236"/>
                    <a:pt x="3804" y="18811"/>
                    <a:pt x="4277" y="19279"/>
                  </a:cubicBezTo>
                  <a:cubicBezTo>
                    <a:pt x="4741" y="19746"/>
                    <a:pt x="5317" y="19981"/>
                    <a:pt x="5992" y="19981"/>
                  </a:cubicBezTo>
                  <a:cubicBezTo>
                    <a:pt x="6336" y="19981"/>
                    <a:pt x="6659" y="19922"/>
                    <a:pt x="6953" y="19798"/>
                  </a:cubicBezTo>
                  <a:cubicBezTo>
                    <a:pt x="7249" y="19678"/>
                    <a:pt x="7505" y="19505"/>
                    <a:pt x="7725" y="19287"/>
                  </a:cubicBezTo>
                  <a:cubicBezTo>
                    <a:pt x="7949" y="19067"/>
                    <a:pt x="8122" y="18806"/>
                    <a:pt x="8248" y="18506"/>
                  </a:cubicBezTo>
                  <a:cubicBezTo>
                    <a:pt x="8375" y="18206"/>
                    <a:pt x="8436" y="17892"/>
                    <a:pt x="8436" y="17563"/>
                  </a:cubicBezTo>
                  <a:cubicBezTo>
                    <a:pt x="8436" y="17237"/>
                    <a:pt x="8375" y="16923"/>
                    <a:pt x="8248" y="16629"/>
                  </a:cubicBezTo>
                  <a:cubicBezTo>
                    <a:pt x="8122" y="16332"/>
                    <a:pt x="7949" y="16074"/>
                    <a:pt x="7725" y="15856"/>
                  </a:cubicBezTo>
                  <a:cubicBezTo>
                    <a:pt x="7505" y="15633"/>
                    <a:pt x="7249" y="15454"/>
                    <a:pt x="6953" y="15319"/>
                  </a:cubicBezTo>
                  <a:cubicBezTo>
                    <a:pt x="6656" y="15184"/>
                    <a:pt x="6336" y="15116"/>
                    <a:pt x="5992" y="15116"/>
                  </a:cubicBezTo>
                  <a:cubicBezTo>
                    <a:pt x="5819" y="15116"/>
                    <a:pt x="5648" y="15140"/>
                    <a:pt x="5475" y="15184"/>
                  </a:cubicBezTo>
                  <a:cubicBezTo>
                    <a:pt x="5299" y="15234"/>
                    <a:pt x="5137" y="15298"/>
                    <a:pt x="4976" y="15384"/>
                  </a:cubicBezTo>
                  <a:cubicBezTo>
                    <a:pt x="4864" y="15272"/>
                    <a:pt x="4770" y="15128"/>
                    <a:pt x="4694" y="14946"/>
                  </a:cubicBezTo>
                  <a:cubicBezTo>
                    <a:pt x="4620" y="14770"/>
                    <a:pt x="4556" y="14579"/>
                    <a:pt x="4506" y="14376"/>
                  </a:cubicBezTo>
                  <a:cubicBezTo>
                    <a:pt x="4453" y="14176"/>
                    <a:pt x="4418" y="13979"/>
                    <a:pt x="4403" y="13794"/>
                  </a:cubicBezTo>
                  <a:cubicBezTo>
                    <a:pt x="4379" y="13606"/>
                    <a:pt x="4371" y="13436"/>
                    <a:pt x="4371" y="13274"/>
                  </a:cubicBezTo>
                  <a:cubicBezTo>
                    <a:pt x="4371" y="12834"/>
                    <a:pt x="4503" y="12431"/>
                    <a:pt x="4764" y="12064"/>
                  </a:cubicBezTo>
                  <a:cubicBezTo>
                    <a:pt x="5029" y="11700"/>
                    <a:pt x="5317" y="11386"/>
                    <a:pt x="5637" y="11124"/>
                  </a:cubicBezTo>
                  <a:lnTo>
                    <a:pt x="7634" y="10827"/>
                  </a:lnTo>
                  <a:cubicBezTo>
                    <a:pt x="6774" y="10290"/>
                    <a:pt x="6104" y="9588"/>
                    <a:pt x="5631" y="8709"/>
                  </a:cubicBezTo>
                  <a:cubicBezTo>
                    <a:pt x="5158" y="7834"/>
                    <a:pt x="4920" y="6888"/>
                    <a:pt x="4920" y="5878"/>
                  </a:cubicBezTo>
                  <a:cubicBezTo>
                    <a:pt x="4920" y="5070"/>
                    <a:pt x="5076" y="4312"/>
                    <a:pt x="5384" y="3598"/>
                  </a:cubicBezTo>
                  <a:cubicBezTo>
                    <a:pt x="5693" y="2887"/>
                    <a:pt x="6118" y="2265"/>
                    <a:pt x="6650" y="1727"/>
                  </a:cubicBezTo>
                  <a:cubicBezTo>
                    <a:pt x="7188" y="1195"/>
                    <a:pt x="7810" y="772"/>
                    <a:pt x="8521" y="464"/>
                  </a:cubicBezTo>
                  <a:cubicBezTo>
                    <a:pt x="9235" y="152"/>
                    <a:pt x="9993" y="0"/>
                    <a:pt x="10798" y="0"/>
                  </a:cubicBezTo>
                  <a:cubicBezTo>
                    <a:pt x="11603" y="0"/>
                    <a:pt x="12364" y="152"/>
                    <a:pt x="13078" y="464"/>
                  </a:cubicBezTo>
                  <a:cubicBezTo>
                    <a:pt x="13788" y="772"/>
                    <a:pt x="14411" y="1195"/>
                    <a:pt x="14949" y="1727"/>
                  </a:cubicBezTo>
                  <a:cubicBezTo>
                    <a:pt x="15483" y="2264"/>
                    <a:pt x="15906" y="2887"/>
                    <a:pt x="16215" y="3598"/>
                  </a:cubicBezTo>
                  <a:cubicBezTo>
                    <a:pt x="16523" y="4312"/>
                    <a:pt x="16676" y="5070"/>
                    <a:pt x="16676" y="5878"/>
                  </a:cubicBezTo>
                  <a:cubicBezTo>
                    <a:pt x="16676" y="6900"/>
                    <a:pt x="16441" y="7846"/>
                    <a:pt x="15968" y="8718"/>
                  </a:cubicBezTo>
                  <a:cubicBezTo>
                    <a:pt x="15495" y="9591"/>
                    <a:pt x="14825" y="10290"/>
                    <a:pt x="13962" y="10827"/>
                  </a:cubicBezTo>
                  <a:lnTo>
                    <a:pt x="16186" y="11151"/>
                  </a:lnTo>
                  <a:cubicBezTo>
                    <a:pt x="16356" y="11300"/>
                    <a:pt x="16515" y="11474"/>
                    <a:pt x="16670" y="11662"/>
                  </a:cubicBezTo>
                  <a:cubicBezTo>
                    <a:pt x="16826" y="11859"/>
                    <a:pt x="16902" y="12079"/>
                    <a:pt x="16902" y="12334"/>
                  </a:cubicBezTo>
                  <a:cubicBezTo>
                    <a:pt x="16902" y="12752"/>
                    <a:pt x="16817" y="13113"/>
                    <a:pt x="16650" y="13415"/>
                  </a:cubicBezTo>
                  <a:cubicBezTo>
                    <a:pt x="16097" y="13104"/>
                    <a:pt x="15528" y="12957"/>
                    <a:pt x="14949" y="12966"/>
                  </a:cubicBezTo>
                  <a:cubicBezTo>
                    <a:pt x="14523" y="12966"/>
                    <a:pt x="14118" y="13045"/>
                    <a:pt x="13724" y="13207"/>
                  </a:cubicBezTo>
                  <a:cubicBezTo>
                    <a:pt x="13330" y="13362"/>
                    <a:pt x="12972" y="13580"/>
                    <a:pt x="12643" y="13850"/>
                  </a:cubicBezTo>
                  <a:cubicBezTo>
                    <a:pt x="12584" y="13829"/>
                    <a:pt x="12534" y="13821"/>
                    <a:pt x="12487" y="13809"/>
                  </a:cubicBezTo>
                  <a:cubicBezTo>
                    <a:pt x="12437" y="13800"/>
                    <a:pt x="12387" y="13794"/>
                    <a:pt x="12331" y="13794"/>
                  </a:cubicBezTo>
                  <a:cubicBezTo>
                    <a:pt x="11891" y="13794"/>
                    <a:pt x="11506" y="13953"/>
                    <a:pt x="11177" y="14273"/>
                  </a:cubicBezTo>
                  <a:cubicBezTo>
                    <a:pt x="10848" y="14590"/>
                    <a:pt x="10684" y="14972"/>
                    <a:pt x="10684" y="15413"/>
                  </a:cubicBezTo>
                  <a:cubicBezTo>
                    <a:pt x="10684" y="15851"/>
                    <a:pt x="10848" y="16230"/>
                    <a:pt x="11168" y="16544"/>
                  </a:cubicBezTo>
                  <a:cubicBezTo>
                    <a:pt x="11491" y="16858"/>
                    <a:pt x="11879" y="17014"/>
                    <a:pt x="12331" y="17014"/>
                  </a:cubicBezTo>
                  <a:cubicBezTo>
                    <a:pt x="12769" y="17014"/>
                    <a:pt x="13148" y="16858"/>
                    <a:pt x="13462" y="16544"/>
                  </a:cubicBezTo>
                  <a:cubicBezTo>
                    <a:pt x="13777" y="16230"/>
                    <a:pt x="13935" y="15851"/>
                    <a:pt x="13935" y="15413"/>
                  </a:cubicBezTo>
                  <a:cubicBezTo>
                    <a:pt x="13935" y="15337"/>
                    <a:pt x="13924" y="15266"/>
                    <a:pt x="13906" y="15193"/>
                  </a:cubicBezTo>
                  <a:cubicBezTo>
                    <a:pt x="13885" y="15122"/>
                    <a:pt x="13868" y="15057"/>
                    <a:pt x="13847" y="15004"/>
                  </a:cubicBezTo>
                  <a:cubicBezTo>
                    <a:pt x="13997" y="14893"/>
                    <a:pt x="14162" y="14796"/>
                    <a:pt x="14347" y="14714"/>
                  </a:cubicBezTo>
                  <a:cubicBezTo>
                    <a:pt x="14529" y="14634"/>
                    <a:pt x="14729" y="14593"/>
                    <a:pt x="14946" y="14593"/>
                  </a:cubicBezTo>
                  <a:cubicBezTo>
                    <a:pt x="15460" y="14593"/>
                    <a:pt x="15907" y="14778"/>
                    <a:pt x="16280" y="15145"/>
                  </a:cubicBezTo>
                  <a:cubicBezTo>
                    <a:pt x="16656" y="15510"/>
                    <a:pt x="16841" y="15950"/>
                    <a:pt x="16841" y="16464"/>
                  </a:cubicBezTo>
                  <a:cubicBezTo>
                    <a:pt x="16841" y="16682"/>
                    <a:pt x="16803" y="16878"/>
                    <a:pt x="16729" y="17049"/>
                  </a:cubicBezTo>
                  <a:cubicBezTo>
                    <a:pt x="16656" y="17222"/>
                    <a:pt x="16565" y="17384"/>
                    <a:pt x="16462" y="17533"/>
                  </a:cubicBezTo>
                  <a:cubicBezTo>
                    <a:pt x="16227" y="17439"/>
                    <a:pt x="16018" y="17393"/>
                    <a:pt x="15827" y="17393"/>
                  </a:cubicBezTo>
                  <a:cubicBezTo>
                    <a:pt x="15390" y="17393"/>
                    <a:pt x="15008" y="17554"/>
                    <a:pt x="14682" y="17871"/>
                  </a:cubicBezTo>
                  <a:cubicBezTo>
                    <a:pt x="14358" y="18192"/>
                    <a:pt x="14197" y="18570"/>
                    <a:pt x="14197" y="19011"/>
                  </a:cubicBezTo>
                  <a:cubicBezTo>
                    <a:pt x="14197" y="19455"/>
                    <a:pt x="14358" y="19828"/>
                    <a:pt x="14682" y="20142"/>
                  </a:cubicBezTo>
                  <a:cubicBezTo>
                    <a:pt x="15005" y="20456"/>
                    <a:pt x="15387" y="20615"/>
                    <a:pt x="15827" y="20615"/>
                  </a:cubicBezTo>
                  <a:cubicBezTo>
                    <a:pt x="16271" y="20615"/>
                    <a:pt x="16647" y="20456"/>
                    <a:pt x="16967" y="20142"/>
                  </a:cubicBezTo>
                  <a:cubicBezTo>
                    <a:pt x="17287" y="19828"/>
                    <a:pt x="17446" y="19455"/>
                    <a:pt x="17446" y="19011"/>
                  </a:cubicBezTo>
                  <a:lnTo>
                    <a:pt x="17416" y="18955"/>
                  </a:lnTo>
                  <a:cubicBezTo>
                    <a:pt x="18110" y="18259"/>
                    <a:pt x="18456" y="17434"/>
                    <a:pt x="18456" y="16464"/>
                  </a:cubicBezTo>
                  <a:cubicBezTo>
                    <a:pt x="18456" y="15774"/>
                    <a:pt x="18265" y="15131"/>
                    <a:pt x="17881" y="14540"/>
                  </a:cubicBezTo>
                  <a:cubicBezTo>
                    <a:pt x="18312" y="13886"/>
                    <a:pt x="18524" y="13151"/>
                    <a:pt x="18524" y="12334"/>
                  </a:cubicBezTo>
                  <a:moveTo>
                    <a:pt x="6794" y="17566"/>
                  </a:moveTo>
                  <a:cubicBezTo>
                    <a:pt x="6794" y="17781"/>
                    <a:pt x="6721" y="17972"/>
                    <a:pt x="6571" y="18136"/>
                  </a:cubicBezTo>
                  <a:cubicBezTo>
                    <a:pt x="6421" y="18300"/>
                    <a:pt x="6227" y="18383"/>
                    <a:pt x="5998" y="18383"/>
                  </a:cubicBezTo>
                  <a:cubicBezTo>
                    <a:pt x="5781" y="18383"/>
                    <a:pt x="5590" y="18300"/>
                    <a:pt x="5434" y="18136"/>
                  </a:cubicBezTo>
                  <a:cubicBezTo>
                    <a:pt x="5272" y="17971"/>
                    <a:pt x="5193" y="17781"/>
                    <a:pt x="5193" y="17566"/>
                  </a:cubicBezTo>
                  <a:cubicBezTo>
                    <a:pt x="5193" y="17334"/>
                    <a:pt x="5272" y="17137"/>
                    <a:pt x="5434" y="16991"/>
                  </a:cubicBezTo>
                  <a:cubicBezTo>
                    <a:pt x="5593" y="16841"/>
                    <a:pt x="5781" y="16767"/>
                    <a:pt x="5998" y="16767"/>
                  </a:cubicBezTo>
                  <a:cubicBezTo>
                    <a:pt x="6227" y="16767"/>
                    <a:pt x="6424" y="16841"/>
                    <a:pt x="6571" y="16991"/>
                  </a:cubicBezTo>
                  <a:cubicBezTo>
                    <a:pt x="6721" y="17137"/>
                    <a:pt x="6794" y="17334"/>
                    <a:pt x="6794" y="17566"/>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1" name="AutoShape 130"/>
            <p:cNvSpPr/>
            <p:nvPr/>
          </p:nvSpPr>
          <p:spPr bwMode="auto">
            <a:xfrm>
              <a:off x="2903261" y="4823928"/>
              <a:ext cx="204978" cy="199878"/>
            </a:xfrm>
            <a:custGeom>
              <a:avLst/>
              <a:gdLst>
                <a:gd name="T0" fmla="*/ 10800 w 21600"/>
                <a:gd name="T1" fmla="+- 0 10800 114"/>
                <a:gd name="T2" fmla="*/ 10800 h 21372"/>
                <a:gd name="T3" fmla="*/ 10800 w 21600"/>
                <a:gd name="T4" fmla="+- 0 10800 114"/>
                <a:gd name="T5" fmla="*/ 10800 h 21372"/>
                <a:gd name="T6" fmla="*/ 10800 w 21600"/>
                <a:gd name="T7" fmla="+- 0 10800 114"/>
                <a:gd name="T8" fmla="*/ 10800 h 21372"/>
                <a:gd name="T9" fmla="*/ 10800 w 21600"/>
                <a:gd name="T10" fmla="+- 0 10800 114"/>
                <a:gd name="T11" fmla="*/ 10800 h 21372"/>
              </a:gdLst>
              <a:ahLst/>
              <a:cxnLst>
                <a:cxn ang="0">
                  <a:pos x="T0" y="T2"/>
                </a:cxn>
                <a:cxn ang="0">
                  <a:pos x="T3" y="T5"/>
                </a:cxn>
                <a:cxn ang="0">
                  <a:pos x="T6" y="T8"/>
                </a:cxn>
                <a:cxn ang="0">
                  <a:pos x="T9" y="T11"/>
                </a:cxn>
              </a:cxnLst>
              <a:rect l="0" t="0" r="r" b="b"/>
              <a:pathLst>
                <a:path w="21600" h="21372">
                  <a:moveTo>
                    <a:pt x="18752" y="718"/>
                  </a:moveTo>
                  <a:cubicBezTo>
                    <a:pt x="19531" y="111"/>
                    <a:pt x="20206" y="-114"/>
                    <a:pt x="20760" y="54"/>
                  </a:cubicBezTo>
                  <a:cubicBezTo>
                    <a:pt x="21315" y="219"/>
                    <a:pt x="21599" y="737"/>
                    <a:pt x="21599" y="1596"/>
                  </a:cubicBezTo>
                  <a:lnTo>
                    <a:pt x="21599" y="19775"/>
                  </a:lnTo>
                  <a:cubicBezTo>
                    <a:pt x="21599" y="20634"/>
                    <a:pt x="21320" y="21152"/>
                    <a:pt x="20770" y="21317"/>
                  </a:cubicBezTo>
                  <a:cubicBezTo>
                    <a:pt x="20226" y="21486"/>
                    <a:pt x="19551" y="21264"/>
                    <a:pt x="18752" y="20653"/>
                  </a:cubicBezTo>
                  <a:lnTo>
                    <a:pt x="10979" y="14801"/>
                  </a:lnTo>
                  <a:lnTo>
                    <a:pt x="934" y="14801"/>
                  </a:lnTo>
                  <a:cubicBezTo>
                    <a:pt x="679" y="14801"/>
                    <a:pt x="459" y="14733"/>
                    <a:pt x="274" y="14602"/>
                  </a:cubicBezTo>
                  <a:cubicBezTo>
                    <a:pt x="94" y="14471"/>
                    <a:pt x="0" y="14302"/>
                    <a:pt x="0" y="14096"/>
                  </a:cubicBezTo>
                  <a:lnTo>
                    <a:pt x="0" y="7276"/>
                  </a:lnTo>
                  <a:cubicBezTo>
                    <a:pt x="0" y="7081"/>
                    <a:pt x="94" y="6916"/>
                    <a:pt x="274" y="6780"/>
                  </a:cubicBezTo>
                  <a:cubicBezTo>
                    <a:pt x="459" y="6642"/>
                    <a:pt x="679" y="6574"/>
                    <a:pt x="934" y="6574"/>
                  </a:cubicBezTo>
                  <a:lnTo>
                    <a:pt x="10979" y="6574"/>
                  </a:lnTo>
                  <a:lnTo>
                    <a:pt x="18752" y="718"/>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2" name="AutoShape 131"/>
            <p:cNvSpPr/>
            <p:nvPr/>
          </p:nvSpPr>
          <p:spPr bwMode="auto">
            <a:xfrm>
              <a:off x="9085808" y="4825533"/>
              <a:ext cx="204978" cy="199878"/>
            </a:xfrm>
            <a:custGeom>
              <a:avLst/>
              <a:gdLst>
                <a:gd name="T0" fmla="*/ 10800 w 21600"/>
                <a:gd name="T1" fmla="+- 0 10800 114"/>
                <a:gd name="T2" fmla="*/ 10800 h 21373"/>
                <a:gd name="T3" fmla="*/ 10800 w 21600"/>
                <a:gd name="T4" fmla="+- 0 10800 114"/>
                <a:gd name="T5" fmla="*/ 10800 h 21373"/>
                <a:gd name="T6" fmla="*/ 10800 w 21600"/>
                <a:gd name="T7" fmla="+- 0 10800 114"/>
                <a:gd name="T8" fmla="*/ 10800 h 21373"/>
                <a:gd name="T9" fmla="*/ 10800 w 21600"/>
                <a:gd name="T10" fmla="+- 0 10800 114"/>
                <a:gd name="T11" fmla="*/ 10800 h 21373"/>
              </a:gdLst>
              <a:ahLst/>
              <a:cxnLst>
                <a:cxn ang="0">
                  <a:pos x="T0" y="T2"/>
                </a:cxn>
                <a:cxn ang="0">
                  <a:pos x="T3" y="T5"/>
                </a:cxn>
                <a:cxn ang="0">
                  <a:pos x="T6" y="T8"/>
                </a:cxn>
                <a:cxn ang="0">
                  <a:pos x="T9" y="T11"/>
                </a:cxn>
              </a:cxnLst>
              <a:rect l="0" t="0" r="r" b="b"/>
              <a:pathLst>
                <a:path w="21600" h="21373">
                  <a:moveTo>
                    <a:pt x="13251" y="718"/>
                  </a:moveTo>
                  <a:cubicBezTo>
                    <a:pt x="13802" y="111"/>
                    <a:pt x="14278" y="-114"/>
                    <a:pt x="14670" y="54"/>
                  </a:cubicBezTo>
                  <a:cubicBezTo>
                    <a:pt x="15062" y="219"/>
                    <a:pt x="15263" y="737"/>
                    <a:pt x="15263" y="1596"/>
                  </a:cubicBezTo>
                  <a:lnTo>
                    <a:pt x="15263" y="19775"/>
                  </a:lnTo>
                  <a:cubicBezTo>
                    <a:pt x="15263" y="20634"/>
                    <a:pt x="15065" y="21152"/>
                    <a:pt x="14681" y="21320"/>
                  </a:cubicBezTo>
                  <a:cubicBezTo>
                    <a:pt x="14292" y="21486"/>
                    <a:pt x="13816" y="21264"/>
                    <a:pt x="13251" y="20656"/>
                  </a:cubicBezTo>
                  <a:lnTo>
                    <a:pt x="7758" y="14803"/>
                  </a:lnTo>
                  <a:lnTo>
                    <a:pt x="660" y="14803"/>
                  </a:lnTo>
                  <a:cubicBezTo>
                    <a:pt x="480" y="14803"/>
                    <a:pt x="324" y="14736"/>
                    <a:pt x="194" y="14604"/>
                  </a:cubicBezTo>
                  <a:cubicBezTo>
                    <a:pt x="67" y="14473"/>
                    <a:pt x="0" y="14304"/>
                    <a:pt x="0" y="14098"/>
                  </a:cubicBezTo>
                  <a:lnTo>
                    <a:pt x="0" y="7277"/>
                  </a:lnTo>
                  <a:cubicBezTo>
                    <a:pt x="0" y="7082"/>
                    <a:pt x="67" y="6917"/>
                    <a:pt x="194" y="6778"/>
                  </a:cubicBezTo>
                  <a:cubicBezTo>
                    <a:pt x="324" y="6643"/>
                    <a:pt x="480" y="6571"/>
                    <a:pt x="660" y="6571"/>
                  </a:cubicBezTo>
                  <a:lnTo>
                    <a:pt x="7758" y="6571"/>
                  </a:lnTo>
                  <a:lnTo>
                    <a:pt x="13251" y="718"/>
                  </a:lnTo>
                  <a:close/>
                  <a:moveTo>
                    <a:pt x="18002" y="3322"/>
                  </a:moveTo>
                  <a:cubicBezTo>
                    <a:pt x="18331" y="3127"/>
                    <a:pt x="18666" y="3086"/>
                    <a:pt x="19023" y="3179"/>
                  </a:cubicBezTo>
                  <a:cubicBezTo>
                    <a:pt x="19379" y="3273"/>
                    <a:pt x="19654" y="3495"/>
                    <a:pt x="19838" y="3844"/>
                  </a:cubicBezTo>
                  <a:cubicBezTo>
                    <a:pt x="21017" y="6023"/>
                    <a:pt x="21599" y="8301"/>
                    <a:pt x="21599" y="10687"/>
                  </a:cubicBezTo>
                  <a:cubicBezTo>
                    <a:pt x="21599" y="13092"/>
                    <a:pt x="21017" y="15373"/>
                    <a:pt x="19838" y="17527"/>
                  </a:cubicBezTo>
                  <a:cubicBezTo>
                    <a:pt x="19584" y="18018"/>
                    <a:pt x="19189" y="18266"/>
                    <a:pt x="18659" y="18266"/>
                  </a:cubicBezTo>
                  <a:cubicBezTo>
                    <a:pt x="18437" y="18266"/>
                    <a:pt x="18214" y="18195"/>
                    <a:pt x="17999" y="18049"/>
                  </a:cubicBezTo>
                  <a:cubicBezTo>
                    <a:pt x="17671" y="17857"/>
                    <a:pt x="17459" y="17572"/>
                    <a:pt x="17353" y="17189"/>
                  </a:cubicBezTo>
                  <a:cubicBezTo>
                    <a:pt x="17254" y="16807"/>
                    <a:pt x="17289" y="16439"/>
                    <a:pt x="17473" y="16090"/>
                  </a:cubicBezTo>
                  <a:cubicBezTo>
                    <a:pt x="18419" y="14353"/>
                    <a:pt x="18892" y="12552"/>
                    <a:pt x="18892" y="10687"/>
                  </a:cubicBezTo>
                  <a:cubicBezTo>
                    <a:pt x="18892" y="8819"/>
                    <a:pt x="18415" y="7014"/>
                    <a:pt x="17473" y="5277"/>
                  </a:cubicBezTo>
                  <a:cubicBezTo>
                    <a:pt x="17289" y="4932"/>
                    <a:pt x="17254" y="4567"/>
                    <a:pt x="17353" y="4181"/>
                  </a:cubicBezTo>
                  <a:cubicBezTo>
                    <a:pt x="17459" y="3802"/>
                    <a:pt x="17674" y="3514"/>
                    <a:pt x="18002" y="3322"/>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3" name="AutoShape 132"/>
            <p:cNvSpPr/>
            <p:nvPr/>
          </p:nvSpPr>
          <p:spPr bwMode="auto">
            <a:xfrm>
              <a:off x="9619203" y="4826337"/>
              <a:ext cx="205801" cy="199878"/>
            </a:xfrm>
            <a:custGeom>
              <a:avLst/>
              <a:gdLst>
                <a:gd name="T0" fmla="*/ 10800 w 21600"/>
                <a:gd name="T1" fmla="+- 0 10815 31"/>
                <a:gd name="T2" fmla="*/ 10815 h 21569"/>
                <a:gd name="T3" fmla="*/ 10800 w 21600"/>
                <a:gd name="T4" fmla="+- 0 10815 31"/>
                <a:gd name="T5" fmla="*/ 10815 h 21569"/>
                <a:gd name="T6" fmla="*/ 10800 w 21600"/>
                <a:gd name="T7" fmla="+- 0 10815 31"/>
                <a:gd name="T8" fmla="*/ 10815 h 21569"/>
                <a:gd name="T9" fmla="*/ 10800 w 21600"/>
                <a:gd name="T10" fmla="+- 0 10815 31"/>
                <a:gd name="T11" fmla="*/ 10815 h 21569"/>
              </a:gdLst>
              <a:ahLst/>
              <a:cxnLst>
                <a:cxn ang="0">
                  <a:pos x="T0" y="T2"/>
                </a:cxn>
                <a:cxn ang="0">
                  <a:pos x="T3" y="T5"/>
                </a:cxn>
                <a:cxn ang="0">
                  <a:pos x="T6" y="T8"/>
                </a:cxn>
                <a:cxn ang="0">
                  <a:pos x="T9" y="T11"/>
                </a:cxn>
              </a:cxnLst>
              <a:rect l="0" t="0" r="r" b="b"/>
              <a:pathLst>
                <a:path w="21600" h="21569">
                  <a:moveTo>
                    <a:pt x="8834" y="3281"/>
                  </a:moveTo>
                  <a:cubicBezTo>
                    <a:pt x="9202" y="2821"/>
                    <a:pt x="9519" y="2655"/>
                    <a:pt x="9780" y="2779"/>
                  </a:cubicBezTo>
                  <a:cubicBezTo>
                    <a:pt x="10042" y="2906"/>
                    <a:pt x="10176" y="3295"/>
                    <a:pt x="10176" y="3941"/>
                  </a:cubicBezTo>
                  <a:lnTo>
                    <a:pt x="10176" y="17610"/>
                  </a:lnTo>
                  <a:cubicBezTo>
                    <a:pt x="10176" y="18259"/>
                    <a:pt x="10044" y="18646"/>
                    <a:pt x="9788" y="18770"/>
                  </a:cubicBezTo>
                  <a:cubicBezTo>
                    <a:pt x="9529" y="18897"/>
                    <a:pt x="9211" y="18733"/>
                    <a:pt x="8834" y="18270"/>
                  </a:cubicBezTo>
                  <a:lnTo>
                    <a:pt x="5172" y="13869"/>
                  </a:lnTo>
                  <a:lnTo>
                    <a:pt x="440" y="13869"/>
                  </a:lnTo>
                  <a:cubicBezTo>
                    <a:pt x="320" y="13869"/>
                    <a:pt x="218" y="13818"/>
                    <a:pt x="129" y="13720"/>
                  </a:cubicBezTo>
                  <a:cubicBezTo>
                    <a:pt x="44" y="13624"/>
                    <a:pt x="0" y="13497"/>
                    <a:pt x="0" y="13342"/>
                  </a:cubicBezTo>
                  <a:lnTo>
                    <a:pt x="0" y="8210"/>
                  </a:lnTo>
                  <a:cubicBezTo>
                    <a:pt x="0" y="8066"/>
                    <a:pt x="44" y="7942"/>
                    <a:pt x="129" y="7838"/>
                  </a:cubicBezTo>
                  <a:cubicBezTo>
                    <a:pt x="218" y="7736"/>
                    <a:pt x="320" y="7685"/>
                    <a:pt x="440" y="7685"/>
                  </a:cubicBezTo>
                  <a:lnTo>
                    <a:pt x="5172" y="7685"/>
                  </a:lnTo>
                  <a:lnTo>
                    <a:pt x="8834" y="3281"/>
                  </a:lnTo>
                  <a:close/>
                  <a:moveTo>
                    <a:pt x="12002" y="5239"/>
                  </a:moveTo>
                  <a:cubicBezTo>
                    <a:pt x="12221" y="5095"/>
                    <a:pt x="12445" y="5061"/>
                    <a:pt x="12682" y="5132"/>
                  </a:cubicBezTo>
                  <a:cubicBezTo>
                    <a:pt x="12920" y="5205"/>
                    <a:pt x="13104" y="5369"/>
                    <a:pt x="13228" y="5631"/>
                  </a:cubicBezTo>
                  <a:cubicBezTo>
                    <a:pt x="14010" y="7270"/>
                    <a:pt x="14400" y="8983"/>
                    <a:pt x="14400" y="10774"/>
                  </a:cubicBezTo>
                  <a:cubicBezTo>
                    <a:pt x="14400" y="12588"/>
                    <a:pt x="14010" y="14301"/>
                    <a:pt x="13228" y="15920"/>
                  </a:cubicBezTo>
                  <a:cubicBezTo>
                    <a:pt x="13056" y="16290"/>
                    <a:pt x="12793" y="16476"/>
                    <a:pt x="12440" y="16476"/>
                  </a:cubicBezTo>
                  <a:cubicBezTo>
                    <a:pt x="12292" y="16476"/>
                    <a:pt x="12143" y="16423"/>
                    <a:pt x="12000" y="16313"/>
                  </a:cubicBezTo>
                  <a:cubicBezTo>
                    <a:pt x="11781" y="16169"/>
                    <a:pt x="11640" y="15954"/>
                    <a:pt x="11571" y="15666"/>
                  </a:cubicBezTo>
                  <a:cubicBezTo>
                    <a:pt x="11503" y="15376"/>
                    <a:pt x="11529" y="15102"/>
                    <a:pt x="11649" y="14843"/>
                  </a:cubicBezTo>
                  <a:cubicBezTo>
                    <a:pt x="12280" y="13536"/>
                    <a:pt x="12595" y="12179"/>
                    <a:pt x="12595" y="10774"/>
                  </a:cubicBezTo>
                  <a:cubicBezTo>
                    <a:pt x="12595" y="9372"/>
                    <a:pt x="12277" y="8018"/>
                    <a:pt x="11649" y="6712"/>
                  </a:cubicBezTo>
                  <a:cubicBezTo>
                    <a:pt x="11529" y="6449"/>
                    <a:pt x="11503" y="6173"/>
                    <a:pt x="11571" y="5888"/>
                  </a:cubicBezTo>
                  <a:cubicBezTo>
                    <a:pt x="11642" y="5600"/>
                    <a:pt x="11783" y="5383"/>
                    <a:pt x="12002" y="5239"/>
                  </a:cubicBezTo>
                  <a:moveTo>
                    <a:pt x="16137" y="3038"/>
                  </a:moveTo>
                  <a:cubicBezTo>
                    <a:pt x="16754" y="4218"/>
                    <a:pt x="17217" y="5456"/>
                    <a:pt x="17528" y="6751"/>
                  </a:cubicBezTo>
                  <a:cubicBezTo>
                    <a:pt x="17841" y="8046"/>
                    <a:pt x="17996" y="9392"/>
                    <a:pt x="17996" y="10774"/>
                  </a:cubicBezTo>
                  <a:cubicBezTo>
                    <a:pt x="17996" y="13559"/>
                    <a:pt x="17368" y="16140"/>
                    <a:pt x="16114" y="18516"/>
                  </a:cubicBezTo>
                  <a:cubicBezTo>
                    <a:pt x="16038" y="18677"/>
                    <a:pt x="15930" y="18804"/>
                    <a:pt x="15786" y="18886"/>
                  </a:cubicBezTo>
                  <a:cubicBezTo>
                    <a:pt x="15643" y="18976"/>
                    <a:pt x="15504" y="19015"/>
                    <a:pt x="15370" y="19015"/>
                  </a:cubicBezTo>
                  <a:cubicBezTo>
                    <a:pt x="15182" y="19015"/>
                    <a:pt x="15022" y="18962"/>
                    <a:pt x="14885" y="18855"/>
                  </a:cubicBezTo>
                  <a:cubicBezTo>
                    <a:pt x="14666" y="18711"/>
                    <a:pt x="14534" y="18490"/>
                    <a:pt x="14478" y="18192"/>
                  </a:cubicBezTo>
                  <a:cubicBezTo>
                    <a:pt x="14426" y="17895"/>
                    <a:pt x="14466" y="17616"/>
                    <a:pt x="14603" y="17354"/>
                  </a:cubicBezTo>
                  <a:cubicBezTo>
                    <a:pt x="15662" y="15328"/>
                    <a:pt x="16196" y="13136"/>
                    <a:pt x="16203" y="10775"/>
                  </a:cubicBezTo>
                  <a:cubicBezTo>
                    <a:pt x="16203" y="8416"/>
                    <a:pt x="15669" y="6224"/>
                    <a:pt x="14603" y="4198"/>
                  </a:cubicBezTo>
                  <a:cubicBezTo>
                    <a:pt x="14466" y="3936"/>
                    <a:pt x="14426" y="3659"/>
                    <a:pt x="14478" y="3363"/>
                  </a:cubicBezTo>
                  <a:cubicBezTo>
                    <a:pt x="14532" y="3067"/>
                    <a:pt x="14666" y="2847"/>
                    <a:pt x="14885" y="2700"/>
                  </a:cubicBezTo>
                  <a:cubicBezTo>
                    <a:pt x="15104" y="2536"/>
                    <a:pt x="15330" y="2488"/>
                    <a:pt x="15572" y="2551"/>
                  </a:cubicBezTo>
                  <a:cubicBezTo>
                    <a:pt x="15812" y="2615"/>
                    <a:pt x="16001" y="2776"/>
                    <a:pt x="16137" y="3038"/>
                  </a:cubicBezTo>
                  <a:moveTo>
                    <a:pt x="18999" y="460"/>
                  </a:moveTo>
                  <a:cubicBezTo>
                    <a:pt x="19863" y="2026"/>
                    <a:pt x="20517" y="3676"/>
                    <a:pt x="20948" y="5408"/>
                  </a:cubicBezTo>
                  <a:cubicBezTo>
                    <a:pt x="21385" y="7141"/>
                    <a:pt x="21599" y="8929"/>
                    <a:pt x="21599" y="10774"/>
                  </a:cubicBezTo>
                  <a:cubicBezTo>
                    <a:pt x="21599" y="12622"/>
                    <a:pt x="21381" y="14411"/>
                    <a:pt x="20943" y="16146"/>
                  </a:cubicBezTo>
                  <a:cubicBezTo>
                    <a:pt x="20500" y="17878"/>
                    <a:pt x="19856" y="19520"/>
                    <a:pt x="18999" y="21069"/>
                  </a:cubicBezTo>
                  <a:cubicBezTo>
                    <a:pt x="18924" y="21230"/>
                    <a:pt x="18815" y="21354"/>
                    <a:pt x="18672" y="21442"/>
                  </a:cubicBezTo>
                  <a:cubicBezTo>
                    <a:pt x="18528" y="21526"/>
                    <a:pt x="18389" y="21569"/>
                    <a:pt x="18253" y="21569"/>
                  </a:cubicBezTo>
                  <a:cubicBezTo>
                    <a:pt x="18067" y="21569"/>
                    <a:pt x="17898" y="21509"/>
                    <a:pt x="17747" y="21394"/>
                  </a:cubicBezTo>
                  <a:cubicBezTo>
                    <a:pt x="17528" y="21230"/>
                    <a:pt x="17399" y="21001"/>
                    <a:pt x="17352" y="20705"/>
                  </a:cubicBezTo>
                  <a:cubicBezTo>
                    <a:pt x="17307" y="20406"/>
                    <a:pt x="17352" y="20144"/>
                    <a:pt x="17488" y="19907"/>
                  </a:cubicBezTo>
                  <a:cubicBezTo>
                    <a:pt x="18239" y="18519"/>
                    <a:pt x="18811" y="17057"/>
                    <a:pt x="19206" y="15517"/>
                  </a:cubicBezTo>
                  <a:cubicBezTo>
                    <a:pt x="19599" y="13976"/>
                    <a:pt x="19797" y="12396"/>
                    <a:pt x="19797" y="10774"/>
                  </a:cubicBezTo>
                  <a:cubicBezTo>
                    <a:pt x="19797" y="9155"/>
                    <a:pt x="19601" y="7575"/>
                    <a:pt x="19211" y="6037"/>
                  </a:cubicBezTo>
                  <a:cubicBezTo>
                    <a:pt x="18820" y="4497"/>
                    <a:pt x="18246" y="3044"/>
                    <a:pt x="17488" y="1673"/>
                  </a:cubicBezTo>
                  <a:cubicBezTo>
                    <a:pt x="17352" y="1413"/>
                    <a:pt x="17309" y="1137"/>
                    <a:pt x="17352" y="843"/>
                  </a:cubicBezTo>
                  <a:cubicBezTo>
                    <a:pt x="17399" y="550"/>
                    <a:pt x="17528" y="321"/>
                    <a:pt x="17747" y="163"/>
                  </a:cubicBezTo>
                  <a:cubicBezTo>
                    <a:pt x="17968" y="16"/>
                    <a:pt x="18192" y="-31"/>
                    <a:pt x="18434" y="19"/>
                  </a:cubicBezTo>
                  <a:cubicBezTo>
                    <a:pt x="18677" y="68"/>
                    <a:pt x="18862" y="214"/>
                    <a:pt x="18999" y="460"/>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4" name="AutoShape 133"/>
            <p:cNvSpPr/>
            <p:nvPr/>
          </p:nvSpPr>
          <p:spPr bwMode="auto">
            <a:xfrm>
              <a:off x="10178817" y="482633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8" y="0"/>
                  </a:moveTo>
                  <a:cubicBezTo>
                    <a:pt x="11055" y="0"/>
                    <a:pt x="11283" y="97"/>
                    <a:pt x="11476" y="293"/>
                  </a:cubicBezTo>
                  <a:cubicBezTo>
                    <a:pt x="11667" y="495"/>
                    <a:pt x="11830" y="714"/>
                    <a:pt x="11957" y="964"/>
                  </a:cubicBezTo>
                  <a:lnTo>
                    <a:pt x="21320" y="19313"/>
                  </a:lnTo>
                  <a:cubicBezTo>
                    <a:pt x="21401" y="19460"/>
                    <a:pt x="21470" y="19615"/>
                    <a:pt x="21518" y="19785"/>
                  </a:cubicBezTo>
                  <a:cubicBezTo>
                    <a:pt x="21574" y="19958"/>
                    <a:pt x="21599" y="20139"/>
                    <a:pt x="21599" y="20329"/>
                  </a:cubicBezTo>
                  <a:cubicBezTo>
                    <a:pt x="21599" y="20782"/>
                    <a:pt x="21445" y="21107"/>
                    <a:pt x="21137" y="21303"/>
                  </a:cubicBezTo>
                  <a:cubicBezTo>
                    <a:pt x="20830" y="21501"/>
                    <a:pt x="20500" y="21599"/>
                    <a:pt x="20152" y="21599"/>
                  </a:cubicBezTo>
                  <a:lnTo>
                    <a:pt x="1447" y="21599"/>
                  </a:lnTo>
                  <a:cubicBezTo>
                    <a:pt x="1099" y="21599"/>
                    <a:pt x="772" y="21502"/>
                    <a:pt x="462" y="21303"/>
                  </a:cubicBezTo>
                  <a:cubicBezTo>
                    <a:pt x="154" y="21107"/>
                    <a:pt x="0" y="20782"/>
                    <a:pt x="0" y="20329"/>
                  </a:cubicBezTo>
                  <a:cubicBezTo>
                    <a:pt x="0" y="20148"/>
                    <a:pt x="25" y="19967"/>
                    <a:pt x="71" y="19794"/>
                  </a:cubicBezTo>
                  <a:cubicBezTo>
                    <a:pt x="121" y="19618"/>
                    <a:pt x="190" y="19460"/>
                    <a:pt x="279" y="19313"/>
                  </a:cubicBezTo>
                  <a:lnTo>
                    <a:pt x="9620" y="964"/>
                  </a:lnTo>
                  <a:cubicBezTo>
                    <a:pt x="9749" y="714"/>
                    <a:pt x="9907" y="495"/>
                    <a:pt x="10097" y="293"/>
                  </a:cubicBezTo>
                  <a:cubicBezTo>
                    <a:pt x="10290" y="97"/>
                    <a:pt x="10519" y="0"/>
                    <a:pt x="10788" y="0"/>
                  </a:cubicBezTo>
                  <a:moveTo>
                    <a:pt x="11629" y="15452"/>
                  </a:moveTo>
                  <a:cubicBezTo>
                    <a:pt x="11741" y="15452"/>
                    <a:pt x="11840" y="15402"/>
                    <a:pt x="11926" y="15308"/>
                  </a:cubicBezTo>
                  <a:cubicBezTo>
                    <a:pt x="12010" y="15210"/>
                    <a:pt x="12053" y="15097"/>
                    <a:pt x="12053" y="14971"/>
                  </a:cubicBezTo>
                  <a:lnTo>
                    <a:pt x="12236" y="6243"/>
                  </a:lnTo>
                  <a:cubicBezTo>
                    <a:pt x="12236" y="6113"/>
                    <a:pt x="12190" y="6001"/>
                    <a:pt x="12106" y="5906"/>
                  </a:cubicBezTo>
                  <a:cubicBezTo>
                    <a:pt x="12023" y="5808"/>
                    <a:pt x="11924" y="5762"/>
                    <a:pt x="11809" y="5762"/>
                  </a:cubicBezTo>
                  <a:lnTo>
                    <a:pt x="9790" y="5762"/>
                  </a:lnTo>
                  <a:cubicBezTo>
                    <a:pt x="9663" y="5762"/>
                    <a:pt x="9553" y="5808"/>
                    <a:pt x="9480" y="5906"/>
                  </a:cubicBezTo>
                  <a:cubicBezTo>
                    <a:pt x="9404" y="6001"/>
                    <a:pt x="9366" y="6113"/>
                    <a:pt x="9366" y="6243"/>
                  </a:cubicBezTo>
                  <a:lnTo>
                    <a:pt x="9513" y="14971"/>
                  </a:lnTo>
                  <a:cubicBezTo>
                    <a:pt x="9513" y="15097"/>
                    <a:pt x="9556" y="15210"/>
                    <a:pt x="9640" y="15308"/>
                  </a:cubicBezTo>
                  <a:cubicBezTo>
                    <a:pt x="9724" y="15403"/>
                    <a:pt x="9823" y="15452"/>
                    <a:pt x="9937" y="15452"/>
                  </a:cubicBezTo>
                  <a:lnTo>
                    <a:pt x="11629" y="15452"/>
                  </a:lnTo>
                  <a:close/>
                  <a:moveTo>
                    <a:pt x="12150" y="17257"/>
                  </a:moveTo>
                  <a:cubicBezTo>
                    <a:pt x="12150" y="17110"/>
                    <a:pt x="12114" y="16989"/>
                    <a:pt x="12040" y="16891"/>
                  </a:cubicBezTo>
                  <a:cubicBezTo>
                    <a:pt x="11969" y="16796"/>
                    <a:pt x="11868" y="16747"/>
                    <a:pt x="11738" y="16747"/>
                  </a:cubicBezTo>
                  <a:lnTo>
                    <a:pt x="9866" y="16747"/>
                  </a:lnTo>
                  <a:cubicBezTo>
                    <a:pt x="9752" y="16747"/>
                    <a:pt x="9653" y="16793"/>
                    <a:pt x="9569" y="16886"/>
                  </a:cubicBezTo>
                  <a:cubicBezTo>
                    <a:pt x="9482" y="16978"/>
                    <a:pt x="9439" y="17102"/>
                    <a:pt x="9439" y="17257"/>
                  </a:cubicBezTo>
                  <a:lnTo>
                    <a:pt x="9439" y="19284"/>
                  </a:lnTo>
                  <a:cubicBezTo>
                    <a:pt x="9439" y="19431"/>
                    <a:pt x="9482" y="19549"/>
                    <a:pt x="9569" y="19636"/>
                  </a:cubicBezTo>
                  <a:cubicBezTo>
                    <a:pt x="9653" y="19722"/>
                    <a:pt x="9752" y="19765"/>
                    <a:pt x="9866" y="19765"/>
                  </a:cubicBezTo>
                  <a:lnTo>
                    <a:pt x="11738" y="19765"/>
                  </a:lnTo>
                  <a:cubicBezTo>
                    <a:pt x="12020" y="19765"/>
                    <a:pt x="12160" y="19604"/>
                    <a:pt x="12150" y="19284"/>
                  </a:cubicBezTo>
                  <a:lnTo>
                    <a:pt x="12150" y="17257"/>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5" name="AutoShape 134"/>
            <p:cNvSpPr/>
            <p:nvPr/>
          </p:nvSpPr>
          <p:spPr bwMode="auto">
            <a:xfrm>
              <a:off x="10704926" y="4431467"/>
              <a:ext cx="205801" cy="1998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52"/>
                  </a:moveTo>
                  <a:cubicBezTo>
                    <a:pt x="21509" y="7979"/>
                    <a:pt x="21282" y="8750"/>
                    <a:pt x="20914" y="9461"/>
                  </a:cubicBezTo>
                  <a:cubicBezTo>
                    <a:pt x="20549" y="10173"/>
                    <a:pt x="20079" y="10791"/>
                    <a:pt x="19504" y="11311"/>
                  </a:cubicBezTo>
                  <a:cubicBezTo>
                    <a:pt x="18932" y="11836"/>
                    <a:pt x="18276" y="12245"/>
                    <a:pt x="17542" y="12545"/>
                  </a:cubicBezTo>
                  <a:cubicBezTo>
                    <a:pt x="16803" y="12838"/>
                    <a:pt x="16016" y="12988"/>
                    <a:pt x="15175" y="12988"/>
                  </a:cubicBezTo>
                  <a:cubicBezTo>
                    <a:pt x="14626" y="12988"/>
                    <a:pt x="14048" y="12914"/>
                    <a:pt x="13457" y="12759"/>
                  </a:cubicBezTo>
                  <a:lnTo>
                    <a:pt x="5243" y="20964"/>
                  </a:lnTo>
                  <a:cubicBezTo>
                    <a:pt x="4818" y="21385"/>
                    <a:pt x="4312" y="21599"/>
                    <a:pt x="3725" y="21599"/>
                  </a:cubicBezTo>
                  <a:cubicBezTo>
                    <a:pt x="3111" y="21599"/>
                    <a:pt x="2593" y="21388"/>
                    <a:pt x="2165" y="20964"/>
                  </a:cubicBezTo>
                  <a:cubicBezTo>
                    <a:pt x="1959" y="20758"/>
                    <a:pt x="1729" y="20544"/>
                    <a:pt x="1483" y="20320"/>
                  </a:cubicBezTo>
                  <a:cubicBezTo>
                    <a:pt x="1234" y="20100"/>
                    <a:pt x="999" y="19866"/>
                    <a:pt x="778" y="19617"/>
                  </a:cubicBezTo>
                  <a:cubicBezTo>
                    <a:pt x="557" y="19369"/>
                    <a:pt x="370" y="19106"/>
                    <a:pt x="223" y="18827"/>
                  </a:cubicBezTo>
                  <a:cubicBezTo>
                    <a:pt x="73" y="18547"/>
                    <a:pt x="0" y="18242"/>
                    <a:pt x="0" y="17909"/>
                  </a:cubicBezTo>
                  <a:cubicBezTo>
                    <a:pt x="0" y="17613"/>
                    <a:pt x="56" y="17330"/>
                    <a:pt x="169" y="17062"/>
                  </a:cubicBezTo>
                  <a:cubicBezTo>
                    <a:pt x="283" y="16797"/>
                    <a:pt x="438" y="16565"/>
                    <a:pt x="637" y="16367"/>
                  </a:cubicBezTo>
                  <a:lnTo>
                    <a:pt x="8893" y="8134"/>
                  </a:lnTo>
                  <a:cubicBezTo>
                    <a:pt x="8743" y="7541"/>
                    <a:pt x="8669" y="6993"/>
                    <a:pt x="8660" y="6485"/>
                  </a:cubicBezTo>
                  <a:cubicBezTo>
                    <a:pt x="8660" y="5604"/>
                    <a:pt x="8833" y="4766"/>
                    <a:pt x="9176" y="3964"/>
                  </a:cubicBezTo>
                  <a:cubicBezTo>
                    <a:pt x="9521" y="3168"/>
                    <a:pt x="9983" y="2479"/>
                    <a:pt x="10566" y="1897"/>
                  </a:cubicBezTo>
                  <a:cubicBezTo>
                    <a:pt x="11149" y="1315"/>
                    <a:pt x="11831" y="855"/>
                    <a:pt x="12621" y="513"/>
                  </a:cubicBezTo>
                  <a:cubicBezTo>
                    <a:pt x="13406" y="172"/>
                    <a:pt x="14241" y="0"/>
                    <a:pt x="15130" y="0"/>
                  </a:cubicBezTo>
                  <a:cubicBezTo>
                    <a:pt x="15979" y="0"/>
                    <a:pt x="16798" y="160"/>
                    <a:pt x="17588" y="485"/>
                  </a:cubicBezTo>
                  <a:cubicBezTo>
                    <a:pt x="18377" y="813"/>
                    <a:pt x="19077" y="1264"/>
                    <a:pt x="19683" y="1849"/>
                  </a:cubicBezTo>
                  <a:lnTo>
                    <a:pt x="13692" y="4037"/>
                  </a:lnTo>
                  <a:lnTo>
                    <a:pt x="13108" y="7228"/>
                  </a:lnTo>
                  <a:lnTo>
                    <a:pt x="15603" y="9295"/>
                  </a:lnTo>
                  <a:lnTo>
                    <a:pt x="21599" y="7152"/>
                  </a:lnTo>
                  <a:close/>
                  <a:moveTo>
                    <a:pt x="3720" y="18991"/>
                  </a:moveTo>
                  <a:cubicBezTo>
                    <a:pt x="4017" y="18991"/>
                    <a:pt x="4269" y="18886"/>
                    <a:pt x="4479" y="18674"/>
                  </a:cubicBezTo>
                  <a:cubicBezTo>
                    <a:pt x="4688" y="18462"/>
                    <a:pt x="4790" y="18208"/>
                    <a:pt x="4790" y="17909"/>
                  </a:cubicBezTo>
                  <a:cubicBezTo>
                    <a:pt x="4790" y="17593"/>
                    <a:pt x="4685" y="17333"/>
                    <a:pt x="4473" y="17133"/>
                  </a:cubicBezTo>
                  <a:cubicBezTo>
                    <a:pt x="4261" y="16929"/>
                    <a:pt x="4009" y="16830"/>
                    <a:pt x="3720" y="16830"/>
                  </a:cubicBezTo>
                  <a:cubicBezTo>
                    <a:pt x="3403" y="16830"/>
                    <a:pt x="3145" y="16935"/>
                    <a:pt x="2941" y="17138"/>
                  </a:cubicBezTo>
                  <a:cubicBezTo>
                    <a:pt x="2737" y="17347"/>
                    <a:pt x="2638" y="17604"/>
                    <a:pt x="2638" y="17909"/>
                  </a:cubicBezTo>
                  <a:cubicBezTo>
                    <a:pt x="2638" y="18206"/>
                    <a:pt x="2737" y="18460"/>
                    <a:pt x="2941" y="18674"/>
                  </a:cubicBezTo>
                  <a:cubicBezTo>
                    <a:pt x="3145" y="18889"/>
                    <a:pt x="3403" y="18991"/>
                    <a:pt x="3720" y="18991"/>
                  </a:cubicBezTo>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6" name="AutoShape 135"/>
            <p:cNvSpPr/>
            <p:nvPr/>
          </p:nvSpPr>
          <p:spPr bwMode="auto">
            <a:xfrm>
              <a:off x="10704926" y="4825533"/>
              <a:ext cx="205801"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37" name="AutoShape 136"/>
            <p:cNvSpPr/>
            <p:nvPr/>
          </p:nvSpPr>
          <p:spPr bwMode="auto">
            <a:xfrm>
              <a:off x="6116963" y="4824730"/>
              <a:ext cx="204978" cy="199878"/>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51"/>
                  </a:lnTo>
                  <a:cubicBezTo>
                    <a:pt x="19907" y="21506"/>
                    <a:pt x="19687" y="21594"/>
                    <a:pt x="19438" y="21594"/>
                  </a:cubicBezTo>
                  <a:cubicBezTo>
                    <a:pt x="19184" y="21600"/>
                    <a:pt x="18978" y="21518"/>
                    <a:pt x="18814" y="21351"/>
                  </a:cubicBezTo>
                  <a:lnTo>
                    <a:pt x="13960" y="16508"/>
                  </a:lnTo>
                  <a:cubicBezTo>
                    <a:pt x="13256" y="16982"/>
                    <a:pt x="12485" y="17352"/>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15"/>
                  </a:cubicBezTo>
                  <a:cubicBezTo>
                    <a:pt x="231" y="11428"/>
                    <a:pt x="0" y="10253"/>
                    <a:pt x="0" y="9002"/>
                  </a:cubicBezTo>
                  <a:cubicBezTo>
                    <a:pt x="0" y="7765"/>
                    <a:pt x="231" y="6607"/>
                    <a:pt x="700" y="5517"/>
                  </a:cubicBezTo>
                  <a:cubicBezTo>
                    <a:pt x="1169" y="4427"/>
                    <a:pt x="1819" y="3470"/>
                    <a:pt x="2644" y="2648"/>
                  </a:cubicBezTo>
                  <a:cubicBezTo>
                    <a:pt x="3469" y="1832"/>
                    <a:pt x="4424" y="1180"/>
                    <a:pt x="5512" y="705"/>
                  </a:cubicBezTo>
                  <a:cubicBezTo>
                    <a:pt x="6600" y="237"/>
                    <a:pt x="7764" y="0"/>
                    <a:pt x="9007" y="0"/>
                  </a:cubicBezTo>
                  <a:cubicBezTo>
                    <a:pt x="10244" y="0"/>
                    <a:pt x="11411" y="237"/>
                    <a:pt x="12510" y="705"/>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89"/>
                    <a:pt x="16991" y="13260"/>
                    <a:pt x="16514" y="13949"/>
                  </a:cubicBezTo>
                  <a:lnTo>
                    <a:pt x="21357" y="18804"/>
                  </a:lnTo>
                  <a:close/>
                  <a:moveTo>
                    <a:pt x="3596" y="9002"/>
                  </a:moveTo>
                  <a:cubicBezTo>
                    <a:pt x="3596" y="9759"/>
                    <a:pt x="3746" y="10465"/>
                    <a:pt x="4028" y="11120"/>
                  </a:cubicBezTo>
                  <a:cubicBezTo>
                    <a:pt x="4319" y="11770"/>
                    <a:pt x="4704" y="12340"/>
                    <a:pt x="5193" y="12826"/>
                  </a:cubicBezTo>
                  <a:cubicBezTo>
                    <a:pt x="5678" y="13306"/>
                    <a:pt x="6252" y="13687"/>
                    <a:pt x="6910" y="13972"/>
                  </a:cubicBezTo>
                  <a:cubicBezTo>
                    <a:pt x="7566" y="14255"/>
                    <a:pt x="8264" y="14396"/>
                    <a:pt x="9004" y="14396"/>
                  </a:cubicBezTo>
                  <a:cubicBezTo>
                    <a:pt x="9747" y="14396"/>
                    <a:pt x="10448" y="14252"/>
                    <a:pt x="11109" y="13972"/>
                  </a:cubicBezTo>
                  <a:cubicBezTo>
                    <a:pt x="11770" y="13684"/>
                    <a:pt x="12341" y="13306"/>
                    <a:pt x="12818" y="12826"/>
                  </a:cubicBezTo>
                  <a:cubicBezTo>
                    <a:pt x="13296" y="12340"/>
                    <a:pt x="13680" y="11772"/>
                    <a:pt x="13965" y="11120"/>
                  </a:cubicBezTo>
                  <a:cubicBezTo>
                    <a:pt x="14256" y="10465"/>
                    <a:pt x="14398" y="9759"/>
                    <a:pt x="14398" y="9002"/>
                  </a:cubicBezTo>
                  <a:cubicBezTo>
                    <a:pt x="14398" y="8262"/>
                    <a:pt x="14254" y="7568"/>
                    <a:pt x="13965" y="6918"/>
                  </a:cubicBezTo>
                  <a:cubicBezTo>
                    <a:pt x="13677" y="6263"/>
                    <a:pt x="13296" y="5687"/>
                    <a:pt x="12818" y="5198"/>
                  </a:cubicBezTo>
                  <a:cubicBezTo>
                    <a:pt x="12338" y="4707"/>
                    <a:pt x="11770" y="4320"/>
                    <a:pt x="11109" y="4035"/>
                  </a:cubicBezTo>
                  <a:cubicBezTo>
                    <a:pt x="10448" y="3753"/>
                    <a:pt x="9747" y="3611"/>
                    <a:pt x="9004" y="3611"/>
                  </a:cubicBezTo>
                  <a:cubicBezTo>
                    <a:pt x="8264" y="3611"/>
                    <a:pt x="7566" y="3755"/>
                    <a:pt x="6910" y="4035"/>
                  </a:cubicBezTo>
                  <a:cubicBezTo>
                    <a:pt x="6252" y="4323"/>
                    <a:pt x="5676" y="4707"/>
                    <a:pt x="5193" y="5198"/>
                  </a:cubicBezTo>
                  <a:cubicBezTo>
                    <a:pt x="4704" y="5690"/>
                    <a:pt x="4317" y="6263"/>
                    <a:pt x="4028" y="6918"/>
                  </a:cubicBezTo>
                  <a:cubicBezTo>
                    <a:pt x="3746" y="7568"/>
                    <a:pt x="3596" y="8262"/>
                    <a:pt x="3596" y="9002"/>
                  </a:cubicBezTo>
                  <a:moveTo>
                    <a:pt x="12160" y="8110"/>
                  </a:moveTo>
                  <a:cubicBezTo>
                    <a:pt x="12454" y="8110"/>
                    <a:pt x="12604" y="8259"/>
                    <a:pt x="12604" y="8556"/>
                  </a:cubicBezTo>
                  <a:lnTo>
                    <a:pt x="12604" y="9448"/>
                  </a:lnTo>
                  <a:cubicBezTo>
                    <a:pt x="12604" y="9581"/>
                    <a:pt x="12561" y="9686"/>
                    <a:pt x="12476" y="9773"/>
                  </a:cubicBezTo>
                  <a:cubicBezTo>
                    <a:pt x="12392" y="9861"/>
                    <a:pt x="12284" y="9906"/>
                    <a:pt x="12160" y="9906"/>
                  </a:cubicBezTo>
                  <a:lnTo>
                    <a:pt x="5842" y="9906"/>
                  </a:lnTo>
                  <a:cubicBezTo>
                    <a:pt x="5715" y="9906"/>
                    <a:pt x="5611" y="9861"/>
                    <a:pt x="5526" y="9773"/>
                  </a:cubicBezTo>
                  <a:cubicBezTo>
                    <a:pt x="5441" y="9686"/>
                    <a:pt x="5396" y="9581"/>
                    <a:pt x="5396" y="9448"/>
                  </a:cubicBezTo>
                  <a:lnTo>
                    <a:pt x="5396" y="8556"/>
                  </a:lnTo>
                  <a:cubicBezTo>
                    <a:pt x="5396" y="8260"/>
                    <a:pt x="5546" y="8110"/>
                    <a:pt x="5842" y="8110"/>
                  </a:cubicBezTo>
                  <a:lnTo>
                    <a:pt x="12160" y="8110"/>
                  </a:lnTo>
                  <a:close/>
                </a:path>
              </a:pathLst>
            </a:custGeom>
            <a:solidFill>
              <a:schemeClr val="bg1"/>
            </a:solidFill>
            <a:ln>
              <a:noFill/>
            </a:ln>
            <a:effectLst/>
          </p:spPr>
          <p:txBody>
            <a:bodyPr lIns="16726" tIns="16726" rIns="16726" bIns="16726" anchor="ctr"/>
            <a:lstStyle/>
            <a:p>
              <a:pPr defTabSz="150495" eaLnBrk="1" fontAlgn="auto" hangingPunct="1">
                <a:spcBef>
                  <a:spcPts val="0"/>
                </a:spcBef>
                <a:spcAft>
                  <a:spcPts val="0"/>
                </a:spcAft>
                <a:defRPr/>
              </a:pPr>
              <a:endParaRPr kumimoji="0" lang="es-ES" sz="965">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fontScheme name="模板专用">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5.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6.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ppt/theme/themeOverride27.xml><?xml version="1.0" encoding="utf-8"?>
<a:themeOverride xmlns:a="http://schemas.openxmlformats.org/drawingml/2006/main">
  <a:clrScheme name="Office">
    <a:dk1>
      <a:srgbClr val="000000"/>
    </a:dk1>
    <a:lt1>
      <a:srgbClr val="FFFFFF"/>
    </a:lt1>
    <a:dk2>
      <a:srgbClr val="44546A"/>
    </a:dk2>
    <a:lt2>
      <a:srgbClr val="E7E6E6"/>
    </a:lt2>
    <a:accent1>
      <a:srgbClr val="2A566D"/>
    </a:accent1>
    <a:accent2>
      <a:srgbClr val="8AA3BD"/>
    </a:accent2>
    <a:accent3>
      <a:srgbClr val="2A566D"/>
    </a:accent3>
    <a:accent4>
      <a:srgbClr val="8AA3BD"/>
    </a:accent4>
    <a:accent5>
      <a:srgbClr val="292929"/>
    </a:accent5>
    <a:accent6>
      <a:srgbClr val="D6D6D6"/>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4570</Words>
  <Application>WPS 演示</Application>
  <PresentationFormat>自定义</PresentationFormat>
  <Paragraphs>492</Paragraphs>
  <Slides>29</Slides>
  <Notes>1</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29</vt:i4>
      </vt:variant>
    </vt:vector>
  </HeadingPairs>
  <TitlesOfParts>
    <vt:vector size="52" baseType="lpstr">
      <vt:lpstr>Arial</vt:lpstr>
      <vt:lpstr>宋体</vt:lpstr>
      <vt:lpstr>Wingdings</vt:lpstr>
      <vt:lpstr>方正兰亭超细黑简体</vt:lpstr>
      <vt:lpstr>微软雅黑</vt:lpstr>
      <vt:lpstr>Segoe UI</vt:lpstr>
      <vt:lpstr>Sinkin Sans 400 Regular</vt:lpstr>
      <vt:lpstr>Sinkin Sans 300 Light</vt:lpstr>
      <vt:lpstr>Arial Unicode MS</vt:lpstr>
      <vt:lpstr>等线</vt:lpstr>
      <vt:lpstr>Lato Light</vt:lpstr>
      <vt:lpstr>Segoe Print</vt:lpstr>
      <vt:lpstr>MS PGothic</vt:lpstr>
      <vt:lpstr>Lato Light</vt:lpstr>
      <vt:lpstr>Helvetica Neue Light</vt:lpstr>
      <vt:lpstr>Source Sans Pro ExtraLight</vt:lpstr>
      <vt:lpstr>Gill Sans</vt:lpstr>
      <vt:lpstr>Lato Regular</vt:lpstr>
      <vt:lpstr>微软雅黑 Light</vt:lpstr>
      <vt:lpstr>黑体</vt:lpstr>
      <vt:lpstr>Calibri</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43</cp:revision>
  <dcterms:created xsi:type="dcterms:W3CDTF">2016-04-02T06:58:00Z</dcterms:created>
  <dcterms:modified xsi:type="dcterms:W3CDTF">2020-09-25T08:48:33Z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