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5" r:id="rId3"/>
    <p:sldId id="259" r:id="rId4"/>
    <p:sldId id="287" r:id="rId5"/>
    <p:sldId id="284" r:id="rId6"/>
    <p:sldId id="286" r:id="rId7"/>
    <p:sldId id="290" r:id="rId8"/>
    <p:sldId id="270" r:id="rId9"/>
    <p:sldId id="273" r:id="rId10"/>
    <p:sldId id="267" r:id="rId11"/>
    <p:sldId id="283" r:id="rId12"/>
    <p:sldId id="285" r:id="rId13"/>
    <p:sldId id="272" r:id="rId14"/>
    <p:sldId id="282" r:id="rId15"/>
    <p:sldId id="281" r:id="rId16"/>
    <p:sldId id="277" r:id="rId17"/>
    <p:sldId id="276" r:id="rId18"/>
    <p:sldId id="271" r:id="rId19"/>
    <p:sldId id="278" r:id="rId20"/>
    <p:sldId id="279" r:id="rId21"/>
    <p:sldId id="275" r:id="rId22"/>
    <p:sldId id="274" r:id="rId23"/>
    <p:sldId id="28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3838"/>
    <a:srgbClr val="F4B183"/>
    <a:srgbClr val="D5A5AB"/>
    <a:srgbClr val="BFD9BD"/>
    <a:srgbClr val="7AA3B5"/>
    <a:srgbClr val="416241"/>
    <a:srgbClr val="D7ACB1"/>
    <a:srgbClr val="ED7D31"/>
    <a:srgbClr val="FFC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88" autoAdjust="0"/>
    <p:restoredTop sz="94370" autoAdjust="0"/>
  </p:normalViewPr>
  <p:slideViewPr>
    <p:cSldViewPr snapToGrid="0" showGuides="1">
      <p:cViewPr varScale="1">
        <p:scale>
          <a:sx n="78" d="100"/>
          <a:sy n="78" d="100"/>
        </p:scale>
        <p:origin x="1282" y="72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0"/>
          </c:spPr>
          <c:marker>
            <c:symbol val="circle"/>
            <c:size val="5"/>
            <c:spPr>
              <a:ln w="19050"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5-4CA5-9D0C-7C01821F2A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1750"/>
          </c:spPr>
          <c:marker>
            <c:symbol val="circle"/>
            <c:size val="5"/>
            <c:spPr>
              <a:ln w="19050"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D5-4CA5-9D0C-7C01821F2A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1750"/>
          </c:spPr>
          <c:marker>
            <c:symbol val="circle"/>
            <c:size val="5"/>
            <c:spPr>
              <a:ln w="19050"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D5-4CA5-9D0C-7C01821F2A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31750"/>
          </c:spPr>
          <c:marker>
            <c:symbol val="circle"/>
            <c:size val="5"/>
            <c:spPr>
              <a:ln w="19050"/>
            </c:spPr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D5-4CA5-9D0C-7C01821F2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207424"/>
        <c:axId val="271045696"/>
      </c:lineChart>
      <c:catAx>
        <c:axId val="279207424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spPr>
          <a:ln w="19050"/>
        </c:spPr>
        <c:crossAx val="271045696"/>
        <c:crosses val="autoZero"/>
        <c:auto val="1"/>
        <c:lblAlgn val="ctr"/>
        <c:lblOffset val="100"/>
        <c:noMultiLvlLbl val="0"/>
      </c:catAx>
      <c:valAx>
        <c:axId val="271045696"/>
        <c:scaling>
          <c:orientation val="minMax"/>
        </c:scaling>
        <c:delete val="0"/>
        <c:axPos val="l"/>
        <c:majorGridlines>
          <c:spPr>
            <a:ln w="19050"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19050"/>
        </c:spPr>
        <c:crossAx val="279207424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txPr>
    <a:bodyPr/>
    <a:lstStyle/>
    <a:p>
      <a:pPr>
        <a:defRPr sz="1000">
          <a:solidFill>
            <a:schemeClr val="bg1">
              <a:lumMod val="65000"/>
            </a:schemeClr>
          </a:solidFill>
        </a:defRPr>
      </a:pPr>
      <a:endParaRPr lang="zh-CN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41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28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3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9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380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41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963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338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511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7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4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E86F6-FC9A-4EFD-A503-058BAEE04AEF}" type="datetimeFigureOut">
              <a:rPr lang="zh-CN" altLang="en-US" smtClean="0"/>
              <a:t>2016/8/3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27E33-0E95-4235-9B6F-CD5FBD6D64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53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23282" y="-1520910"/>
            <a:ext cx="7465671" cy="675463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4714" y="1658880"/>
            <a:ext cx="4140363" cy="574561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86314" y="2105561"/>
            <a:ext cx="7419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水彩风格模版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83980" y="3429000"/>
            <a:ext cx="487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THE INK STYLE TEMPLATE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3143709" y="-229747"/>
            <a:ext cx="3804617" cy="4594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454613" y="-229748"/>
            <a:ext cx="3804617" cy="4594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707071" y="-226560"/>
            <a:ext cx="3804617" cy="45949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0219296" y="1626661"/>
            <a:ext cx="3804617" cy="45949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643069" y="6628253"/>
            <a:ext cx="3804617" cy="4594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036269" y="6663393"/>
            <a:ext cx="3804617" cy="4594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-1261658" y="6650046"/>
            <a:ext cx="3804617" cy="45949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1902310" y="5501671"/>
            <a:ext cx="3804617" cy="459494"/>
          </a:xfrm>
          <a:prstGeom prst="rect">
            <a:avLst/>
          </a:prstGeom>
        </p:spPr>
      </p:pic>
      <p:pic>
        <p:nvPicPr>
          <p:cNvPr id="3" name="我是爱音乐的徐梦圆 - China-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87714" y="-6896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8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1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715085" y="1224480"/>
            <a:ext cx="4811780" cy="581132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427223" y="651451"/>
            <a:ext cx="5337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目录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4480345" y="2215008"/>
            <a:ext cx="626056" cy="422407"/>
            <a:chOff x="2940767" y="2633336"/>
            <a:chExt cx="626056" cy="422407"/>
          </a:xfrm>
        </p:grpSpPr>
        <p:sp>
          <p:nvSpPr>
            <p:cNvPr id="16" name="椭圆 15"/>
            <p:cNvSpPr/>
            <p:nvPr/>
          </p:nvSpPr>
          <p:spPr>
            <a:xfrm>
              <a:off x="2940767" y="2633336"/>
              <a:ext cx="626056" cy="422407"/>
            </a:xfrm>
            <a:prstGeom prst="ellipse">
              <a:avLst/>
            </a:prstGeom>
            <a:solidFill>
              <a:srgbClr val="AD49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椭圆 4"/>
            <p:cNvSpPr/>
            <p:nvPr/>
          </p:nvSpPr>
          <p:spPr>
            <a:xfrm>
              <a:off x="2981582" y="2657475"/>
              <a:ext cx="544426" cy="374131"/>
            </a:xfrm>
            <a:prstGeom prst="ellipse">
              <a:avLst/>
            </a:prstGeom>
            <a:solidFill>
              <a:srgbClr val="AD495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1</a:t>
              </a:r>
              <a:endParaRPr lang="zh-CN" altLang="en-US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626786" y="2175569"/>
            <a:ext cx="365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PART ONE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480345" y="3147624"/>
            <a:ext cx="626056" cy="422407"/>
            <a:chOff x="2940767" y="2633336"/>
            <a:chExt cx="626056" cy="422407"/>
          </a:xfrm>
        </p:grpSpPr>
        <p:sp>
          <p:nvSpPr>
            <p:cNvPr id="20" name="椭圆 19"/>
            <p:cNvSpPr/>
            <p:nvPr/>
          </p:nvSpPr>
          <p:spPr>
            <a:xfrm>
              <a:off x="2940767" y="2633336"/>
              <a:ext cx="626056" cy="422407"/>
            </a:xfrm>
            <a:prstGeom prst="ellipse">
              <a:avLst/>
            </a:prstGeom>
            <a:solidFill>
              <a:srgbClr val="AD49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椭圆 20"/>
            <p:cNvSpPr/>
            <p:nvPr/>
          </p:nvSpPr>
          <p:spPr>
            <a:xfrm>
              <a:off x="2981582" y="2657475"/>
              <a:ext cx="544426" cy="374131"/>
            </a:xfrm>
            <a:prstGeom prst="ellipse">
              <a:avLst/>
            </a:prstGeom>
            <a:solidFill>
              <a:srgbClr val="AD495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2</a:t>
              </a:r>
              <a:endParaRPr lang="zh-CN" altLang="en-US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693057" y="3123159"/>
            <a:ext cx="365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PART TWO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480345" y="4016125"/>
            <a:ext cx="626056" cy="422407"/>
            <a:chOff x="2940767" y="2633336"/>
            <a:chExt cx="626056" cy="422407"/>
          </a:xfrm>
        </p:grpSpPr>
        <p:sp>
          <p:nvSpPr>
            <p:cNvPr id="28" name="椭圆 27"/>
            <p:cNvSpPr/>
            <p:nvPr/>
          </p:nvSpPr>
          <p:spPr>
            <a:xfrm>
              <a:off x="2940767" y="2633336"/>
              <a:ext cx="626056" cy="422407"/>
            </a:xfrm>
            <a:prstGeom prst="ellipse">
              <a:avLst/>
            </a:prstGeom>
            <a:solidFill>
              <a:srgbClr val="AD49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椭圆 28"/>
            <p:cNvSpPr/>
            <p:nvPr/>
          </p:nvSpPr>
          <p:spPr>
            <a:xfrm>
              <a:off x="2981582" y="2657475"/>
              <a:ext cx="544426" cy="374131"/>
            </a:xfrm>
            <a:prstGeom prst="ellipse">
              <a:avLst/>
            </a:prstGeom>
            <a:solidFill>
              <a:srgbClr val="AD495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3</a:t>
              </a:r>
              <a:endParaRPr lang="zh-CN" altLang="en-US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831002" y="3968104"/>
            <a:ext cx="365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PART THREE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480345" y="4884626"/>
            <a:ext cx="626056" cy="422407"/>
            <a:chOff x="2940767" y="2633336"/>
            <a:chExt cx="626056" cy="422407"/>
          </a:xfrm>
        </p:grpSpPr>
        <p:sp>
          <p:nvSpPr>
            <p:cNvPr id="32" name="椭圆 31"/>
            <p:cNvSpPr/>
            <p:nvPr/>
          </p:nvSpPr>
          <p:spPr>
            <a:xfrm>
              <a:off x="2940767" y="2633336"/>
              <a:ext cx="626056" cy="422407"/>
            </a:xfrm>
            <a:prstGeom prst="ellipse">
              <a:avLst/>
            </a:prstGeom>
            <a:solidFill>
              <a:srgbClr val="AD49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椭圆 32"/>
            <p:cNvSpPr/>
            <p:nvPr/>
          </p:nvSpPr>
          <p:spPr>
            <a:xfrm>
              <a:off x="2981582" y="2657475"/>
              <a:ext cx="544426" cy="374131"/>
            </a:xfrm>
            <a:prstGeom prst="ellipse">
              <a:avLst/>
            </a:prstGeom>
            <a:solidFill>
              <a:srgbClr val="AD495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方正姚体" panose="02010601030101010101" pitchFamily="2" charset="-122"/>
                  <a:ea typeface="方正姚体" panose="02010601030101010101" pitchFamily="2" charset="-122"/>
                </a:rPr>
                <a:t>4</a:t>
              </a:r>
              <a:endParaRPr lang="zh-CN" altLang="en-US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4743372" y="4857890"/>
            <a:ext cx="365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PART FOUR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9179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04611" y="1311621"/>
            <a:ext cx="4271429" cy="42414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98003" y="1230658"/>
            <a:ext cx="3896034" cy="18507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89095" y="3984627"/>
            <a:ext cx="3896034" cy="185071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650310" y="816942"/>
            <a:ext cx="3896034" cy="185071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755752" y="3704902"/>
            <a:ext cx="3896034" cy="18507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24339" y="2353038"/>
            <a:ext cx="6477000" cy="1802791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83828" y="2560342"/>
            <a:ext cx="6012452" cy="1388182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84283" y="2733043"/>
            <a:ext cx="550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Adobe Hebrew" panose="02040503050201020203" pitchFamily="18" charset="-79"/>
                <a:cs typeface="Adobe Hebrew" panose="02040503050201020203" pitchFamily="18" charset="-79"/>
              </a:rPr>
              <a:t>PART ONE</a:t>
            </a:r>
            <a:endParaRPr lang="zh-CN" altLang="en-US" sz="7200" dirty="0">
              <a:solidFill>
                <a:schemeClr val="bg1"/>
              </a:solidFill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1530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95325" y="2856631"/>
            <a:ext cx="2368744" cy="2368742"/>
            <a:chOff x="695325" y="2856631"/>
            <a:chExt cx="2368744" cy="2368742"/>
          </a:xfrm>
        </p:grpSpPr>
        <p:sp>
          <p:nvSpPr>
            <p:cNvPr id="16" name="Oval 24"/>
            <p:cNvSpPr/>
            <p:nvPr/>
          </p:nvSpPr>
          <p:spPr>
            <a:xfrm>
              <a:off x="695325" y="2856631"/>
              <a:ext cx="2368744" cy="2368742"/>
            </a:xfrm>
            <a:prstGeom prst="ellipse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45"/>
            <p:cNvSpPr>
              <a:spLocks/>
            </p:cNvSpPr>
            <p:nvPr/>
          </p:nvSpPr>
          <p:spPr bwMode="auto">
            <a:xfrm>
              <a:off x="1607137" y="3074882"/>
              <a:ext cx="555606" cy="555606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14277" y="2470477"/>
            <a:ext cx="3141052" cy="3141049"/>
            <a:chOff x="5114277" y="2470477"/>
            <a:chExt cx="3141052" cy="3141049"/>
          </a:xfrm>
        </p:grpSpPr>
        <p:sp>
          <p:nvSpPr>
            <p:cNvPr id="25" name="Oval 44"/>
            <p:cNvSpPr/>
            <p:nvPr/>
          </p:nvSpPr>
          <p:spPr>
            <a:xfrm>
              <a:off x="5114277" y="2470477"/>
              <a:ext cx="3141052" cy="3141049"/>
            </a:xfrm>
            <a:prstGeom prst="ellipse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55"/>
            <p:cNvSpPr>
              <a:spLocks noEditPoints="1"/>
            </p:cNvSpPr>
            <p:nvPr/>
          </p:nvSpPr>
          <p:spPr bwMode="auto">
            <a:xfrm>
              <a:off x="6292543" y="2927851"/>
              <a:ext cx="779966" cy="582228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68987" y="2682645"/>
            <a:ext cx="2716712" cy="2716712"/>
            <a:chOff x="2768987" y="2682645"/>
            <a:chExt cx="2716712" cy="2716712"/>
          </a:xfrm>
        </p:grpSpPr>
        <p:sp>
          <p:nvSpPr>
            <p:cNvPr id="21" name="Oval 35"/>
            <p:cNvSpPr/>
            <p:nvPr/>
          </p:nvSpPr>
          <p:spPr>
            <a:xfrm>
              <a:off x="2768987" y="2682645"/>
              <a:ext cx="2716712" cy="2716712"/>
            </a:xfrm>
            <a:prstGeom prst="ellipse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05"/>
            <p:cNvSpPr>
              <a:spLocks noEditPoints="1"/>
            </p:cNvSpPr>
            <p:nvPr/>
          </p:nvSpPr>
          <p:spPr bwMode="auto">
            <a:xfrm>
              <a:off x="3889749" y="3047321"/>
              <a:ext cx="483523" cy="476516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75070" y="2429713"/>
            <a:ext cx="3330797" cy="3330795"/>
            <a:chOff x="7632352" y="2375604"/>
            <a:chExt cx="3330797" cy="3330795"/>
          </a:xfrm>
        </p:grpSpPr>
        <p:sp>
          <p:nvSpPr>
            <p:cNvPr id="29" name="Oval 49"/>
            <p:cNvSpPr/>
            <p:nvPr/>
          </p:nvSpPr>
          <p:spPr>
            <a:xfrm>
              <a:off x="7632352" y="2375604"/>
              <a:ext cx="3330797" cy="3330795"/>
            </a:xfrm>
            <a:prstGeom prst="ellipse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8937702" y="2729894"/>
              <a:ext cx="720093" cy="720093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8"/>
                </a:cxn>
                <a:cxn ang="0">
                  <a:pos x="27" y="0"/>
                </a:cxn>
                <a:cxn ang="0">
                  <a:pos x="55" y="28"/>
                </a:cxn>
                <a:cxn ang="0">
                  <a:pos x="27" y="55"/>
                </a:cxn>
                <a:cxn ang="0">
                  <a:pos x="27" y="5"/>
                </a:cxn>
                <a:cxn ang="0">
                  <a:pos x="4" y="28"/>
                </a:cxn>
                <a:cxn ang="0">
                  <a:pos x="27" y="51"/>
                </a:cxn>
                <a:cxn ang="0">
                  <a:pos x="50" y="28"/>
                </a:cxn>
                <a:cxn ang="0">
                  <a:pos x="27" y="5"/>
                </a:cxn>
                <a:cxn ang="0">
                  <a:pos x="27" y="46"/>
                </a:cxn>
                <a:cxn ang="0">
                  <a:pos x="9" y="28"/>
                </a:cxn>
                <a:cxn ang="0">
                  <a:pos x="27" y="9"/>
                </a:cxn>
                <a:cxn ang="0">
                  <a:pos x="45" y="28"/>
                </a:cxn>
                <a:cxn ang="0">
                  <a:pos x="27" y="46"/>
                </a:cxn>
                <a:cxn ang="0">
                  <a:pos x="27" y="14"/>
                </a:cxn>
                <a:cxn ang="0">
                  <a:pos x="13" y="28"/>
                </a:cxn>
                <a:cxn ang="0">
                  <a:pos x="27" y="41"/>
                </a:cxn>
                <a:cxn ang="0">
                  <a:pos x="41" y="28"/>
                </a:cxn>
                <a:cxn ang="0">
                  <a:pos x="27" y="14"/>
                </a:cxn>
                <a:cxn ang="0">
                  <a:pos x="27" y="37"/>
                </a:cxn>
                <a:cxn ang="0">
                  <a:pos x="18" y="28"/>
                </a:cxn>
                <a:cxn ang="0">
                  <a:pos x="27" y="19"/>
                </a:cxn>
                <a:cxn ang="0">
                  <a:pos x="36" y="28"/>
                </a:cxn>
                <a:cxn ang="0">
                  <a:pos x="27" y="37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42" y="0"/>
                    <a:pt x="55" y="13"/>
                    <a:pt x="55" y="28"/>
                  </a:cubicBezTo>
                  <a:cubicBezTo>
                    <a:pt x="55" y="43"/>
                    <a:pt x="42" y="55"/>
                    <a:pt x="27" y="55"/>
                  </a:cubicBezTo>
                  <a:close/>
                  <a:moveTo>
                    <a:pt x="27" y="5"/>
                  </a:moveTo>
                  <a:cubicBezTo>
                    <a:pt x="15" y="5"/>
                    <a:pt x="4" y="15"/>
                    <a:pt x="4" y="28"/>
                  </a:cubicBezTo>
                  <a:cubicBezTo>
                    <a:pt x="4" y="40"/>
                    <a:pt x="15" y="51"/>
                    <a:pt x="27" y="51"/>
                  </a:cubicBezTo>
                  <a:cubicBezTo>
                    <a:pt x="40" y="51"/>
                    <a:pt x="50" y="40"/>
                    <a:pt x="50" y="28"/>
                  </a:cubicBezTo>
                  <a:cubicBezTo>
                    <a:pt x="50" y="15"/>
                    <a:pt x="40" y="5"/>
                    <a:pt x="27" y="5"/>
                  </a:cubicBezTo>
                  <a:close/>
                  <a:moveTo>
                    <a:pt x="27" y="46"/>
                  </a:moveTo>
                  <a:cubicBezTo>
                    <a:pt x="17" y="46"/>
                    <a:pt x="9" y="38"/>
                    <a:pt x="9" y="28"/>
                  </a:cubicBezTo>
                  <a:cubicBezTo>
                    <a:pt x="9" y="18"/>
                    <a:pt x="17" y="9"/>
                    <a:pt x="27" y="9"/>
                  </a:cubicBezTo>
                  <a:cubicBezTo>
                    <a:pt x="37" y="9"/>
                    <a:pt x="45" y="18"/>
                    <a:pt x="45" y="28"/>
                  </a:cubicBezTo>
                  <a:cubicBezTo>
                    <a:pt x="45" y="38"/>
                    <a:pt x="37" y="46"/>
                    <a:pt x="27" y="46"/>
                  </a:cubicBezTo>
                  <a:close/>
                  <a:moveTo>
                    <a:pt x="27" y="14"/>
                  </a:moveTo>
                  <a:cubicBezTo>
                    <a:pt x="20" y="14"/>
                    <a:pt x="13" y="20"/>
                    <a:pt x="13" y="28"/>
                  </a:cubicBezTo>
                  <a:cubicBezTo>
                    <a:pt x="13" y="35"/>
                    <a:pt x="20" y="41"/>
                    <a:pt x="27" y="41"/>
                  </a:cubicBezTo>
                  <a:cubicBezTo>
                    <a:pt x="35" y="41"/>
                    <a:pt x="41" y="35"/>
                    <a:pt x="41" y="28"/>
                  </a:cubicBezTo>
                  <a:cubicBezTo>
                    <a:pt x="41" y="20"/>
                    <a:pt x="35" y="14"/>
                    <a:pt x="27" y="14"/>
                  </a:cubicBezTo>
                  <a:close/>
                  <a:moveTo>
                    <a:pt x="27" y="37"/>
                  </a:moveTo>
                  <a:cubicBezTo>
                    <a:pt x="22" y="37"/>
                    <a:pt x="18" y="33"/>
                    <a:pt x="18" y="28"/>
                  </a:cubicBezTo>
                  <a:cubicBezTo>
                    <a:pt x="18" y="23"/>
                    <a:pt x="22" y="19"/>
                    <a:pt x="27" y="19"/>
                  </a:cubicBezTo>
                  <a:cubicBezTo>
                    <a:pt x="32" y="19"/>
                    <a:pt x="36" y="23"/>
                    <a:pt x="36" y="28"/>
                  </a:cubicBezTo>
                  <a:cubicBezTo>
                    <a:pt x="36" y="33"/>
                    <a:pt x="32" y="37"/>
                    <a:pt x="27" y="3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32"/>
          <p:cNvGrpSpPr/>
          <p:nvPr/>
        </p:nvGrpSpPr>
        <p:grpSpPr>
          <a:xfrm>
            <a:off x="2123039" y="2259808"/>
            <a:ext cx="973063" cy="973063"/>
            <a:chOff x="2786183" y="1189182"/>
            <a:chExt cx="921712" cy="921712"/>
          </a:xfrm>
        </p:grpSpPr>
        <p:sp>
          <p:nvSpPr>
            <p:cNvPr id="38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01</a:t>
              </a:r>
            </a:p>
          </p:txBody>
        </p:sp>
      </p:grpSp>
      <p:grpSp>
        <p:nvGrpSpPr>
          <p:cNvPr id="40" name="Group 36"/>
          <p:cNvGrpSpPr/>
          <p:nvPr/>
        </p:nvGrpSpPr>
        <p:grpSpPr>
          <a:xfrm>
            <a:off x="4427839" y="2176256"/>
            <a:ext cx="973063" cy="973063"/>
            <a:chOff x="2786183" y="1189182"/>
            <a:chExt cx="921712" cy="921712"/>
          </a:xfrm>
        </p:grpSpPr>
        <p:sp>
          <p:nvSpPr>
            <p:cNvPr id="41" name="Oval 4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val 4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02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851118" y="1857912"/>
            <a:ext cx="973063" cy="973063"/>
            <a:chOff x="2786183" y="1189182"/>
            <a:chExt cx="921712" cy="921712"/>
          </a:xfrm>
        </p:grpSpPr>
        <p:sp>
          <p:nvSpPr>
            <p:cNvPr id="44" name="Oval 46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Oval 47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</a:rPr>
                <a:t>04</a:t>
              </a:r>
            </a:p>
          </p:txBody>
        </p:sp>
      </p:grpSp>
      <p:grpSp>
        <p:nvGrpSpPr>
          <p:cNvPr id="46" name="Group 48"/>
          <p:cNvGrpSpPr/>
          <p:nvPr/>
        </p:nvGrpSpPr>
        <p:grpSpPr>
          <a:xfrm>
            <a:off x="7097398" y="1923356"/>
            <a:ext cx="973063" cy="973063"/>
            <a:chOff x="2786183" y="1189182"/>
            <a:chExt cx="921712" cy="921712"/>
          </a:xfrm>
        </p:grpSpPr>
        <p:sp>
          <p:nvSpPr>
            <p:cNvPr id="47" name="Oval 52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Oval 5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</a:rPr>
                <a:t>03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624132" y="3605203"/>
            <a:ext cx="2221991" cy="1877053"/>
            <a:chOff x="5624132" y="3605203"/>
            <a:chExt cx="2221991" cy="1877053"/>
          </a:xfrm>
        </p:grpSpPr>
        <p:sp>
          <p:nvSpPr>
            <p:cNvPr id="49" name="TextBox 38"/>
            <p:cNvSpPr txBox="1"/>
            <p:nvPr/>
          </p:nvSpPr>
          <p:spPr>
            <a:xfrm>
              <a:off x="5624132" y="3912980"/>
              <a:ext cx="2221991" cy="15692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There are many variations passages of lorem ipsum available  majority have suffered alteration .</a:t>
              </a:r>
            </a:p>
          </p:txBody>
        </p:sp>
        <p:sp>
          <p:nvSpPr>
            <p:cNvPr id="50" name="Rectangle 39"/>
            <p:cNvSpPr/>
            <p:nvPr/>
          </p:nvSpPr>
          <p:spPr>
            <a:xfrm>
              <a:off x="6200188" y="3605203"/>
              <a:ext cx="104996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Just start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958562" y="3622910"/>
            <a:ext cx="2221991" cy="1601604"/>
            <a:chOff x="2958562" y="3622910"/>
            <a:chExt cx="2221991" cy="1601604"/>
          </a:xfrm>
        </p:grpSpPr>
        <p:sp>
          <p:nvSpPr>
            <p:cNvPr id="51" name="TextBox 38"/>
            <p:cNvSpPr txBox="1"/>
            <p:nvPr/>
          </p:nvSpPr>
          <p:spPr>
            <a:xfrm>
              <a:off x="2958562" y="3944163"/>
              <a:ext cx="2221991" cy="12803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There are many variations passages of lorem ipsum available  majority 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Rectangle 39"/>
            <p:cNvSpPr/>
            <p:nvPr/>
          </p:nvSpPr>
          <p:spPr>
            <a:xfrm>
              <a:off x="3544573" y="3622910"/>
              <a:ext cx="104996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Just start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8721" y="3618679"/>
            <a:ext cx="2093030" cy="1281669"/>
            <a:chOff x="838721" y="3618679"/>
            <a:chExt cx="2093030" cy="1281669"/>
          </a:xfrm>
        </p:grpSpPr>
        <p:sp>
          <p:nvSpPr>
            <p:cNvPr id="53" name="TextBox 38"/>
            <p:cNvSpPr txBox="1"/>
            <p:nvPr/>
          </p:nvSpPr>
          <p:spPr>
            <a:xfrm>
              <a:off x="838721" y="3971248"/>
              <a:ext cx="2093030" cy="9291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R="0" lvl="0" indent="0" algn="ctr" fontAlgn="auto">
                <a:lnSpc>
                  <a:spcPct val="13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There are many variations passages of lorem ipsum </a:t>
              </a:r>
            </a:p>
          </p:txBody>
        </p:sp>
        <p:sp>
          <p:nvSpPr>
            <p:cNvPr id="54" name="Rectangle 39"/>
            <p:cNvSpPr/>
            <p:nvPr/>
          </p:nvSpPr>
          <p:spPr>
            <a:xfrm>
              <a:off x="1307889" y="3618679"/>
              <a:ext cx="1049967" cy="3077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Just start</a:t>
              </a:r>
            </a:p>
          </p:txBody>
        </p:sp>
      </p:grpSp>
      <p:grpSp>
        <p:nvGrpSpPr>
          <p:cNvPr id="30" name="Group 56"/>
          <p:cNvGrpSpPr/>
          <p:nvPr/>
        </p:nvGrpSpPr>
        <p:grpSpPr>
          <a:xfrm>
            <a:off x="8511992" y="3583243"/>
            <a:ext cx="2221991" cy="1890530"/>
            <a:chOff x="485903" y="1362681"/>
            <a:chExt cx="1759461" cy="1496997"/>
          </a:xfrm>
        </p:grpSpPr>
        <p:sp>
          <p:nvSpPr>
            <p:cNvPr id="32" name="Rectangle 39"/>
            <p:cNvSpPr/>
            <p:nvPr/>
          </p:nvSpPr>
          <p:spPr>
            <a:xfrm>
              <a:off x="949930" y="1362681"/>
              <a:ext cx="831406" cy="24371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Just start</a:t>
              </a:r>
            </a:p>
          </p:txBody>
        </p:sp>
        <p:sp>
          <p:nvSpPr>
            <p:cNvPr id="31" name="TextBox 38"/>
            <p:cNvSpPr txBox="1"/>
            <p:nvPr/>
          </p:nvSpPr>
          <p:spPr>
            <a:xfrm>
              <a:off x="485903" y="1617062"/>
              <a:ext cx="1759461" cy="12426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20000"/>
                </a:spcBef>
                <a:defRPr/>
              </a:pPr>
              <a:r>
                <a:rPr lang="en-US" sz="16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There are many variations passages of lorem ipsum available  majority have suffered alteration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07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sp>
        <p:nvSpPr>
          <p:cNvPr id="18" name="Freeform 6810"/>
          <p:cNvSpPr>
            <a:spLocks/>
          </p:cNvSpPr>
          <p:nvPr/>
        </p:nvSpPr>
        <p:spPr bwMode="auto">
          <a:xfrm>
            <a:off x="3097686" y="3086531"/>
            <a:ext cx="1195967" cy="335012"/>
          </a:xfrm>
          <a:custGeom>
            <a:avLst/>
            <a:gdLst>
              <a:gd name="T0" fmla="*/ 115 w 1166"/>
              <a:gd name="T1" fmla="*/ 445 h 474"/>
              <a:gd name="T2" fmla="*/ 115 w 1166"/>
              <a:gd name="T3" fmla="*/ 168 h 474"/>
              <a:gd name="T4" fmla="*/ 203 w 1166"/>
              <a:gd name="T5" fmla="*/ 168 h 474"/>
              <a:gd name="T6" fmla="*/ 100 w 1166"/>
              <a:gd name="T7" fmla="*/ 0 h 474"/>
              <a:gd name="T8" fmla="*/ 0 w 1166"/>
              <a:gd name="T9" fmla="*/ 168 h 474"/>
              <a:gd name="T10" fmla="*/ 86 w 1166"/>
              <a:gd name="T11" fmla="*/ 168 h 474"/>
              <a:gd name="T12" fmla="*/ 86 w 1166"/>
              <a:gd name="T13" fmla="*/ 474 h 474"/>
              <a:gd name="T14" fmla="*/ 1166 w 1166"/>
              <a:gd name="T15" fmla="*/ 474 h 474"/>
              <a:gd name="T16" fmla="*/ 1166 w 1166"/>
              <a:gd name="T17" fmla="*/ 445 h 474"/>
              <a:gd name="T18" fmla="*/ 115 w 1166"/>
              <a:gd name="T19" fmla="*/ 445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6" h="474">
                <a:moveTo>
                  <a:pt x="115" y="445"/>
                </a:moveTo>
                <a:lnTo>
                  <a:pt x="115" y="168"/>
                </a:lnTo>
                <a:lnTo>
                  <a:pt x="203" y="168"/>
                </a:lnTo>
                <a:lnTo>
                  <a:pt x="100" y="0"/>
                </a:lnTo>
                <a:lnTo>
                  <a:pt x="0" y="168"/>
                </a:lnTo>
                <a:lnTo>
                  <a:pt x="86" y="168"/>
                </a:lnTo>
                <a:lnTo>
                  <a:pt x="86" y="474"/>
                </a:lnTo>
                <a:lnTo>
                  <a:pt x="1166" y="474"/>
                </a:lnTo>
                <a:lnTo>
                  <a:pt x="1166" y="445"/>
                </a:lnTo>
                <a:lnTo>
                  <a:pt x="115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6814"/>
          <p:cNvSpPr>
            <a:spLocks/>
          </p:cNvSpPr>
          <p:nvPr/>
        </p:nvSpPr>
        <p:spPr bwMode="auto">
          <a:xfrm>
            <a:off x="7595138" y="3076694"/>
            <a:ext cx="1243972" cy="249854"/>
          </a:xfrm>
          <a:custGeom>
            <a:avLst/>
            <a:gdLst>
              <a:gd name="T0" fmla="*/ 1245 w 1245"/>
              <a:gd name="T1" fmla="*/ 165 h 472"/>
              <a:gd name="T2" fmla="*/ 1143 w 1245"/>
              <a:gd name="T3" fmla="*/ 0 h 472"/>
              <a:gd name="T4" fmla="*/ 1043 w 1245"/>
              <a:gd name="T5" fmla="*/ 165 h 472"/>
              <a:gd name="T6" fmla="*/ 1129 w 1245"/>
              <a:gd name="T7" fmla="*/ 165 h 472"/>
              <a:gd name="T8" fmla="*/ 1129 w 1245"/>
              <a:gd name="T9" fmla="*/ 444 h 472"/>
              <a:gd name="T10" fmla="*/ 0 w 1245"/>
              <a:gd name="T11" fmla="*/ 444 h 472"/>
              <a:gd name="T12" fmla="*/ 0 w 1245"/>
              <a:gd name="T13" fmla="*/ 472 h 472"/>
              <a:gd name="T14" fmla="*/ 1157 w 1245"/>
              <a:gd name="T15" fmla="*/ 472 h 472"/>
              <a:gd name="T16" fmla="*/ 1157 w 1245"/>
              <a:gd name="T17" fmla="*/ 165 h 472"/>
              <a:gd name="T18" fmla="*/ 1245 w 1245"/>
              <a:gd name="T19" fmla="*/ 16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5" h="472">
                <a:moveTo>
                  <a:pt x="1245" y="165"/>
                </a:moveTo>
                <a:lnTo>
                  <a:pt x="1143" y="0"/>
                </a:lnTo>
                <a:lnTo>
                  <a:pt x="1043" y="165"/>
                </a:lnTo>
                <a:lnTo>
                  <a:pt x="1129" y="165"/>
                </a:lnTo>
                <a:lnTo>
                  <a:pt x="1129" y="444"/>
                </a:lnTo>
                <a:lnTo>
                  <a:pt x="0" y="444"/>
                </a:lnTo>
                <a:lnTo>
                  <a:pt x="0" y="472"/>
                </a:lnTo>
                <a:lnTo>
                  <a:pt x="1157" y="472"/>
                </a:lnTo>
                <a:lnTo>
                  <a:pt x="1157" y="165"/>
                </a:lnTo>
                <a:lnTo>
                  <a:pt x="1245" y="1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6847"/>
          <p:cNvSpPr>
            <a:spLocks/>
          </p:cNvSpPr>
          <p:nvPr/>
        </p:nvSpPr>
        <p:spPr bwMode="auto">
          <a:xfrm>
            <a:off x="7234306" y="4268136"/>
            <a:ext cx="478054" cy="226504"/>
          </a:xfrm>
          <a:custGeom>
            <a:avLst/>
            <a:gdLst>
              <a:gd name="T0" fmla="*/ 0 w 439"/>
              <a:gd name="T1" fmla="*/ 88 h 208"/>
              <a:gd name="T2" fmla="*/ 0 w 439"/>
              <a:gd name="T3" fmla="*/ 118 h 208"/>
              <a:gd name="T4" fmla="*/ 273 w 439"/>
              <a:gd name="T5" fmla="*/ 118 h 208"/>
              <a:gd name="T6" fmla="*/ 273 w 439"/>
              <a:gd name="T7" fmla="*/ 208 h 208"/>
              <a:gd name="T8" fmla="*/ 439 w 439"/>
              <a:gd name="T9" fmla="*/ 103 h 208"/>
              <a:gd name="T10" fmla="*/ 273 w 439"/>
              <a:gd name="T11" fmla="*/ 0 h 208"/>
              <a:gd name="T12" fmla="*/ 273 w 439"/>
              <a:gd name="T13" fmla="*/ 88 h 208"/>
              <a:gd name="T14" fmla="*/ 0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0" y="88"/>
                </a:moveTo>
                <a:lnTo>
                  <a:pt x="0" y="118"/>
                </a:lnTo>
                <a:lnTo>
                  <a:pt x="273" y="118"/>
                </a:lnTo>
                <a:lnTo>
                  <a:pt x="273" y="208"/>
                </a:lnTo>
                <a:lnTo>
                  <a:pt x="439" y="103"/>
                </a:lnTo>
                <a:lnTo>
                  <a:pt x="273" y="0"/>
                </a:lnTo>
                <a:lnTo>
                  <a:pt x="273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 6851"/>
          <p:cNvSpPr>
            <a:spLocks/>
          </p:cNvSpPr>
          <p:nvPr/>
        </p:nvSpPr>
        <p:spPr bwMode="auto">
          <a:xfrm>
            <a:off x="4420107" y="4268136"/>
            <a:ext cx="478054" cy="226504"/>
          </a:xfrm>
          <a:custGeom>
            <a:avLst/>
            <a:gdLst>
              <a:gd name="T0" fmla="*/ 439 w 439"/>
              <a:gd name="T1" fmla="*/ 88 h 208"/>
              <a:gd name="T2" fmla="*/ 439 w 439"/>
              <a:gd name="T3" fmla="*/ 118 h 208"/>
              <a:gd name="T4" fmla="*/ 165 w 439"/>
              <a:gd name="T5" fmla="*/ 118 h 208"/>
              <a:gd name="T6" fmla="*/ 165 w 439"/>
              <a:gd name="T7" fmla="*/ 208 h 208"/>
              <a:gd name="T8" fmla="*/ 0 w 439"/>
              <a:gd name="T9" fmla="*/ 103 h 208"/>
              <a:gd name="T10" fmla="*/ 165 w 439"/>
              <a:gd name="T11" fmla="*/ 0 h 208"/>
              <a:gd name="T12" fmla="*/ 165 w 439"/>
              <a:gd name="T13" fmla="*/ 88 h 208"/>
              <a:gd name="T14" fmla="*/ 439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439" y="88"/>
                </a:moveTo>
                <a:lnTo>
                  <a:pt x="439" y="118"/>
                </a:lnTo>
                <a:lnTo>
                  <a:pt x="165" y="118"/>
                </a:lnTo>
                <a:lnTo>
                  <a:pt x="165" y="208"/>
                </a:lnTo>
                <a:lnTo>
                  <a:pt x="0" y="103"/>
                </a:lnTo>
                <a:lnTo>
                  <a:pt x="165" y="0"/>
                </a:lnTo>
                <a:lnTo>
                  <a:pt x="165" y="88"/>
                </a:lnTo>
                <a:lnTo>
                  <a:pt x="439" y="88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75"/>
          <p:cNvSpPr txBox="1"/>
          <p:nvPr/>
        </p:nvSpPr>
        <p:spPr>
          <a:xfrm>
            <a:off x="10381887" y="18157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3"/>
          <p:cNvGrpSpPr/>
          <p:nvPr/>
        </p:nvGrpSpPr>
        <p:grpSpPr>
          <a:xfrm>
            <a:off x="4748272" y="1718325"/>
            <a:ext cx="2697136" cy="3526769"/>
            <a:chOff x="4754985" y="2153427"/>
            <a:chExt cx="2697136" cy="3526769"/>
          </a:xfrm>
        </p:grpSpPr>
        <p:sp>
          <p:nvSpPr>
            <p:cNvPr id="36" name="Freeform 78"/>
            <p:cNvSpPr>
              <a:spLocks/>
            </p:cNvSpPr>
            <p:nvPr/>
          </p:nvSpPr>
          <p:spPr bwMode="auto">
            <a:xfrm>
              <a:off x="4807460" y="3896065"/>
              <a:ext cx="1295253" cy="1784131"/>
            </a:xfrm>
            <a:custGeom>
              <a:avLst/>
              <a:gdLst>
                <a:gd name="connsiteX0" fmla="*/ 1295252 w 1295253"/>
                <a:gd name="connsiteY0" fmla="*/ 0 h 1784131"/>
                <a:gd name="connsiteX1" fmla="*/ 1295252 w 1295253"/>
                <a:gd name="connsiteY1" fmla="*/ 3485 h 1784131"/>
                <a:gd name="connsiteX2" fmla="*/ 1295252 w 1295253"/>
                <a:gd name="connsiteY2" fmla="*/ 9020 h 1784131"/>
                <a:gd name="connsiteX3" fmla="*/ 1295253 w 1295253"/>
                <a:gd name="connsiteY3" fmla="*/ 9020 h 1784131"/>
                <a:gd name="connsiteX4" fmla="*/ 1295253 w 1295253"/>
                <a:gd name="connsiteY4" fmla="*/ 1784130 h 1784131"/>
                <a:gd name="connsiteX5" fmla="*/ 1295252 w 1295253"/>
                <a:gd name="connsiteY5" fmla="*/ 1784129 h 1784131"/>
                <a:gd name="connsiteX6" fmla="*/ 1295252 w 1295253"/>
                <a:gd name="connsiteY6" fmla="*/ 1784131 h 1784131"/>
                <a:gd name="connsiteX7" fmla="*/ 1289916 w 1295253"/>
                <a:gd name="connsiteY7" fmla="*/ 1779839 h 1784131"/>
                <a:gd name="connsiteX8" fmla="*/ 1289264 w 1295253"/>
                <a:gd name="connsiteY8" fmla="*/ 1779305 h 1784131"/>
                <a:gd name="connsiteX9" fmla="*/ 1285709 w 1295253"/>
                <a:gd name="connsiteY9" fmla="*/ 1776442 h 1784131"/>
                <a:gd name="connsiteX10" fmla="*/ 1278981 w 1295253"/>
                <a:gd name="connsiteY10" fmla="*/ 1770899 h 1784131"/>
                <a:gd name="connsiteX11" fmla="*/ 1274454 w 1295253"/>
                <a:gd name="connsiteY11" fmla="*/ 1767198 h 1784131"/>
                <a:gd name="connsiteX12" fmla="*/ 1271339 w 1295253"/>
                <a:gd name="connsiteY12" fmla="*/ 1764603 h 1784131"/>
                <a:gd name="connsiteX13" fmla="*/ 1258397 w 1295253"/>
                <a:gd name="connsiteY13" fmla="*/ 1753940 h 1784131"/>
                <a:gd name="connsiteX14" fmla="*/ 924699 w 1295253"/>
                <a:gd name="connsiteY14" fmla="*/ 1448778 h 1784131"/>
                <a:gd name="connsiteX15" fmla="*/ 885343 w 1295253"/>
                <a:gd name="connsiteY15" fmla="*/ 1408842 h 1784131"/>
                <a:gd name="connsiteX16" fmla="*/ 884367 w 1295253"/>
                <a:gd name="connsiteY16" fmla="*/ 1407885 h 1784131"/>
                <a:gd name="connsiteX17" fmla="*/ 883417 w 1295253"/>
                <a:gd name="connsiteY17" fmla="*/ 1406888 h 1784131"/>
                <a:gd name="connsiteX18" fmla="*/ 832405 w 1295253"/>
                <a:gd name="connsiteY18" fmla="*/ 1355125 h 1784131"/>
                <a:gd name="connsiteX19" fmla="*/ 794341 w 1295253"/>
                <a:gd name="connsiteY19" fmla="*/ 1313361 h 1784131"/>
                <a:gd name="connsiteX20" fmla="*/ 742842 w 1295253"/>
                <a:gd name="connsiteY20" fmla="*/ 1259289 h 1784131"/>
                <a:gd name="connsiteX21" fmla="*/ 685733 w 1295253"/>
                <a:gd name="connsiteY21" fmla="*/ 1194198 h 1784131"/>
                <a:gd name="connsiteX22" fmla="*/ 638119 w 1295253"/>
                <a:gd name="connsiteY22" fmla="*/ 1141956 h 1784131"/>
                <a:gd name="connsiteX23" fmla="*/ 619297 w 1295253"/>
                <a:gd name="connsiteY23" fmla="*/ 1118475 h 1784131"/>
                <a:gd name="connsiteX24" fmla="*/ 596804 w 1295253"/>
                <a:gd name="connsiteY24" fmla="*/ 1092837 h 1784131"/>
                <a:gd name="connsiteX25" fmla="*/ 452796 w 1295253"/>
                <a:gd name="connsiteY25" fmla="*/ 911354 h 1784131"/>
                <a:gd name="connsiteX26" fmla="*/ 453050 w 1295253"/>
                <a:gd name="connsiteY26" fmla="*/ 911076 h 1784131"/>
                <a:gd name="connsiteX27" fmla="*/ 444115 w 1295253"/>
                <a:gd name="connsiteY27" fmla="*/ 899929 h 1784131"/>
                <a:gd name="connsiteX28" fmla="*/ 120377 w 1295253"/>
                <a:gd name="connsiteY28" fmla="*/ 356324 h 1784131"/>
                <a:gd name="connsiteX29" fmla="*/ 0 w 1295253"/>
                <a:gd name="connsiteY29" fmla="*/ 9020 h 1784131"/>
                <a:gd name="connsiteX30" fmla="*/ 1286485 w 1295253"/>
                <a:gd name="connsiteY30" fmla="*/ 9020 h 178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95253" h="1784131">
                  <a:moveTo>
                    <a:pt x="1295252" y="0"/>
                  </a:moveTo>
                  <a:cubicBezTo>
                    <a:pt x="1295252" y="0"/>
                    <a:pt x="1295252" y="0"/>
                    <a:pt x="1295252" y="3485"/>
                  </a:cubicBezTo>
                  <a:lnTo>
                    <a:pt x="1295252" y="9020"/>
                  </a:lnTo>
                  <a:lnTo>
                    <a:pt x="1295253" y="9020"/>
                  </a:lnTo>
                  <a:cubicBezTo>
                    <a:pt x="1295253" y="9020"/>
                    <a:pt x="1295253" y="9020"/>
                    <a:pt x="1295253" y="1784130"/>
                  </a:cubicBezTo>
                  <a:lnTo>
                    <a:pt x="1295252" y="1784129"/>
                  </a:lnTo>
                  <a:lnTo>
                    <a:pt x="1295252" y="1784131"/>
                  </a:lnTo>
                  <a:cubicBezTo>
                    <a:pt x="1295252" y="1784131"/>
                    <a:pt x="1293428" y="1782681"/>
                    <a:pt x="1289916" y="1779839"/>
                  </a:cubicBezTo>
                  <a:lnTo>
                    <a:pt x="1289264" y="1779305"/>
                  </a:lnTo>
                  <a:lnTo>
                    <a:pt x="1285709" y="1776442"/>
                  </a:lnTo>
                  <a:lnTo>
                    <a:pt x="1278981" y="1770899"/>
                  </a:lnTo>
                  <a:lnTo>
                    <a:pt x="1274454" y="1767198"/>
                  </a:lnTo>
                  <a:lnTo>
                    <a:pt x="1271339" y="1764603"/>
                  </a:lnTo>
                  <a:lnTo>
                    <a:pt x="1258397" y="1753940"/>
                  </a:lnTo>
                  <a:cubicBezTo>
                    <a:pt x="1199173" y="1704561"/>
                    <a:pt x="1074176" y="1596976"/>
                    <a:pt x="924699" y="1448778"/>
                  </a:cubicBezTo>
                  <a:lnTo>
                    <a:pt x="885343" y="1408842"/>
                  </a:lnTo>
                  <a:lnTo>
                    <a:pt x="884367" y="1407885"/>
                  </a:lnTo>
                  <a:lnTo>
                    <a:pt x="883417" y="1406888"/>
                  </a:lnTo>
                  <a:lnTo>
                    <a:pt x="832405" y="1355125"/>
                  </a:lnTo>
                  <a:lnTo>
                    <a:pt x="794341" y="1313361"/>
                  </a:lnTo>
                  <a:lnTo>
                    <a:pt x="742842" y="1259289"/>
                  </a:lnTo>
                  <a:lnTo>
                    <a:pt x="685733" y="1194198"/>
                  </a:lnTo>
                  <a:lnTo>
                    <a:pt x="638119" y="1141956"/>
                  </a:lnTo>
                  <a:lnTo>
                    <a:pt x="619297" y="1118475"/>
                  </a:lnTo>
                  <a:lnTo>
                    <a:pt x="596804" y="1092837"/>
                  </a:lnTo>
                  <a:cubicBezTo>
                    <a:pt x="548099" y="1034691"/>
                    <a:pt x="499733" y="974039"/>
                    <a:pt x="452796" y="911354"/>
                  </a:cubicBezTo>
                  <a:lnTo>
                    <a:pt x="453050" y="911076"/>
                  </a:lnTo>
                  <a:lnTo>
                    <a:pt x="444115" y="899929"/>
                  </a:lnTo>
                  <a:cubicBezTo>
                    <a:pt x="318397" y="730460"/>
                    <a:pt x="203437" y="546256"/>
                    <a:pt x="120377" y="356324"/>
                  </a:cubicBezTo>
                  <a:cubicBezTo>
                    <a:pt x="67411" y="235733"/>
                    <a:pt x="26483" y="119965"/>
                    <a:pt x="0" y="9020"/>
                  </a:cubicBezTo>
                  <a:lnTo>
                    <a:pt x="1286485" y="9020"/>
                  </a:lnTo>
                  <a:close/>
                </a:path>
              </a:pathLst>
            </a:custGeom>
            <a:solidFill>
              <a:srgbClr val="BFD9B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73"/>
            <p:cNvSpPr>
              <a:spLocks/>
            </p:cNvSpPr>
            <p:nvPr/>
          </p:nvSpPr>
          <p:spPr bwMode="auto">
            <a:xfrm>
              <a:off x="4754985" y="2153427"/>
              <a:ext cx="1347728" cy="2132297"/>
            </a:xfrm>
            <a:custGeom>
              <a:avLst/>
              <a:gdLst>
                <a:gd name="connsiteX0" fmla="*/ 1345319 w 1347728"/>
                <a:gd name="connsiteY0" fmla="*/ 0 h 2132297"/>
                <a:gd name="connsiteX1" fmla="*/ 1347727 w 1347728"/>
                <a:gd name="connsiteY1" fmla="*/ 0 h 2132297"/>
                <a:gd name="connsiteX2" fmla="*/ 1347728 w 1347728"/>
                <a:gd name="connsiteY2" fmla="*/ 0 h 2132297"/>
                <a:gd name="connsiteX3" fmla="*/ 1347728 w 1347728"/>
                <a:gd name="connsiteY3" fmla="*/ 1730011 h 2132297"/>
                <a:gd name="connsiteX4" fmla="*/ 1347727 w 1347728"/>
                <a:gd name="connsiteY4" fmla="*/ 1730010 h 2132297"/>
                <a:gd name="connsiteX5" fmla="*/ 1347727 w 1347728"/>
                <a:gd name="connsiteY5" fmla="*/ 1751616 h 2132297"/>
                <a:gd name="connsiteX6" fmla="*/ 967215 w 1347728"/>
                <a:gd name="connsiteY6" fmla="*/ 1751616 h 2132297"/>
                <a:gd name="connsiteX7" fmla="*/ 1000931 w 1347728"/>
                <a:gd name="connsiteY7" fmla="*/ 1876903 h 2132297"/>
                <a:gd name="connsiteX8" fmla="*/ 745651 w 1347728"/>
                <a:gd name="connsiteY8" fmla="*/ 2132297 h 2132297"/>
                <a:gd name="connsiteX9" fmla="*/ 487962 w 1347728"/>
                <a:gd name="connsiteY9" fmla="*/ 1876903 h 2132297"/>
                <a:gd name="connsiteX10" fmla="*/ 521679 w 1347728"/>
                <a:gd name="connsiteY10" fmla="*/ 1751616 h 2132297"/>
                <a:gd name="connsiteX11" fmla="*/ 52059 w 1347728"/>
                <a:gd name="connsiteY11" fmla="*/ 1751616 h 2132297"/>
                <a:gd name="connsiteX12" fmla="*/ 112996 w 1347728"/>
                <a:gd name="connsiteY12" fmla="*/ 800807 h 2132297"/>
                <a:gd name="connsiteX13" fmla="*/ 157046 w 1347728"/>
                <a:gd name="connsiteY13" fmla="*/ 714666 h 2132297"/>
                <a:gd name="connsiteX14" fmla="*/ 155301 w 1347728"/>
                <a:gd name="connsiteY14" fmla="*/ 713208 h 2132297"/>
                <a:gd name="connsiteX15" fmla="*/ 169790 w 1347728"/>
                <a:gd name="connsiteY15" fmla="*/ 689745 h 2132297"/>
                <a:gd name="connsiteX16" fmla="*/ 190574 w 1347728"/>
                <a:gd name="connsiteY16" fmla="*/ 649101 h 2132297"/>
                <a:gd name="connsiteX17" fmla="*/ 244285 w 1347728"/>
                <a:gd name="connsiteY17" fmla="*/ 569107 h 2132297"/>
                <a:gd name="connsiteX18" fmla="*/ 256477 w 1347728"/>
                <a:gd name="connsiteY18" fmla="*/ 549363 h 2132297"/>
                <a:gd name="connsiteX19" fmla="*/ 262751 w 1347728"/>
                <a:gd name="connsiteY19" fmla="*/ 541603 h 2132297"/>
                <a:gd name="connsiteX20" fmla="*/ 283562 w 1347728"/>
                <a:gd name="connsiteY20" fmla="*/ 510609 h 2132297"/>
                <a:gd name="connsiteX21" fmla="*/ 383607 w 1347728"/>
                <a:gd name="connsiteY21" fmla="*/ 392148 h 2132297"/>
                <a:gd name="connsiteX22" fmla="*/ 388969 w 1347728"/>
                <a:gd name="connsiteY22" fmla="*/ 385518 h 2132297"/>
                <a:gd name="connsiteX23" fmla="*/ 1345319 w 1347728"/>
                <a:gd name="connsiteY23" fmla="*/ 0 h 213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728" h="2132297">
                  <a:moveTo>
                    <a:pt x="1345319" y="0"/>
                  </a:moveTo>
                  <a:cubicBezTo>
                    <a:pt x="1345319" y="0"/>
                    <a:pt x="1345319" y="0"/>
                    <a:pt x="1347727" y="0"/>
                  </a:cubicBezTo>
                  <a:lnTo>
                    <a:pt x="1347728" y="0"/>
                  </a:lnTo>
                  <a:cubicBezTo>
                    <a:pt x="1347728" y="0"/>
                    <a:pt x="1347728" y="0"/>
                    <a:pt x="1347728" y="1730011"/>
                  </a:cubicBezTo>
                  <a:lnTo>
                    <a:pt x="1347727" y="1730010"/>
                  </a:lnTo>
                  <a:lnTo>
                    <a:pt x="1347727" y="1751616"/>
                  </a:lnTo>
                  <a:cubicBezTo>
                    <a:pt x="1347727" y="1751616"/>
                    <a:pt x="1347727" y="1751616"/>
                    <a:pt x="967215" y="1751616"/>
                  </a:cubicBezTo>
                  <a:cubicBezTo>
                    <a:pt x="988890" y="1790166"/>
                    <a:pt x="1000931" y="1831125"/>
                    <a:pt x="1000931" y="1876903"/>
                  </a:cubicBezTo>
                  <a:cubicBezTo>
                    <a:pt x="1000931" y="2019057"/>
                    <a:pt x="885333" y="2132297"/>
                    <a:pt x="745651" y="2132297"/>
                  </a:cubicBezTo>
                  <a:cubicBezTo>
                    <a:pt x="603561" y="2132297"/>
                    <a:pt x="487962" y="2019057"/>
                    <a:pt x="487962" y="1876903"/>
                  </a:cubicBezTo>
                  <a:cubicBezTo>
                    <a:pt x="487962" y="1831125"/>
                    <a:pt x="500004" y="1790166"/>
                    <a:pt x="521679" y="1751616"/>
                  </a:cubicBezTo>
                  <a:cubicBezTo>
                    <a:pt x="521679" y="1751616"/>
                    <a:pt x="521679" y="1751616"/>
                    <a:pt x="52059" y="1751616"/>
                  </a:cubicBezTo>
                  <a:cubicBezTo>
                    <a:pt x="-41263" y="1382680"/>
                    <a:pt x="-1940" y="1064568"/>
                    <a:pt x="112996" y="800807"/>
                  </a:cubicBezTo>
                  <a:lnTo>
                    <a:pt x="157046" y="714666"/>
                  </a:lnTo>
                  <a:lnTo>
                    <a:pt x="155301" y="713208"/>
                  </a:lnTo>
                  <a:lnTo>
                    <a:pt x="169790" y="689745"/>
                  </a:lnTo>
                  <a:lnTo>
                    <a:pt x="190574" y="649101"/>
                  </a:lnTo>
                  <a:lnTo>
                    <a:pt x="244285" y="569107"/>
                  </a:lnTo>
                  <a:lnTo>
                    <a:pt x="256477" y="549363"/>
                  </a:lnTo>
                  <a:lnTo>
                    <a:pt x="262751" y="541603"/>
                  </a:lnTo>
                  <a:lnTo>
                    <a:pt x="283562" y="510609"/>
                  </a:lnTo>
                  <a:lnTo>
                    <a:pt x="383607" y="392148"/>
                  </a:lnTo>
                  <a:lnTo>
                    <a:pt x="388969" y="385518"/>
                  </a:lnTo>
                  <a:cubicBezTo>
                    <a:pt x="728630" y="26504"/>
                    <a:pt x="1212827" y="0"/>
                    <a:pt x="1345319" y="0"/>
                  </a:cubicBezTo>
                  <a:close/>
                </a:path>
              </a:pathLst>
            </a:custGeom>
            <a:solidFill>
              <a:srgbClr val="AD383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74"/>
            <p:cNvSpPr>
              <a:spLocks/>
            </p:cNvSpPr>
            <p:nvPr/>
          </p:nvSpPr>
          <p:spPr bwMode="auto">
            <a:xfrm>
              <a:off x="5718466" y="2153427"/>
              <a:ext cx="1733655" cy="1751659"/>
            </a:xfrm>
            <a:custGeom>
              <a:avLst/>
              <a:gdLst>
                <a:gd name="connsiteX0" fmla="*/ 384247 w 1733655"/>
                <a:gd name="connsiteY0" fmla="*/ 0 h 1751659"/>
                <a:gd name="connsiteX1" fmla="*/ 386659 w 1733655"/>
                <a:gd name="connsiteY1" fmla="*/ 0 h 1751659"/>
                <a:gd name="connsiteX2" fmla="*/ 1343949 w 1733655"/>
                <a:gd name="connsiteY2" fmla="*/ 385510 h 1751659"/>
                <a:gd name="connsiteX3" fmla="*/ 1733564 w 1733655"/>
                <a:gd name="connsiteY3" fmla="*/ 1333547 h 1751659"/>
                <a:gd name="connsiteX4" fmla="*/ 1733559 w 1733655"/>
                <a:gd name="connsiteY4" fmla="*/ 1333647 h 1751659"/>
                <a:gd name="connsiteX5" fmla="*/ 1733564 w 1733655"/>
                <a:gd name="connsiteY5" fmla="*/ 1333718 h 1751659"/>
                <a:gd name="connsiteX6" fmla="*/ 1681533 w 1733655"/>
                <a:gd name="connsiteY6" fmla="*/ 1751659 h 1751659"/>
                <a:gd name="connsiteX7" fmla="*/ 1678999 w 1733655"/>
                <a:gd name="connsiteY7" fmla="*/ 1751659 h 1751659"/>
                <a:gd name="connsiteX8" fmla="*/ 1672981 w 1733655"/>
                <a:gd name="connsiteY8" fmla="*/ 1751659 h 1751659"/>
                <a:gd name="connsiteX9" fmla="*/ 1661263 w 1733655"/>
                <a:gd name="connsiteY9" fmla="*/ 1751659 h 1751659"/>
                <a:gd name="connsiteX10" fmla="*/ 1641943 w 1733655"/>
                <a:gd name="connsiteY10" fmla="*/ 1751659 h 1751659"/>
                <a:gd name="connsiteX11" fmla="*/ 1613121 w 1733655"/>
                <a:gd name="connsiteY11" fmla="*/ 1751659 h 1751659"/>
                <a:gd name="connsiteX12" fmla="*/ 1572898 w 1733655"/>
                <a:gd name="connsiteY12" fmla="*/ 1751659 h 1751659"/>
                <a:gd name="connsiteX13" fmla="*/ 1519372 w 1733655"/>
                <a:gd name="connsiteY13" fmla="*/ 1751659 h 1751659"/>
                <a:gd name="connsiteX14" fmla="*/ 1450644 w 1733655"/>
                <a:gd name="connsiteY14" fmla="*/ 1751659 h 1751659"/>
                <a:gd name="connsiteX15" fmla="*/ 1364813 w 1733655"/>
                <a:gd name="connsiteY15" fmla="*/ 1751659 h 1751659"/>
                <a:gd name="connsiteX16" fmla="*/ 1259978 w 1733655"/>
                <a:gd name="connsiteY16" fmla="*/ 1751659 h 1751659"/>
                <a:gd name="connsiteX17" fmla="*/ 1134240 w 1733655"/>
                <a:gd name="connsiteY17" fmla="*/ 1751659 h 1751659"/>
                <a:gd name="connsiteX18" fmla="*/ 985699 w 1733655"/>
                <a:gd name="connsiteY18" fmla="*/ 1751659 h 1751659"/>
                <a:gd name="connsiteX19" fmla="*/ 812453 w 1733655"/>
                <a:gd name="connsiteY19" fmla="*/ 1751659 h 1751659"/>
                <a:gd name="connsiteX20" fmla="*/ 612602 w 1733655"/>
                <a:gd name="connsiteY20" fmla="*/ 1751659 h 1751659"/>
                <a:gd name="connsiteX21" fmla="*/ 502107 w 1733655"/>
                <a:gd name="connsiteY21" fmla="*/ 1751659 h 1751659"/>
                <a:gd name="connsiteX22" fmla="*/ 384247 w 1733655"/>
                <a:gd name="connsiteY22" fmla="*/ 1751659 h 1751659"/>
                <a:gd name="connsiteX23" fmla="*/ 384247 w 1733655"/>
                <a:gd name="connsiteY23" fmla="*/ 1101255 h 1751659"/>
                <a:gd name="connsiteX24" fmla="*/ 384247 w 1733655"/>
                <a:gd name="connsiteY24" fmla="*/ 1031687 h 1751659"/>
                <a:gd name="connsiteX25" fmla="*/ 354623 w 1733655"/>
                <a:gd name="connsiteY25" fmla="*/ 1047823 h 1751659"/>
                <a:gd name="connsiteX26" fmla="*/ 255263 w 1733655"/>
                <a:gd name="connsiteY26" fmla="*/ 1067954 h 1751659"/>
                <a:gd name="connsiteX27" fmla="*/ 0 w 1733655"/>
                <a:gd name="connsiteY27" fmla="*/ 811789 h 1751659"/>
                <a:gd name="connsiteX28" fmla="*/ 255263 w 1733655"/>
                <a:gd name="connsiteY28" fmla="*/ 555624 h 1751659"/>
                <a:gd name="connsiteX29" fmla="*/ 354623 w 1733655"/>
                <a:gd name="connsiteY29" fmla="*/ 575755 h 1751659"/>
                <a:gd name="connsiteX30" fmla="*/ 384247 w 1733655"/>
                <a:gd name="connsiteY30" fmla="*/ 591891 h 1751659"/>
                <a:gd name="connsiteX31" fmla="*/ 384247 w 1733655"/>
                <a:gd name="connsiteY31" fmla="*/ 578184 h 1751659"/>
                <a:gd name="connsiteX32" fmla="*/ 384247 w 1733655"/>
                <a:gd name="connsiteY32" fmla="*/ 0 h 175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33655" h="1751659">
                  <a:moveTo>
                    <a:pt x="384247" y="0"/>
                  </a:moveTo>
                  <a:cubicBezTo>
                    <a:pt x="384247" y="0"/>
                    <a:pt x="384247" y="0"/>
                    <a:pt x="386659" y="0"/>
                  </a:cubicBezTo>
                  <a:cubicBezTo>
                    <a:pt x="519281" y="0"/>
                    <a:pt x="1003954" y="26504"/>
                    <a:pt x="1343949" y="385510"/>
                  </a:cubicBezTo>
                  <a:cubicBezTo>
                    <a:pt x="1566393" y="622237"/>
                    <a:pt x="1729156" y="940282"/>
                    <a:pt x="1733564" y="1333547"/>
                  </a:cubicBezTo>
                  <a:lnTo>
                    <a:pt x="1733559" y="1333647"/>
                  </a:lnTo>
                  <a:lnTo>
                    <a:pt x="1733564" y="1333718"/>
                  </a:lnTo>
                  <a:cubicBezTo>
                    <a:pt x="1735034" y="1464753"/>
                    <a:pt x="1718908" y="1604142"/>
                    <a:pt x="1681533" y="1751659"/>
                  </a:cubicBezTo>
                  <a:lnTo>
                    <a:pt x="1678999" y="1751659"/>
                  </a:lnTo>
                  <a:lnTo>
                    <a:pt x="1672981" y="1751659"/>
                  </a:lnTo>
                  <a:lnTo>
                    <a:pt x="1661263" y="1751659"/>
                  </a:lnTo>
                  <a:lnTo>
                    <a:pt x="1641943" y="1751659"/>
                  </a:lnTo>
                  <a:lnTo>
                    <a:pt x="1613121" y="1751659"/>
                  </a:lnTo>
                  <a:lnTo>
                    <a:pt x="1572898" y="1751659"/>
                  </a:lnTo>
                  <a:lnTo>
                    <a:pt x="1519372" y="1751659"/>
                  </a:lnTo>
                  <a:lnTo>
                    <a:pt x="1450644" y="1751659"/>
                  </a:lnTo>
                  <a:lnTo>
                    <a:pt x="1364813" y="1751659"/>
                  </a:lnTo>
                  <a:lnTo>
                    <a:pt x="1259978" y="1751659"/>
                  </a:lnTo>
                  <a:lnTo>
                    <a:pt x="1134240" y="1751659"/>
                  </a:lnTo>
                  <a:lnTo>
                    <a:pt x="985699" y="1751659"/>
                  </a:lnTo>
                  <a:lnTo>
                    <a:pt x="812453" y="1751659"/>
                  </a:lnTo>
                  <a:lnTo>
                    <a:pt x="612602" y="1751659"/>
                  </a:lnTo>
                  <a:lnTo>
                    <a:pt x="502107" y="1751659"/>
                  </a:lnTo>
                  <a:lnTo>
                    <a:pt x="384247" y="1751659"/>
                  </a:lnTo>
                  <a:cubicBezTo>
                    <a:pt x="384247" y="1751659"/>
                    <a:pt x="384247" y="1751659"/>
                    <a:pt x="384247" y="1101255"/>
                  </a:cubicBezTo>
                  <a:lnTo>
                    <a:pt x="384247" y="1031687"/>
                  </a:lnTo>
                  <a:lnTo>
                    <a:pt x="354623" y="1047823"/>
                  </a:lnTo>
                  <a:cubicBezTo>
                    <a:pt x="324083" y="1060786"/>
                    <a:pt x="290507" y="1067954"/>
                    <a:pt x="255263" y="1067954"/>
                  </a:cubicBezTo>
                  <a:cubicBezTo>
                    <a:pt x="114285" y="1067954"/>
                    <a:pt x="0" y="953265"/>
                    <a:pt x="0" y="811789"/>
                  </a:cubicBezTo>
                  <a:cubicBezTo>
                    <a:pt x="0" y="670313"/>
                    <a:pt x="114285" y="555624"/>
                    <a:pt x="255263" y="555624"/>
                  </a:cubicBezTo>
                  <a:cubicBezTo>
                    <a:pt x="290507" y="555624"/>
                    <a:pt x="324083" y="562792"/>
                    <a:pt x="354623" y="575755"/>
                  </a:cubicBezTo>
                  <a:lnTo>
                    <a:pt x="384247" y="591891"/>
                  </a:lnTo>
                  <a:lnTo>
                    <a:pt x="384247" y="578184"/>
                  </a:lnTo>
                  <a:cubicBezTo>
                    <a:pt x="384247" y="410545"/>
                    <a:pt x="384247" y="218958"/>
                    <a:pt x="384247" y="0"/>
                  </a:cubicBezTo>
                  <a:close/>
                </a:path>
              </a:pathLst>
            </a:custGeom>
            <a:solidFill>
              <a:srgbClr val="D5A5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76"/>
            <p:cNvSpPr>
              <a:spLocks noChangeArrowheads="1"/>
            </p:cNvSpPr>
            <p:nvPr/>
          </p:nvSpPr>
          <p:spPr bwMode="auto">
            <a:xfrm>
              <a:off x="6102713" y="3524446"/>
              <a:ext cx="1297057" cy="2155748"/>
            </a:xfrm>
            <a:custGeom>
              <a:avLst/>
              <a:gdLst>
                <a:gd name="connsiteX0" fmla="*/ 718884 w 1297057"/>
                <a:gd name="connsiteY0" fmla="*/ 0 h 2155748"/>
                <a:gd name="connsiteX1" fmla="*/ 974147 w 1297057"/>
                <a:gd name="connsiteY1" fmla="*/ 257067 h 2155748"/>
                <a:gd name="connsiteX2" fmla="*/ 954087 w 1297057"/>
                <a:gd name="connsiteY2" fmla="*/ 357129 h 2155748"/>
                <a:gd name="connsiteX3" fmla="*/ 941417 w 1297057"/>
                <a:gd name="connsiteY3" fmla="*/ 380638 h 2155748"/>
                <a:gd name="connsiteX4" fmla="*/ 1297057 w 1297057"/>
                <a:gd name="connsiteY4" fmla="*/ 380638 h 2155748"/>
                <a:gd name="connsiteX5" fmla="*/ 1176513 w 1297057"/>
                <a:gd name="connsiteY5" fmla="*/ 727942 h 2155748"/>
                <a:gd name="connsiteX6" fmla="*/ 949971 w 1297057"/>
                <a:gd name="connsiteY6" fmla="*/ 1133281 h 2155748"/>
                <a:gd name="connsiteX7" fmla="*/ 899582 w 1297057"/>
                <a:gd name="connsiteY7" fmla="*/ 1204736 h 2155748"/>
                <a:gd name="connsiteX8" fmla="*/ 900183 w 1297057"/>
                <a:gd name="connsiteY8" fmla="*/ 1205486 h 2155748"/>
                <a:gd name="connsiteX9" fmla="*/ 888296 w 1297057"/>
                <a:gd name="connsiteY9" fmla="*/ 1220740 h 2155748"/>
                <a:gd name="connsiteX10" fmla="*/ 860122 w 1297057"/>
                <a:gd name="connsiteY10" fmla="*/ 1260694 h 2155748"/>
                <a:gd name="connsiteX11" fmla="*/ 0 w 1297057"/>
                <a:gd name="connsiteY11" fmla="*/ 2155748 h 2155748"/>
                <a:gd name="connsiteX12" fmla="*/ 0 w 1297057"/>
                <a:gd name="connsiteY12" fmla="*/ 380638 h 2155748"/>
                <a:gd name="connsiteX13" fmla="*/ 496352 w 1297057"/>
                <a:gd name="connsiteY13" fmla="*/ 380638 h 2155748"/>
                <a:gd name="connsiteX14" fmla="*/ 483681 w 1297057"/>
                <a:gd name="connsiteY14" fmla="*/ 357129 h 2155748"/>
                <a:gd name="connsiteX15" fmla="*/ 463621 w 1297057"/>
                <a:gd name="connsiteY15" fmla="*/ 257067 h 2155748"/>
                <a:gd name="connsiteX16" fmla="*/ 718884 w 1297057"/>
                <a:gd name="connsiteY16" fmla="*/ 0 h 215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97057" h="2155748">
                  <a:moveTo>
                    <a:pt x="718884" y="0"/>
                  </a:moveTo>
                  <a:cubicBezTo>
                    <a:pt x="859862" y="0"/>
                    <a:pt x="974147" y="115093"/>
                    <a:pt x="974147" y="257067"/>
                  </a:cubicBezTo>
                  <a:cubicBezTo>
                    <a:pt x="974147" y="292561"/>
                    <a:pt x="967004" y="326374"/>
                    <a:pt x="954087" y="357129"/>
                  </a:cubicBezTo>
                  <a:lnTo>
                    <a:pt x="941417" y="380638"/>
                  </a:lnTo>
                  <a:lnTo>
                    <a:pt x="1297057" y="380638"/>
                  </a:lnTo>
                  <a:cubicBezTo>
                    <a:pt x="1270537" y="491583"/>
                    <a:pt x="1229552" y="607351"/>
                    <a:pt x="1176513" y="727942"/>
                  </a:cubicBezTo>
                  <a:cubicBezTo>
                    <a:pt x="1115487" y="867226"/>
                    <a:pt x="1037171" y="1003541"/>
                    <a:pt x="949971" y="1133281"/>
                  </a:cubicBezTo>
                  <a:lnTo>
                    <a:pt x="899582" y="1204736"/>
                  </a:lnTo>
                  <a:lnTo>
                    <a:pt x="900183" y="1205486"/>
                  </a:lnTo>
                  <a:lnTo>
                    <a:pt x="888296" y="1220740"/>
                  </a:lnTo>
                  <a:lnTo>
                    <a:pt x="860122" y="1260694"/>
                  </a:lnTo>
                  <a:cubicBezTo>
                    <a:pt x="491369" y="1760509"/>
                    <a:pt x="25314" y="2135851"/>
                    <a:pt x="0" y="2155748"/>
                  </a:cubicBezTo>
                  <a:cubicBezTo>
                    <a:pt x="0" y="2155748"/>
                    <a:pt x="0" y="2155748"/>
                    <a:pt x="0" y="380638"/>
                  </a:cubicBezTo>
                  <a:lnTo>
                    <a:pt x="496352" y="380638"/>
                  </a:lnTo>
                  <a:lnTo>
                    <a:pt x="483681" y="357129"/>
                  </a:lnTo>
                  <a:cubicBezTo>
                    <a:pt x="470764" y="326374"/>
                    <a:pt x="463621" y="292561"/>
                    <a:pt x="463621" y="257067"/>
                  </a:cubicBezTo>
                  <a:cubicBezTo>
                    <a:pt x="463621" y="115093"/>
                    <a:pt x="577906" y="0"/>
                    <a:pt x="718884" y="0"/>
                  </a:cubicBezTo>
                  <a:close/>
                </a:path>
              </a:pathLst>
            </a:custGeom>
            <a:solidFill>
              <a:srgbClr val="7AA3B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79"/>
            <p:cNvSpPr>
              <a:spLocks noEditPoints="1"/>
            </p:cNvSpPr>
            <p:nvPr/>
          </p:nvSpPr>
          <p:spPr bwMode="auto">
            <a:xfrm>
              <a:off x="5189646" y="3032562"/>
              <a:ext cx="374026" cy="374026"/>
            </a:xfrm>
            <a:custGeom>
              <a:avLst/>
              <a:gdLst>
                <a:gd name="T0" fmla="*/ 46 w 91"/>
                <a:gd name="T1" fmla="*/ 0 h 91"/>
                <a:gd name="T2" fmla="*/ 78 w 91"/>
                <a:gd name="T3" fmla="*/ 14 h 91"/>
                <a:gd name="T4" fmla="*/ 91 w 91"/>
                <a:gd name="T5" fmla="*/ 46 h 91"/>
                <a:gd name="T6" fmla="*/ 78 w 91"/>
                <a:gd name="T7" fmla="*/ 78 h 91"/>
                <a:gd name="T8" fmla="*/ 46 w 91"/>
                <a:gd name="T9" fmla="*/ 91 h 91"/>
                <a:gd name="T10" fmla="*/ 13 w 91"/>
                <a:gd name="T11" fmla="*/ 78 h 91"/>
                <a:gd name="T12" fmla="*/ 0 w 91"/>
                <a:gd name="T13" fmla="*/ 46 h 91"/>
                <a:gd name="T14" fmla="*/ 13 w 91"/>
                <a:gd name="T15" fmla="*/ 14 h 91"/>
                <a:gd name="T16" fmla="*/ 46 w 91"/>
                <a:gd name="T17" fmla="*/ 0 h 91"/>
                <a:gd name="T18" fmla="*/ 63 w 91"/>
                <a:gd name="T19" fmla="*/ 51 h 91"/>
                <a:gd name="T20" fmla="*/ 64 w 91"/>
                <a:gd name="T21" fmla="*/ 41 h 91"/>
                <a:gd name="T22" fmla="*/ 52 w 91"/>
                <a:gd name="T23" fmla="*/ 34 h 91"/>
                <a:gd name="T24" fmla="*/ 41 w 91"/>
                <a:gd name="T25" fmla="*/ 27 h 91"/>
                <a:gd name="T26" fmla="*/ 32 w 91"/>
                <a:gd name="T27" fmla="*/ 32 h 91"/>
                <a:gd name="T28" fmla="*/ 32 w 91"/>
                <a:gd name="T29" fmla="*/ 46 h 91"/>
                <a:gd name="T30" fmla="*/ 32 w 91"/>
                <a:gd name="T31" fmla="*/ 59 h 91"/>
                <a:gd name="T32" fmla="*/ 40 w 91"/>
                <a:gd name="T33" fmla="*/ 65 h 91"/>
                <a:gd name="T34" fmla="*/ 52 w 91"/>
                <a:gd name="T35" fmla="*/ 58 h 91"/>
                <a:gd name="T36" fmla="*/ 63 w 91"/>
                <a:gd name="T37" fmla="*/ 51 h 91"/>
                <a:gd name="T38" fmla="*/ 66 w 91"/>
                <a:gd name="T39" fmla="*/ 25 h 91"/>
                <a:gd name="T40" fmla="*/ 46 w 91"/>
                <a:gd name="T41" fmla="*/ 16 h 91"/>
                <a:gd name="T42" fmla="*/ 25 w 91"/>
                <a:gd name="T43" fmla="*/ 25 h 91"/>
                <a:gd name="T44" fmla="*/ 16 w 91"/>
                <a:gd name="T45" fmla="*/ 46 h 91"/>
                <a:gd name="T46" fmla="*/ 25 w 91"/>
                <a:gd name="T47" fmla="*/ 67 h 91"/>
                <a:gd name="T48" fmla="*/ 46 w 91"/>
                <a:gd name="T49" fmla="*/ 75 h 91"/>
                <a:gd name="T50" fmla="*/ 66 w 91"/>
                <a:gd name="T51" fmla="*/ 67 h 91"/>
                <a:gd name="T52" fmla="*/ 75 w 91"/>
                <a:gd name="T53" fmla="*/ 46 h 91"/>
                <a:gd name="T54" fmla="*/ 66 w 91"/>
                <a:gd name="T55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58" y="0"/>
                    <a:pt x="70" y="5"/>
                    <a:pt x="78" y="14"/>
                  </a:cubicBezTo>
                  <a:cubicBezTo>
                    <a:pt x="86" y="22"/>
                    <a:pt x="91" y="33"/>
                    <a:pt x="91" y="46"/>
                  </a:cubicBezTo>
                  <a:cubicBezTo>
                    <a:pt x="91" y="58"/>
                    <a:pt x="86" y="70"/>
                    <a:pt x="78" y="78"/>
                  </a:cubicBezTo>
                  <a:cubicBezTo>
                    <a:pt x="70" y="86"/>
                    <a:pt x="58" y="91"/>
                    <a:pt x="46" y="91"/>
                  </a:cubicBezTo>
                  <a:cubicBezTo>
                    <a:pt x="33" y="91"/>
                    <a:pt x="22" y="86"/>
                    <a:pt x="13" y="78"/>
                  </a:cubicBezTo>
                  <a:cubicBezTo>
                    <a:pt x="5" y="70"/>
                    <a:pt x="0" y="58"/>
                    <a:pt x="0" y="46"/>
                  </a:cubicBezTo>
                  <a:cubicBezTo>
                    <a:pt x="0" y="33"/>
                    <a:pt x="5" y="22"/>
                    <a:pt x="13" y="14"/>
                  </a:cubicBezTo>
                  <a:cubicBezTo>
                    <a:pt x="22" y="5"/>
                    <a:pt x="33" y="0"/>
                    <a:pt x="46" y="0"/>
                  </a:cubicBezTo>
                  <a:close/>
                  <a:moveTo>
                    <a:pt x="63" y="51"/>
                  </a:moveTo>
                  <a:cubicBezTo>
                    <a:pt x="68" y="48"/>
                    <a:pt x="69" y="44"/>
                    <a:pt x="64" y="41"/>
                  </a:cubicBezTo>
                  <a:cubicBezTo>
                    <a:pt x="60" y="39"/>
                    <a:pt x="56" y="36"/>
                    <a:pt x="52" y="34"/>
                  </a:cubicBezTo>
                  <a:cubicBezTo>
                    <a:pt x="48" y="32"/>
                    <a:pt x="44" y="30"/>
                    <a:pt x="41" y="27"/>
                  </a:cubicBezTo>
                  <a:cubicBezTo>
                    <a:pt x="36" y="25"/>
                    <a:pt x="32" y="26"/>
                    <a:pt x="32" y="32"/>
                  </a:cubicBezTo>
                  <a:cubicBezTo>
                    <a:pt x="32" y="36"/>
                    <a:pt x="32" y="41"/>
                    <a:pt x="32" y="46"/>
                  </a:cubicBezTo>
                  <a:cubicBezTo>
                    <a:pt x="32" y="50"/>
                    <a:pt x="32" y="55"/>
                    <a:pt x="32" y="59"/>
                  </a:cubicBezTo>
                  <a:cubicBezTo>
                    <a:pt x="32" y="64"/>
                    <a:pt x="35" y="67"/>
                    <a:pt x="40" y="65"/>
                  </a:cubicBezTo>
                  <a:cubicBezTo>
                    <a:pt x="44" y="62"/>
                    <a:pt x="48" y="60"/>
                    <a:pt x="52" y="58"/>
                  </a:cubicBezTo>
                  <a:cubicBezTo>
                    <a:pt x="56" y="55"/>
                    <a:pt x="60" y="53"/>
                    <a:pt x="63" y="51"/>
                  </a:cubicBezTo>
                  <a:close/>
                  <a:moveTo>
                    <a:pt x="66" y="25"/>
                  </a:moveTo>
                  <a:cubicBezTo>
                    <a:pt x="61" y="20"/>
                    <a:pt x="54" y="16"/>
                    <a:pt x="46" y="16"/>
                  </a:cubicBezTo>
                  <a:cubicBezTo>
                    <a:pt x="38" y="16"/>
                    <a:pt x="30" y="20"/>
                    <a:pt x="25" y="25"/>
                  </a:cubicBezTo>
                  <a:cubicBezTo>
                    <a:pt x="20" y="30"/>
                    <a:pt x="16" y="38"/>
                    <a:pt x="16" y="46"/>
                  </a:cubicBezTo>
                  <a:cubicBezTo>
                    <a:pt x="16" y="54"/>
                    <a:pt x="20" y="61"/>
                    <a:pt x="25" y="67"/>
                  </a:cubicBezTo>
                  <a:cubicBezTo>
                    <a:pt x="30" y="72"/>
                    <a:pt x="38" y="75"/>
                    <a:pt x="46" y="75"/>
                  </a:cubicBezTo>
                  <a:cubicBezTo>
                    <a:pt x="54" y="75"/>
                    <a:pt x="61" y="72"/>
                    <a:pt x="66" y="67"/>
                  </a:cubicBezTo>
                  <a:cubicBezTo>
                    <a:pt x="72" y="61"/>
                    <a:pt x="75" y="54"/>
                    <a:pt x="75" y="46"/>
                  </a:cubicBezTo>
                  <a:cubicBezTo>
                    <a:pt x="75" y="38"/>
                    <a:pt x="72" y="30"/>
                    <a:pt x="66" y="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80"/>
            <p:cNvSpPr>
              <a:spLocks noEditPoints="1"/>
            </p:cNvSpPr>
            <p:nvPr/>
          </p:nvSpPr>
          <p:spPr bwMode="auto">
            <a:xfrm>
              <a:off x="5504021" y="4532891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81"/>
            <p:cNvSpPr>
              <a:spLocks noEditPoints="1"/>
            </p:cNvSpPr>
            <p:nvPr/>
          </p:nvSpPr>
          <p:spPr bwMode="auto">
            <a:xfrm>
              <a:off x="6537374" y="27812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82"/>
            <p:cNvSpPr>
              <a:spLocks noEditPoints="1"/>
            </p:cNvSpPr>
            <p:nvPr/>
          </p:nvSpPr>
          <p:spPr bwMode="auto">
            <a:xfrm>
              <a:off x="6557549" y="4147415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85"/>
          <p:cNvGrpSpPr/>
          <p:nvPr/>
        </p:nvGrpSpPr>
        <p:grpSpPr>
          <a:xfrm>
            <a:off x="7997179" y="1470830"/>
            <a:ext cx="3775374" cy="1352592"/>
            <a:chOff x="5692654" y="2099129"/>
            <a:chExt cx="3775374" cy="1352592"/>
          </a:xfrm>
        </p:grpSpPr>
        <p:sp>
          <p:nvSpPr>
            <p:cNvPr id="34" name="TextBox 83"/>
            <p:cNvSpPr txBox="1"/>
            <p:nvPr/>
          </p:nvSpPr>
          <p:spPr>
            <a:xfrm>
              <a:off x="5692655" y="2099129"/>
              <a:ext cx="17091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SEO Diagram</a:t>
              </a:r>
              <a:endParaRPr lang="en-GB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Rectangle 84"/>
            <p:cNvSpPr/>
            <p:nvPr/>
          </p:nvSpPr>
          <p:spPr>
            <a:xfrm>
              <a:off x="5692654" y="2399125"/>
              <a:ext cx="3775374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Nulla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pretium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lacus ac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aliquet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facilisis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86"/>
          <p:cNvGrpSpPr/>
          <p:nvPr/>
        </p:nvGrpSpPr>
        <p:grpSpPr>
          <a:xfrm flipH="1">
            <a:off x="485412" y="1519357"/>
            <a:ext cx="3707640" cy="1352592"/>
            <a:chOff x="5692654" y="2099129"/>
            <a:chExt cx="3707640" cy="1352592"/>
          </a:xfrm>
        </p:grpSpPr>
        <p:sp>
          <p:nvSpPr>
            <p:cNvPr id="32" name="TextBox 87"/>
            <p:cNvSpPr txBox="1"/>
            <p:nvPr/>
          </p:nvSpPr>
          <p:spPr>
            <a:xfrm>
              <a:off x="5692655" y="2099129"/>
              <a:ext cx="17091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SEO Diagram</a:t>
              </a:r>
              <a:endParaRPr lang="en-GB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Rectangle 88"/>
            <p:cNvSpPr/>
            <p:nvPr/>
          </p:nvSpPr>
          <p:spPr>
            <a:xfrm>
              <a:off x="5692654" y="2399125"/>
              <a:ext cx="3707640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Nulla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pretium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lacus ac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aliquet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facilisis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</a:p>
          </p:txBody>
        </p:sp>
      </p:grpSp>
      <p:grpSp>
        <p:nvGrpSpPr>
          <p:cNvPr id="26" name="Group 91"/>
          <p:cNvGrpSpPr/>
          <p:nvPr/>
        </p:nvGrpSpPr>
        <p:grpSpPr>
          <a:xfrm flipH="1">
            <a:off x="440267" y="4167218"/>
            <a:ext cx="3809240" cy="1641517"/>
            <a:chOff x="5692654" y="2099129"/>
            <a:chExt cx="3809240" cy="1641517"/>
          </a:xfrm>
        </p:grpSpPr>
        <p:sp>
          <p:nvSpPr>
            <p:cNvPr id="30" name="TextBox 92"/>
            <p:cNvSpPr txBox="1"/>
            <p:nvPr/>
          </p:nvSpPr>
          <p:spPr>
            <a:xfrm>
              <a:off x="5692655" y="2099129"/>
              <a:ext cx="17091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SEO Diagram</a:t>
              </a:r>
              <a:endParaRPr lang="en-GB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Rectangle 93"/>
            <p:cNvSpPr/>
            <p:nvPr/>
          </p:nvSpPr>
          <p:spPr>
            <a:xfrm>
              <a:off x="5692654" y="2399125"/>
              <a:ext cx="3809240" cy="13415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Nulla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pretium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lacus ac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aliquet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facilisis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diam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metus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ultricies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nib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h</a:t>
              </a:r>
              <a:endParaRPr lang="en-GB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94"/>
          <p:cNvGrpSpPr/>
          <p:nvPr/>
        </p:nvGrpSpPr>
        <p:grpSpPr>
          <a:xfrm>
            <a:off x="7942493" y="4167218"/>
            <a:ext cx="3775374" cy="1672679"/>
            <a:chOff x="5692654" y="2099129"/>
            <a:chExt cx="3775374" cy="1672679"/>
          </a:xfrm>
        </p:grpSpPr>
        <p:sp>
          <p:nvSpPr>
            <p:cNvPr id="28" name="TextBox 95"/>
            <p:cNvSpPr txBox="1"/>
            <p:nvPr/>
          </p:nvSpPr>
          <p:spPr>
            <a:xfrm>
              <a:off x="5692655" y="2099129"/>
              <a:ext cx="17091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SEO Diagram</a:t>
              </a:r>
              <a:endParaRPr lang="en-GB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Rectangle 96"/>
            <p:cNvSpPr/>
            <p:nvPr/>
          </p:nvSpPr>
          <p:spPr>
            <a:xfrm>
              <a:off x="5692654" y="2399125"/>
              <a:ext cx="3775374" cy="137268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Nulla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pretium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lacus ac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aliquet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facilisis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diam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metus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ultricies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nibh</a:t>
              </a: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702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cxnSp>
        <p:nvCxnSpPr>
          <p:cNvPr id="62" name="Straight Connector 11"/>
          <p:cNvCxnSpPr/>
          <p:nvPr/>
        </p:nvCxnSpPr>
        <p:spPr>
          <a:xfrm>
            <a:off x="11323661" y="6421448"/>
            <a:ext cx="0" cy="464234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2"/>
          <p:cNvGrpSpPr/>
          <p:nvPr/>
        </p:nvGrpSpPr>
        <p:grpSpPr>
          <a:xfrm>
            <a:off x="7079805" y="4783502"/>
            <a:ext cx="2368584" cy="1365656"/>
            <a:chOff x="581767" y="3038869"/>
            <a:chExt cx="2368584" cy="1365656"/>
          </a:xfrm>
        </p:grpSpPr>
        <p:sp>
          <p:nvSpPr>
            <p:cNvPr id="59" name="TextBox 13"/>
            <p:cNvSpPr txBox="1"/>
            <p:nvPr/>
          </p:nvSpPr>
          <p:spPr>
            <a:xfrm>
              <a:off x="581767" y="3038869"/>
              <a:ext cx="2166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Chart &amp; Diagram</a:t>
              </a:r>
              <a:endParaRPr lang="en-GB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" name="Rectangle 14"/>
            <p:cNvSpPr/>
            <p:nvPr/>
          </p:nvSpPr>
          <p:spPr>
            <a:xfrm>
              <a:off x="581767" y="3351929"/>
              <a:ext cx="2368584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Integer</a:t>
              </a:r>
            </a:p>
          </p:txBody>
        </p:sp>
      </p:grpSp>
      <p:grpSp>
        <p:nvGrpSpPr>
          <p:cNvPr id="20" name="Group 46"/>
          <p:cNvGrpSpPr/>
          <p:nvPr/>
        </p:nvGrpSpPr>
        <p:grpSpPr>
          <a:xfrm>
            <a:off x="7145219" y="1563507"/>
            <a:ext cx="1472650" cy="1708274"/>
            <a:chOff x="6878987" y="2245920"/>
            <a:chExt cx="1472650" cy="1708274"/>
          </a:xfrm>
        </p:grpSpPr>
        <p:sp>
          <p:nvSpPr>
            <p:cNvPr id="57" name="Hexagon 3"/>
            <p:cNvSpPr/>
            <p:nvPr/>
          </p:nvSpPr>
          <p:spPr>
            <a:xfrm rot="16200000">
              <a:off x="6761175" y="2363732"/>
              <a:ext cx="1708274" cy="1472650"/>
            </a:xfrm>
            <a:prstGeom prst="hexagon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7356447" y="2808713"/>
              <a:ext cx="516319" cy="583933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45"/>
          <p:cNvGrpSpPr/>
          <p:nvPr/>
        </p:nvGrpSpPr>
        <p:grpSpPr>
          <a:xfrm>
            <a:off x="5973381" y="1660087"/>
            <a:ext cx="1106424" cy="1283451"/>
            <a:chOff x="5707149" y="2342500"/>
            <a:chExt cx="1106424" cy="1283451"/>
          </a:xfrm>
        </p:grpSpPr>
        <p:sp>
          <p:nvSpPr>
            <p:cNvPr id="55" name="Hexagon 6"/>
            <p:cNvSpPr/>
            <p:nvPr/>
          </p:nvSpPr>
          <p:spPr>
            <a:xfrm rot="16200000">
              <a:off x="5618635" y="2431014"/>
              <a:ext cx="1283451" cy="1106424"/>
            </a:xfrm>
            <a:prstGeom prst="hexagon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6054264" y="2758092"/>
              <a:ext cx="412192" cy="452267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47"/>
          <p:cNvGrpSpPr/>
          <p:nvPr/>
        </p:nvGrpSpPr>
        <p:grpSpPr>
          <a:xfrm>
            <a:off x="8022454" y="2997406"/>
            <a:ext cx="1106424" cy="1283451"/>
            <a:chOff x="7756222" y="3679819"/>
            <a:chExt cx="1106424" cy="1283451"/>
          </a:xfrm>
        </p:grpSpPr>
        <p:sp>
          <p:nvSpPr>
            <p:cNvPr id="53" name="Hexagon 5"/>
            <p:cNvSpPr/>
            <p:nvPr/>
          </p:nvSpPr>
          <p:spPr>
            <a:xfrm rot="16200000">
              <a:off x="7667708" y="3768333"/>
              <a:ext cx="1283451" cy="1106424"/>
            </a:xfrm>
            <a:prstGeom prst="hexagon">
              <a:avLst/>
            </a:prstGeom>
            <a:solidFill>
              <a:srgbClr val="4162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17"/>
            <p:cNvSpPr>
              <a:spLocks noEditPoints="1"/>
            </p:cNvSpPr>
            <p:nvPr/>
          </p:nvSpPr>
          <p:spPr bwMode="auto">
            <a:xfrm>
              <a:off x="8107833" y="4106652"/>
              <a:ext cx="403032" cy="428221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44"/>
          <p:cNvGrpSpPr/>
          <p:nvPr/>
        </p:nvGrpSpPr>
        <p:grpSpPr>
          <a:xfrm>
            <a:off x="5155648" y="2679764"/>
            <a:ext cx="1338773" cy="1552976"/>
            <a:chOff x="4889416" y="3362177"/>
            <a:chExt cx="1338773" cy="1552976"/>
          </a:xfrm>
        </p:grpSpPr>
        <p:sp>
          <p:nvSpPr>
            <p:cNvPr id="51" name="Hexagon 7"/>
            <p:cNvSpPr/>
            <p:nvPr/>
          </p:nvSpPr>
          <p:spPr>
            <a:xfrm rot="16200000">
              <a:off x="4782315" y="3469278"/>
              <a:ext cx="1552976" cy="1338773"/>
            </a:xfrm>
            <a:prstGeom prst="hexagon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18"/>
            <p:cNvSpPr>
              <a:spLocks noEditPoints="1"/>
            </p:cNvSpPr>
            <p:nvPr/>
          </p:nvSpPr>
          <p:spPr bwMode="auto">
            <a:xfrm>
              <a:off x="5260360" y="3842689"/>
              <a:ext cx="596885" cy="48258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4"/>
          <p:cNvGrpSpPr/>
          <p:nvPr/>
        </p:nvGrpSpPr>
        <p:grpSpPr>
          <a:xfrm>
            <a:off x="4187439" y="3066576"/>
            <a:ext cx="914400" cy="1060704"/>
            <a:chOff x="3921207" y="3748989"/>
            <a:chExt cx="914400" cy="1060704"/>
          </a:xfrm>
        </p:grpSpPr>
        <p:sp>
          <p:nvSpPr>
            <p:cNvPr id="49" name="Hexagon 8"/>
            <p:cNvSpPr/>
            <p:nvPr/>
          </p:nvSpPr>
          <p:spPr>
            <a:xfrm rot="16200000">
              <a:off x="3848055" y="3822141"/>
              <a:ext cx="1060704" cy="914400"/>
            </a:xfrm>
            <a:prstGeom prst="hexagon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reeform 19"/>
            <p:cNvSpPr>
              <a:spLocks noEditPoints="1"/>
            </p:cNvSpPr>
            <p:nvPr/>
          </p:nvSpPr>
          <p:spPr bwMode="auto">
            <a:xfrm>
              <a:off x="4185601" y="4086602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8917862" y="1024305"/>
            <a:ext cx="2419260" cy="1365656"/>
            <a:chOff x="581767" y="3038869"/>
            <a:chExt cx="2419260" cy="1365656"/>
          </a:xfrm>
        </p:grpSpPr>
        <p:sp>
          <p:nvSpPr>
            <p:cNvPr id="45" name="TextBox 24"/>
            <p:cNvSpPr txBox="1"/>
            <p:nvPr/>
          </p:nvSpPr>
          <p:spPr>
            <a:xfrm>
              <a:off x="581767" y="3038869"/>
              <a:ext cx="20040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Collect The Cup</a:t>
              </a:r>
              <a:endParaRPr lang="en-GB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Rectangle 25"/>
            <p:cNvSpPr/>
            <p:nvPr/>
          </p:nvSpPr>
          <p:spPr>
            <a:xfrm>
              <a:off x="581767" y="3351929"/>
              <a:ext cx="2419260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Integer</a:t>
              </a:r>
            </a:p>
          </p:txBody>
        </p:sp>
      </p:grpSp>
      <p:grpSp>
        <p:nvGrpSpPr>
          <p:cNvPr id="28" name="Group 29"/>
          <p:cNvGrpSpPr/>
          <p:nvPr/>
        </p:nvGrpSpPr>
        <p:grpSpPr>
          <a:xfrm flipH="1">
            <a:off x="2998450" y="1024305"/>
            <a:ext cx="2308942" cy="1365656"/>
            <a:chOff x="581767" y="3038869"/>
            <a:chExt cx="2308942" cy="1365656"/>
          </a:xfrm>
        </p:grpSpPr>
        <p:sp>
          <p:nvSpPr>
            <p:cNvPr id="41" name="TextBox 30"/>
            <p:cNvSpPr txBox="1"/>
            <p:nvPr/>
          </p:nvSpPr>
          <p:spPr>
            <a:xfrm>
              <a:off x="581767" y="3038869"/>
              <a:ext cx="1361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dirty="0" err="1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NoteBook</a:t>
              </a:r>
              <a:endParaRPr lang="en-GB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Rectangle 31"/>
            <p:cNvSpPr/>
            <p:nvPr/>
          </p:nvSpPr>
          <p:spPr>
            <a:xfrm>
              <a:off x="581767" y="3351929"/>
              <a:ext cx="2308942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</a:t>
              </a:r>
            </a:p>
          </p:txBody>
        </p:sp>
      </p:grpSp>
      <p:cxnSp>
        <p:nvCxnSpPr>
          <p:cNvPr id="40" name="Straight Connector 34"/>
          <p:cNvCxnSpPr/>
          <p:nvPr/>
        </p:nvCxnSpPr>
        <p:spPr>
          <a:xfrm rot="5400000" flipH="1">
            <a:off x="2810600" y="202793"/>
            <a:ext cx="0" cy="464234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35"/>
          <p:cNvGrpSpPr/>
          <p:nvPr/>
        </p:nvGrpSpPr>
        <p:grpSpPr>
          <a:xfrm flipH="1">
            <a:off x="2405774" y="4783502"/>
            <a:ext cx="2433441" cy="1365656"/>
            <a:chOff x="417487" y="3038869"/>
            <a:chExt cx="2433441" cy="1365656"/>
          </a:xfrm>
        </p:grpSpPr>
        <p:sp>
          <p:nvSpPr>
            <p:cNvPr id="37" name="TextBox 36"/>
            <p:cNvSpPr txBox="1"/>
            <p:nvPr/>
          </p:nvSpPr>
          <p:spPr>
            <a:xfrm>
              <a:off x="581767" y="3038869"/>
              <a:ext cx="1676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SEO Analysis</a:t>
              </a:r>
              <a:endParaRPr lang="en-GB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17487" y="3351929"/>
              <a:ext cx="2433441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Integer</a:t>
              </a:r>
            </a:p>
          </p:txBody>
        </p:sp>
      </p:grpSp>
      <p:cxnSp>
        <p:nvCxnSpPr>
          <p:cNvPr id="36" name="Straight Connector 40"/>
          <p:cNvCxnSpPr/>
          <p:nvPr/>
        </p:nvCxnSpPr>
        <p:spPr>
          <a:xfrm flipV="1">
            <a:off x="-3757268" y="3252188"/>
            <a:ext cx="0" cy="464234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41"/>
          <p:cNvGrpSpPr/>
          <p:nvPr/>
        </p:nvGrpSpPr>
        <p:grpSpPr>
          <a:xfrm>
            <a:off x="1101661" y="2203325"/>
            <a:ext cx="2350892" cy="1365656"/>
            <a:chOff x="581767" y="3038869"/>
            <a:chExt cx="2350892" cy="1365656"/>
          </a:xfrm>
        </p:grpSpPr>
        <p:sp>
          <p:nvSpPr>
            <p:cNvPr id="33" name="TextBox 42"/>
            <p:cNvSpPr txBox="1"/>
            <p:nvPr/>
          </p:nvSpPr>
          <p:spPr>
            <a:xfrm>
              <a:off x="581767" y="3038869"/>
              <a:ext cx="9353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Global</a:t>
              </a:r>
              <a:endParaRPr lang="en-GB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Rectangle 43"/>
            <p:cNvSpPr/>
            <p:nvPr/>
          </p:nvSpPr>
          <p:spPr>
            <a:xfrm>
              <a:off x="581767" y="3351929"/>
              <a:ext cx="2350892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sit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amet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,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consectetur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elit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. Integer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96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18" name="Group 3"/>
          <p:cNvGrpSpPr/>
          <p:nvPr/>
        </p:nvGrpSpPr>
        <p:grpSpPr>
          <a:xfrm>
            <a:off x="7691890" y="1098685"/>
            <a:ext cx="4587792" cy="4801279"/>
            <a:chOff x="7435907" y="1141777"/>
            <a:chExt cx="4748428" cy="4969387"/>
          </a:xfrm>
        </p:grpSpPr>
        <p:sp>
          <p:nvSpPr>
            <p:cNvPr id="39" name="Freeform 4"/>
            <p:cNvSpPr>
              <a:spLocks/>
            </p:cNvSpPr>
            <p:nvPr/>
          </p:nvSpPr>
          <p:spPr bwMode="auto">
            <a:xfrm>
              <a:off x="8666706" y="3951705"/>
              <a:ext cx="942057" cy="1411538"/>
            </a:xfrm>
            <a:custGeom>
              <a:avLst/>
              <a:gdLst>
                <a:gd name="connsiteX0" fmla="*/ 0 w 942057"/>
                <a:gd name="connsiteY0" fmla="*/ 0 h 1411538"/>
                <a:gd name="connsiteX1" fmla="*/ 942057 w 942057"/>
                <a:gd name="connsiteY1" fmla="*/ 0 h 1411538"/>
                <a:gd name="connsiteX2" fmla="*/ 942057 w 942057"/>
                <a:gd name="connsiteY2" fmla="*/ 689140 h 1411538"/>
                <a:gd name="connsiteX3" fmla="*/ 942057 w 942057"/>
                <a:gd name="connsiteY3" fmla="*/ 773446 h 1411538"/>
                <a:gd name="connsiteX4" fmla="*/ 942057 w 942057"/>
                <a:gd name="connsiteY4" fmla="*/ 1411538 h 1411538"/>
                <a:gd name="connsiteX5" fmla="*/ 800155 w 942057"/>
                <a:gd name="connsiteY5" fmla="*/ 1411538 h 1411538"/>
                <a:gd name="connsiteX6" fmla="*/ 800155 w 942057"/>
                <a:gd name="connsiteY6" fmla="*/ 1338646 h 1411538"/>
                <a:gd name="connsiteX7" fmla="*/ 801891 w 942057"/>
                <a:gd name="connsiteY7" fmla="*/ 1338646 h 1411538"/>
                <a:gd name="connsiteX8" fmla="*/ 807097 w 942057"/>
                <a:gd name="connsiteY8" fmla="*/ 1312613 h 1411538"/>
                <a:gd name="connsiteX9" fmla="*/ 827926 w 942057"/>
                <a:gd name="connsiteY9" fmla="*/ 1276167 h 1411538"/>
                <a:gd name="connsiteX10" fmla="*/ 847018 w 942057"/>
                <a:gd name="connsiteY10" fmla="*/ 1213687 h 1411538"/>
                <a:gd name="connsiteX11" fmla="*/ 730728 w 942057"/>
                <a:gd name="connsiteY11" fmla="*/ 1113026 h 1411538"/>
                <a:gd name="connsiteX12" fmla="*/ 614437 w 942057"/>
                <a:gd name="connsiteY12" fmla="*/ 1205009 h 1411538"/>
                <a:gd name="connsiteX13" fmla="*/ 614437 w 942057"/>
                <a:gd name="connsiteY13" fmla="*/ 1206745 h 1411538"/>
                <a:gd name="connsiteX14" fmla="*/ 614437 w 942057"/>
                <a:gd name="connsiteY14" fmla="*/ 1208481 h 1411538"/>
                <a:gd name="connsiteX15" fmla="*/ 633530 w 942057"/>
                <a:gd name="connsiteY15" fmla="*/ 1276167 h 1411538"/>
                <a:gd name="connsiteX16" fmla="*/ 654358 w 942057"/>
                <a:gd name="connsiteY16" fmla="*/ 1316084 h 1411538"/>
                <a:gd name="connsiteX17" fmla="*/ 661300 w 942057"/>
                <a:gd name="connsiteY17" fmla="*/ 1338646 h 1411538"/>
                <a:gd name="connsiteX18" fmla="*/ 661300 w 942057"/>
                <a:gd name="connsiteY18" fmla="*/ 1411538 h 1411538"/>
                <a:gd name="connsiteX19" fmla="*/ 280632 w 942057"/>
                <a:gd name="connsiteY19" fmla="*/ 1411538 h 1411538"/>
                <a:gd name="connsiteX20" fmla="*/ 280632 w 942057"/>
                <a:gd name="connsiteY20" fmla="*/ 1338646 h 1411538"/>
                <a:gd name="connsiteX21" fmla="*/ 282368 w 942057"/>
                <a:gd name="connsiteY21" fmla="*/ 1338646 h 1411538"/>
                <a:gd name="connsiteX22" fmla="*/ 287574 w 942057"/>
                <a:gd name="connsiteY22" fmla="*/ 1312613 h 1411538"/>
                <a:gd name="connsiteX23" fmla="*/ 308403 w 942057"/>
                <a:gd name="connsiteY23" fmla="*/ 1276167 h 1411538"/>
                <a:gd name="connsiteX24" fmla="*/ 327495 w 942057"/>
                <a:gd name="connsiteY24" fmla="*/ 1213687 h 1411538"/>
                <a:gd name="connsiteX25" fmla="*/ 211205 w 942057"/>
                <a:gd name="connsiteY25" fmla="*/ 1113026 h 1411538"/>
                <a:gd name="connsiteX26" fmla="*/ 94914 w 942057"/>
                <a:gd name="connsiteY26" fmla="*/ 1205009 h 1411538"/>
                <a:gd name="connsiteX27" fmla="*/ 94914 w 942057"/>
                <a:gd name="connsiteY27" fmla="*/ 1206745 h 1411538"/>
                <a:gd name="connsiteX28" fmla="*/ 94914 w 942057"/>
                <a:gd name="connsiteY28" fmla="*/ 1208481 h 1411538"/>
                <a:gd name="connsiteX29" fmla="*/ 114007 w 942057"/>
                <a:gd name="connsiteY29" fmla="*/ 1276167 h 1411538"/>
                <a:gd name="connsiteX30" fmla="*/ 134835 w 942057"/>
                <a:gd name="connsiteY30" fmla="*/ 1316084 h 1411538"/>
                <a:gd name="connsiteX31" fmla="*/ 141777 w 942057"/>
                <a:gd name="connsiteY31" fmla="*/ 1338646 h 1411538"/>
                <a:gd name="connsiteX32" fmla="*/ 141777 w 942057"/>
                <a:gd name="connsiteY32" fmla="*/ 1411538 h 1411538"/>
                <a:gd name="connsiteX33" fmla="*/ 0 w 942057"/>
                <a:gd name="connsiteY33" fmla="*/ 1411538 h 1411538"/>
                <a:gd name="connsiteX34" fmla="*/ 0 w 942057"/>
                <a:gd name="connsiteY34" fmla="*/ 773446 h 1411538"/>
                <a:gd name="connsiteX35" fmla="*/ 0 w 942057"/>
                <a:gd name="connsiteY35" fmla="*/ 689140 h 141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42057" h="1411538">
                  <a:moveTo>
                    <a:pt x="0" y="0"/>
                  </a:moveTo>
                  <a:lnTo>
                    <a:pt x="942057" y="0"/>
                  </a:lnTo>
                  <a:lnTo>
                    <a:pt x="942057" y="689140"/>
                  </a:lnTo>
                  <a:lnTo>
                    <a:pt x="942057" y="773446"/>
                  </a:lnTo>
                  <a:lnTo>
                    <a:pt x="942057" y="1411538"/>
                  </a:lnTo>
                  <a:lnTo>
                    <a:pt x="800155" y="1411538"/>
                  </a:lnTo>
                  <a:cubicBezTo>
                    <a:pt x="800155" y="1411538"/>
                    <a:pt x="800155" y="1411538"/>
                    <a:pt x="800155" y="1338646"/>
                  </a:cubicBezTo>
                  <a:cubicBezTo>
                    <a:pt x="800155" y="1338646"/>
                    <a:pt x="800155" y="1338646"/>
                    <a:pt x="801891" y="1338646"/>
                  </a:cubicBezTo>
                  <a:cubicBezTo>
                    <a:pt x="801891" y="1338646"/>
                    <a:pt x="801891" y="1338646"/>
                    <a:pt x="807097" y="1312613"/>
                  </a:cubicBezTo>
                  <a:cubicBezTo>
                    <a:pt x="812305" y="1298728"/>
                    <a:pt x="817512" y="1291786"/>
                    <a:pt x="827926" y="1276167"/>
                  </a:cubicBezTo>
                  <a:cubicBezTo>
                    <a:pt x="841811" y="1257076"/>
                    <a:pt x="848754" y="1236249"/>
                    <a:pt x="847018" y="1213687"/>
                  </a:cubicBezTo>
                  <a:cubicBezTo>
                    <a:pt x="847018" y="1158150"/>
                    <a:pt x="794947" y="1113026"/>
                    <a:pt x="730728" y="1113026"/>
                  </a:cubicBezTo>
                  <a:cubicBezTo>
                    <a:pt x="669979" y="1113026"/>
                    <a:pt x="619645" y="1152944"/>
                    <a:pt x="614437" y="1205009"/>
                  </a:cubicBezTo>
                  <a:cubicBezTo>
                    <a:pt x="614437" y="1205009"/>
                    <a:pt x="614437" y="1205009"/>
                    <a:pt x="614437" y="1206745"/>
                  </a:cubicBezTo>
                  <a:cubicBezTo>
                    <a:pt x="614437" y="1206745"/>
                    <a:pt x="614437" y="1208481"/>
                    <a:pt x="614437" y="1208481"/>
                  </a:cubicBezTo>
                  <a:cubicBezTo>
                    <a:pt x="612701" y="1234514"/>
                    <a:pt x="617909" y="1257076"/>
                    <a:pt x="633530" y="1276167"/>
                  </a:cubicBezTo>
                  <a:cubicBezTo>
                    <a:pt x="645680" y="1291786"/>
                    <a:pt x="649151" y="1300464"/>
                    <a:pt x="654358" y="1316084"/>
                  </a:cubicBezTo>
                  <a:cubicBezTo>
                    <a:pt x="654358" y="1316084"/>
                    <a:pt x="654358" y="1316084"/>
                    <a:pt x="661300" y="1338646"/>
                  </a:cubicBezTo>
                  <a:cubicBezTo>
                    <a:pt x="661300" y="1338646"/>
                    <a:pt x="661300" y="1338646"/>
                    <a:pt x="661300" y="1411538"/>
                  </a:cubicBezTo>
                  <a:lnTo>
                    <a:pt x="280632" y="1411538"/>
                  </a:lnTo>
                  <a:cubicBezTo>
                    <a:pt x="280632" y="1411538"/>
                    <a:pt x="280632" y="1411538"/>
                    <a:pt x="280632" y="1338646"/>
                  </a:cubicBezTo>
                  <a:cubicBezTo>
                    <a:pt x="280632" y="1338646"/>
                    <a:pt x="280632" y="1338646"/>
                    <a:pt x="282368" y="1338646"/>
                  </a:cubicBezTo>
                  <a:cubicBezTo>
                    <a:pt x="282368" y="1338646"/>
                    <a:pt x="282368" y="1338646"/>
                    <a:pt x="287574" y="1312613"/>
                  </a:cubicBezTo>
                  <a:cubicBezTo>
                    <a:pt x="292782" y="1298728"/>
                    <a:pt x="297989" y="1291786"/>
                    <a:pt x="308403" y="1276167"/>
                  </a:cubicBezTo>
                  <a:cubicBezTo>
                    <a:pt x="322288" y="1257076"/>
                    <a:pt x="329231" y="1236249"/>
                    <a:pt x="327495" y="1213687"/>
                  </a:cubicBezTo>
                  <a:cubicBezTo>
                    <a:pt x="327495" y="1158150"/>
                    <a:pt x="275424" y="1113026"/>
                    <a:pt x="211205" y="1113026"/>
                  </a:cubicBezTo>
                  <a:cubicBezTo>
                    <a:pt x="150456" y="1113026"/>
                    <a:pt x="100122" y="1152944"/>
                    <a:pt x="94914" y="1205009"/>
                  </a:cubicBezTo>
                  <a:cubicBezTo>
                    <a:pt x="94914" y="1205009"/>
                    <a:pt x="94914" y="1205009"/>
                    <a:pt x="94914" y="1206745"/>
                  </a:cubicBezTo>
                  <a:cubicBezTo>
                    <a:pt x="94914" y="1206745"/>
                    <a:pt x="94914" y="1208481"/>
                    <a:pt x="94914" y="1208481"/>
                  </a:cubicBezTo>
                  <a:cubicBezTo>
                    <a:pt x="93178" y="1234514"/>
                    <a:pt x="98386" y="1257076"/>
                    <a:pt x="114007" y="1276167"/>
                  </a:cubicBezTo>
                  <a:cubicBezTo>
                    <a:pt x="126157" y="1291786"/>
                    <a:pt x="129628" y="1300464"/>
                    <a:pt x="134835" y="1316084"/>
                  </a:cubicBezTo>
                  <a:cubicBezTo>
                    <a:pt x="134835" y="1316084"/>
                    <a:pt x="134835" y="1316084"/>
                    <a:pt x="141777" y="1338646"/>
                  </a:cubicBezTo>
                  <a:cubicBezTo>
                    <a:pt x="141777" y="1338646"/>
                    <a:pt x="141777" y="1338646"/>
                    <a:pt x="141777" y="1411538"/>
                  </a:cubicBezTo>
                  <a:lnTo>
                    <a:pt x="0" y="1411538"/>
                  </a:lnTo>
                  <a:lnTo>
                    <a:pt x="0" y="773446"/>
                  </a:lnTo>
                  <a:lnTo>
                    <a:pt x="0" y="689140"/>
                  </a:lnTo>
                  <a:close/>
                </a:path>
              </a:pathLst>
            </a:custGeom>
            <a:solidFill>
              <a:srgbClr val="7AA3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110"/>
            <p:cNvSpPr>
              <a:spLocks/>
            </p:cNvSpPr>
            <p:nvPr/>
          </p:nvSpPr>
          <p:spPr bwMode="auto">
            <a:xfrm>
              <a:off x="8666706" y="3951705"/>
              <a:ext cx="942057" cy="1411538"/>
            </a:xfrm>
            <a:custGeom>
              <a:avLst/>
              <a:gdLst>
                <a:gd name="T0" fmla="*/ 0 w 1218"/>
                <a:gd name="T1" fmla="*/ 0 h 1825"/>
                <a:gd name="T2" fmla="*/ 0 w 1218"/>
                <a:gd name="T3" fmla="*/ 891 h 1825"/>
                <a:gd name="T4" fmla="*/ 0 w 1218"/>
                <a:gd name="T5" fmla="*/ 1000 h 1825"/>
                <a:gd name="T6" fmla="*/ 0 w 1218"/>
                <a:gd name="T7" fmla="*/ 1825 h 1825"/>
                <a:gd name="T8" fmla="*/ 1218 w 1218"/>
                <a:gd name="T9" fmla="*/ 1825 h 1825"/>
                <a:gd name="T10" fmla="*/ 1218 w 1218"/>
                <a:gd name="T11" fmla="*/ 1000 h 1825"/>
                <a:gd name="T12" fmla="*/ 1218 w 1218"/>
                <a:gd name="T13" fmla="*/ 891 h 1825"/>
                <a:gd name="T14" fmla="*/ 1218 w 1218"/>
                <a:gd name="T15" fmla="*/ 0 h 1825"/>
                <a:gd name="T16" fmla="*/ 0 w 1218"/>
                <a:gd name="T17" fmla="*/ 0 h 1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8" h="1825">
                  <a:moveTo>
                    <a:pt x="0" y="0"/>
                  </a:moveTo>
                  <a:lnTo>
                    <a:pt x="0" y="891"/>
                  </a:lnTo>
                  <a:lnTo>
                    <a:pt x="0" y="1000"/>
                  </a:lnTo>
                  <a:lnTo>
                    <a:pt x="0" y="1825"/>
                  </a:lnTo>
                  <a:lnTo>
                    <a:pt x="1218" y="1825"/>
                  </a:lnTo>
                  <a:lnTo>
                    <a:pt x="1218" y="1000"/>
                  </a:lnTo>
                  <a:lnTo>
                    <a:pt x="1218" y="891"/>
                  </a:lnTo>
                  <a:lnTo>
                    <a:pt x="1218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7435907" y="5105131"/>
              <a:ext cx="1686358" cy="1006033"/>
            </a:xfrm>
            <a:custGeom>
              <a:avLst/>
              <a:gdLst>
                <a:gd name="connsiteX0" fmla="*/ 1441509 w 1686358"/>
                <a:gd name="connsiteY0" fmla="*/ 0 h 1006033"/>
                <a:gd name="connsiteX1" fmla="*/ 1519008 w 1686358"/>
                <a:gd name="connsiteY1" fmla="*/ 64165 h 1006033"/>
                <a:gd name="connsiteX2" fmla="*/ 1506953 w 1686358"/>
                <a:gd name="connsiteY2" fmla="*/ 114456 h 1006033"/>
                <a:gd name="connsiteX3" fmla="*/ 1479397 w 1686358"/>
                <a:gd name="connsiteY3" fmla="*/ 163013 h 1006033"/>
                <a:gd name="connsiteX4" fmla="*/ 1481120 w 1686358"/>
                <a:gd name="connsiteY4" fmla="*/ 163013 h 1006033"/>
                <a:gd name="connsiteX5" fmla="*/ 1472509 w 1686358"/>
                <a:gd name="connsiteY5" fmla="*/ 192494 h 1006033"/>
                <a:gd name="connsiteX6" fmla="*/ 1472509 w 1686358"/>
                <a:gd name="connsiteY6" fmla="*/ 249348 h 1006033"/>
                <a:gd name="connsiteX7" fmla="*/ 1472509 w 1686358"/>
                <a:gd name="connsiteY7" fmla="*/ 275268 h 1006033"/>
                <a:gd name="connsiteX8" fmla="*/ 1490658 w 1686358"/>
                <a:gd name="connsiteY8" fmla="*/ 275268 h 1006033"/>
                <a:gd name="connsiteX9" fmla="*/ 1490658 w 1686358"/>
                <a:gd name="connsiteY9" fmla="*/ 276552 h 1006033"/>
                <a:gd name="connsiteX10" fmla="*/ 1686358 w 1686358"/>
                <a:gd name="connsiteY10" fmla="*/ 276552 h 1006033"/>
                <a:gd name="connsiteX11" fmla="*/ 1686358 w 1686358"/>
                <a:gd name="connsiteY11" fmla="*/ 1006033 h 1006033"/>
                <a:gd name="connsiteX12" fmla="*/ 1230944 w 1686358"/>
                <a:gd name="connsiteY12" fmla="*/ 987750 h 1006033"/>
                <a:gd name="connsiteX13" fmla="*/ 1203510 w 1686358"/>
                <a:gd name="connsiteY13" fmla="*/ 985922 h 1006033"/>
                <a:gd name="connsiteX14" fmla="*/ 475579 w 1686358"/>
                <a:gd name="connsiteY14" fmla="*/ 845145 h 1006033"/>
                <a:gd name="connsiteX15" fmla="*/ 1876 w 1686358"/>
                <a:gd name="connsiteY15" fmla="*/ 777499 h 1006033"/>
                <a:gd name="connsiteX16" fmla="*/ 221352 w 1686358"/>
                <a:gd name="connsiteY16" fmla="*/ 338713 h 1006033"/>
                <a:gd name="connsiteX17" fmla="*/ 206721 w 1686358"/>
                <a:gd name="connsiteY17" fmla="*/ 276552 h 1006033"/>
                <a:gd name="connsiteX18" fmla="*/ 604575 w 1686358"/>
                <a:gd name="connsiteY18" fmla="*/ 276552 h 1006033"/>
                <a:gd name="connsiteX19" fmla="*/ 640946 w 1686358"/>
                <a:gd name="connsiteY19" fmla="*/ 276552 h 1006033"/>
                <a:gd name="connsiteX20" fmla="*/ 640946 w 1686358"/>
                <a:gd name="connsiteY20" fmla="*/ 283673 h 1006033"/>
                <a:gd name="connsiteX21" fmla="*/ 640946 w 1686358"/>
                <a:gd name="connsiteY21" fmla="*/ 347453 h 1006033"/>
                <a:gd name="connsiteX22" fmla="*/ 639210 w 1686358"/>
                <a:gd name="connsiteY22" fmla="*/ 347453 h 1006033"/>
                <a:gd name="connsiteX23" fmla="*/ 634004 w 1686358"/>
                <a:gd name="connsiteY23" fmla="*/ 373486 h 1006033"/>
                <a:gd name="connsiteX24" fmla="*/ 613175 w 1686358"/>
                <a:gd name="connsiteY24" fmla="*/ 409932 h 1006033"/>
                <a:gd name="connsiteX25" fmla="*/ 594083 w 1686358"/>
                <a:gd name="connsiteY25" fmla="*/ 472412 h 1006033"/>
                <a:gd name="connsiteX26" fmla="*/ 710373 w 1686358"/>
                <a:gd name="connsiteY26" fmla="*/ 573073 h 1006033"/>
                <a:gd name="connsiteX27" fmla="*/ 826664 w 1686358"/>
                <a:gd name="connsiteY27" fmla="*/ 481090 h 1006033"/>
                <a:gd name="connsiteX28" fmla="*/ 826664 w 1686358"/>
                <a:gd name="connsiteY28" fmla="*/ 479354 h 1006033"/>
                <a:gd name="connsiteX29" fmla="*/ 826664 w 1686358"/>
                <a:gd name="connsiteY29" fmla="*/ 477618 h 1006033"/>
                <a:gd name="connsiteX30" fmla="*/ 807571 w 1686358"/>
                <a:gd name="connsiteY30" fmla="*/ 409932 h 1006033"/>
                <a:gd name="connsiteX31" fmla="*/ 786743 w 1686358"/>
                <a:gd name="connsiteY31" fmla="*/ 370015 h 1006033"/>
                <a:gd name="connsiteX32" fmla="*/ 779801 w 1686358"/>
                <a:gd name="connsiteY32" fmla="*/ 347453 h 1006033"/>
                <a:gd name="connsiteX33" fmla="*/ 779801 w 1686358"/>
                <a:gd name="connsiteY33" fmla="*/ 316702 h 1006033"/>
                <a:gd name="connsiteX34" fmla="*/ 779801 w 1686358"/>
                <a:gd name="connsiteY34" fmla="*/ 276552 h 1006033"/>
                <a:gd name="connsiteX35" fmla="*/ 796564 w 1686358"/>
                <a:gd name="connsiteY35" fmla="*/ 276552 h 1006033"/>
                <a:gd name="connsiteX36" fmla="*/ 1174246 w 1686358"/>
                <a:gd name="connsiteY36" fmla="*/ 276552 h 1006033"/>
                <a:gd name="connsiteX37" fmla="*/ 1203510 w 1686358"/>
                <a:gd name="connsiteY37" fmla="*/ 276552 h 1006033"/>
                <a:gd name="connsiteX38" fmla="*/ 1391894 w 1686358"/>
                <a:gd name="connsiteY38" fmla="*/ 276552 h 1006033"/>
                <a:gd name="connsiteX39" fmla="*/ 1391894 w 1686358"/>
                <a:gd name="connsiteY39" fmla="*/ 275268 h 1006033"/>
                <a:gd name="connsiteX40" fmla="*/ 1409495 w 1686358"/>
                <a:gd name="connsiteY40" fmla="*/ 275268 h 1006033"/>
                <a:gd name="connsiteX41" fmla="*/ 1409227 w 1686358"/>
                <a:gd name="connsiteY41" fmla="*/ 243933 h 1006033"/>
                <a:gd name="connsiteX42" fmla="*/ 1408786 w 1686358"/>
                <a:gd name="connsiteY42" fmla="*/ 192494 h 1006033"/>
                <a:gd name="connsiteX43" fmla="*/ 1400175 w 1686358"/>
                <a:gd name="connsiteY43" fmla="*/ 159546 h 1006033"/>
                <a:gd name="connsiteX44" fmla="*/ 1376064 w 1686358"/>
                <a:gd name="connsiteY44" fmla="*/ 114456 h 1006033"/>
                <a:gd name="connsiteX45" fmla="*/ 1362286 w 1686358"/>
                <a:gd name="connsiteY45" fmla="*/ 67633 h 1006033"/>
                <a:gd name="connsiteX46" fmla="*/ 1441509 w 1686358"/>
                <a:gd name="connsiteY46" fmla="*/ 0 h 100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686358" h="1006033">
                  <a:moveTo>
                    <a:pt x="1441509" y="0"/>
                  </a:moveTo>
                  <a:cubicBezTo>
                    <a:pt x="1482842" y="0"/>
                    <a:pt x="1515565" y="27747"/>
                    <a:pt x="1519008" y="64165"/>
                  </a:cubicBezTo>
                  <a:cubicBezTo>
                    <a:pt x="1520731" y="83241"/>
                    <a:pt x="1517287" y="98848"/>
                    <a:pt x="1506953" y="114456"/>
                  </a:cubicBezTo>
                  <a:cubicBezTo>
                    <a:pt x="1493176" y="131798"/>
                    <a:pt x="1488009" y="142203"/>
                    <a:pt x="1479397" y="163013"/>
                  </a:cubicBezTo>
                  <a:cubicBezTo>
                    <a:pt x="1479397" y="163013"/>
                    <a:pt x="1479397" y="163013"/>
                    <a:pt x="1481120" y="163013"/>
                  </a:cubicBezTo>
                  <a:lnTo>
                    <a:pt x="1472509" y="192494"/>
                  </a:lnTo>
                  <a:cubicBezTo>
                    <a:pt x="1472509" y="192494"/>
                    <a:pt x="1472509" y="192494"/>
                    <a:pt x="1472509" y="249348"/>
                  </a:cubicBezTo>
                  <a:lnTo>
                    <a:pt x="1472509" y="275268"/>
                  </a:lnTo>
                  <a:lnTo>
                    <a:pt x="1490658" y="275268"/>
                  </a:lnTo>
                  <a:lnTo>
                    <a:pt x="1490658" y="276552"/>
                  </a:lnTo>
                  <a:lnTo>
                    <a:pt x="1686358" y="276552"/>
                  </a:lnTo>
                  <a:cubicBezTo>
                    <a:pt x="1686358" y="276552"/>
                    <a:pt x="1686358" y="276552"/>
                    <a:pt x="1686358" y="1006033"/>
                  </a:cubicBezTo>
                  <a:cubicBezTo>
                    <a:pt x="1507119" y="1006033"/>
                    <a:pt x="1368117" y="998720"/>
                    <a:pt x="1230944" y="987750"/>
                  </a:cubicBezTo>
                  <a:cubicBezTo>
                    <a:pt x="1230944" y="987750"/>
                    <a:pt x="1230944" y="987750"/>
                    <a:pt x="1203510" y="985922"/>
                  </a:cubicBezTo>
                  <a:cubicBezTo>
                    <a:pt x="689569" y="942044"/>
                    <a:pt x="475579" y="845145"/>
                    <a:pt x="475579" y="845145"/>
                  </a:cubicBezTo>
                  <a:cubicBezTo>
                    <a:pt x="475579" y="845145"/>
                    <a:pt x="27481" y="828691"/>
                    <a:pt x="1876" y="777499"/>
                  </a:cubicBezTo>
                  <a:cubicBezTo>
                    <a:pt x="-23730" y="728136"/>
                    <a:pt x="221352" y="338713"/>
                    <a:pt x="221352" y="338713"/>
                  </a:cubicBezTo>
                  <a:cubicBezTo>
                    <a:pt x="215865" y="318602"/>
                    <a:pt x="212208" y="296663"/>
                    <a:pt x="206721" y="276552"/>
                  </a:cubicBezTo>
                  <a:cubicBezTo>
                    <a:pt x="206721" y="276552"/>
                    <a:pt x="206721" y="276552"/>
                    <a:pt x="604575" y="276552"/>
                  </a:cubicBezTo>
                  <a:lnTo>
                    <a:pt x="640946" y="276552"/>
                  </a:lnTo>
                  <a:lnTo>
                    <a:pt x="640946" y="283673"/>
                  </a:lnTo>
                  <a:cubicBezTo>
                    <a:pt x="640946" y="292784"/>
                    <a:pt x="640946" y="311007"/>
                    <a:pt x="640946" y="347453"/>
                  </a:cubicBezTo>
                  <a:cubicBezTo>
                    <a:pt x="640946" y="347453"/>
                    <a:pt x="640946" y="347453"/>
                    <a:pt x="639210" y="347453"/>
                  </a:cubicBezTo>
                  <a:cubicBezTo>
                    <a:pt x="639210" y="347453"/>
                    <a:pt x="639210" y="347453"/>
                    <a:pt x="634004" y="373486"/>
                  </a:cubicBezTo>
                  <a:cubicBezTo>
                    <a:pt x="628796" y="387371"/>
                    <a:pt x="623589" y="394313"/>
                    <a:pt x="613175" y="409932"/>
                  </a:cubicBezTo>
                  <a:cubicBezTo>
                    <a:pt x="599290" y="429023"/>
                    <a:pt x="592347" y="449850"/>
                    <a:pt x="594083" y="472412"/>
                  </a:cubicBezTo>
                  <a:cubicBezTo>
                    <a:pt x="594083" y="527949"/>
                    <a:pt x="646154" y="573073"/>
                    <a:pt x="710373" y="573073"/>
                  </a:cubicBezTo>
                  <a:cubicBezTo>
                    <a:pt x="771122" y="573073"/>
                    <a:pt x="821456" y="533155"/>
                    <a:pt x="826664" y="481090"/>
                  </a:cubicBezTo>
                  <a:cubicBezTo>
                    <a:pt x="826664" y="481090"/>
                    <a:pt x="826664" y="481090"/>
                    <a:pt x="826664" y="479354"/>
                  </a:cubicBezTo>
                  <a:cubicBezTo>
                    <a:pt x="826664" y="479354"/>
                    <a:pt x="826664" y="477618"/>
                    <a:pt x="826664" y="477618"/>
                  </a:cubicBezTo>
                  <a:cubicBezTo>
                    <a:pt x="828400" y="451585"/>
                    <a:pt x="823192" y="429023"/>
                    <a:pt x="807571" y="409932"/>
                  </a:cubicBezTo>
                  <a:cubicBezTo>
                    <a:pt x="795421" y="394313"/>
                    <a:pt x="791950" y="385635"/>
                    <a:pt x="786743" y="370015"/>
                  </a:cubicBezTo>
                  <a:cubicBezTo>
                    <a:pt x="786743" y="370015"/>
                    <a:pt x="786743" y="370015"/>
                    <a:pt x="779801" y="347453"/>
                  </a:cubicBezTo>
                  <a:cubicBezTo>
                    <a:pt x="779801" y="347453"/>
                    <a:pt x="779801" y="347453"/>
                    <a:pt x="779801" y="316702"/>
                  </a:cubicBezTo>
                  <a:lnTo>
                    <a:pt x="779801" y="276552"/>
                  </a:lnTo>
                  <a:lnTo>
                    <a:pt x="796564" y="276552"/>
                  </a:lnTo>
                  <a:cubicBezTo>
                    <a:pt x="850518" y="276552"/>
                    <a:pt x="958427" y="276552"/>
                    <a:pt x="1174246" y="276552"/>
                  </a:cubicBezTo>
                  <a:cubicBezTo>
                    <a:pt x="1174246" y="276552"/>
                    <a:pt x="1174246" y="276552"/>
                    <a:pt x="1203510" y="276552"/>
                  </a:cubicBezTo>
                  <a:cubicBezTo>
                    <a:pt x="1203510" y="276552"/>
                    <a:pt x="1203510" y="276552"/>
                    <a:pt x="1391894" y="276552"/>
                  </a:cubicBezTo>
                  <a:lnTo>
                    <a:pt x="1391894" y="275268"/>
                  </a:lnTo>
                  <a:lnTo>
                    <a:pt x="1409495" y="275268"/>
                  </a:lnTo>
                  <a:lnTo>
                    <a:pt x="1409227" y="243933"/>
                  </a:lnTo>
                  <a:cubicBezTo>
                    <a:pt x="1409094" y="228444"/>
                    <a:pt x="1408948" y="211353"/>
                    <a:pt x="1408786" y="192494"/>
                  </a:cubicBezTo>
                  <a:cubicBezTo>
                    <a:pt x="1408786" y="192494"/>
                    <a:pt x="1408786" y="192494"/>
                    <a:pt x="1400175" y="159546"/>
                  </a:cubicBezTo>
                  <a:cubicBezTo>
                    <a:pt x="1393286" y="140469"/>
                    <a:pt x="1388120" y="131798"/>
                    <a:pt x="1376064" y="114456"/>
                  </a:cubicBezTo>
                  <a:cubicBezTo>
                    <a:pt x="1365731" y="100583"/>
                    <a:pt x="1362286" y="84975"/>
                    <a:pt x="1362286" y="67633"/>
                  </a:cubicBezTo>
                  <a:cubicBezTo>
                    <a:pt x="1362286" y="31215"/>
                    <a:pt x="1398454" y="0"/>
                    <a:pt x="1441509" y="0"/>
                  </a:cubicBez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7"/>
            <p:cNvSpPr>
              <a:spLocks/>
            </p:cNvSpPr>
            <p:nvPr/>
          </p:nvSpPr>
          <p:spPr bwMode="auto">
            <a:xfrm>
              <a:off x="7594465" y="3951705"/>
              <a:ext cx="1045170" cy="1691708"/>
            </a:xfrm>
            <a:custGeom>
              <a:avLst/>
              <a:gdLst>
                <a:gd name="connsiteX0" fmla="*/ 393833 w 1045170"/>
                <a:gd name="connsiteY0" fmla="*/ 0 h 1691708"/>
                <a:gd name="connsiteX1" fmla="*/ 604297 w 1045170"/>
                <a:gd name="connsiteY1" fmla="*/ 0 h 1691708"/>
                <a:gd name="connsiteX2" fmla="*/ 658116 w 1045170"/>
                <a:gd name="connsiteY2" fmla="*/ 0 h 1691708"/>
                <a:gd name="connsiteX3" fmla="*/ 658116 w 1045170"/>
                <a:gd name="connsiteY3" fmla="*/ 72892 h 1691708"/>
                <a:gd name="connsiteX4" fmla="*/ 656380 w 1045170"/>
                <a:gd name="connsiteY4" fmla="*/ 72892 h 1691708"/>
                <a:gd name="connsiteX5" fmla="*/ 651174 w 1045170"/>
                <a:gd name="connsiteY5" fmla="*/ 98925 h 1691708"/>
                <a:gd name="connsiteX6" fmla="*/ 630345 w 1045170"/>
                <a:gd name="connsiteY6" fmla="*/ 135371 h 1691708"/>
                <a:gd name="connsiteX7" fmla="*/ 611253 w 1045170"/>
                <a:gd name="connsiteY7" fmla="*/ 197851 h 1691708"/>
                <a:gd name="connsiteX8" fmla="*/ 727543 w 1045170"/>
                <a:gd name="connsiteY8" fmla="*/ 298512 h 1691708"/>
                <a:gd name="connsiteX9" fmla="*/ 843834 w 1045170"/>
                <a:gd name="connsiteY9" fmla="*/ 206529 h 1691708"/>
                <a:gd name="connsiteX10" fmla="*/ 843834 w 1045170"/>
                <a:gd name="connsiteY10" fmla="*/ 204793 h 1691708"/>
                <a:gd name="connsiteX11" fmla="*/ 843834 w 1045170"/>
                <a:gd name="connsiteY11" fmla="*/ 203057 h 1691708"/>
                <a:gd name="connsiteX12" fmla="*/ 824741 w 1045170"/>
                <a:gd name="connsiteY12" fmla="*/ 135371 h 1691708"/>
                <a:gd name="connsiteX13" fmla="*/ 803913 w 1045170"/>
                <a:gd name="connsiteY13" fmla="*/ 95454 h 1691708"/>
                <a:gd name="connsiteX14" fmla="*/ 796971 w 1045170"/>
                <a:gd name="connsiteY14" fmla="*/ 72892 h 1691708"/>
                <a:gd name="connsiteX15" fmla="*/ 796971 w 1045170"/>
                <a:gd name="connsiteY15" fmla="*/ 0 h 1691708"/>
                <a:gd name="connsiteX16" fmla="*/ 827727 w 1045170"/>
                <a:gd name="connsiteY16" fmla="*/ 0 h 1691708"/>
                <a:gd name="connsiteX17" fmla="*/ 1041511 w 1045170"/>
                <a:gd name="connsiteY17" fmla="*/ 0 h 1691708"/>
                <a:gd name="connsiteX18" fmla="*/ 1041511 w 1045170"/>
                <a:gd name="connsiteY18" fmla="*/ 628988 h 1691708"/>
                <a:gd name="connsiteX19" fmla="*/ 1045170 w 1045170"/>
                <a:gd name="connsiteY19" fmla="*/ 628988 h 1691708"/>
                <a:gd name="connsiteX20" fmla="*/ 1045170 w 1045170"/>
                <a:gd name="connsiteY20" fmla="*/ 1273812 h 1691708"/>
                <a:gd name="connsiteX21" fmla="*/ 1045170 w 1045170"/>
                <a:gd name="connsiteY21" fmla="*/ 1411538 h 1691708"/>
                <a:gd name="connsiteX22" fmla="*/ 583368 w 1045170"/>
                <a:gd name="connsiteY22" fmla="*/ 1411538 h 1691708"/>
                <a:gd name="connsiteX23" fmla="*/ 584119 w 1045170"/>
                <a:gd name="connsiteY23" fmla="*/ 1499214 h 1691708"/>
                <a:gd name="connsiteX24" fmla="*/ 592730 w 1045170"/>
                <a:gd name="connsiteY24" fmla="*/ 1532162 h 1691708"/>
                <a:gd name="connsiteX25" fmla="*/ 616841 w 1045170"/>
                <a:gd name="connsiteY25" fmla="*/ 1577252 h 1691708"/>
                <a:gd name="connsiteX26" fmla="*/ 630619 w 1045170"/>
                <a:gd name="connsiteY26" fmla="*/ 1624075 h 1691708"/>
                <a:gd name="connsiteX27" fmla="*/ 551396 w 1045170"/>
                <a:gd name="connsiteY27" fmla="*/ 1691708 h 1691708"/>
                <a:gd name="connsiteX28" fmla="*/ 473897 w 1045170"/>
                <a:gd name="connsiteY28" fmla="*/ 1627543 h 1691708"/>
                <a:gd name="connsiteX29" fmla="*/ 485952 w 1045170"/>
                <a:gd name="connsiteY29" fmla="*/ 1577252 h 1691708"/>
                <a:gd name="connsiteX30" fmla="*/ 513508 w 1045170"/>
                <a:gd name="connsiteY30" fmla="*/ 1528695 h 1691708"/>
                <a:gd name="connsiteX31" fmla="*/ 511785 w 1045170"/>
                <a:gd name="connsiteY31" fmla="*/ 1528695 h 1691708"/>
                <a:gd name="connsiteX32" fmla="*/ 520396 w 1045170"/>
                <a:gd name="connsiteY32" fmla="*/ 1499214 h 1691708"/>
                <a:gd name="connsiteX33" fmla="*/ 520396 w 1045170"/>
                <a:gd name="connsiteY33" fmla="*/ 1442360 h 1691708"/>
                <a:gd name="connsiteX34" fmla="*/ 520396 w 1045170"/>
                <a:gd name="connsiteY34" fmla="*/ 1411538 h 1691708"/>
                <a:gd name="connsiteX35" fmla="*/ 150879 w 1045170"/>
                <a:gd name="connsiteY35" fmla="*/ 1411538 h 1691708"/>
                <a:gd name="connsiteX36" fmla="*/ 150879 w 1045170"/>
                <a:gd name="connsiteY36" fmla="*/ 1411566 h 1691708"/>
                <a:gd name="connsiteX37" fmla="*/ 143895 w 1045170"/>
                <a:gd name="connsiteY37" fmla="*/ 1411566 h 1691708"/>
                <a:gd name="connsiteX38" fmla="*/ 44380 w 1045170"/>
                <a:gd name="connsiteY38" fmla="*/ 1411566 h 1691708"/>
                <a:gd name="connsiteX39" fmla="*/ 35232 w 1045170"/>
                <a:gd name="connsiteY39" fmla="*/ 691155 h 1691708"/>
                <a:gd name="connsiteX40" fmla="*/ 38891 w 1045170"/>
                <a:gd name="connsiteY40" fmla="*/ 669214 h 1691708"/>
                <a:gd name="connsiteX41" fmla="*/ 393833 w 1045170"/>
                <a:gd name="connsiteY41" fmla="*/ 0 h 169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45170" h="1691708">
                  <a:moveTo>
                    <a:pt x="393833" y="0"/>
                  </a:moveTo>
                  <a:cubicBezTo>
                    <a:pt x="393833" y="0"/>
                    <a:pt x="393833" y="0"/>
                    <a:pt x="604297" y="0"/>
                  </a:cubicBezTo>
                  <a:lnTo>
                    <a:pt x="658116" y="0"/>
                  </a:lnTo>
                  <a:cubicBezTo>
                    <a:pt x="658116" y="0"/>
                    <a:pt x="658116" y="0"/>
                    <a:pt x="658116" y="72892"/>
                  </a:cubicBezTo>
                  <a:cubicBezTo>
                    <a:pt x="658116" y="72892"/>
                    <a:pt x="658116" y="72892"/>
                    <a:pt x="656380" y="72892"/>
                  </a:cubicBezTo>
                  <a:cubicBezTo>
                    <a:pt x="656380" y="72892"/>
                    <a:pt x="656380" y="72892"/>
                    <a:pt x="651174" y="98925"/>
                  </a:cubicBezTo>
                  <a:cubicBezTo>
                    <a:pt x="645966" y="112810"/>
                    <a:pt x="640759" y="119752"/>
                    <a:pt x="630345" y="135371"/>
                  </a:cubicBezTo>
                  <a:cubicBezTo>
                    <a:pt x="616460" y="154462"/>
                    <a:pt x="609517" y="175289"/>
                    <a:pt x="611253" y="197851"/>
                  </a:cubicBezTo>
                  <a:cubicBezTo>
                    <a:pt x="611253" y="253388"/>
                    <a:pt x="663324" y="298512"/>
                    <a:pt x="727543" y="298512"/>
                  </a:cubicBezTo>
                  <a:cubicBezTo>
                    <a:pt x="788292" y="298512"/>
                    <a:pt x="838626" y="258594"/>
                    <a:pt x="843834" y="206529"/>
                  </a:cubicBezTo>
                  <a:cubicBezTo>
                    <a:pt x="843834" y="206529"/>
                    <a:pt x="843834" y="206529"/>
                    <a:pt x="843834" y="204793"/>
                  </a:cubicBezTo>
                  <a:cubicBezTo>
                    <a:pt x="843834" y="204793"/>
                    <a:pt x="843834" y="203057"/>
                    <a:pt x="843834" y="203057"/>
                  </a:cubicBezTo>
                  <a:cubicBezTo>
                    <a:pt x="845570" y="177024"/>
                    <a:pt x="840362" y="154462"/>
                    <a:pt x="824741" y="135371"/>
                  </a:cubicBezTo>
                  <a:cubicBezTo>
                    <a:pt x="812591" y="119752"/>
                    <a:pt x="809120" y="111074"/>
                    <a:pt x="803913" y="95454"/>
                  </a:cubicBezTo>
                  <a:cubicBezTo>
                    <a:pt x="803913" y="95454"/>
                    <a:pt x="803913" y="95454"/>
                    <a:pt x="796971" y="72892"/>
                  </a:cubicBezTo>
                  <a:cubicBezTo>
                    <a:pt x="796971" y="72892"/>
                    <a:pt x="796971" y="72892"/>
                    <a:pt x="796971" y="0"/>
                  </a:cubicBezTo>
                  <a:lnTo>
                    <a:pt x="827727" y="0"/>
                  </a:lnTo>
                  <a:cubicBezTo>
                    <a:pt x="889711" y="0"/>
                    <a:pt x="960551" y="0"/>
                    <a:pt x="1041511" y="0"/>
                  </a:cubicBezTo>
                  <a:cubicBezTo>
                    <a:pt x="1041511" y="0"/>
                    <a:pt x="1041511" y="0"/>
                    <a:pt x="1041511" y="628988"/>
                  </a:cubicBezTo>
                  <a:cubicBezTo>
                    <a:pt x="1041511" y="628988"/>
                    <a:pt x="1041511" y="628988"/>
                    <a:pt x="1045170" y="628988"/>
                  </a:cubicBezTo>
                  <a:cubicBezTo>
                    <a:pt x="1045170" y="628988"/>
                    <a:pt x="1045170" y="628988"/>
                    <a:pt x="1045170" y="1273812"/>
                  </a:cubicBezTo>
                  <a:lnTo>
                    <a:pt x="1045170" y="1411538"/>
                  </a:lnTo>
                  <a:lnTo>
                    <a:pt x="583368" y="1411538"/>
                  </a:lnTo>
                  <a:lnTo>
                    <a:pt x="584119" y="1499214"/>
                  </a:lnTo>
                  <a:cubicBezTo>
                    <a:pt x="584119" y="1499214"/>
                    <a:pt x="584119" y="1499214"/>
                    <a:pt x="592730" y="1532162"/>
                  </a:cubicBezTo>
                  <a:cubicBezTo>
                    <a:pt x="599619" y="1551239"/>
                    <a:pt x="604785" y="1559910"/>
                    <a:pt x="616841" y="1577252"/>
                  </a:cubicBezTo>
                  <a:cubicBezTo>
                    <a:pt x="627174" y="1591125"/>
                    <a:pt x="630619" y="1606733"/>
                    <a:pt x="630619" y="1624075"/>
                  </a:cubicBezTo>
                  <a:cubicBezTo>
                    <a:pt x="630619" y="1660493"/>
                    <a:pt x="594451" y="1691708"/>
                    <a:pt x="551396" y="1691708"/>
                  </a:cubicBezTo>
                  <a:cubicBezTo>
                    <a:pt x="510063" y="1691708"/>
                    <a:pt x="477340" y="1663961"/>
                    <a:pt x="473897" y="1627543"/>
                  </a:cubicBezTo>
                  <a:cubicBezTo>
                    <a:pt x="472174" y="1608467"/>
                    <a:pt x="475618" y="1592860"/>
                    <a:pt x="485952" y="1577252"/>
                  </a:cubicBezTo>
                  <a:cubicBezTo>
                    <a:pt x="499729" y="1559910"/>
                    <a:pt x="504896" y="1549505"/>
                    <a:pt x="513508" y="1528695"/>
                  </a:cubicBezTo>
                  <a:cubicBezTo>
                    <a:pt x="513508" y="1528695"/>
                    <a:pt x="513508" y="1528695"/>
                    <a:pt x="511785" y="1528695"/>
                  </a:cubicBezTo>
                  <a:lnTo>
                    <a:pt x="520396" y="1499214"/>
                  </a:lnTo>
                  <a:cubicBezTo>
                    <a:pt x="520396" y="1499214"/>
                    <a:pt x="520396" y="1499214"/>
                    <a:pt x="520396" y="1442360"/>
                  </a:cubicBezTo>
                  <a:lnTo>
                    <a:pt x="520396" y="1411538"/>
                  </a:lnTo>
                  <a:lnTo>
                    <a:pt x="150879" y="1411538"/>
                  </a:lnTo>
                  <a:lnTo>
                    <a:pt x="150879" y="1411566"/>
                  </a:lnTo>
                  <a:lnTo>
                    <a:pt x="143895" y="1411566"/>
                  </a:lnTo>
                  <a:cubicBezTo>
                    <a:pt x="112840" y="1411566"/>
                    <a:pt x="79714" y="1411566"/>
                    <a:pt x="44380" y="1411566"/>
                  </a:cubicBezTo>
                  <a:cubicBezTo>
                    <a:pt x="-15997" y="1135469"/>
                    <a:pt x="-10508" y="895942"/>
                    <a:pt x="35232" y="691155"/>
                  </a:cubicBezTo>
                  <a:cubicBezTo>
                    <a:pt x="35232" y="691155"/>
                    <a:pt x="35232" y="691155"/>
                    <a:pt x="38891" y="669214"/>
                  </a:cubicBezTo>
                  <a:cubicBezTo>
                    <a:pt x="106586" y="380318"/>
                    <a:pt x="251125" y="160904"/>
                    <a:pt x="393833" y="0"/>
                  </a:cubicBezTo>
                  <a:close/>
                </a:path>
              </a:pathLst>
            </a:custGeom>
            <a:solidFill>
              <a:srgbClr val="D5A5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 8"/>
            <p:cNvSpPr>
              <a:spLocks/>
            </p:cNvSpPr>
            <p:nvPr/>
          </p:nvSpPr>
          <p:spPr bwMode="auto">
            <a:xfrm>
              <a:off x="9162484" y="5105131"/>
              <a:ext cx="1707230" cy="1006033"/>
            </a:xfrm>
            <a:custGeom>
              <a:avLst/>
              <a:gdLst>
                <a:gd name="connsiteX0" fmla="*/ 234128 w 1707230"/>
                <a:gd name="connsiteY0" fmla="*/ 0 h 1006033"/>
                <a:gd name="connsiteX1" fmla="*/ 311627 w 1707230"/>
                <a:gd name="connsiteY1" fmla="*/ 64165 h 1006033"/>
                <a:gd name="connsiteX2" fmla="*/ 299572 w 1707230"/>
                <a:gd name="connsiteY2" fmla="*/ 114456 h 1006033"/>
                <a:gd name="connsiteX3" fmla="*/ 272016 w 1707230"/>
                <a:gd name="connsiteY3" fmla="*/ 163013 h 1006033"/>
                <a:gd name="connsiteX4" fmla="*/ 273739 w 1707230"/>
                <a:gd name="connsiteY4" fmla="*/ 163013 h 1006033"/>
                <a:gd name="connsiteX5" fmla="*/ 265128 w 1707230"/>
                <a:gd name="connsiteY5" fmla="*/ 192494 h 1006033"/>
                <a:gd name="connsiteX6" fmla="*/ 265128 w 1707230"/>
                <a:gd name="connsiteY6" fmla="*/ 249348 h 1006033"/>
                <a:gd name="connsiteX7" fmla="*/ 265128 w 1707230"/>
                <a:gd name="connsiteY7" fmla="*/ 275268 h 1006033"/>
                <a:gd name="connsiteX8" fmla="*/ 285446 w 1707230"/>
                <a:gd name="connsiteY8" fmla="*/ 275268 h 1006033"/>
                <a:gd name="connsiteX9" fmla="*/ 285446 w 1707230"/>
                <a:gd name="connsiteY9" fmla="*/ 276552 h 1006033"/>
                <a:gd name="connsiteX10" fmla="*/ 490381 w 1707230"/>
                <a:gd name="connsiteY10" fmla="*/ 276552 h 1006033"/>
                <a:gd name="connsiteX11" fmla="*/ 526976 w 1707230"/>
                <a:gd name="connsiteY11" fmla="*/ 276552 h 1006033"/>
                <a:gd name="connsiteX12" fmla="*/ 843297 w 1707230"/>
                <a:gd name="connsiteY12" fmla="*/ 276552 h 1006033"/>
                <a:gd name="connsiteX13" fmla="*/ 860618 w 1707230"/>
                <a:gd name="connsiteY13" fmla="*/ 276552 h 1006033"/>
                <a:gd name="connsiteX14" fmla="*/ 860618 w 1707230"/>
                <a:gd name="connsiteY14" fmla="*/ 282003 h 1006033"/>
                <a:gd name="connsiteX15" fmla="*/ 860618 w 1707230"/>
                <a:gd name="connsiteY15" fmla="*/ 345783 h 1006033"/>
                <a:gd name="connsiteX16" fmla="*/ 858882 w 1707230"/>
                <a:gd name="connsiteY16" fmla="*/ 345783 h 1006033"/>
                <a:gd name="connsiteX17" fmla="*/ 853676 w 1707230"/>
                <a:gd name="connsiteY17" fmla="*/ 371816 h 1006033"/>
                <a:gd name="connsiteX18" fmla="*/ 832847 w 1707230"/>
                <a:gd name="connsiteY18" fmla="*/ 408262 h 1006033"/>
                <a:gd name="connsiteX19" fmla="*/ 813755 w 1707230"/>
                <a:gd name="connsiteY19" fmla="*/ 470742 h 1006033"/>
                <a:gd name="connsiteX20" fmla="*/ 930045 w 1707230"/>
                <a:gd name="connsiteY20" fmla="*/ 571403 h 1006033"/>
                <a:gd name="connsiteX21" fmla="*/ 1046336 w 1707230"/>
                <a:gd name="connsiteY21" fmla="*/ 479420 h 1006033"/>
                <a:gd name="connsiteX22" fmla="*/ 1046336 w 1707230"/>
                <a:gd name="connsiteY22" fmla="*/ 477684 h 1006033"/>
                <a:gd name="connsiteX23" fmla="*/ 1046336 w 1707230"/>
                <a:gd name="connsiteY23" fmla="*/ 475948 h 1006033"/>
                <a:gd name="connsiteX24" fmla="*/ 1027243 w 1707230"/>
                <a:gd name="connsiteY24" fmla="*/ 408262 h 1006033"/>
                <a:gd name="connsiteX25" fmla="*/ 1006415 w 1707230"/>
                <a:gd name="connsiteY25" fmla="*/ 368345 h 1006033"/>
                <a:gd name="connsiteX26" fmla="*/ 999473 w 1707230"/>
                <a:gd name="connsiteY26" fmla="*/ 345783 h 1006033"/>
                <a:gd name="connsiteX27" fmla="*/ 999473 w 1707230"/>
                <a:gd name="connsiteY27" fmla="*/ 315032 h 1006033"/>
                <a:gd name="connsiteX28" fmla="*/ 999473 w 1707230"/>
                <a:gd name="connsiteY28" fmla="*/ 276552 h 1006033"/>
                <a:gd name="connsiteX29" fmla="*/ 1049108 w 1707230"/>
                <a:gd name="connsiteY29" fmla="*/ 276552 h 1006033"/>
                <a:gd name="connsiteX30" fmla="*/ 1500419 w 1707230"/>
                <a:gd name="connsiteY30" fmla="*/ 276552 h 1006033"/>
                <a:gd name="connsiteX31" fmla="*/ 1485781 w 1707230"/>
                <a:gd name="connsiteY31" fmla="*/ 338713 h 1006033"/>
                <a:gd name="connsiteX32" fmla="*/ 1705354 w 1707230"/>
                <a:gd name="connsiteY32" fmla="*/ 777499 h 1006033"/>
                <a:gd name="connsiteX33" fmla="*/ 1231441 w 1707230"/>
                <a:gd name="connsiteY33" fmla="*/ 845145 h 1006033"/>
                <a:gd name="connsiteX34" fmla="*/ 490381 w 1707230"/>
                <a:gd name="connsiteY34" fmla="*/ 987750 h 1006033"/>
                <a:gd name="connsiteX35" fmla="*/ 446466 w 1707230"/>
                <a:gd name="connsiteY35" fmla="*/ 989579 h 1006033"/>
                <a:gd name="connsiteX36" fmla="*/ 0 w 1707230"/>
                <a:gd name="connsiteY36" fmla="*/ 1006033 h 1006033"/>
                <a:gd name="connsiteX37" fmla="*/ 0 w 1707230"/>
                <a:gd name="connsiteY37" fmla="*/ 276552 h 1006033"/>
                <a:gd name="connsiteX38" fmla="*/ 186637 w 1707230"/>
                <a:gd name="connsiteY38" fmla="*/ 276552 h 1006033"/>
                <a:gd name="connsiteX39" fmla="*/ 186637 w 1707230"/>
                <a:gd name="connsiteY39" fmla="*/ 275268 h 1006033"/>
                <a:gd name="connsiteX40" fmla="*/ 202114 w 1707230"/>
                <a:gd name="connsiteY40" fmla="*/ 275268 h 1006033"/>
                <a:gd name="connsiteX41" fmla="*/ 201846 w 1707230"/>
                <a:gd name="connsiteY41" fmla="*/ 243933 h 1006033"/>
                <a:gd name="connsiteX42" fmla="*/ 201405 w 1707230"/>
                <a:gd name="connsiteY42" fmla="*/ 192494 h 1006033"/>
                <a:gd name="connsiteX43" fmla="*/ 192794 w 1707230"/>
                <a:gd name="connsiteY43" fmla="*/ 159546 h 1006033"/>
                <a:gd name="connsiteX44" fmla="*/ 168683 w 1707230"/>
                <a:gd name="connsiteY44" fmla="*/ 114456 h 1006033"/>
                <a:gd name="connsiteX45" fmla="*/ 154905 w 1707230"/>
                <a:gd name="connsiteY45" fmla="*/ 67633 h 1006033"/>
                <a:gd name="connsiteX46" fmla="*/ 234128 w 1707230"/>
                <a:gd name="connsiteY46" fmla="*/ 0 h 1006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707230" h="1006033">
                  <a:moveTo>
                    <a:pt x="234128" y="0"/>
                  </a:moveTo>
                  <a:cubicBezTo>
                    <a:pt x="275461" y="0"/>
                    <a:pt x="308184" y="27747"/>
                    <a:pt x="311627" y="64165"/>
                  </a:cubicBezTo>
                  <a:cubicBezTo>
                    <a:pt x="313350" y="83241"/>
                    <a:pt x="309906" y="98848"/>
                    <a:pt x="299572" y="114456"/>
                  </a:cubicBezTo>
                  <a:cubicBezTo>
                    <a:pt x="285795" y="131798"/>
                    <a:pt x="280628" y="142203"/>
                    <a:pt x="272016" y="163013"/>
                  </a:cubicBezTo>
                  <a:cubicBezTo>
                    <a:pt x="272016" y="163013"/>
                    <a:pt x="272016" y="163013"/>
                    <a:pt x="273739" y="163013"/>
                  </a:cubicBezTo>
                  <a:lnTo>
                    <a:pt x="265128" y="192494"/>
                  </a:lnTo>
                  <a:cubicBezTo>
                    <a:pt x="265128" y="192494"/>
                    <a:pt x="265128" y="192494"/>
                    <a:pt x="265128" y="249348"/>
                  </a:cubicBezTo>
                  <a:lnTo>
                    <a:pt x="265128" y="275268"/>
                  </a:lnTo>
                  <a:lnTo>
                    <a:pt x="285446" y="275268"/>
                  </a:lnTo>
                  <a:lnTo>
                    <a:pt x="285446" y="276552"/>
                  </a:lnTo>
                  <a:cubicBezTo>
                    <a:pt x="285446" y="276552"/>
                    <a:pt x="285446" y="276552"/>
                    <a:pt x="490381" y="276552"/>
                  </a:cubicBezTo>
                  <a:cubicBezTo>
                    <a:pt x="490381" y="276552"/>
                    <a:pt x="490381" y="276552"/>
                    <a:pt x="526976" y="276552"/>
                  </a:cubicBezTo>
                  <a:cubicBezTo>
                    <a:pt x="526976" y="276552"/>
                    <a:pt x="526976" y="276552"/>
                    <a:pt x="843297" y="276552"/>
                  </a:cubicBezTo>
                  <a:lnTo>
                    <a:pt x="860618" y="276552"/>
                  </a:lnTo>
                  <a:lnTo>
                    <a:pt x="860618" y="282003"/>
                  </a:lnTo>
                  <a:cubicBezTo>
                    <a:pt x="860618" y="291114"/>
                    <a:pt x="860618" y="309337"/>
                    <a:pt x="860618" y="345783"/>
                  </a:cubicBezTo>
                  <a:cubicBezTo>
                    <a:pt x="860618" y="345783"/>
                    <a:pt x="860618" y="345783"/>
                    <a:pt x="858882" y="345783"/>
                  </a:cubicBezTo>
                  <a:cubicBezTo>
                    <a:pt x="858882" y="345783"/>
                    <a:pt x="858882" y="345783"/>
                    <a:pt x="853676" y="371816"/>
                  </a:cubicBezTo>
                  <a:cubicBezTo>
                    <a:pt x="848468" y="385701"/>
                    <a:pt x="843261" y="392643"/>
                    <a:pt x="832847" y="408262"/>
                  </a:cubicBezTo>
                  <a:cubicBezTo>
                    <a:pt x="818962" y="427353"/>
                    <a:pt x="812019" y="448180"/>
                    <a:pt x="813755" y="470742"/>
                  </a:cubicBezTo>
                  <a:cubicBezTo>
                    <a:pt x="813755" y="526279"/>
                    <a:pt x="865826" y="571403"/>
                    <a:pt x="930045" y="571403"/>
                  </a:cubicBezTo>
                  <a:cubicBezTo>
                    <a:pt x="990794" y="571403"/>
                    <a:pt x="1041128" y="531485"/>
                    <a:pt x="1046336" y="479420"/>
                  </a:cubicBezTo>
                  <a:cubicBezTo>
                    <a:pt x="1046336" y="479420"/>
                    <a:pt x="1046336" y="479420"/>
                    <a:pt x="1046336" y="477684"/>
                  </a:cubicBezTo>
                  <a:cubicBezTo>
                    <a:pt x="1046336" y="477684"/>
                    <a:pt x="1046336" y="475948"/>
                    <a:pt x="1046336" y="475948"/>
                  </a:cubicBezTo>
                  <a:cubicBezTo>
                    <a:pt x="1048072" y="449915"/>
                    <a:pt x="1042864" y="427353"/>
                    <a:pt x="1027243" y="408262"/>
                  </a:cubicBezTo>
                  <a:cubicBezTo>
                    <a:pt x="1015093" y="392643"/>
                    <a:pt x="1011622" y="383965"/>
                    <a:pt x="1006415" y="368345"/>
                  </a:cubicBezTo>
                  <a:cubicBezTo>
                    <a:pt x="1006415" y="368345"/>
                    <a:pt x="1006415" y="368345"/>
                    <a:pt x="999473" y="345783"/>
                  </a:cubicBezTo>
                  <a:cubicBezTo>
                    <a:pt x="999473" y="345783"/>
                    <a:pt x="999473" y="345783"/>
                    <a:pt x="999473" y="315032"/>
                  </a:cubicBezTo>
                  <a:lnTo>
                    <a:pt x="999473" y="276552"/>
                  </a:lnTo>
                  <a:lnTo>
                    <a:pt x="1049108" y="276552"/>
                  </a:lnTo>
                  <a:cubicBezTo>
                    <a:pt x="1169600" y="276552"/>
                    <a:pt x="1317898" y="276552"/>
                    <a:pt x="1500419" y="276552"/>
                  </a:cubicBezTo>
                  <a:cubicBezTo>
                    <a:pt x="1496759" y="296663"/>
                    <a:pt x="1491270" y="318602"/>
                    <a:pt x="1485781" y="338713"/>
                  </a:cubicBezTo>
                  <a:cubicBezTo>
                    <a:pt x="1485781" y="338713"/>
                    <a:pt x="1730971" y="728136"/>
                    <a:pt x="1705354" y="777499"/>
                  </a:cubicBezTo>
                  <a:cubicBezTo>
                    <a:pt x="1679737" y="828691"/>
                    <a:pt x="1231441" y="845145"/>
                    <a:pt x="1231441" y="845145"/>
                  </a:cubicBezTo>
                  <a:cubicBezTo>
                    <a:pt x="1231441" y="845145"/>
                    <a:pt x="1013698" y="943872"/>
                    <a:pt x="490381" y="987750"/>
                  </a:cubicBezTo>
                  <a:cubicBezTo>
                    <a:pt x="490381" y="987750"/>
                    <a:pt x="490381" y="987750"/>
                    <a:pt x="446466" y="989579"/>
                  </a:cubicBezTo>
                  <a:cubicBezTo>
                    <a:pt x="320211" y="998720"/>
                    <a:pt x="159191" y="1006033"/>
                    <a:pt x="0" y="1006033"/>
                  </a:cubicBezTo>
                  <a:cubicBezTo>
                    <a:pt x="0" y="1006033"/>
                    <a:pt x="0" y="1006033"/>
                    <a:pt x="0" y="276552"/>
                  </a:cubicBezTo>
                  <a:cubicBezTo>
                    <a:pt x="0" y="276552"/>
                    <a:pt x="0" y="276552"/>
                    <a:pt x="186637" y="276552"/>
                  </a:cubicBezTo>
                  <a:lnTo>
                    <a:pt x="186637" y="275268"/>
                  </a:lnTo>
                  <a:lnTo>
                    <a:pt x="202114" y="275268"/>
                  </a:lnTo>
                  <a:lnTo>
                    <a:pt x="201846" y="243933"/>
                  </a:lnTo>
                  <a:cubicBezTo>
                    <a:pt x="201713" y="228444"/>
                    <a:pt x="201567" y="211353"/>
                    <a:pt x="201405" y="192494"/>
                  </a:cubicBezTo>
                  <a:cubicBezTo>
                    <a:pt x="201405" y="192494"/>
                    <a:pt x="201405" y="192494"/>
                    <a:pt x="192794" y="159546"/>
                  </a:cubicBezTo>
                  <a:cubicBezTo>
                    <a:pt x="185905" y="140469"/>
                    <a:pt x="180739" y="131798"/>
                    <a:pt x="168683" y="114456"/>
                  </a:cubicBezTo>
                  <a:cubicBezTo>
                    <a:pt x="158350" y="100583"/>
                    <a:pt x="154905" y="84975"/>
                    <a:pt x="154905" y="67633"/>
                  </a:cubicBezTo>
                  <a:cubicBezTo>
                    <a:pt x="154905" y="31215"/>
                    <a:pt x="191073" y="0"/>
                    <a:pt x="234128" y="0"/>
                  </a:cubicBezTo>
                  <a:close/>
                </a:path>
              </a:pathLst>
            </a:custGeom>
            <a:solidFill>
              <a:srgbClr val="AD38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>
              <a:off x="9911543" y="3950480"/>
              <a:ext cx="138855" cy="1225"/>
            </a:xfrm>
            <a:custGeom>
              <a:avLst/>
              <a:gdLst>
                <a:gd name="connsiteX0" fmla="*/ 0 w 138855"/>
                <a:gd name="connsiteY0" fmla="*/ 0 h 1225"/>
                <a:gd name="connsiteX1" fmla="*/ 138855 w 138855"/>
                <a:gd name="connsiteY1" fmla="*/ 0 h 1225"/>
                <a:gd name="connsiteX2" fmla="*/ 138855 w 138855"/>
                <a:gd name="connsiteY2" fmla="*/ 1225 h 1225"/>
                <a:gd name="connsiteX3" fmla="*/ 96734 w 138855"/>
                <a:gd name="connsiteY3" fmla="*/ 1225 h 1225"/>
                <a:gd name="connsiteX4" fmla="*/ 20530 w 138855"/>
                <a:gd name="connsiteY4" fmla="*/ 1225 h 1225"/>
                <a:gd name="connsiteX5" fmla="*/ 0 w 138855"/>
                <a:gd name="connsiteY5" fmla="*/ 1225 h 1225"/>
                <a:gd name="connsiteX6" fmla="*/ 0 w 138855"/>
                <a:gd name="connsiteY6" fmla="*/ 1139 h 1225"/>
                <a:gd name="connsiteX7" fmla="*/ 0 w 138855"/>
                <a:gd name="connsiteY7" fmla="*/ 0 h 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855" h="1225">
                  <a:moveTo>
                    <a:pt x="0" y="0"/>
                  </a:moveTo>
                  <a:lnTo>
                    <a:pt x="138855" y="0"/>
                  </a:lnTo>
                  <a:lnTo>
                    <a:pt x="138855" y="1225"/>
                  </a:lnTo>
                  <a:lnTo>
                    <a:pt x="96734" y="1225"/>
                  </a:lnTo>
                  <a:cubicBezTo>
                    <a:pt x="69275" y="1225"/>
                    <a:pt x="43927" y="1225"/>
                    <a:pt x="20530" y="1225"/>
                  </a:cubicBezTo>
                  <a:lnTo>
                    <a:pt x="0" y="1225"/>
                  </a:lnTo>
                  <a:lnTo>
                    <a:pt x="0" y="1139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63D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>
              <a:off x="9651302" y="3951705"/>
              <a:ext cx="1059322" cy="1690957"/>
            </a:xfrm>
            <a:custGeom>
              <a:avLst/>
              <a:gdLst>
                <a:gd name="connsiteX0" fmla="*/ 0 w 1059322"/>
                <a:gd name="connsiteY0" fmla="*/ 0 h 1690957"/>
                <a:gd name="connsiteX1" fmla="*/ 216265 w 1059322"/>
                <a:gd name="connsiteY1" fmla="*/ 0 h 1690957"/>
                <a:gd name="connsiteX2" fmla="*/ 260241 w 1059322"/>
                <a:gd name="connsiteY2" fmla="*/ 0 h 1690957"/>
                <a:gd name="connsiteX3" fmla="*/ 260241 w 1059322"/>
                <a:gd name="connsiteY3" fmla="*/ 7887 h 1690957"/>
                <a:gd name="connsiteX4" fmla="*/ 260241 w 1059322"/>
                <a:gd name="connsiteY4" fmla="*/ 71667 h 1690957"/>
                <a:gd name="connsiteX5" fmla="*/ 258505 w 1059322"/>
                <a:gd name="connsiteY5" fmla="*/ 71667 h 1690957"/>
                <a:gd name="connsiteX6" fmla="*/ 253299 w 1059322"/>
                <a:gd name="connsiteY6" fmla="*/ 97700 h 1690957"/>
                <a:gd name="connsiteX7" fmla="*/ 232470 w 1059322"/>
                <a:gd name="connsiteY7" fmla="*/ 134146 h 1690957"/>
                <a:gd name="connsiteX8" fmla="*/ 213378 w 1059322"/>
                <a:gd name="connsiteY8" fmla="*/ 196626 h 1690957"/>
                <a:gd name="connsiteX9" fmla="*/ 329668 w 1059322"/>
                <a:gd name="connsiteY9" fmla="*/ 297287 h 1690957"/>
                <a:gd name="connsiteX10" fmla="*/ 445959 w 1059322"/>
                <a:gd name="connsiteY10" fmla="*/ 205304 h 1690957"/>
                <a:gd name="connsiteX11" fmla="*/ 445959 w 1059322"/>
                <a:gd name="connsiteY11" fmla="*/ 203568 h 1690957"/>
                <a:gd name="connsiteX12" fmla="*/ 445959 w 1059322"/>
                <a:gd name="connsiteY12" fmla="*/ 201832 h 1690957"/>
                <a:gd name="connsiteX13" fmla="*/ 426866 w 1059322"/>
                <a:gd name="connsiteY13" fmla="*/ 134146 h 1690957"/>
                <a:gd name="connsiteX14" fmla="*/ 406038 w 1059322"/>
                <a:gd name="connsiteY14" fmla="*/ 94229 h 1690957"/>
                <a:gd name="connsiteX15" fmla="*/ 399096 w 1059322"/>
                <a:gd name="connsiteY15" fmla="*/ 71667 h 1690957"/>
                <a:gd name="connsiteX16" fmla="*/ 399096 w 1059322"/>
                <a:gd name="connsiteY16" fmla="*/ 40916 h 1690957"/>
                <a:gd name="connsiteX17" fmla="*/ 399096 w 1059322"/>
                <a:gd name="connsiteY17" fmla="*/ 0 h 1690957"/>
                <a:gd name="connsiteX18" fmla="*/ 445854 w 1059322"/>
                <a:gd name="connsiteY18" fmla="*/ 0 h 1690957"/>
                <a:gd name="connsiteX19" fmla="*/ 665531 w 1059322"/>
                <a:gd name="connsiteY19" fmla="*/ 0 h 1690957"/>
                <a:gd name="connsiteX20" fmla="*/ 1020238 w 1059322"/>
                <a:gd name="connsiteY20" fmla="*/ 669214 h 1690957"/>
                <a:gd name="connsiteX21" fmla="*/ 1023894 w 1059322"/>
                <a:gd name="connsiteY21" fmla="*/ 689327 h 1690957"/>
                <a:gd name="connsiteX22" fmla="*/ 1016581 w 1059322"/>
                <a:gd name="connsiteY22" fmla="*/ 1407909 h 1690957"/>
                <a:gd name="connsiteX23" fmla="*/ 848295 w 1059322"/>
                <a:gd name="connsiteY23" fmla="*/ 1407909 h 1690957"/>
                <a:gd name="connsiteX24" fmla="*/ 825931 w 1059322"/>
                <a:gd name="connsiteY24" fmla="*/ 1407909 h 1690957"/>
                <a:gd name="connsiteX25" fmla="*/ 825931 w 1059322"/>
                <a:gd name="connsiteY25" fmla="*/ 1407882 h 1690957"/>
                <a:gd name="connsiteX26" fmla="*/ 474666 w 1059322"/>
                <a:gd name="connsiteY26" fmla="*/ 1407882 h 1690957"/>
                <a:gd name="connsiteX27" fmla="*/ 475442 w 1059322"/>
                <a:gd name="connsiteY27" fmla="*/ 1498463 h 1690957"/>
                <a:gd name="connsiteX28" fmla="*/ 484053 w 1059322"/>
                <a:gd name="connsiteY28" fmla="*/ 1531411 h 1690957"/>
                <a:gd name="connsiteX29" fmla="*/ 508164 w 1059322"/>
                <a:gd name="connsiteY29" fmla="*/ 1576501 h 1690957"/>
                <a:gd name="connsiteX30" fmla="*/ 521942 w 1059322"/>
                <a:gd name="connsiteY30" fmla="*/ 1623324 h 1690957"/>
                <a:gd name="connsiteX31" fmla="*/ 442719 w 1059322"/>
                <a:gd name="connsiteY31" fmla="*/ 1690957 h 1690957"/>
                <a:gd name="connsiteX32" fmla="*/ 365220 w 1059322"/>
                <a:gd name="connsiteY32" fmla="*/ 1626792 h 1690957"/>
                <a:gd name="connsiteX33" fmla="*/ 377275 w 1059322"/>
                <a:gd name="connsiteY33" fmla="*/ 1576501 h 1690957"/>
                <a:gd name="connsiteX34" fmla="*/ 404831 w 1059322"/>
                <a:gd name="connsiteY34" fmla="*/ 1527944 h 1690957"/>
                <a:gd name="connsiteX35" fmla="*/ 403108 w 1059322"/>
                <a:gd name="connsiteY35" fmla="*/ 1527944 h 1690957"/>
                <a:gd name="connsiteX36" fmla="*/ 411719 w 1059322"/>
                <a:gd name="connsiteY36" fmla="*/ 1498463 h 1690957"/>
                <a:gd name="connsiteX37" fmla="*/ 411719 w 1059322"/>
                <a:gd name="connsiteY37" fmla="*/ 1408181 h 1690957"/>
                <a:gd name="connsiteX38" fmla="*/ 411719 w 1059322"/>
                <a:gd name="connsiteY38" fmla="*/ 1407882 h 1690957"/>
                <a:gd name="connsiteX39" fmla="*/ 0 w 1059322"/>
                <a:gd name="connsiteY39" fmla="*/ 1407882 h 1690957"/>
                <a:gd name="connsiteX40" fmla="*/ 0 w 1059322"/>
                <a:gd name="connsiteY40" fmla="*/ 1405159 h 1690957"/>
                <a:gd name="connsiteX41" fmla="*/ 0 w 1059322"/>
                <a:gd name="connsiteY41" fmla="*/ 0 h 169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59322" h="1690957">
                  <a:moveTo>
                    <a:pt x="0" y="0"/>
                  </a:moveTo>
                  <a:cubicBezTo>
                    <a:pt x="0" y="0"/>
                    <a:pt x="0" y="0"/>
                    <a:pt x="216265" y="0"/>
                  </a:cubicBezTo>
                  <a:lnTo>
                    <a:pt x="260241" y="0"/>
                  </a:lnTo>
                  <a:lnTo>
                    <a:pt x="260241" y="7887"/>
                  </a:lnTo>
                  <a:cubicBezTo>
                    <a:pt x="260241" y="16998"/>
                    <a:pt x="260241" y="35221"/>
                    <a:pt x="260241" y="71667"/>
                  </a:cubicBezTo>
                  <a:cubicBezTo>
                    <a:pt x="260241" y="71667"/>
                    <a:pt x="260241" y="71667"/>
                    <a:pt x="258505" y="71667"/>
                  </a:cubicBezTo>
                  <a:cubicBezTo>
                    <a:pt x="258505" y="71667"/>
                    <a:pt x="258505" y="71667"/>
                    <a:pt x="253299" y="97700"/>
                  </a:cubicBezTo>
                  <a:cubicBezTo>
                    <a:pt x="248091" y="111585"/>
                    <a:pt x="242884" y="118527"/>
                    <a:pt x="232470" y="134146"/>
                  </a:cubicBezTo>
                  <a:cubicBezTo>
                    <a:pt x="218585" y="153237"/>
                    <a:pt x="211642" y="174064"/>
                    <a:pt x="213378" y="196626"/>
                  </a:cubicBezTo>
                  <a:cubicBezTo>
                    <a:pt x="213378" y="252163"/>
                    <a:pt x="265449" y="297287"/>
                    <a:pt x="329668" y="297287"/>
                  </a:cubicBezTo>
                  <a:cubicBezTo>
                    <a:pt x="390417" y="297287"/>
                    <a:pt x="440751" y="257369"/>
                    <a:pt x="445959" y="205304"/>
                  </a:cubicBezTo>
                  <a:cubicBezTo>
                    <a:pt x="445959" y="205304"/>
                    <a:pt x="445959" y="205304"/>
                    <a:pt x="445959" y="203568"/>
                  </a:cubicBezTo>
                  <a:cubicBezTo>
                    <a:pt x="445959" y="203568"/>
                    <a:pt x="445959" y="201832"/>
                    <a:pt x="445959" y="201832"/>
                  </a:cubicBezTo>
                  <a:cubicBezTo>
                    <a:pt x="447695" y="175799"/>
                    <a:pt x="442487" y="153237"/>
                    <a:pt x="426866" y="134146"/>
                  </a:cubicBezTo>
                  <a:cubicBezTo>
                    <a:pt x="414716" y="118527"/>
                    <a:pt x="411245" y="109849"/>
                    <a:pt x="406038" y="94229"/>
                  </a:cubicBezTo>
                  <a:cubicBezTo>
                    <a:pt x="406038" y="94229"/>
                    <a:pt x="406038" y="94229"/>
                    <a:pt x="399096" y="71667"/>
                  </a:cubicBezTo>
                  <a:cubicBezTo>
                    <a:pt x="399096" y="71667"/>
                    <a:pt x="399096" y="71667"/>
                    <a:pt x="399096" y="40916"/>
                  </a:cubicBezTo>
                  <a:lnTo>
                    <a:pt x="399096" y="0"/>
                  </a:lnTo>
                  <a:lnTo>
                    <a:pt x="445854" y="0"/>
                  </a:lnTo>
                  <a:cubicBezTo>
                    <a:pt x="509547" y="0"/>
                    <a:pt x="582340" y="0"/>
                    <a:pt x="665531" y="0"/>
                  </a:cubicBezTo>
                  <a:cubicBezTo>
                    <a:pt x="808145" y="159076"/>
                    <a:pt x="952587" y="380318"/>
                    <a:pt x="1020238" y="669214"/>
                  </a:cubicBezTo>
                  <a:cubicBezTo>
                    <a:pt x="1020238" y="669214"/>
                    <a:pt x="1020238" y="669214"/>
                    <a:pt x="1023894" y="689327"/>
                  </a:cubicBezTo>
                  <a:cubicBezTo>
                    <a:pt x="1069604" y="894114"/>
                    <a:pt x="1075089" y="1131813"/>
                    <a:pt x="1016581" y="1407909"/>
                  </a:cubicBezTo>
                  <a:cubicBezTo>
                    <a:pt x="1016581" y="1407909"/>
                    <a:pt x="1016581" y="1407909"/>
                    <a:pt x="848295" y="1407909"/>
                  </a:cubicBezTo>
                  <a:lnTo>
                    <a:pt x="825931" y="1407909"/>
                  </a:lnTo>
                  <a:lnTo>
                    <a:pt x="825931" y="1407882"/>
                  </a:lnTo>
                  <a:lnTo>
                    <a:pt x="474666" y="1407882"/>
                  </a:lnTo>
                  <a:lnTo>
                    <a:pt x="475442" y="1498463"/>
                  </a:lnTo>
                  <a:cubicBezTo>
                    <a:pt x="475442" y="1498463"/>
                    <a:pt x="475442" y="1498463"/>
                    <a:pt x="484053" y="1531411"/>
                  </a:cubicBezTo>
                  <a:cubicBezTo>
                    <a:pt x="490942" y="1550488"/>
                    <a:pt x="496108" y="1559159"/>
                    <a:pt x="508164" y="1576501"/>
                  </a:cubicBezTo>
                  <a:cubicBezTo>
                    <a:pt x="518497" y="1590374"/>
                    <a:pt x="521942" y="1605982"/>
                    <a:pt x="521942" y="1623324"/>
                  </a:cubicBezTo>
                  <a:cubicBezTo>
                    <a:pt x="521942" y="1659742"/>
                    <a:pt x="485774" y="1690957"/>
                    <a:pt x="442719" y="1690957"/>
                  </a:cubicBezTo>
                  <a:cubicBezTo>
                    <a:pt x="401386" y="1690957"/>
                    <a:pt x="368663" y="1663210"/>
                    <a:pt x="365220" y="1626792"/>
                  </a:cubicBezTo>
                  <a:cubicBezTo>
                    <a:pt x="363497" y="1607716"/>
                    <a:pt x="366941" y="1592109"/>
                    <a:pt x="377275" y="1576501"/>
                  </a:cubicBezTo>
                  <a:cubicBezTo>
                    <a:pt x="391052" y="1559159"/>
                    <a:pt x="396219" y="1548754"/>
                    <a:pt x="404831" y="1527944"/>
                  </a:cubicBezTo>
                  <a:cubicBezTo>
                    <a:pt x="404831" y="1527944"/>
                    <a:pt x="404831" y="1527944"/>
                    <a:pt x="403108" y="1527944"/>
                  </a:cubicBezTo>
                  <a:lnTo>
                    <a:pt x="411719" y="1498463"/>
                  </a:lnTo>
                  <a:cubicBezTo>
                    <a:pt x="411719" y="1498463"/>
                    <a:pt x="411719" y="1498463"/>
                    <a:pt x="411719" y="1408181"/>
                  </a:cubicBezTo>
                  <a:lnTo>
                    <a:pt x="411719" y="1407882"/>
                  </a:lnTo>
                  <a:lnTo>
                    <a:pt x="0" y="1407882"/>
                  </a:lnTo>
                  <a:lnTo>
                    <a:pt x="0" y="1405159"/>
                  </a:lnTo>
                  <a:cubicBezTo>
                    <a:pt x="0" y="1385911"/>
                    <a:pt x="0" y="1231921"/>
                    <a:pt x="0" y="0"/>
                  </a:cubicBez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Freeform 123"/>
            <p:cNvSpPr>
              <a:spLocks/>
            </p:cNvSpPr>
            <p:nvPr/>
          </p:nvSpPr>
          <p:spPr bwMode="auto">
            <a:xfrm>
              <a:off x="8721620" y="2925343"/>
              <a:ext cx="865486" cy="288495"/>
            </a:xfrm>
            <a:custGeom>
              <a:avLst/>
              <a:gdLst>
                <a:gd name="T0" fmla="*/ 105 w 473"/>
                <a:gd name="T1" fmla="*/ 158 h 158"/>
                <a:gd name="T2" fmla="*/ 397 w 473"/>
                <a:gd name="T3" fmla="*/ 158 h 158"/>
                <a:gd name="T4" fmla="*/ 397 w 473"/>
                <a:gd name="T5" fmla="*/ 158 h 158"/>
                <a:gd name="T6" fmla="*/ 473 w 473"/>
                <a:gd name="T7" fmla="*/ 158 h 158"/>
                <a:gd name="T8" fmla="*/ 314 w 473"/>
                <a:gd name="T9" fmla="*/ 0 h 158"/>
                <a:gd name="T10" fmla="*/ 157 w 473"/>
                <a:gd name="T11" fmla="*/ 0 h 158"/>
                <a:gd name="T12" fmla="*/ 0 w 473"/>
                <a:gd name="T13" fmla="*/ 158 h 158"/>
                <a:gd name="T14" fmla="*/ 105 w 473"/>
                <a:gd name="T15" fmla="*/ 158 h 158"/>
                <a:gd name="T16" fmla="*/ 105 w 473"/>
                <a:gd name="T17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3" h="158">
                  <a:moveTo>
                    <a:pt x="105" y="158"/>
                  </a:moveTo>
                  <a:cubicBezTo>
                    <a:pt x="397" y="158"/>
                    <a:pt x="397" y="158"/>
                    <a:pt x="397" y="158"/>
                  </a:cubicBezTo>
                  <a:cubicBezTo>
                    <a:pt x="397" y="158"/>
                    <a:pt x="397" y="158"/>
                    <a:pt x="397" y="158"/>
                  </a:cubicBezTo>
                  <a:cubicBezTo>
                    <a:pt x="473" y="158"/>
                    <a:pt x="473" y="158"/>
                    <a:pt x="473" y="158"/>
                  </a:cubicBezTo>
                  <a:cubicBezTo>
                    <a:pt x="392" y="75"/>
                    <a:pt x="314" y="0"/>
                    <a:pt x="314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7" y="0"/>
                    <a:pt x="81" y="75"/>
                    <a:pt x="0" y="158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8"/>
                    <a:pt x="105" y="158"/>
                    <a:pt x="105" y="158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Freeform 125"/>
            <p:cNvSpPr>
              <a:spLocks/>
            </p:cNvSpPr>
            <p:nvPr/>
          </p:nvSpPr>
          <p:spPr bwMode="auto">
            <a:xfrm>
              <a:off x="8590135" y="1141777"/>
              <a:ext cx="1130777" cy="669804"/>
            </a:xfrm>
            <a:custGeom>
              <a:avLst/>
              <a:gdLst>
                <a:gd name="T0" fmla="*/ 616 w 618"/>
                <a:gd name="T1" fmla="*/ 169 h 366"/>
                <a:gd name="T2" fmla="*/ 453 w 618"/>
                <a:gd name="T3" fmla="*/ 88 h 366"/>
                <a:gd name="T4" fmla="*/ 401 w 618"/>
                <a:gd name="T5" fmla="*/ 27 h 366"/>
                <a:gd name="T6" fmla="*/ 325 w 618"/>
                <a:gd name="T7" fmla="*/ 35 h 366"/>
                <a:gd name="T8" fmla="*/ 318 w 618"/>
                <a:gd name="T9" fmla="*/ 74 h 366"/>
                <a:gd name="T10" fmla="*/ 259 w 618"/>
                <a:gd name="T11" fmla="*/ 91 h 366"/>
                <a:gd name="T12" fmla="*/ 205 w 618"/>
                <a:gd name="T13" fmla="*/ 55 h 366"/>
                <a:gd name="T14" fmla="*/ 161 w 618"/>
                <a:gd name="T15" fmla="*/ 100 h 366"/>
                <a:gd name="T16" fmla="*/ 0 w 618"/>
                <a:gd name="T17" fmla="*/ 96 h 366"/>
                <a:gd name="T18" fmla="*/ 6 w 618"/>
                <a:gd name="T19" fmla="*/ 105 h 366"/>
                <a:gd name="T20" fmla="*/ 237 w 618"/>
                <a:gd name="T21" fmla="*/ 355 h 366"/>
                <a:gd name="T22" fmla="*/ 417 w 618"/>
                <a:gd name="T23" fmla="*/ 366 h 366"/>
                <a:gd name="T24" fmla="*/ 492 w 618"/>
                <a:gd name="T25" fmla="*/ 283 h 366"/>
                <a:gd name="T26" fmla="*/ 607 w 618"/>
                <a:gd name="T27" fmla="*/ 187 h 366"/>
                <a:gd name="T28" fmla="*/ 616 w 618"/>
                <a:gd name="T29" fmla="*/ 16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8" h="366">
                  <a:moveTo>
                    <a:pt x="616" y="169"/>
                  </a:moveTo>
                  <a:cubicBezTo>
                    <a:pt x="608" y="140"/>
                    <a:pt x="536" y="107"/>
                    <a:pt x="453" y="88"/>
                  </a:cubicBezTo>
                  <a:cubicBezTo>
                    <a:pt x="450" y="69"/>
                    <a:pt x="438" y="43"/>
                    <a:pt x="401" y="27"/>
                  </a:cubicBezTo>
                  <a:cubicBezTo>
                    <a:pt x="339" y="0"/>
                    <a:pt x="325" y="35"/>
                    <a:pt x="325" y="35"/>
                  </a:cubicBezTo>
                  <a:cubicBezTo>
                    <a:pt x="325" y="35"/>
                    <a:pt x="323" y="55"/>
                    <a:pt x="318" y="74"/>
                  </a:cubicBezTo>
                  <a:cubicBezTo>
                    <a:pt x="287" y="75"/>
                    <a:pt x="270" y="82"/>
                    <a:pt x="259" y="91"/>
                  </a:cubicBezTo>
                  <a:cubicBezTo>
                    <a:pt x="242" y="75"/>
                    <a:pt x="224" y="56"/>
                    <a:pt x="205" y="55"/>
                  </a:cubicBezTo>
                  <a:cubicBezTo>
                    <a:pt x="187" y="54"/>
                    <a:pt x="178" y="78"/>
                    <a:pt x="161" y="100"/>
                  </a:cubicBezTo>
                  <a:cubicBezTo>
                    <a:pt x="46" y="47"/>
                    <a:pt x="0" y="96"/>
                    <a:pt x="0" y="96"/>
                  </a:cubicBezTo>
                  <a:cubicBezTo>
                    <a:pt x="2" y="99"/>
                    <a:pt x="4" y="102"/>
                    <a:pt x="6" y="105"/>
                  </a:cubicBezTo>
                  <a:cubicBezTo>
                    <a:pt x="59" y="181"/>
                    <a:pt x="237" y="355"/>
                    <a:pt x="237" y="355"/>
                  </a:cubicBezTo>
                  <a:cubicBezTo>
                    <a:pt x="417" y="366"/>
                    <a:pt x="417" y="366"/>
                    <a:pt x="417" y="366"/>
                  </a:cubicBezTo>
                  <a:cubicBezTo>
                    <a:pt x="417" y="366"/>
                    <a:pt x="396" y="324"/>
                    <a:pt x="492" y="283"/>
                  </a:cubicBezTo>
                  <a:cubicBezTo>
                    <a:pt x="559" y="254"/>
                    <a:pt x="593" y="211"/>
                    <a:pt x="607" y="187"/>
                  </a:cubicBezTo>
                  <a:cubicBezTo>
                    <a:pt x="614" y="181"/>
                    <a:pt x="618" y="175"/>
                    <a:pt x="616" y="169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131"/>
            <p:cNvSpPr>
              <a:spLocks/>
            </p:cNvSpPr>
            <p:nvPr/>
          </p:nvSpPr>
          <p:spPr bwMode="auto">
            <a:xfrm>
              <a:off x="8509696" y="1696338"/>
              <a:ext cx="1392202" cy="1229005"/>
            </a:xfrm>
            <a:custGeom>
              <a:avLst/>
              <a:gdLst>
                <a:gd name="T0" fmla="*/ 761 w 761"/>
                <a:gd name="T1" fmla="*/ 109 h 672"/>
                <a:gd name="T2" fmla="*/ 761 w 761"/>
                <a:gd name="T3" fmla="*/ 582 h 672"/>
                <a:gd name="T4" fmla="*/ 709 w 761"/>
                <a:gd name="T5" fmla="*/ 582 h 672"/>
                <a:gd name="T6" fmla="*/ 527 w 761"/>
                <a:gd name="T7" fmla="*/ 672 h 672"/>
                <a:gd name="T8" fmla="*/ 123 w 761"/>
                <a:gd name="T9" fmla="*/ 672 h 672"/>
                <a:gd name="T10" fmla="*/ 85 w 761"/>
                <a:gd name="T11" fmla="*/ 609 h 672"/>
                <a:gd name="T12" fmla="*/ 112 w 761"/>
                <a:gd name="T13" fmla="*/ 533 h 672"/>
                <a:gd name="T14" fmla="*/ 51 w 761"/>
                <a:gd name="T15" fmla="*/ 451 h 672"/>
                <a:gd name="T16" fmla="*/ 98 w 761"/>
                <a:gd name="T17" fmla="*/ 373 h 672"/>
                <a:gd name="T18" fmla="*/ 84 w 761"/>
                <a:gd name="T19" fmla="*/ 371 h 672"/>
                <a:gd name="T20" fmla="*/ 16 w 761"/>
                <a:gd name="T21" fmla="*/ 293 h 672"/>
                <a:gd name="T22" fmla="*/ 69 w 761"/>
                <a:gd name="T23" fmla="*/ 215 h 672"/>
                <a:gd name="T24" fmla="*/ 80 w 761"/>
                <a:gd name="T25" fmla="*/ 213 h 672"/>
                <a:gd name="T26" fmla="*/ 0 w 761"/>
                <a:gd name="T27" fmla="*/ 115 h 672"/>
                <a:gd name="T28" fmla="*/ 397 w 761"/>
                <a:gd name="T29" fmla="*/ 31 h 672"/>
                <a:gd name="T30" fmla="*/ 703 w 761"/>
                <a:gd name="T31" fmla="*/ 100 h 672"/>
                <a:gd name="T32" fmla="*/ 761 w 761"/>
                <a:gd name="T33" fmla="*/ 10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1" h="672">
                  <a:moveTo>
                    <a:pt x="761" y="109"/>
                  </a:moveTo>
                  <a:cubicBezTo>
                    <a:pt x="761" y="582"/>
                    <a:pt x="761" y="582"/>
                    <a:pt x="761" y="582"/>
                  </a:cubicBezTo>
                  <a:cubicBezTo>
                    <a:pt x="709" y="582"/>
                    <a:pt x="709" y="582"/>
                    <a:pt x="709" y="582"/>
                  </a:cubicBezTo>
                  <a:cubicBezTo>
                    <a:pt x="709" y="582"/>
                    <a:pt x="640" y="672"/>
                    <a:pt x="527" y="672"/>
                  </a:cubicBezTo>
                  <a:cubicBezTo>
                    <a:pt x="413" y="672"/>
                    <a:pt x="123" y="672"/>
                    <a:pt x="123" y="672"/>
                  </a:cubicBezTo>
                  <a:cubicBezTo>
                    <a:pt x="123" y="672"/>
                    <a:pt x="85" y="660"/>
                    <a:pt x="85" y="609"/>
                  </a:cubicBezTo>
                  <a:cubicBezTo>
                    <a:pt x="85" y="558"/>
                    <a:pt x="112" y="551"/>
                    <a:pt x="112" y="533"/>
                  </a:cubicBezTo>
                  <a:cubicBezTo>
                    <a:pt x="112" y="515"/>
                    <a:pt x="51" y="551"/>
                    <a:pt x="51" y="451"/>
                  </a:cubicBezTo>
                  <a:cubicBezTo>
                    <a:pt x="51" y="351"/>
                    <a:pt x="98" y="387"/>
                    <a:pt x="98" y="373"/>
                  </a:cubicBezTo>
                  <a:cubicBezTo>
                    <a:pt x="98" y="370"/>
                    <a:pt x="92" y="370"/>
                    <a:pt x="84" y="371"/>
                  </a:cubicBezTo>
                  <a:cubicBezTo>
                    <a:pt x="60" y="372"/>
                    <a:pt x="16" y="373"/>
                    <a:pt x="16" y="293"/>
                  </a:cubicBezTo>
                  <a:cubicBezTo>
                    <a:pt x="16" y="211"/>
                    <a:pt x="51" y="213"/>
                    <a:pt x="69" y="215"/>
                  </a:cubicBezTo>
                  <a:cubicBezTo>
                    <a:pt x="76" y="216"/>
                    <a:pt x="80" y="217"/>
                    <a:pt x="80" y="213"/>
                  </a:cubicBezTo>
                  <a:cubicBezTo>
                    <a:pt x="80" y="202"/>
                    <a:pt x="0" y="230"/>
                    <a:pt x="0" y="115"/>
                  </a:cubicBezTo>
                  <a:cubicBezTo>
                    <a:pt x="0" y="0"/>
                    <a:pt x="239" y="31"/>
                    <a:pt x="397" y="31"/>
                  </a:cubicBezTo>
                  <a:cubicBezTo>
                    <a:pt x="555" y="31"/>
                    <a:pt x="663" y="66"/>
                    <a:pt x="703" y="100"/>
                  </a:cubicBezTo>
                  <a:cubicBezTo>
                    <a:pt x="743" y="134"/>
                    <a:pt x="761" y="109"/>
                    <a:pt x="761" y="109"/>
                  </a:cubicBezTo>
                </a:path>
              </a:pathLst>
            </a:custGeom>
            <a:solidFill>
              <a:srgbClr val="FFE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133"/>
            <p:cNvSpPr>
              <a:spLocks/>
            </p:cNvSpPr>
            <p:nvPr/>
          </p:nvSpPr>
          <p:spPr bwMode="auto">
            <a:xfrm>
              <a:off x="8665159" y="1895113"/>
              <a:ext cx="1236739" cy="1030229"/>
            </a:xfrm>
            <a:custGeom>
              <a:avLst/>
              <a:gdLst>
                <a:gd name="T0" fmla="*/ 676 w 676"/>
                <a:gd name="T1" fmla="*/ 0 h 563"/>
                <a:gd name="T2" fmla="*/ 656 w 676"/>
                <a:gd name="T3" fmla="*/ 9 h 563"/>
                <a:gd name="T4" fmla="*/ 648 w 676"/>
                <a:gd name="T5" fmla="*/ 8 h 563"/>
                <a:gd name="T6" fmla="*/ 21 w 676"/>
                <a:gd name="T7" fmla="*/ 494 h 563"/>
                <a:gd name="T8" fmla="*/ 0 w 676"/>
                <a:gd name="T9" fmla="*/ 493 h 563"/>
                <a:gd name="T10" fmla="*/ 0 w 676"/>
                <a:gd name="T11" fmla="*/ 500 h 563"/>
                <a:gd name="T12" fmla="*/ 0 w 676"/>
                <a:gd name="T13" fmla="*/ 500 h 563"/>
                <a:gd name="T14" fmla="*/ 38 w 676"/>
                <a:gd name="T15" fmla="*/ 563 h 563"/>
                <a:gd name="T16" fmla="*/ 442 w 676"/>
                <a:gd name="T17" fmla="*/ 563 h 563"/>
                <a:gd name="T18" fmla="*/ 624 w 676"/>
                <a:gd name="T19" fmla="*/ 473 h 563"/>
                <a:gd name="T20" fmla="*/ 676 w 676"/>
                <a:gd name="T21" fmla="*/ 473 h 563"/>
                <a:gd name="T22" fmla="*/ 676 w 676"/>
                <a:gd name="T23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6" h="563">
                  <a:moveTo>
                    <a:pt x="676" y="0"/>
                  </a:moveTo>
                  <a:cubicBezTo>
                    <a:pt x="676" y="0"/>
                    <a:pt x="670" y="9"/>
                    <a:pt x="656" y="9"/>
                  </a:cubicBezTo>
                  <a:cubicBezTo>
                    <a:pt x="654" y="9"/>
                    <a:pt x="651" y="9"/>
                    <a:pt x="648" y="8"/>
                  </a:cubicBezTo>
                  <a:cubicBezTo>
                    <a:pt x="574" y="285"/>
                    <a:pt x="318" y="494"/>
                    <a:pt x="21" y="494"/>
                  </a:cubicBezTo>
                  <a:cubicBezTo>
                    <a:pt x="14" y="494"/>
                    <a:pt x="7" y="494"/>
                    <a:pt x="0" y="493"/>
                  </a:cubicBezTo>
                  <a:cubicBezTo>
                    <a:pt x="0" y="496"/>
                    <a:pt x="0" y="498"/>
                    <a:pt x="0" y="500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51"/>
                    <a:pt x="38" y="563"/>
                    <a:pt x="38" y="563"/>
                  </a:cubicBezTo>
                  <a:cubicBezTo>
                    <a:pt x="38" y="563"/>
                    <a:pt x="328" y="563"/>
                    <a:pt x="442" y="563"/>
                  </a:cubicBezTo>
                  <a:cubicBezTo>
                    <a:pt x="555" y="563"/>
                    <a:pt x="624" y="473"/>
                    <a:pt x="624" y="473"/>
                  </a:cubicBezTo>
                  <a:cubicBezTo>
                    <a:pt x="676" y="473"/>
                    <a:pt x="676" y="473"/>
                    <a:pt x="676" y="473"/>
                  </a:cubicBezTo>
                  <a:cubicBezTo>
                    <a:pt x="676" y="0"/>
                    <a:pt x="676" y="0"/>
                    <a:pt x="676" y="0"/>
                  </a:cubicBezTo>
                </a:path>
              </a:pathLst>
            </a:custGeom>
            <a:solidFill>
              <a:srgbClr val="FFE7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134"/>
            <p:cNvSpPr>
              <a:spLocks noChangeArrowheads="1"/>
            </p:cNvSpPr>
            <p:nvPr/>
          </p:nvSpPr>
          <p:spPr bwMode="auto">
            <a:xfrm>
              <a:off x="9901898" y="1796886"/>
              <a:ext cx="286948" cy="10789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135"/>
            <p:cNvSpPr>
              <a:spLocks noChangeArrowheads="1"/>
            </p:cNvSpPr>
            <p:nvPr/>
          </p:nvSpPr>
          <p:spPr bwMode="auto">
            <a:xfrm>
              <a:off x="9901898" y="1796886"/>
              <a:ext cx="286948" cy="1078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Rectangle 136"/>
            <p:cNvSpPr>
              <a:spLocks noChangeArrowheads="1"/>
            </p:cNvSpPr>
            <p:nvPr/>
          </p:nvSpPr>
          <p:spPr bwMode="auto">
            <a:xfrm>
              <a:off x="10188846" y="1758213"/>
              <a:ext cx="1995489" cy="11578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137"/>
            <p:cNvSpPr>
              <a:spLocks noChangeArrowheads="1"/>
            </p:cNvSpPr>
            <p:nvPr/>
          </p:nvSpPr>
          <p:spPr bwMode="auto">
            <a:xfrm>
              <a:off x="10188846" y="1758213"/>
              <a:ext cx="1995489" cy="115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Rectangle 138"/>
            <p:cNvSpPr>
              <a:spLocks noChangeArrowheads="1"/>
            </p:cNvSpPr>
            <p:nvPr/>
          </p:nvSpPr>
          <p:spPr bwMode="auto">
            <a:xfrm>
              <a:off x="9901898" y="2625246"/>
              <a:ext cx="286948" cy="2505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Rectangle 139"/>
            <p:cNvSpPr>
              <a:spLocks noChangeArrowheads="1"/>
            </p:cNvSpPr>
            <p:nvPr/>
          </p:nvSpPr>
          <p:spPr bwMode="auto">
            <a:xfrm>
              <a:off x="9901898" y="2625246"/>
              <a:ext cx="286948" cy="250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ctangle 140"/>
            <p:cNvSpPr>
              <a:spLocks noChangeArrowheads="1"/>
            </p:cNvSpPr>
            <p:nvPr/>
          </p:nvSpPr>
          <p:spPr bwMode="auto">
            <a:xfrm>
              <a:off x="10188846" y="2646902"/>
              <a:ext cx="1995489" cy="26915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141"/>
            <p:cNvSpPr>
              <a:spLocks noChangeArrowheads="1"/>
            </p:cNvSpPr>
            <p:nvPr/>
          </p:nvSpPr>
          <p:spPr bwMode="auto">
            <a:xfrm>
              <a:off x="10188846" y="2646902"/>
              <a:ext cx="1995489" cy="269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8017785" y="3241682"/>
              <a:ext cx="2270063" cy="972354"/>
            </a:xfrm>
            <a:custGeom>
              <a:avLst/>
              <a:gdLst>
                <a:gd name="connsiteX0" fmla="*/ 682299 w 2270063"/>
                <a:gd name="connsiteY0" fmla="*/ 0 h 972354"/>
                <a:gd name="connsiteX1" fmla="*/ 1589593 w 2270063"/>
                <a:gd name="connsiteY1" fmla="*/ 0 h 972354"/>
                <a:gd name="connsiteX2" fmla="*/ 2173114 w 2270063"/>
                <a:gd name="connsiteY2" fmla="*/ 579905 h 972354"/>
                <a:gd name="connsiteX3" fmla="*/ 2270063 w 2270063"/>
                <a:gd name="connsiteY3" fmla="*/ 676861 h 972354"/>
                <a:gd name="connsiteX4" fmla="*/ 2209774 w 2270063"/>
                <a:gd name="connsiteY4" fmla="*/ 676861 h 972354"/>
                <a:gd name="connsiteX5" fmla="*/ 2171060 w 2270063"/>
                <a:gd name="connsiteY5" fmla="*/ 676861 h 972354"/>
                <a:gd name="connsiteX6" fmla="*/ 2171060 w 2270063"/>
                <a:gd name="connsiteY6" fmla="*/ 676481 h 972354"/>
                <a:gd name="connsiteX7" fmla="*/ 1998055 w 2270063"/>
                <a:gd name="connsiteY7" fmla="*/ 676481 h 972354"/>
                <a:gd name="connsiteX8" fmla="*/ 1998087 w 2270063"/>
                <a:gd name="connsiteY8" fmla="*/ 680184 h 972354"/>
                <a:gd name="connsiteX9" fmla="*/ 1998886 w 2270063"/>
                <a:gd name="connsiteY9" fmla="*/ 773449 h 972354"/>
                <a:gd name="connsiteX10" fmla="*/ 2007497 w 2270063"/>
                <a:gd name="connsiteY10" fmla="*/ 806397 h 972354"/>
                <a:gd name="connsiteX11" fmla="*/ 2031608 w 2270063"/>
                <a:gd name="connsiteY11" fmla="*/ 851487 h 972354"/>
                <a:gd name="connsiteX12" fmla="*/ 2045386 w 2270063"/>
                <a:gd name="connsiteY12" fmla="*/ 898310 h 972354"/>
                <a:gd name="connsiteX13" fmla="*/ 1966163 w 2270063"/>
                <a:gd name="connsiteY13" fmla="*/ 965943 h 972354"/>
                <a:gd name="connsiteX14" fmla="*/ 1888664 w 2270063"/>
                <a:gd name="connsiteY14" fmla="*/ 901778 h 972354"/>
                <a:gd name="connsiteX15" fmla="*/ 1900719 w 2270063"/>
                <a:gd name="connsiteY15" fmla="*/ 851487 h 972354"/>
                <a:gd name="connsiteX16" fmla="*/ 1928275 w 2270063"/>
                <a:gd name="connsiteY16" fmla="*/ 802930 h 972354"/>
                <a:gd name="connsiteX17" fmla="*/ 1926552 w 2270063"/>
                <a:gd name="connsiteY17" fmla="*/ 802930 h 972354"/>
                <a:gd name="connsiteX18" fmla="*/ 1935163 w 2270063"/>
                <a:gd name="connsiteY18" fmla="*/ 773449 h 972354"/>
                <a:gd name="connsiteX19" fmla="*/ 1935163 w 2270063"/>
                <a:gd name="connsiteY19" fmla="*/ 683166 h 972354"/>
                <a:gd name="connsiteX20" fmla="*/ 1935163 w 2270063"/>
                <a:gd name="connsiteY20" fmla="*/ 676481 h 972354"/>
                <a:gd name="connsiteX21" fmla="*/ 336251 w 2270063"/>
                <a:gd name="connsiteY21" fmla="*/ 676481 h 972354"/>
                <a:gd name="connsiteX22" fmla="*/ 336337 w 2270063"/>
                <a:gd name="connsiteY22" fmla="*/ 686595 h 972354"/>
                <a:gd name="connsiteX23" fmla="*/ 337136 w 2270063"/>
                <a:gd name="connsiteY23" fmla="*/ 779860 h 972354"/>
                <a:gd name="connsiteX24" fmla="*/ 345747 w 2270063"/>
                <a:gd name="connsiteY24" fmla="*/ 812808 h 972354"/>
                <a:gd name="connsiteX25" fmla="*/ 369858 w 2270063"/>
                <a:gd name="connsiteY25" fmla="*/ 857898 h 972354"/>
                <a:gd name="connsiteX26" fmla="*/ 383636 w 2270063"/>
                <a:gd name="connsiteY26" fmla="*/ 904721 h 972354"/>
                <a:gd name="connsiteX27" fmla="*/ 304413 w 2270063"/>
                <a:gd name="connsiteY27" fmla="*/ 972354 h 972354"/>
                <a:gd name="connsiteX28" fmla="*/ 226914 w 2270063"/>
                <a:gd name="connsiteY28" fmla="*/ 908189 h 972354"/>
                <a:gd name="connsiteX29" fmla="*/ 238969 w 2270063"/>
                <a:gd name="connsiteY29" fmla="*/ 857898 h 972354"/>
                <a:gd name="connsiteX30" fmla="*/ 266525 w 2270063"/>
                <a:gd name="connsiteY30" fmla="*/ 809341 h 972354"/>
                <a:gd name="connsiteX31" fmla="*/ 264802 w 2270063"/>
                <a:gd name="connsiteY31" fmla="*/ 809341 h 972354"/>
                <a:gd name="connsiteX32" fmla="*/ 273413 w 2270063"/>
                <a:gd name="connsiteY32" fmla="*/ 779860 h 972354"/>
                <a:gd name="connsiteX33" fmla="*/ 273413 w 2270063"/>
                <a:gd name="connsiteY33" fmla="*/ 689577 h 972354"/>
                <a:gd name="connsiteX34" fmla="*/ 273413 w 2270063"/>
                <a:gd name="connsiteY34" fmla="*/ 676481 h 972354"/>
                <a:gd name="connsiteX35" fmla="*/ 13253 w 2270063"/>
                <a:gd name="connsiteY35" fmla="*/ 676481 h 972354"/>
                <a:gd name="connsiteX36" fmla="*/ 13253 w 2270063"/>
                <a:gd name="connsiteY36" fmla="*/ 676861 h 972354"/>
                <a:gd name="connsiteX37" fmla="*/ 0 w 2270063"/>
                <a:gd name="connsiteY37" fmla="*/ 676861 h 972354"/>
                <a:gd name="connsiteX38" fmla="*/ 96949 w 2270063"/>
                <a:gd name="connsiteY38" fmla="*/ 579905 h 972354"/>
                <a:gd name="connsiteX39" fmla="*/ 682299 w 2270063"/>
                <a:gd name="connsiteY39" fmla="*/ 0 h 972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270063" h="972354">
                  <a:moveTo>
                    <a:pt x="682299" y="0"/>
                  </a:moveTo>
                  <a:cubicBezTo>
                    <a:pt x="682299" y="0"/>
                    <a:pt x="682299" y="0"/>
                    <a:pt x="1589593" y="0"/>
                  </a:cubicBezTo>
                  <a:cubicBezTo>
                    <a:pt x="1783490" y="197570"/>
                    <a:pt x="2026777" y="440874"/>
                    <a:pt x="2173114" y="579905"/>
                  </a:cubicBezTo>
                  <a:cubicBezTo>
                    <a:pt x="2204211" y="609175"/>
                    <a:pt x="2237137" y="640274"/>
                    <a:pt x="2270063" y="676861"/>
                  </a:cubicBezTo>
                  <a:cubicBezTo>
                    <a:pt x="2270063" y="676861"/>
                    <a:pt x="2270063" y="676861"/>
                    <a:pt x="2209774" y="676861"/>
                  </a:cubicBezTo>
                  <a:lnTo>
                    <a:pt x="2171060" y="676861"/>
                  </a:lnTo>
                  <a:lnTo>
                    <a:pt x="2171060" y="676481"/>
                  </a:lnTo>
                  <a:lnTo>
                    <a:pt x="1998055" y="676481"/>
                  </a:lnTo>
                  <a:lnTo>
                    <a:pt x="1998087" y="680184"/>
                  </a:lnTo>
                  <a:cubicBezTo>
                    <a:pt x="1998301" y="705084"/>
                    <a:pt x="1998563" y="735730"/>
                    <a:pt x="1998886" y="773449"/>
                  </a:cubicBezTo>
                  <a:cubicBezTo>
                    <a:pt x="1998886" y="773449"/>
                    <a:pt x="1998886" y="773449"/>
                    <a:pt x="2007497" y="806397"/>
                  </a:cubicBezTo>
                  <a:cubicBezTo>
                    <a:pt x="2014386" y="825474"/>
                    <a:pt x="2019552" y="834145"/>
                    <a:pt x="2031608" y="851487"/>
                  </a:cubicBezTo>
                  <a:cubicBezTo>
                    <a:pt x="2041941" y="865360"/>
                    <a:pt x="2045386" y="880968"/>
                    <a:pt x="2045386" y="898310"/>
                  </a:cubicBezTo>
                  <a:cubicBezTo>
                    <a:pt x="2045386" y="934728"/>
                    <a:pt x="2009218" y="965943"/>
                    <a:pt x="1966163" y="965943"/>
                  </a:cubicBezTo>
                  <a:cubicBezTo>
                    <a:pt x="1924830" y="965943"/>
                    <a:pt x="1892107" y="938196"/>
                    <a:pt x="1888664" y="901778"/>
                  </a:cubicBezTo>
                  <a:cubicBezTo>
                    <a:pt x="1886941" y="882702"/>
                    <a:pt x="1890385" y="867095"/>
                    <a:pt x="1900719" y="851487"/>
                  </a:cubicBezTo>
                  <a:cubicBezTo>
                    <a:pt x="1914496" y="834145"/>
                    <a:pt x="1919663" y="823740"/>
                    <a:pt x="1928275" y="802930"/>
                  </a:cubicBezTo>
                  <a:cubicBezTo>
                    <a:pt x="1928275" y="802930"/>
                    <a:pt x="1928275" y="802930"/>
                    <a:pt x="1926552" y="802930"/>
                  </a:cubicBezTo>
                  <a:lnTo>
                    <a:pt x="1935163" y="773449"/>
                  </a:lnTo>
                  <a:cubicBezTo>
                    <a:pt x="1935163" y="773449"/>
                    <a:pt x="1935163" y="773449"/>
                    <a:pt x="1935163" y="683166"/>
                  </a:cubicBezTo>
                  <a:lnTo>
                    <a:pt x="1935163" y="676481"/>
                  </a:lnTo>
                  <a:lnTo>
                    <a:pt x="336251" y="676481"/>
                  </a:lnTo>
                  <a:lnTo>
                    <a:pt x="336337" y="686595"/>
                  </a:lnTo>
                  <a:cubicBezTo>
                    <a:pt x="336551" y="711495"/>
                    <a:pt x="336813" y="742141"/>
                    <a:pt x="337136" y="779860"/>
                  </a:cubicBezTo>
                  <a:cubicBezTo>
                    <a:pt x="337136" y="779860"/>
                    <a:pt x="337136" y="779860"/>
                    <a:pt x="345747" y="812808"/>
                  </a:cubicBezTo>
                  <a:cubicBezTo>
                    <a:pt x="352636" y="831885"/>
                    <a:pt x="357802" y="840556"/>
                    <a:pt x="369858" y="857898"/>
                  </a:cubicBezTo>
                  <a:cubicBezTo>
                    <a:pt x="380191" y="871771"/>
                    <a:pt x="383636" y="887379"/>
                    <a:pt x="383636" y="904721"/>
                  </a:cubicBezTo>
                  <a:cubicBezTo>
                    <a:pt x="383636" y="941139"/>
                    <a:pt x="347468" y="972354"/>
                    <a:pt x="304413" y="972354"/>
                  </a:cubicBezTo>
                  <a:cubicBezTo>
                    <a:pt x="263080" y="972354"/>
                    <a:pt x="230357" y="944607"/>
                    <a:pt x="226914" y="908189"/>
                  </a:cubicBezTo>
                  <a:cubicBezTo>
                    <a:pt x="225191" y="889113"/>
                    <a:pt x="228635" y="873506"/>
                    <a:pt x="238969" y="857898"/>
                  </a:cubicBezTo>
                  <a:cubicBezTo>
                    <a:pt x="252746" y="840556"/>
                    <a:pt x="257913" y="830151"/>
                    <a:pt x="266525" y="809341"/>
                  </a:cubicBezTo>
                  <a:cubicBezTo>
                    <a:pt x="266525" y="809341"/>
                    <a:pt x="266525" y="809341"/>
                    <a:pt x="264802" y="809341"/>
                  </a:cubicBezTo>
                  <a:lnTo>
                    <a:pt x="273413" y="779860"/>
                  </a:lnTo>
                  <a:cubicBezTo>
                    <a:pt x="273413" y="779860"/>
                    <a:pt x="273413" y="779860"/>
                    <a:pt x="273413" y="689577"/>
                  </a:cubicBezTo>
                  <a:lnTo>
                    <a:pt x="273413" y="676481"/>
                  </a:lnTo>
                  <a:lnTo>
                    <a:pt x="13253" y="676481"/>
                  </a:lnTo>
                  <a:lnTo>
                    <a:pt x="13253" y="676861"/>
                  </a:lnTo>
                  <a:lnTo>
                    <a:pt x="0" y="676861"/>
                  </a:lnTo>
                  <a:cubicBezTo>
                    <a:pt x="32926" y="640274"/>
                    <a:pt x="65852" y="609175"/>
                    <a:pt x="96949" y="579905"/>
                  </a:cubicBezTo>
                  <a:cubicBezTo>
                    <a:pt x="243287" y="440874"/>
                    <a:pt x="486573" y="197570"/>
                    <a:pt x="682299" y="0"/>
                  </a:cubicBezTo>
                  <a:close/>
                </a:path>
              </a:pathLst>
            </a:custGeom>
            <a:solidFill>
              <a:srgbClr val="AD383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AutoShape 82"/>
          <p:cNvSpPr>
            <a:spLocks noChangeAspect="1"/>
          </p:cNvSpPr>
          <p:nvPr/>
        </p:nvSpPr>
        <p:spPr bwMode="auto">
          <a:xfrm>
            <a:off x="4005714" y="2271739"/>
            <a:ext cx="675322" cy="6754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rgbClr val="AD3838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8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20" name="AutoShape 19"/>
          <p:cNvSpPr>
            <a:spLocks noChangeAspect="1"/>
          </p:cNvSpPr>
          <p:nvPr/>
        </p:nvSpPr>
        <p:spPr bwMode="auto">
          <a:xfrm>
            <a:off x="1040663" y="4233782"/>
            <a:ext cx="704077" cy="704260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4B183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8">
              <a:defRPr/>
            </a:pP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21" name="AutoShape 123"/>
          <p:cNvSpPr>
            <a:spLocks noChangeAspect="1"/>
          </p:cNvSpPr>
          <p:nvPr/>
        </p:nvSpPr>
        <p:spPr bwMode="auto">
          <a:xfrm>
            <a:off x="4025329" y="4225181"/>
            <a:ext cx="665532" cy="73227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D5A5AB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98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sp>
        <p:nvSpPr>
          <p:cNvPr id="22" name="AutoShape 125"/>
          <p:cNvSpPr>
            <a:spLocks noChangeAspect="1"/>
          </p:cNvSpPr>
          <p:nvPr/>
        </p:nvSpPr>
        <p:spPr bwMode="auto">
          <a:xfrm>
            <a:off x="1042590" y="2228200"/>
            <a:ext cx="791031" cy="788072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rgbClr val="7AA3B5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195">
              <a:defRPr/>
            </a:pPr>
            <a:endParaRPr lang="es-ES" sz="6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Gill Sans" charset="0"/>
            </a:endParaRPr>
          </a:p>
        </p:txBody>
      </p:sp>
      <p:grpSp>
        <p:nvGrpSpPr>
          <p:cNvPr id="27" name="Group 55"/>
          <p:cNvGrpSpPr/>
          <p:nvPr/>
        </p:nvGrpSpPr>
        <p:grpSpPr>
          <a:xfrm>
            <a:off x="1906158" y="2193182"/>
            <a:ext cx="2156231" cy="1163012"/>
            <a:chOff x="7803954" y="4302337"/>
            <a:chExt cx="2156231" cy="1163012"/>
          </a:xfrm>
        </p:grpSpPr>
        <p:sp>
          <p:nvSpPr>
            <p:cNvPr id="37" name="TextBox 56"/>
            <p:cNvSpPr txBox="1"/>
            <p:nvPr/>
          </p:nvSpPr>
          <p:spPr>
            <a:xfrm>
              <a:off x="7854073" y="4302337"/>
              <a:ext cx="13103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Protect</a:t>
              </a:r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Rectangle 57"/>
            <p:cNvSpPr/>
            <p:nvPr/>
          </p:nvSpPr>
          <p:spPr>
            <a:xfrm>
              <a:off x="7803954" y="4764003"/>
              <a:ext cx="2156231" cy="70134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</a:p>
            <a:p>
              <a:pPr>
                <a:lnSpc>
                  <a:spcPct val="130000"/>
                </a:lnSpc>
              </a:pP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endParaRPr lang="en-GB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58"/>
          <p:cNvGrpSpPr/>
          <p:nvPr/>
        </p:nvGrpSpPr>
        <p:grpSpPr>
          <a:xfrm>
            <a:off x="4729954" y="2174929"/>
            <a:ext cx="2192233" cy="1147616"/>
            <a:chOff x="7767952" y="4317733"/>
            <a:chExt cx="2192233" cy="1147616"/>
          </a:xfrm>
        </p:grpSpPr>
        <p:sp>
          <p:nvSpPr>
            <p:cNvPr id="35" name="TextBox 59"/>
            <p:cNvSpPr txBox="1"/>
            <p:nvPr/>
          </p:nvSpPr>
          <p:spPr>
            <a:xfrm>
              <a:off x="7767952" y="4317733"/>
              <a:ext cx="17831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Teamwork</a:t>
              </a:r>
              <a:endParaRPr lang="en-GB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Rectangle 60"/>
            <p:cNvSpPr/>
            <p:nvPr/>
          </p:nvSpPr>
          <p:spPr>
            <a:xfrm>
              <a:off x="7803954" y="4764003"/>
              <a:ext cx="2156231" cy="70134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</a:p>
            <a:p>
              <a:pPr>
                <a:lnSpc>
                  <a:spcPct val="130000"/>
                </a:lnSpc>
              </a:pP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endParaRPr lang="en-GB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61"/>
          <p:cNvGrpSpPr/>
          <p:nvPr/>
        </p:nvGrpSpPr>
        <p:grpSpPr>
          <a:xfrm>
            <a:off x="1879307" y="4062370"/>
            <a:ext cx="2156231" cy="1122731"/>
            <a:chOff x="7790284" y="4373546"/>
            <a:chExt cx="2156231" cy="1122731"/>
          </a:xfrm>
        </p:grpSpPr>
        <p:sp>
          <p:nvSpPr>
            <p:cNvPr id="33" name="TextBox 62"/>
            <p:cNvSpPr txBox="1"/>
            <p:nvPr/>
          </p:nvSpPr>
          <p:spPr>
            <a:xfrm>
              <a:off x="7798075" y="4373546"/>
              <a:ext cx="12509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Extend</a:t>
              </a:r>
              <a:endParaRPr lang="en-GB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Rectangle 63"/>
            <p:cNvSpPr/>
            <p:nvPr/>
          </p:nvSpPr>
          <p:spPr>
            <a:xfrm>
              <a:off x="7790284" y="4794931"/>
              <a:ext cx="2156231" cy="70134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</a:p>
            <a:p>
              <a:pPr>
                <a:lnSpc>
                  <a:spcPct val="130000"/>
                </a:lnSpc>
              </a:pP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endParaRPr lang="en-GB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64"/>
          <p:cNvGrpSpPr/>
          <p:nvPr/>
        </p:nvGrpSpPr>
        <p:grpSpPr>
          <a:xfrm>
            <a:off x="4730373" y="4137154"/>
            <a:ext cx="2156231" cy="1088227"/>
            <a:chOff x="8015556" y="4448330"/>
            <a:chExt cx="2156231" cy="1088227"/>
          </a:xfrm>
        </p:grpSpPr>
        <p:sp>
          <p:nvSpPr>
            <p:cNvPr id="31" name="TextBox 65"/>
            <p:cNvSpPr txBox="1"/>
            <p:nvPr/>
          </p:nvSpPr>
          <p:spPr>
            <a:xfrm>
              <a:off x="8024210" y="4448330"/>
              <a:ext cx="13708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Success</a:t>
              </a:r>
              <a:endParaRPr lang="en-GB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Rectangle 66"/>
            <p:cNvSpPr/>
            <p:nvPr/>
          </p:nvSpPr>
          <p:spPr>
            <a:xfrm>
              <a:off x="8015556" y="4835211"/>
              <a:ext cx="2156231" cy="70134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dolor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</a:p>
            <a:p>
              <a:pPr>
                <a:lnSpc>
                  <a:spcPct val="130000"/>
                </a:lnSpc>
              </a:pP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nsectetur</a:t>
              </a:r>
              <a:r>
                <a:rPr lang="en-GB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GB" sz="160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adipiscing</a:t>
              </a:r>
              <a:endParaRPr lang="en-GB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682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04611" y="1311621"/>
            <a:ext cx="4271429" cy="42414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98003" y="1230658"/>
            <a:ext cx="3896034" cy="18507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89095" y="3984627"/>
            <a:ext cx="3896034" cy="185071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650310" y="816942"/>
            <a:ext cx="3896034" cy="185071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755752" y="3704902"/>
            <a:ext cx="3896034" cy="18507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24339" y="2353038"/>
            <a:ext cx="6477000" cy="1802791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83828" y="2560342"/>
            <a:ext cx="6012452" cy="1388182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11856" y="2708914"/>
            <a:ext cx="550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Hebrew" panose="02040503050201020203" pitchFamily="18" charset="-79"/>
                <a:cs typeface="Adobe Hebrew" panose="02040503050201020203" pitchFamily="18" charset="-79"/>
              </a:rPr>
              <a:t>PART TWO</a:t>
            </a:r>
            <a:endParaRPr kumimoji="0" lang="zh-CN" altLang="en-US" sz="7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55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25" name="Group 33"/>
          <p:cNvGrpSpPr/>
          <p:nvPr/>
        </p:nvGrpSpPr>
        <p:grpSpPr>
          <a:xfrm>
            <a:off x="582196" y="1854910"/>
            <a:ext cx="2369473" cy="2791678"/>
            <a:chOff x="1208671" y="1659213"/>
            <a:chExt cx="2151201" cy="253451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6" name="Flowchart: Alternate Process 24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Isosceles Triangle 31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Group 33"/>
          <p:cNvGrpSpPr/>
          <p:nvPr/>
        </p:nvGrpSpPr>
        <p:grpSpPr>
          <a:xfrm>
            <a:off x="3468840" y="1843847"/>
            <a:ext cx="2369473" cy="2791678"/>
            <a:chOff x="1208671" y="1659213"/>
            <a:chExt cx="2151201" cy="253451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9" name="Flowchart: Alternate Process 33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Isosceles Triangle 34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242119" y="1843847"/>
            <a:ext cx="2369473" cy="2791678"/>
            <a:chOff x="1208671" y="1659213"/>
            <a:chExt cx="2151201" cy="2534514"/>
          </a:xfrm>
          <a:solidFill>
            <a:schemeClr val="bg2">
              <a:lumMod val="75000"/>
            </a:schemeClr>
          </a:solidFill>
        </p:grpSpPr>
        <p:sp>
          <p:nvSpPr>
            <p:cNvPr id="35" name="Flowchart: Alternate Process 52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Isosceles Triangle 53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7" name="Freeform 181"/>
          <p:cNvSpPr>
            <a:spLocks noEditPoints="1"/>
          </p:cNvSpPr>
          <p:nvPr/>
        </p:nvSpPr>
        <p:spPr bwMode="auto">
          <a:xfrm>
            <a:off x="1271506" y="1911101"/>
            <a:ext cx="925828" cy="1103020"/>
          </a:xfrm>
          <a:custGeom>
            <a:avLst/>
            <a:gdLst>
              <a:gd name="T0" fmla="*/ 130 w 168"/>
              <a:gd name="T1" fmla="*/ 200 h 200"/>
              <a:gd name="T2" fmla="*/ 130 w 168"/>
              <a:gd name="T3" fmla="*/ 200 h 200"/>
              <a:gd name="T4" fmla="*/ 38 w 168"/>
              <a:gd name="T5" fmla="*/ 200 h 200"/>
              <a:gd name="T6" fmla="*/ 38 w 168"/>
              <a:gd name="T7" fmla="*/ 200 h 200"/>
              <a:gd name="T8" fmla="*/ 0 w 168"/>
              <a:gd name="T9" fmla="*/ 200 h 200"/>
              <a:gd name="T10" fmla="*/ 20 w 168"/>
              <a:gd name="T11" fmla="*/ 152 h 200"/>
              <a:gd name="T12" fmla="*/ 36 w 168"/>
              <a:gd name="T13" fmla="*/ 136 h 200"/>
              <a:gd name="T14" fmla="*/ 135 w 168"/>
              <a:gd name="T15" fmla="*/ 136 h 200"/>
              <a:gd name="T16" fmla="*/ 151 w 168"/>
              <a:gd name="T17" fmla="*/ 152 h 200"/>
              <a:gd name="T18" fmla="*/ 168 w 168"/>
              <a:gd name="T19" fmla="*/ 200 h 200"/>
              <a:gd name="T20" fmla="*/ 130 w 168"/>
              <a:gd name="T21" fmla="*/ 200 h 200"/>
              <a:gd name="T22" fmla="*/ 45 w 168"/>
              <a:gd name="T23" fmla="*/ 144 h 200"/>
              <a:gd name="T24" fmla="*/ 33 w 168"/>
              <a:gd name="T25" fmla="*/ 156 h 200"/>
              <a:gd name="T26" fmla="*/ 16 w 168"/>
              <a:gd name="T27" fmla="*/ 192 h 200"/>
              <a:gd name="T28" fmla="*/ 38 w 168"/>
              <a:gd name="T29" fmla="*/ 192 h 200"/>
              <a:gd name="T30" fmla="*/ 47 w 168"/>
              <a:gd name="T31" fmla="*/ 144 h 200"/>
              <a:gd name="T32" fmla="*/ 45 w 168"/>
              <a:gd name="T33" fmla="*/ 144 h 200"/>
              <a:gd name="T34" fmla="*/ 63 w 168"/>
              <a:gd name="T35" fmla="*/ 144 h 200"/>
              <a:gd name="T36" fmla="*/ 85 w 168"/>
              <a:gd name="T37" fmla="*/ 185 h 200"/>
              <a:gd name="T38" fmla="*/ 107 w 168"/>
              <a:gd name="T39" fmla="*/ 144 h 200"/>
              <a:gd name="T40" fmla="*/ 63 w 168"/>
              <a:gd name="T41" fmla="*/ 144 h 200"/>
              <a:gd name="T42" fmla="*/ 138 w 168"/>
              <a:gd name="T43" fmla="*/ 156 h 200"/>
              <a:gd name="T44" fmla="*/ 125 w 168"/>
              <a:gd name="T45" fmla="*/ 144 h 200"/>
              <a:gd name="T46" fmla="*/ 122 w 168"/>
              <a:gd name="T47" fmla="*/ 144 h 200"/>
              <a:gd name="T48" fmla="*/ 130 w 168"/>
              <a:gd name="T49" fmla="*/ 192 h 200"/>
              <a:gd name="T50" fmla="*/ 151 w 168"/>
              <a:gd name="T51" fmla="*/ 192 h 200"/>
              <a:gd name="T52" fmla="*/ 138 w 168"/>
              <a:gd name="T53" fmla="*/ 156 h 200"/>
              <a:gd name="T54" fmla="*/ 83 w 168"/>
              <a:gd name="T55" fmla="*/ 127 h 200"/>
              <a:gd name="T56" fmla="*/ 19 w 168"/>
              <a:gd name="T57" fmla="*/ 63 h 200"/>
              <a:gd name="T58" fmla="*/ 83 w 168"/>
              <a:gd name="T59" fmla="*/ 0 h 200"/>
              <a:gd name="T60" fmla="*/ 146 w 168"/>
              <a:gd name="T61" fmla="*/ 63 h 200"/>
              <a:gd name="T62" fmla="*/ 83 w 168"/>
              <a:gd name="T63" fmla="*/ 127 h 200"/>
              <a:gd name="T64" fmla="*/ 97 w 168"/>
              <a:gd name="T65" fmla="*/ 25 h 200"/>
              <a:gd name="T66" fmla="*/ 34 w 168"/>
              <a:gd name="T67" fmla="*/ 63 h 200"/>
              <a:gd name="T68" fmla="*/ 83 w 168"/>
              <a:gd name="T69" fmla="*/ 111 h 200"/>
              <a:gd name="T70" fmla="*/ 131 w 168"/>
              <a:gd name="T71" fmla="*/ 63 h 200"/>
              <a:gd name="T72" fmla="*/ 97 w 168"/>
              <a:gd name="T73" fmla="*/ 2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68" h="200">
                <a:moveTo>
                  <a:pt x="130" y="200"/>
                </a:moveTo>
                <a:cubicBezTo>
                  <a:pt x="130" y="200"/>
                  <a:pt x="130" y="200"/>
                  <a:pt x="130" y="200"/>
                </a:cubicBezTo>
                <a:cubicBezTo>
                  <a:pt x="128" y="200"/>
                  <a:pt x="43" y="200"/>
                  <a:pt x="38" y="200"/>
                </a:cubicBezTo>
                <a:cubicBezTo>
                  <a:pt x="38" y="200"/>
                  <a:pt x="38" y="200"/>
                  <a:pt x="38" y="200"/>
                </a:cubicBezTo>
                <a:cubicBezTo>
                  <a:pt x="0" y="200"/>
                  <a:pt x="0" y="200"/>
                  <a:pt x="0" y="200"/>
                </a:cubicBezTo>
                <a:cubicBezTo>
                  <a:pt x="20" y="152"/>
                  <a:pt x="20" y="152"/>
                  <a:pt x="20" y="152"/>
                </a:cubicBezTo>
                <a:cubicBezTo>
                  <a:pt x="20" y="152"/>
                  <a:pt x="27" y="136"/>
                  <a:pt x="36" y="136"/>
                </a:cubicBezTo>
                <a:cubicBezTo>
                  <a:pt x="135" y="136"/>
                  <a:pt x="135" y="136"/>
                  <a:pt x="135" y="136"/>
                </a:cubicBezTo>
                <a:cubicBezTo>
                  <a:pt x="144" y="136"/>
                  <a:pt x="151" y="152"/>
                  <a:pt x="151" y="152"/>
                </a:cubicBezTo>
                <a:cubicBezTo>
                  <a:pt x="168" y="200"/>
                  <a:pt x="168" y="200"/>
                  <a:pt x="168" y="200"/>
                </a:cubicBezTo>
                <a:lnTo>
                  <a:pt x="130" y="200"/>
                </a:lnTo>
                <a:close/>
                <a:moveTo>
                  <a:pt x="45" y="144"/>
                </a:moveTo>
                <a:cubicBezTo>
                  <a:pt x="38" y="144"/>
                  <a:pt x="33" y="156"/>
                  <a:pt x="33" y="15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38" y="192"/>
                  <a:pt x="38" y="192"/>
                  <a:pt x="38" y="192"/>
                </a:cubicBezTo>
                <a:cubicBezTo>
                  <a:pt x="40" y="173"/>
                  <a:pt x="44" y="154"/>
                  <a:pt x="47" y="144"/>
                </a:cubicBezTo>
                <a:lnTo>
                  <a:pt x="45" y="144"/>
                </a:lnTo>
                <a:close/>
                <a:moveTo>
                  <a:pt x="63" y="144"/>
                </a:moveTo>
                <a:cubicBezTo>
                  <a:pt x="66" y="168"/>
                  <a:pt x="75" y="185"/>
                  <a:pt x="85" y="185"/>
                </a:cubicBezTo>
                <a:cubicBezTo>
                  <a:pt x="95" y="185"/>
                  <a:pt x="103" y="168"/>
                  <a:pt x="107" y="144"/>
                </a:cubicBezTo>
                <a:lnTo>
                  <a:pt x="63" y="144"/>
                </a:lnTo>
                <a:close/>
                <a:moveTo>
                  <a:pt x="138" y="156"/>
                </a:moveTo>
                <a:cubicBezTo>
                  <a:pt x="138" y="156"/>
                  <a:pt x="132" y="144"/>
                  <a:pt x="125" y="144"/>
                </a:cubicBezTo>
                <a:cubicBezTo>
                  <a:pt x="122" y="144"/>
                  <a:pt x="122" y="144"/>
                  <a:pt x="122" y="144"/>
                </a:cubicBezTo>
                <a:cubicBezTo>
                  <a:pt x="125" y="153"/>
                  <a:pt x="129" y="170"/>
                  <a:pt x="130" y="192"/>
                </a:cubicBezTo>
                <a:cubicBezTo>
                  <a:pt x="151" y="192"/>
                  <a:pt x="151" y="192"/>
                  <a:pt x="151" y="192"/>
                </a:cubicBezTo>
                <a:lnTo>
                  <a:pt x="138" y="156"/>
                </a:lnTo>
                <a:close/>
                <a:moveTo>
                  <a:pt x="83" y="127"/>
                </a:moveTo>
                <a:cubicBezTo>
                  <a:pt x="47" y="127"/>
                  <a:pt x="19" y="98"/>
                  <a:pt x="19" y="63"/>
                </a:cubicBezTo>
                <a:cubicBezTo>
                  <a:pt x="19" y="28"/>
                  <a:pt x="47" y="0"/>
                  <a:pt x="83" y="0"/>
                </a:cubicBezTo>
                <a:cubicBezTo>
                  <a:pt x="118" y="0"/>
                  <a:pt x="146" y="28"/>
                  <a:pt x="146" y="63"/>
                </a:cubicBezTo>
                <a:cubicBezTo>
                  <a:pt x="146" y="98"/>
                  <a:pt x="118" y="127"/>
                  <a:pt x="83" y="127"/>
                </a:cubicBezTo>
                <a:close/>
                <a:moveTo>
                  <a:pt x="97" y="25"/>
                </a:moveTo>
                <a:cubicBezTo>
                  <a:pt x="80" y="72"/>
                  <a:pt x="51" y="62"/>
                  <a:pt x="34" y="63"/>
                </a:cubicBezTo>
                <a:cubicBezTo>
                  <a:pt x="34" y="90"/>
                  <a:pt x="56" y="111"/>
                  <a:pt x="83" y="111"/>
                </a:cubicBezTo>
                <a:cubicBezTo>
                  <a:pt x="109" y="111"/>
                  <a:pt x="131" y="90"/>
                  <a:pt x="131" y="63"/>
                </a:cubicBezTo>
                <a:cubicBezTo>
                  <a:pt x="98" y="56"/>
                  <a:pt x="115" y="37"/>
                  <a:pt x="97" y="25"/>
                </a:cubicBezTo>
                <a:close/>
              </a:path>
            </a:pathLst>
          </a:custGeom>
          <a:solidFill>
            <a:srgbClr val="707E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9" name="Freeform 72"/>
          <p:cNvSpPr>
            <a:spLocks noEditPoints="1"/>
          </p:cNvSpPr>
          <p:nvPr/>
        </p:nvSpPr>
        <p:spPr bwMode="auto">
          <a:xfrm>
            <a:off x="9922571" y="1871826"/>
            <a:ext cx="1061804" cy="1086435"/>
          </a:xfrm>
          <a:custGeom>
            <a:avLst/>
            <a:gdLst>
              <a:gd name="T0" fmla="*/ 144 w 200"/>
              <a:gd name="T1" fmla="*/ 92 h 200"/>
              <a:gd name="T2" fmla="*/ 144 w 200"/>
              <a:gd name="T3" fmla="*/ 128 h 200"/>
              <a:gd name="T4" fmla="*/ 162 w 200"/>
              <a:gd name="T5" fmla="*/ 110 h 200"/>
              <a:gd name="T6" fmla="*/ 144 w 200"/>
              <a:gd name="T7" fmla="*/ 92 h 200"/>
              <a:gd name="T8" fmla="*/ 100 w 200"/>
              <a:gd name="T9" fmla="*/ 0 h 200"/>
              <a:gd name="T10" fmla="*/ 0 w 200"/>
              <a:gd name="T11" fmla="*/ 100 h 200"/>
              <a:gd name="T12" fmla="*/ 100 w 200"/>
              <a:gd name="T13" fmla="*/ 200 h 200"/>
              <a:gd name="T14" fmla="*/ 200 w 200"/>
              <a:gd name="T15" fmla="*/ 100 h 200"/>
              <a:gd name="T16" fmla="*/ 100 w 200"/>
              <a:gd name="T17" fmla="*/ 0 h 200"/>
              <a:gd name="T18" fmla="*/ 114 w 200"/>
              <a:gd name="T19" fmla="*/ 17 h 200"/>
              <a:gd name="T20" fmla="*/ 117 w 200"/>
              <a:gd name="T21" fmla="*/ 20 h 200"/>
              <a:gd name="T22" fmla="*/ 114 w 200"/>
              <a:gd name="T23" fmla="*/ 23 h 200"/>
              <a:gd name="T24" fmla="*/ 75 w 200"/>
              <a:gd name="T25" fmla="*/ 32 h 200"/>
              <a:gd name="T26" fmla="*/ 93 w 200"/>
              <a:gd name="T27" fmla="*/ 35 h 200"/>
              <a:gd name="T28" fmla="*/ 117 w 200"/>
              <a:gd name="T29" fmla="*/ 44 h 200"/>
              <a:gd name="T30" fmla="*/ 99 w 200"/>
              <a:gd name="T31" fmla="*/ 53 h 200"/>
              <a:gd name="T32" fmla="*/ 87 w 200"/>
              <a:gd name="T33" fmla="*/ 57 h 200"/>
              <a:gd name="T34" fmla="*/ 96 w 200"/>
              <a:gd name="T35" fmla="*/ 59 h 200"/>
              <a:gd name="T36" fmla="*/ 99 w 200"/>
              <a:gd name="T37" fmla="*/ 62 h 200"/>
              <a:gd name="T38" fmla="*/ 96 w 200"/>
              <a:gd name="T39" fmla="*/ 65 h 200"/>
              <a:gd name="T40" fmla="*/ 81 w 200"/>
              <a:gd name="T41" fmla="*/ 56 h 200"/>
              <a:gd name="T42" fmla="*/ 98 w 200"/>
              <a:gd name="T43" fmla="*/ 47 h 200"/>
              <a:gd name="T44" fmla="*/ 109 w 200"/>
              <a:gd name="T45" fmla="*/ 45 h 200"/>
              <a:gd name="T46" fmla="*/ 92 w 200"/>
              <a:gd name="T47" fmla="*/ 41 h 200"/>
              <a:gd name="T48" fmla="*/ 69 w 200"/>
              <a:gd name="T49" fmla="*/ 32 h 200"/>
              <a:gd name="T50" fmla="*/ 114 w 200"/>
              <a:gd name="T51" fmla="*/ 17 h 200"/>
              <a:gd name="T52" fmla="*/ 144 w 200"/>
              <a:gd name="T53" fmla="*/ 146 h 200"/>
              <a:gd name="T54" fmla="*/ 120 w 200"/>
              <a:gd name="T55" fmla="*/ 172 h 200"/>
              <a:gd name="T56" fmla="*/ 60 w 200"/>
              <a:gd name="T57" fmla="*/ 172 h 200"/>
              <a:gd name="T58" fmla="*/ 36 w 200"/>
              <a:gd name="T59" fmla="*/ 146 h 200"/>
              <a:gd name="T60" fmla="*/ 36 w 200"/>
              <a:gd name="T61" fmla="*/ 72 h 200"/>
              <a:gd name="T62" fmla="*/ 144 w 200"/>
              <a:gd name="T63" fmla="*/ 72 h 200"/>
              <a:gd name="T64" fmla="*/ 180 w 200"/>
              <a:gd name="T65" fmla="*/ 110 h 200"/>
              <a:gd name="T66" fmla="*/ 144 w 200"/>
              <a:gd name="T67" fmla="*/ 146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200">
                <a:moveTo>
                  <a:pt x="144" y="92"/>
                </a:moveTo>
                <a:cubicBezTo>
                  <a:pt x="144" y="128"/>
                  <a:pt x="144" y="128"/>
                  <a:pt x="144" y="128"/>
                </a:cubicBezTo>
                <a:cubicBezTo>
                  <a:pt x="153" y="128"/>
                  <a:pt x="162" y="120"/>
                  <a:pt x="162" y="110"/>
                </a:cubicBezTo>
                <a:cubicBezTo>
                  <a:pt x="162" y="100"/>
                  <a:pt x="153" y="92"/>
                  <a:pt x="144" y="92"/>
                </a:cubicBezTo>
                <a:close/>
                <a:moveTo>
                  <a:pt x="100" y="0"/>
                </a:moveTo>
                <a:cubicBezTo>
                  <a:pt x="44" y="0"/>
                  <a:pt x="0" y="45"/>
                  <a:pt x="0" y="100"/>
                </a:cubicBezTo>
                <a:cubicBezTo>
                  <a:pt x="0" y="155"/>
                  <a:pt x="44" y="200"/>
                  <a:pt x="100" y="200"/>
                </a:cubicBezTo>
                <a:cubicBezTo>
                  <a:pt x="155" y="200"/>
                  <a:pt x="200" y="155"/>
                  <a:pt x="200" y="100"/>
                </a:cubicBezTo>
                <a:cubicBezTo>
                  <a:pt x="200" y="45"/>
                  <a:pt x="155" y="0"/>
                  <a:pt x="100" y="0"/>
                </a:cubicBezTo>
                <a:close/>
                <a:moveTo>
                  <a:pt x="114" y="17"/>
                </a:moveTo>
                <a:cubicBezTo>
                  <a:pt x="115" y="17"/>
                  <a:pt x="117" y="19"/>
                  <a:pt x="117" y="20"/>
                </a:cubicBezTo>
                <a:cubicBezTo>
                  <a:pt x="117" y="22"/>
                  <a:pt x="115" y="23"/>
                  <a:pt x="114" y="23"/>
                </a:cubicBezTo>
                <a:cubicBezTo>
                  <a:pt x="105" y="23"/>
                  <a:pt x="81" y="28"/>
                  <a:pt x="75" y="32"/>
                </a:cubicBezTo>
                <a:cubicBezTo>
                  <a:pt x="79" y="33"/>
                  <a:pt x="87" y="35"/>
                  <a:pt x="93" y="35"/>
                </a:cubicBezTo>
                <a:cubicBezTo>
                  <a:pt x="109" y="38"/>
                  <a:pt x="117" y="39"/>
                  <a:pt x="117" y="44"/>
                </a:cubicBezTo>
                <a:cubicBezTo>
                  <a:pt x="117" y="50"/>
                  <a:pt x="109" y="51"/>
                  <a:pt x="99" y="53"/>
                </a:cubicBezTo>
                <a:cubicBezTo>
                  <a:pt x="95" y="54"/>
                  <a:pt x="88" y="55"/>
                  <a:pt x="87" y="57"/>
                </a:cubicBezTo>
                <a:cubicBezTo>
                  <a:pt x="87" y="58"/>
                  <a:pt x="92" y="59"/>
                  <a:pt x="96" y="59"/>
                </a:cubicBezTo>
                <a:cubicBezTo>
                  <a:pt x="97" y="59"/>
                  <a:pt x="99" y="61"/>
                  <a:pt x="99" y="62"/>
                </a:cubicBezTo>
                <a:cubicBezTo>
                  <a:pt x="99" y="64"/>
                  <a:pt x="97" y="65"/>
                  <a:pt x="96" y="65"/>
                </a:cubicBezTo>
                <a:cubicBezTo>
                  <a:pt x="89" y="65"/>
                  <a:pt x="81" y="63"/>
                  <a:pt x="81" y="56"/>
                </a:cubicBezTo>
                <a:cubicBezTo>
                  <a:pt x="81" y="51"/>
                  <a:pt x="88" y="49"/>
                  <a:pt x="98" y="47"/>
                </a:cubicBezTo>
                <a:cubicBezTo>
                  <a:pt x="101" y="47"/>
                  <a:pt x="107" y="46"/>
                  <a:pt x="109" y="45"/>
                </a:cubicBezTo>
                <a:cubicBezTo>
                  <a:pt x="106" y="43"/>
                  <a:pt x="98" y="42"/>
                  <a:pt x="92" y="41"/>
                </a:cubicBezTo>
                <a:cubicBezTo>
                  <a:pt x="76" y="39"/>
                  <a:pt x="69" y="38"/>
                  <a:pt x="69" y="32"/>
                </a:cubicBezTo>
                <a:cubicBezTo>
                  <a:pt x="69" y="22"/>
                  <a:pt x="111" y="17"/>
                  <a:pt x="114" y="17"/>
                </a:cubicBezTo>
                <a:close/>
                <a:moveTo>
                  <a:pt x="144" y="146"/>
                </a:moveTo>
                <a:cubicBezTo>
                  <a:pt x="144" y="160"/>
                  <a:pt x="133" y="172"/>
                  <a:pt x="120" y="172"/>
                </a:cubicBezTo>
                <a:cubicBezTo>
                  <a:pt x="60" y="172"/>
                  <a:pt x="60" y="172"/>
                  <a:pt x="60" y="172"/>
                </a:cubicBezTo>
                <a:cubicBezTo>
                  <a:pt x="46" y="172"/>
                  <a:pt x="36" y="160"/>
                  <a:pt x="36" y="146"/>
                </a:cubicBezTo>
                <a:cubicBezTo>
                  <a:pt x="36" y="72"/>
                  <a:pt x="36" y="72"/>
                  <a:pt x="36" y="72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63" y="72"/>
                  <a:pt x="180" y="90"/>
                  <a:pt x="180" y="110"/>
                </a:cubicBezTo>
                <a:cubicBezTo>
                  <a:pt x="180" y="130"/>
                  <a:pt x="163" y="146"/>
                  <a:pt x="144" y="146"/>
                </a:cubicBezTo>
                <a:close/>
              </a:path>
            </a:pathLst>
          </a:custGeom>
          <a:solidFill>
            <a:srgbClr val="707E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0" name="Freeform 77"/>
          <p:cNvSpPr>
            <a:spLocks noEditPoints="1"/>
          </p:cNvSpPr>
          <p:nvPr/>
        </p:nvSpPr>
        <p:spPr bwMode="auto">
          <a:xfrm>
            <a:off x="4085677" y="1842931"/>
            <a:ext cx="1135796" cy="1140355"/>
          </a:xfrm>
          <a:custGeom>
            <a:avLst/>
            <a:gdLst>
              <a:gd name="T0" fmla="*/ 100 w 200"/>
              <a:gd name="T1" fmla="*/ 0 h 200"/>
              <a:gd name="T2" fmla="*/ 138 w 200"/>
              <a:gd name="T3" fmla="*/ 162 h 200"/>
              <a:gd name="T4" fmla="*/ 125 w 200"/>
              <a:gd name="T5" fmla="*/ 149 h 200"/>
              <a:gd name="T6" fmla="*/ 97 w 200"/>
              <a:gd name="T7" fmla="*/ 149 h 200"/>
              <a:gd name="T8" fmla="*/ 85 w 200"/>
              <a:gd name="T9" fmla="*/ 162 h 200"/>
              <a:gd name="T10" fmla="*/ 156 w 200"/>
              <a:gd name="T11" fmla="*/ 77 h 200"/>
              <a:gd name="T12" fmla="*/ 56 w 200"/>
              <a:gd name="T13" fmla="*/ 66 h 200"/>
              <a:gd name="T14" fmla="*/ 52 w 200"/>
              <a:gd name="T15" fmla="*/ 56 h 200"/>
              <a:gd name="T16" fmla="*/ 28 w 200"/>
              <a:gd name="T17" fmla="*/ 59 h 200"/>
              <a:gd name="T18" fmla="*/ 49 w 200"/>
              <a:gd name="T19" fmla="*/ 62 h 200"/>
              <a:gd name="T20" fmla="*/ 69 w 200"/>
              <a:gd name="T21" fmla="*/ 131 h 200"/>
              <a:gd name="T22" fmla="*/ 155 w 200"/>
              <a:gd name="T23" fmla="*/ 127 h 200"/>
              <a:gd name="T24" fmla="*/ 69 w 200"/>
              <a:gd name="T25" fmla="*/ 124 h 200"/>
              <a:gd name="T26" fmla="*/ 151 w 200"/>
              <a:gd name="T27" fmla="*/ 117 h 200"/>
              <a:gd name="T28" fmla="*/ 156 w 200"/>
              <a:gd name="T29" fmla="*/ 110 h 200"/>
              <a:gd name="T30" fmla="*/ 137 w 200"/>
              <a:gd name="T31" fmla="*/ 106 h 200"/>
              <a:gd name="T32" fmla="*/ 151 w 200"/>
              <a:gd name="T33" fmla="*/ 112 h 200"/>
              <a:gd name="T34" fmla="*/ 151 w 200"/>
              <a:gd name="T35" fmla="*/ 102 h 200"/>
              <a:gd name="T36" fmla="*/ 137 w 200"/>
              <a:gd name="T37" fmla="*/ 90 h 200"/>
              <a:gd name="T38" fmla="*/ 137 w 200"/>
              <a:gd name="T39" fmla="*/ 94 h 200"/>
              <a:gd name="T40" fmla="*/ 151 w 200"/>
              <a:gd name="T41" fmla="*/ 82 h 200"/>
              <a:gd name="T42" fmla="*/ 137 w 200"/>
              <a:gd name="T43" fmla="*/ 82 h 200"/>
              <a:gd name="T44" fmla="*/ 133 w 200"/>
              <a:gd name="T45" fmla="*/ 112 h 200"/>
              <a:gd name="T46" fmla="*/ 117 w 200"/>
              <a:gd name="T47" fmla="*/ 98 h 200"/>
              <a:gd name="T48" fmla="*/ 117 w 200"/>
              <a:gd name="T49" fmla="*/ 102 h 200"/>
              <a:gd name="T50" fmla="*/ 133 w 200"/>
              <a:gd name="T51" fmla="*/ 90 h 200"/>
              <a:gd name="T52" fmla="*/ 116 w 200"/>
              <a:gd name="T53" fmla="*/ 90 h 200"/>
              <a:gd name="T54" fmla="*/ 133 w 200"/>
              <a:gd name="T55" fmla="*/ 86 h 200"/>
              <a:gd name="T56" fmla="*/ 116 w 200"/>
              <a:gd name="T57" fmla="*/ 73 h 200"/>
              <a:gd name="T58" fmla="*/ 116 w 200"/>
              <a:gd name="T59" fmla="*/ 78 h 200"/>
              <a:gd name="T60" fmla="*/ 113 w 200"/>
              <a:gd name="T61" fmla="*/ 106 h 200"/>
              <a:gd name="T62" fmla="*/ 97 w 200"/>
              <a:gd name="T63" fmla="*/ 106 h 200"/>
              <a:gd name="T64" fmla="*/ 113 w 200"/>
              <a:gd name="T65" fmla="*/ 102 h 200"/>
              <a:gd name="T66" fmla="*/ 96 w 200"/>
              <a:gd name="T67" fmla="*/ 90 h 200"/>
              <a:gd name="T68" fmla="*/ 96 w 200"/>
              <a:gd name="T69" fmla="*/ 94 h 200"/>
              <a:gd name="T70" fmla="*/ 112 w 200"/>
              <a:gd name="T71" fmla="*/ 82 h 200"/>
              <a:gd name="T72" fmla="*/ 96 w 200"/>
              <a:gd name="T73" fmla="*/ 82 h 200"/>
              <a:gd name="T74" fmla="*/ 112 w 200"/>
              <a:gd name="T75" fmla="*/ 78 h 200"/>
              <a:gd name="T76" fmla="*/ 81 w 200"/>
              <a:gd name="T77" fmla="*/ 106 h 200"/>
              <a:gd name="T78" fmla="*/ 82 w 200"/>
              <a:gd name="T79" fmla="*/ 114 h 200"/>
              <a:gd name="T80" fmla="*/ 93 w 200"/>
              <a:gd name="T81" fmla="*/ 98 h 200"/>
              <a:gd name="T82" fmla="*/ 80 w 200"/>
              <a:gd name="T83" fmla="*/ 98 h 200"/>
              <a:gd name="T84" fmla="*/ 92 w 200"/>
              <a:gd name="T85" fmla="*/ 94 h 200"/>
              <a:gd name="T86" fmla="*/ 77 w 200"/>
              <a:gd name="T87" fmla="*/ 82 h 200"/>
              <a:gd name="T88" fmla="*/ 78 w 200"/>
              <a:gd name="T89" fmla="*/ 86 h 200"/>
              <a:gd name="T90" fmla="*/ 91 w 200"/>
              <a:gd name="T91" fmla="*/ 73 h 200"/>
              <a:gd name="T92" fmla="*/ 75 w 200"/>
              <a:gd name="T93" fmla="*/ 72 h 200"/>
              <a:gd name="T94" fmla="*/ 75 w 200"/>
              <a:gd name="T95" fmla="*/ 94 h 200"/>
              <a:gd name="T96" fmla="*/ 60 w 200"/>
              <a:gd name="T97" fmla="*/ 82 h 200"/>
              <a:gd name="T98" fmla="*/ 62 w 200"/>
              <a:gd name="T99" fmla="*/ 86 h 200"/>
              <a:gd name="T100" fmla="*/ 72 w 200"/>
              <a:gd name="T101" fmla="*/ 72 h 200"/>
              <a:gd name="T102" fmla="*/ 57 w 200"/>
              <a:gd name="T103" fmla="*/ 71 h 200"/>
              <a:gd name="T104" fmla="*/ 65 w 200"/>
              <a:gd name="T105" fmla="*/ 98 h 200"/>
              <a:gd name="T106" fmla="*/ 79 w 200"/>
              <a:gd name="T107" fmla="*/ 114 h 200"/>
              <a:gd name="T108" fmla="*/ 77 w 200"/>
              <a:gd name="T109" fmla="*/ 106 h 200"/>
              <a:gd name="T110" fmla="*/ 151 w 200"/>
              <a:gd name="T111" fmla="*/ 77 h 200"/>
              <a:gd name="T112" fmla="*/ 151 w 200"/>
              <a:gd name="T113" fmla="*/ 77 h 200"/>
              <a:gd name="T114" fmla="*/ 151 w 200"/>
              <a:gd name="T115" fmla="*/ 75 h 200"/>
              <a:gd name="T116" fmla="*/ 151 w 200"/>
              <a:gd name="T117" fmla="*/ 78 h 200"/>
              <a:gd name="T118" fmla="*/ 90 w 200"/>
              <a:gd name="T119" fmla="*/ 149 h 200"/>
              <a:gd name="T120" fmla="*/ 85 w 200"/>
              <a:gd name="T121" fmla="*/ 143 h 200"/>
              <a:gd name="T122" fmla="*/ 138 w 200"/>
              <a:gd name="T123" fmla="*/ 15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0" h="200">
                <a:moveTo>
                  <a:pt x="100" y="200"/>
                </a:moveTo>
                <a:cubicBezTo>
                  <a:pt x="44" y="200"/>
                  <a:pt x="0" y="155"/>
                  <a:pt x="0" y="100"/>
                </a:cubicBezTo>
                <a:cubicBezTo>
                  <a:pt x="0" y="45"/>
                  <a:pt x="44" y="0"/>
                  <a:pt x="100" y="0"/>
                </a:cubicBezTo>
                <a:cubicBezTo>
                  <a:pt x="155" y="0"/>
                  <a:pt x="200" y="45"/>
                  <a:pt x="200" y="100"/>
                </a:cubicBezTo>
                <a:cubicBezTo>
                  <a:pt x="200" y="155"/>
                  <a:pt x="155" y="200"/>
                  <a:pt x="100" y="200"/>
                </a:cubicBezTo>
                <a:close/>
                <a:moveTo>
                  <a:pt x="138" y="162"/>
                </a:moveTo>
                <a:cubicBezTo>
                  <a:pt x="145" y="162"/>
                  <a:pt x="151" y="156"/>
                  <a:pt x="151" y="149"/>
                </a:cubicBezTo>
                <a:cubicBezTo>
                  <a:pt x="151" y="142"/>
                  <a:pt x="145" y="136"/>
                  <a:pt x="138" y="136"/>
                </a:cubicBezTo>
                <a:cubicBezTo>
                  <a:pt x="131" y="136"/>
                  <a:pt x="125" y="142"/>
                  <a:pt x="125" y="149"/>
                </a:cubicBezTo>
                <a:cubicBezTo>
                  <a:pt x="125" y="156"/>
                  <a:pt x="131" y="162"/>
                  <a:pt x="138" y="162"/>
                </a:cubicBezTo>
                <a:close/>
                <a:moveTo>
                  <a:pt x="85" y="162"/>
                </a:moveTo>
                <a:cubicBezTo>
                  <a:pt x="92" y="162"/>
                  <a:pt x="97" y="156"/>
                  <a:pt x="97" y="149"/>
                </a:cubicBezTo>
                <a:cubicBezTo>
                  <a:pt x="97" y="142"/>
                  <a:pt x="92" y="136"/>
                  <a:pt x="85" y="136"/>
                </a:cubicBezTo>
                <a:cubicBezTo>
                  <a:pt x="77" y="136"/>
                  <a:pt x="72" y="142"/>
                  <a:pt x="72" y="149"/>
                </a:cubicBezTo>
                <a:cubicBezTo>
                  <a:pt x="72" y="156"/>
                  <a:pt x="77" y="162"/>
                  <a:pt x="85" y="162"/>
                </a:cubicBezTo>
                <a:close/>
                <a:moveTo>
                  <a:pt x="156" y="110"/>
                </a:moveTo>
                <a:cubicBezTo>
                  <a:pt x="156" y="77"/>
                  <a:pt x="156" y="77"/>
                  <a:pt x="156" y="77"/>
                </a:cubicBezTo>
                <a:cubicBezTo>
                  <a:pt x="156" y="77"/>
                  <a:pt x="156" y="77"/>
                  <a:pt x="156" y="77"/>
                </a:cubicBezTo>
                <a:cubicBezTo>
                  <a:pt x="156" y="70"/>
                  <a:pt x="151" y="70"/>
                  <a:pt x="151" y="70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56" y="66"/>
                  <a:pt x="56" y="66"/>
                  <a:pt x="56" y="66"/>
                </a:cubicBezTo>
                <a:cubicBezTo>
                  <a:pt x="53" y="56"/>
                  <a:pt x="53" y="56"/>
                  <a:pt x="53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40" y="54"/>
                  <a:pt x="38" y="53"/>
                  <a:pt x="35" y="53"/>
                </a:cubicBezTo>
                <a:cubicBezTo>
                  <a:pt x="31" y="53"/>
                  <a:pt x="28" y="56"/>
                  <a:pt x="28" y="59"/>
                </a:cubicBezTo>
                <a:cubicBezTo>
                  <a:pt x="28" y="63"/>
                  <a:pt x="31" y="66"/>
                  <a:pt x="35" y="66"/>
                </a:cubicBezTo>
                <a:cubicBezTo>
                  <a:pt x="37" y="66"/>
                  <a:pt x="40" y="64"/>
                  <a:pt x="41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4" y="114"/>
                  <a:pt x="64" y="114"/>
                  <a:pt x="64" y="114"/>
                </a:cubicBezTo>
                <a:cubicBezTo>
                  <a:pt x="57" y="114"/>
                  <a:pt x="56" y="131"/>
                  <a:pt x="69" y="131"/>
                </a:cubicBezTo>
                <a:cubicBezTo>
                  <a:pt x="69" y="132"/>
                  <a:pt x="70" y="132"/>
                  <a:pt x="70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4" y="132"/>
                  <a:pt x="155" y="129"/>
                  <a:pt x="155" y="127"/>
                </a:cubicBezTo>
                <a:cubicBezTo>
                  <a:pt x="155" y="125"/>
                  <a:pt x="154" y="124"/>
                  <a:pt x="152" y="124"/>
                </a:cubicBezTo>
                <a:cubicBezTo>
                  <a:pt x="70" y="124"/>
                  <a:pt x="70" y="124"/>
                  <a:pt x="70" y="124"/>
                </a:cubicBezTo>
                <a:cubicBezTo>
                  <a:pt x="70" y="124"/>
                  <a:pt x="69" y="124"/>
                  <a:pt x="69" y="124"/>
                </a:cubicBezTo>
                <a:cubicBezTo>
                  <a:pt x="64" y="124"/>
                  <a:pt x="65" y="119"/>
                  <a:pt x="69" y="119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1" y="117"/>
                  <a:pt x="157" y="116"/>
                  <a:pt x="157" y="110"/>
                </a:cubicBezTo>
                <a:cubicBezTo>
                  <a:pt x="157" y="110"/>
                  <a:pt x="157" y="110"/>
                  <a:pt x="156" y="110"/>
                </a:cubicBezTo>
                <a:close/>
                <a:moveTo>
                  <a:pt x="151" y="112"/>
                </a:moveTo>
                <a:cubicBezTo>
                  <a:pt x="137" y="112"/>
                  <a:pt x="137" y="112"/>
                  <a:pt x="137" y="112"/>
                </a:cubicBezTo>
                <a:cubicBezTo>
                  <a:pt x="137" y="106"/>
                  <a:pt x="137" y="106"/>
                  <a:pt x="137" y="106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10"/>
                  <a:pt x="151" y="110"/>
                  <a:pt x="151" y="110"/>
                </a:cubicBezTo>
                <a:cubicBezTo>
                  <a:pt x="151" y="112"/>
                  <a:pt x="151" y="112"/>
                  <a:pt x="151" y="112"/>
                </a:cubicBezTo>
                <a:close/>
                <a:moveTo>
                  <a:pt x="137" y="98"/>
                </a:moveTo>
                <a:cubicBezTo>
                  <a:pt x="151" y="98"/>
                  <a:pt x="151" y="98"/>
                  <a:pt x="151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37" y="102"/>
                  <a:pt x="137" y="102"/>
                  <a:pt x="137" y="102"/>
                </a:cubicBezTo>
                <a:lnTo>
                  <a:pt x="137" y="98"/>
                </a:lnTo>
                <a:close/>
                <a:moveTo>
                  <a:pt x="137" y="90"/>
                </a:moveTo>
                <a:cubicBezTo>
                  <a:pt x="151" y="90"/>
                  <a:pt x="151" y="90"/>
                  <a:pt x="151" y="90"/>
                </a:cubicBezTo>
                <a:cubicBezTo>
                  <a:pt x="151" y="94"/>
                  <a:pt x="151" y="94"/>
                  <a:pt x="151" y="94"/>
                </a:cubicBezTo>
                <a:cubicBezTo>
                  <a:pt x="137" y="94"/>
                  <a:pt x="137" y="94"/>
                  <a:pt x="137" y="94"/>
                </a:cubicBezTo>
                <a:lnTo>
                  <a:pt x="137" y="90"/>
                </a:lnTo>
                <a:close/>
                <a:moveTo>
                  <a:pt x="137" y="82"/>
                </a:moveTo>
                <a:cubicBezTo>
                  <a:pt x="151" y="82"/>
                  <a:pt x="151" y="82"/>
                  <a:pt x="151" y="82"/>
                </a:cubicBezTo>
                <a:cubicBezTo>
                  <a:pt x="151" y="86"/>
                  <a:pt x="151" y="86"/>
                  <a:pt x="151" y="86"/>
                </a:cubicBezTo>
                <a:cubicBezTo>
                  <a:pt x="137" y="86"/>
                  <a:pt x="137" y="86"/>
                  <a:pt x="137" y="86"/>
                </a:cubicBezTo>
                <a:lnTo>
                  <a:pt x="137" y="82"/>
                </a:lnTo>
                <a:close/>
                <a:moveTo>
                  <a:pt x="117" y="106"/>
                </a:moveTo>
                <a:cubicBezTo>
                  <a:pt x="133" y="106"/>
                  <a:pt x="133" y="106"/>
                  <a:pt x="133" y="106"/>
                </a:cubicBezTo>
                <a:cubicBezTo>
                  <a:pt x="133" y="112"/>
                  <a:pt x="133" y="112"/>
                  <a:pt x="133" y="112"/>
                </a:cubicBezTo>
                <a:cubicBezTo>
                  <a:pt x="117" y="113"/>
                  <a:pt x="117" y="113"/>
                  <a:pt x="117" y="113"/>
                </a:cubicBezTo>
                <a:lnTo>
                  <a:pt x="117" y="106"/>
                </a:lnTo>
                <a:close/>
                <a:moveTo>
                  <a:pt x="117" y="98"/>
                </a:moveTo>
                <a:cubicBezTo>
                  <a:pt x="133" y="98"/>
                  <a:pt x="133" y="98"/>
                  <a:pt x="133" y="98"/>
                </a:cubicBezTo>
                <a:cubicBezTo>
                  <a:pt x="133" y="102"/>
                  <a:pt x="133" y="102"/>
                  <a:pt x="133" y="102"/>
                </a:cubicBezTo>
                <a:cubicBezTo>
                  <a:pt x="117" y="102"/>
                  <a:pt x="117" y="102"/>
                  <a:pt x="117" y="102"/>
                </a:cubicBezTo>
                <a:lnTo>
                  <a:pt x="117" y="98"/>
                </a:lnTo>
                <a:close/>
                <a:moveTo>
                  <a:pt x="116" y="90"/>
                </a:moveTo>
                <a:cubicBezTo>
                  <a:pt x="133" y="90"/>
                  <a:pt x="133" y="90"/>
                  <a:pt x="133" y="90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16" y="94"/>
                  <a:pt x="116" y="94"/>
                  <a:pt x="116" y="94"/>
                </a:cubicBezTo>
                <a:lnTo>
                  <a:pt x="116" y="90"/>
                </a:lnTo>
                <a:close/>
                <a:moveTo>
                  <a:pt x="116" y="82"/>
                </a:moveTo>
                <a:cubicBezTo>
                  <a:pt x="133" y="82"/>
                  <a:pt x="133" y="82"/>
                  <a:pt x="133" y="82"/>
                </a:cubicBezTo>
                <a:cubicBezTo>
                  <a:pt x="133" y="86"/>
                  <a:pt x="133" y="86"/>
                  <a:pt x="133" y="86"/>
                </a:cubicBezTo>
                <a:cubicBezTo>
                  <a:pt x="116" y="86"/>
                  <a:pt x="116" y="86"/>
                  <a:pt x="116" y="86"/>
                </a:cubicBezTo>
                <a:lnTo>
                  <a:pt x="116" y="82"/>
                </a:lnTo>
                <a:close/>
                <a:moveTo>
                  <a:pt x="116" y="73"/>
                </a:moveTo>
                <a:cubicBezTo>
                  <a:pt x="133" y="74"/>
                  <a:pt x="133" y="74"/>
                  <a:pt x="133" y="74"/>
                </a:cubicBezTo>
                <a:cubicBezTo>
                  <a:pt x="133" y="78"/>
                  <a:pt x="133" y="78"/>
                  <a:pt x="133" y="78"/>
                </a:cubicBezTo>
                <a:cubicBezTo>
                  <a:pt x="116" y="78"/>
                  <a:pt x="116" y="78"/>
                  <a:pt x="116" y="78"/>
                </a:cubicBezTo>
                <a:lnTo>
                  <a:pt x="116" y="73"/>
                </a:lnTo>
                <a:close/>
                <a:moveTo>
                  <a:pt x="97" y="106"/>
                </a:moveTo>
                <a:cubicBezTo>
                  <a:pt x="113" y="106"/>
                  <a:pt x="113" y="106"/>
                  <a:pt x="113" y="106"/>
                </a:cubicBezTo>
                <a:cubicBezTo>
                  <a:pt x="113" y="113"/>
                  <a:pt x="113" y="113"/>
                  <a:pt x="113" y="113"/>
                </a:cubicBezTo>
                <a:cubicBezTo>
                  <a:pt x="97" y="113"/>
                  <a:pt x="97" y="113"/>
                  <a:pt x="97" y="113"/>
                </a:cubicBezTo>
                <a:lnTo>
                  <a:pt x="97" y="106"/>
                </a:lnTo>
                <a:close/>
                <a:moveTo>
                  <a:pt x="97" y="98"/>
                </a:moveTo>
                <a:cubicBezTo>
                  <a:pt x="113" y="98"/>
                  <a:pt x="113" y="98"/>
                  <a:pt x="113" y="98"/>
                </a:cubicBezTo>
                <a:cubicBezTo>
                  <a:pt x="113" y="102"/>
                  <a:pt x="113" y="102"/>
                  <a:pt x="113" y="102"/>
                </a:cubicBezTo>
                <a:cubicBezTo>
                  <a:pt x="97" y="102"/>
                  <a:pt x="97" y="102"/>
                  <a:pt x="97" y="102"/>
                </a:cubicBezTo>
                <a:lnTo>
                  <a:pt x="97" y="98"/>
                </a:lnTo>
                <a:close/>
                <a:moveTo>
                  <a:pt x="96" y="90"/>
                </a:moveTo>
                <a:cubicBezTo>
                  <a:pt x="112" y="90"/>
                  <a:pt x="112" y="90"/>
                  <a:pt x="112" y="90"/>
                </a:cubicBezTo>
                <a:cubicBezTo>
                  <a:pt x="113" y="94"/>
                  <a:pt x="113" y="94"/>
                  <a:pt x="113" y="94"/>
                </a:cubicBezTo>
                <a:cubicBezTo>
                  <a:pt x="96" y="94"/>
                  <a:pt x="96" y="94"/>
                  <a:pt x="96" y="94"/>
                </a:cubicBezTo>
                <a:lnTo>
                  <a:pt x="96" y="90"/>
                </a:lnTo>
                <a:close/>
                <a:moveTo>
                  <a:pt x="96" y="82"/>
                </a:moveTo>
                <a:cubicBezTo>
                  <a:pt x="112" y="82"/>
                  <a:pt x="112" y="82"/>
                  <a:pt x="112" y="82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96" y="86"/>
                  <a:pt x="96" y="86"/>
                  <a:pt x="96" y="86"/>
                </a:cubicBezTo>
                <a:lnTo>
                  <a:pt x="96" y="82"/>
                </a:lnTo>
                <a:close/>
                <a:moveTo>
                  <a:pt x="95" y="73"/>
                </a:moveTo>
                <a:cubicBezTo>
                  <a:pt x="112" y="73"/>
                  <a:pt x="112" y="73"/>
                  <a:pt x="112" y="73"/>
                </a:cubicBezTo>
                <a:cubicBezTo>
                  <a:pt x="112" y="78"/>
                  <a:pt x="112" y="78"/>
                  <a:pt x="112" y="78"/>
                </a:cubicBezTo>
                <a:cubicBezTo>
                  <a:pt x="96" y="78"/>
                  <a:pt x="96" y="78"/>
                  <a:pt x="96" y="78"/>
                </a:cubicBezTo>
                <a:lnTo>
                  <a:pt x="95" y="73"/>
                </a:lnTo>
                <a:close/>
                <a:moveTo>
                  <a:pt x="81" y="106"/>
                </a:moveTo>
                <a:cubicBezTo>
                  <a:pt x="93" y="106"/>
                  <a:pt x="93" y="106"/>
                  <a:pt x="93" y="106"/>
                </a:cubicBezTo>
                <a:cubicBezTo>
                  <a:pt x="93" y="113"/>
                  <a:pt x="93" y="113"/>
                  <a:pt x="93" y="113"/>
                </a:cubicBezTo>
                <a:cubicBezTo>
                  <a:pt x="82" y="114"/>
                  <a:pt x="82" y="114"/>
                  <a:pt x="82" y="114"/>
                </a:cubicBezTo>
                <a:lnTo>
                  <a:pt x="81" y="106"/>
                </a:lnTo>
                <a:close/>
                <a:moveTo>
                  <a:pt x="80" y="98"/>
                </a:moveTo>
                <a:cubicBezTo>
                  <a:pt x="93" y="98"/>
                  <a:pt x="93" y="98"/>
                  <a:pt x="93" y="98"/>
                </a:cubicBezTo>
                <a:cubicBezTo>
                  <a:pt x="93" y="102"/>
                  <a:pt x="93" y="102"/>
                  <a:pt x="93" y="102"/>
                </a:cubicBezTo>
                <a:cubicBezTo>
                  <a:pt x="81" y="102"/>
                  <a:pt x="81" y="102"/>
                  <a:pt x="81" y="102"/>
                </a:cubicBezTo>
                <a:lnTo>
                  <a:pt x="80" y="98"/>
                </a:lnTo>
                <a:close/>
                <a:moveTo>
                  <a:pt x="79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2" y="94"/>
                  <a:pt x="92" y="94"/>
                  <a:pt x="92" y="94"/>
                </a:cubicBezTo>
                <a:cubicBezTo>
                  <a:pt x="79" y="94"/>
                  <a:pt x="79" y="94"/>
                  <a:pt x="79" y="94"/>
                </a:cubicBezTo>
                <a:lnTo>
                  <a:pt x="79" y="90"/>
                </a:lnTo>
                <a:close/>
                <a:moveTo>
                  <a:pt x="77" y="82"/>
                </a:moveTo>
                <a:cubicBezTo>
                  <a:pt x="92" y="82"/>
                  <a:pt x="92" y="82"/>
                  <a:pt x="92" y="82"/>
                </a:cubicBezTo>
                <a:cubicBezTo>
                  <a:pt x="92" y="86"/>
                  <a:pt x="92" y="86"/>
                  <a:pt x="92" y="86"/>
                </a:cubicBezTo>
                <a:cubicBezTo>
                  <a:pt x="78" y="86"/>
                  <a:pt x="78" y="86"/>
                  <a:pt x="78" y="86"/>
                </a:cubicBezTo>
                <a:lnTo>
                  <a:pt x="77" y="82"/>
                </a:lnTo>
                <a:close/>
                <a:moveTo>
                  <a:pt x="75" y="72"/>
                </a:moveTo>
                <a:cubicBezTo>
                  <a:pt x="91" y="73"/>
                  <a:pt x="91" y="73"/>
                  <a:pt x="91" y="73"/>
                </a:cubicBezTo>
                <a:cubicBezTo>
                  <a:pt x="92" y="78"/>
                  <a:pt x="92" y="78"/>
                  <a:pt x="92" y="78"/>
                </a:cubicBezTo>
                <a:cubicBezTo>
                  <a:pt x="77" y="78"/>
                  <a:pt x="77" y="78"/>
                  <a:pt x="77" y="78"/>
                </a:cubicBezTo>
                <a:lnTo>
                  <a:pt x="75" y="72"/>
                </a:lnTo>
                <a:close/>
                <a:moveTo>
                  <a:pt x="63" y="90"/>
                </a:moveTo>
                <a:cubicBezTo>
                  <a:pt x="75" y="90"/>
                  <a:pt x="75" y="90"/>
                  <a:pt x="75" y="90"/>
                </a:cubicBezTo>
                <a:cubicBezTo>
                  <a:pt x="75" y="94"/>
                  <a:pt x="75" y="94"/>
                  <a:pt x="75" y="94"/>
                </a:cubicBezTo>
                <a:cubicBezTo>
                  <a:pt x="64" y="94"/>
                  <a:pt x="64" y="94"/>
                  <a:pt x="64" y="94"/>
                </a:cubicBezTo>
                <a:lnTo>
                  <a:pt x="63" y="90"/>
                </a:lnTo>
                <a:close/>
                <a:moveTo>
                  <a:pt x="60" y="82"/>
                </a:moveTo>
                <a:cubicBezTo>
                  <a:pt x="73" y="82"/>
                  <a:pt x="73" y="82"/>
                  <a:pt x="73" y="82"/>
                </a:cubicBezTo>
                <a:cubicBezTo>
                  <a:pt x="74" y="86"/>
                  <a:pt x="74" y="86"/>
                  <a:pt x="74" y="86"/>
                </a:cubicBezTo>
                <a:cubicBezTo>
                  <a:pt x="62" y="86"/>
                  <a:pt x="62" y="86"/>
                  <a:pt x="62" y="86"/>
                </a:cubicBezTo>
                <a:lnTo>
                  <a:pt x="60" y="82"/>
                </a:lnTo>
                <a:close/>
                <a:moveTo>
                  <a:pt x="57" y="71"/>
                </a:moveTo>
                <a:cubicBezTo>
                  <a:pt x="72" y="72"/>
                  <a:pt x="72" y="72"/>
                  <a:pt x="72" y="72"/>
                </a:cubicBezTo>
                <a:cubicBezTo>
                  <a:pt x="73" y="78"/>
                  <a:pt x="73" y="78"/>
                  <a:pt x="73" y="78"/>
                </a:cubicBezTo>
                <a:cubicBezTo>
                  <a:pt x="59" y="78"/>
                  <a:pt x="59" y="78"/>
                  <a:pt x="59" y="78"/>
                </a:cubicBezTo>
                <a:lnTo>
                  <a:pt x="57" y="71"/>
                </a:lnTo>
                <a:close/>
                <a:moveTo>
                  <a:pt x="77" y="102"/>
                </a:moveTo>
                <a:cubicBezTo>
                  <a:pt x="67" y="102"/>
                  <a:pt x="67" y="102"/>
                  <a:pt x="67" y="102"/>
                </a:cubicBezTo>
                <a:cubicBezTo>
                  <a:pt x="65" y="98"/>
                  <a:pt x="65" y="98"/>
                  <a:pt x="65" y="98"/>
                </a:cubicBezTo>
                <a:cubicBezTo>
                  <a:pt x="76" y="98"/>
                  <a:pt x="76" y="98"/>
                  <a:pt x="76" y="98"/>
                </a:cubicBezTo>
                <a:lnTo>
                  <a:pt x="77" y="102"/>
                </a:lnTo>
                <a:close/>
                <a:moveTo>
                  <a:pt x="79" y="114"/>
                </a:moveTo>
                <a:cubicBezTo>
                  <a:pt x="70" y="114"/>
                  <a:pt x="70" y="114"/>
                  <a:pt x="70" y="114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77" y="106"/>
                  <a:pt x="77" y="106"/>
                  <a:pt x="77" y="106"/>
                </a:cubicBezTo>
                <a:lnTo>
                  <a:pt x="79" y="114"/>
                </a:lnTo>
                <a:close/>
                <a:moveTo>
                  <a:pt x="151" y="77"/>
                </a:moveTo>
                <a:cubicBezTo>
                  <a:pt x="151" y="77"/>
                  <a:pt x="151" y="77"/>
                  <a:pt x="151" y="77"/>
                </a:cubicBezTo>
                <a:cubicBezTo>
                  <a:pt x="156" y="77"/>
                  <a:pt x="156" y="77"/>
                  <a:pt x="156" y="77"/>
                </a:cubicBezTo>
                <a:cubicBezTo>
                  <a:pt x="156" y="77"/>
                  <a:pt x="156" y="77"/>
                  <a:pt x="156" y="77"/>
                </a:cubicBezTo>
                <a:cubicBezTo>
                  <a:pt x="156" y="77"/>
                  <a:pt x="151" y="77"/>
                  <a:pt x="151" y="77"/>
                </a:cubicBezTo>
                <a:close/>
                <a:moveTo>
                  <a:pt x="137" y="78"/>
                </a:moveTo>
                <a:cubicBezTo>
                  <a:pt x="137" y="74"/>
                  <a:pt x="137" y="74"/>
                  <a:pt x="137" y="74"/>
                </a:cubicBezTo>
                <a:cubicBezTo>
                  <a:pt x="151" y="75"/>
                  <a:pt x="151" y="75"/>
                  <a:pt x="151" y="75"/>
                </a:cubicBezTo>
                <a:cubicBezTo>
                  <a:pt x="151" y="75"/>
                  <a:pt x="151" y="75"/>
                  <a:pt x="151" y="75"/>
                </a:cubicBezTo>
                <a:cubicBezTo>
                  <a:pt x="151" y="77"/>
                  <a:pt x="151" y="77"/>
                  <a:pt x="151" y="77"/>
                </a:cubicBezTo>
                <a:cubicBezTo>
                  <a:pt x="151" y="78"/>
                  <a:pt x="151" y="78"/>
                  <a:pt x="151" y="78"/>
                </a:cubicBezTo>
                <a:lnTo>
                  <a:pt x="137" y="78"/>
                </a:lnTo>
                <a:close/>
                <a:moveTo>
                  <a:pt x="85" y="143"/>
                </a:moveTo>
                <a:cubicBezTo>
                  <a:pt x="88" y="143"/>
                  <a:pt x="90" y="145"/>
                  <a:pt x="90" y="149"/>
                </a:cubicBezTo>
                <a:cubicBezTo>
                  <a:pt x="90" y="152"/>
                  <a:pt x="88" y="155"/>
                  <a:pt x="85" y="155"/>
                </a:cubicBezTo>
                <a:cubicBezTo>
                  <a:pt x="81" y="155"/>
                  <a:pt x="79" y="152"/>
                  <a:pt x="79" y="149"/>
                </a:cubicBezTo>
                <a:cubicBezTo>
                  <a:pt x="79" y="145"/>
                  <a:pt x="81" y="143"/>
                  <a:pt x="85" y="143"/>
                </a:cubicBezTo>
                <a:close/>
                <a:moveTo>
                  <a:pt x="138" y="143"/>
                </a:moveTo>
                <a:cubicBezTo>
                  <a:pt x="142" y="143"/>
                  <a:pt x="144" y="145"/>
                  <a:pt x="144" y="149"/>
                </a:cubicBezTo>
                <a:cubicBezTo>
                  <a:pt x="144" y="152"/>
                  <a:pt x="142" y="155"/>
                  <a:pt x="138" y="155"/>
                </a:cubicBezTo>
                <a:cubicBezTo>
                  <a:pt x="135" y="155"/>
                  <a:pt x="132" y="152"/>
                  <a:pt x="132" y="149"/>
                </a:cubicBezTo>
                <a:cubicBezTo>
                  <a:pt x="132" y="145"/>
                  <a:pt x="135" y="143"/>
                  <a:pt x="138" y="143"/>
                </a:cubicBezTo>
                <a:close/>
              </a:path>
            </a:pathLst>
          </a:custGeom>
          <a:solidFill>
            <a:srgbClr val="707E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623918" y="3245654"/>
            <a:ext cx="232775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3524583" y="3238177"/>
            <a:ext cx="232775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6420509" y="1854910"/>
            <a:ext cx="2369473" cy="2802058"/>
            <a:chOff x="6410510" y="1854910"/>
            <a:chExt cx="2369473" cy="2802058"/>
          </a:xfrm>
        </p:grpSpPr>
        <p:sp>
          <p:nvSpPr>
            <p:cNvPr id="32" name="Flowchart: Alternate Process 43"/>
            <p:cNvSpPr/>
            <p:nvPr/>
          </p:nvSpPr>
          <p:spPr>
            <a:xfrm>
              <a:off x="6410510" y="1854910"/>
              <a:ext cx="2369473" cy="2369472"/>
            </a:xfrm>
            <a:prstGeom prst="flowChartAlternateProcess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Isosceles Triangle 34"/>
            <p:cNvSpPr/>
            <p:nvPr/>
          </p:nvSpPr>
          <p:spPr>
            <a:xfrm rot="10800000">
              <a:off x="7290795" y="4212803"/>
              <a:ext cx="608889" cy="444165"/>
            </a:xfrm>
            <a:prstGeom prst="triangle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5" name="文本框 114"/>
          <p:cNvSpPr txBox="1"/>
          <p:nvPr/>
        </p:nvSpPr>
        <p:spPr>
          <a:xfrm>
            <a:off x="6471575" y="3247863"/>
            <a:ext cx="232775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</p:txBody>
      </p:sp>
      <p:sp>
        <p:nvSpPr>
          <p:cNvPr id="116" name="文本框 115"/>
          <p:cNvSpPr txBox="1"/>
          <p:nvPr/>
        </p:nvSpPr>
        <p:spPr>
          <a:xfrm>
            <a:off x="9265153" y="3242348"/>
            <a:ext cx="232775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</p:txBody>
      </p:sp>
      <p:sp>
        <p:nvSpPr>
          <p:cNvPr id="108" name="Freeform 71"/>
          <p:cNvSpPr>
            <a:spLocks noEditPoints="1"/>
          </p:cNvSpPr>
          <p:nvPr/>
        </p:nvSpPr>
        <p:spPr bwMode="auto">
          <a:xfrm>
            <a:off x="6988707" y="1855242"/>
            <a:ext cx="1103020" cy="1103020"/>
          </a:xfrm>
          <a:custGeom>
            <a:avLst/>
            <a:gdLst>
              <a:gd name="T0" fmla="*/ 100 w 200"/>
              <a:gd name="T1" fmla="*/ 200 h 200"/>
              <a:gd name="T2" fmla="*/ 0 w 200"/>
              <a:gd name="T3" fmla="*/ 100 h 200"/>
              <a:gd name="T4" fmla="*/ 100 w 200"/>
              <a:gd name="T5" fmla="*/ 0 h 200"/>
              <a:gd name="T6" fmla="*/ 200 w 200"/>
              <a:gd name="T7" fmla="*/ 100 h 200"/>
              <a:gd name="T8" fmla="*/ 100 w 200"/>
              <a:gd name="T9" fmla="*/ 200 h 200"/>
              <a:gd name="T10" fmla="*/ 100 w 200"/>
              <a:gd name="T11" fmla="*/ 32 h 200"/>
              <a:gd name="T12" fmla="*/ 88 w 200"/>
              <a:gd name="T13" fmla="*/ 32 h 200"/>
              <a:gd name="T14" fmla="*/ 88 w 200"/>
              <a:gd name="T15" fmla="*/ 72 h 200"/>
              <a:gd name="T16" fmla="*/ 88 w 200"/>
              <a:gd name="T17" fmla="*/ 72 h 200"/>
              <a:gd name="T18" fmla="*/ 84 w 200"/>
              <a:gd name="T19" fmla="*/ 72 h 200"/>
              <a:gd name="T20" fmla="*/ 84 w 200"/>
              <a:gd name="T21" fmla="*/ 32 h 200"/>
              <a:gd name="T22" fmla="*/ 72 w 200"/>
              <a:gd name="T23" fmla="*/ 32 h 200"/>
              <a:gd name="T24" fmla="*/ 72 w 200"/>
              <a:gd name="T25" fmla="*/ 72 h 200"/>
              <a:gd name="T26" fmla="*/ 68 w 200"/>
              <a:gd name="T27" fmla="*/ 72 h 200"/>
              <a:gd name="T28" fmla="*/ 68 w 200"/>
              <a:gd name="T29" fmla="*/ 32 h 200"/>
              <a:gd name="T30" fmla="*/ 56 w 200"/>
              <a:gd name="T31" fmla="*/ 32 h 200"/>
              <a:gd name="T32" fmla="*/ 56 w 200"/>
              <a:gd name="T33" fmla="*/ 78 h 200"/>
              <a:gd name="T34" fmla="*/ 68 w 200"/>
              <a:gd name="T35" fmla="*/ 88 h 200"/>
              <a:gd name="T36" fmla="*/ 68 w 200"/>
              <a:gd name="T37" fmla="*/ 162 h 200"/>
              <a:gd name="T38" fmla="*/ 72 w 200"/>
              <a:gd name="T39" fmla="*/ 168 h 200"/>
              <a:gd name="T40" fmla="*/ 83 w 200"/>
              <a:gd name="T41" fmla="*/ 168 h 200"/>
              <a:gd name="T42" fmla="*/ 88 w 200"/>
              <a:gd name="T43" fmla="*/ 162 h 200"/>
              <a:gd name="T44" fmla="*/ 88 w 200"/>
              <a:gd name="T45" fmla="*/ 88 h 200"/>
              <a:gd name="T46" fmla="*/ 100 w 200"/>
              <a:gd name="T47" fmla="*/ 78 h 200"/>
              <a:gd name="T48" fmla="*/ 100 w 200"/>
              <a:gd name="T49" fmla="*/ 83 h 200"/>
              <a:gd name="T50" fmla="*/ 100 w 200"/>
              <a:gd name="T51" fmla="*/ 32 h 200"/>
              <a:gd name="T52" fmla="*/ 144 w 200"/>
              <a:gd name="T53" fmla="*/ 47 h 200"/>
              <a:gd name="T54" fmla="*/ 129 w 200"/>
              <a:gd name="T55" fmla="*/ 32 h 200"/>
              <a:gd name="T56" fmla="*/ 112 w 200"/>
              <a:gd name="T57" fmla="*/ 47 h 200"/>
              <a:gd name="T58" fmla="*/ 112 w 200"/>
              <a:gd name="T59" fmla="*/ 103 h 200"/>
              <a:gd name="T60" fmla="*/ 123 w 200"/>
              <a:gd name="T61" fmla="*/ 103 h 200"/>
              <a:gd name="T62" fmla="*/ 123 w 200"/>
              <a:gd name="T63" fmla="*/ 162 h 200"/>
              <a:gd name="T64" fmla="*/ 129 w 200"/>
              <a:gd name="T65" fmla="*/ 168 h 200"/>
              <a:gd name="T66" fmla="*/ 139 w 200"/>
              <a:gd name="T67" fmla="*/ 168 h 200"/>
              <a:gd name="T68" fmla="*/ 144 w 200"/>
              <a:gd name="T69" fmla="*/ 162 h 200"/>
              <a:gd name="T70" fmla="*/ 144 w 200"/>
              <a:gd name="T71" fmla="*/ 4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0" h="200">
                <a:moveTo>
                  <a:pt x="100" y="200"/>
                </a:moveTo>
                <a:cubicBezTo>
                  <a:pt x="45" y="200"/>
                  <a:pt x="0" y="155"/>
                  <a:pt x="0" y="100"/>
                </a:cubicBezTo>
                <a:cubicBezTo>
                  <a:pt x="0" y="45"/>
                  <a:pt x="45" y="0"/>
                  <a:pt x="100" y="0"/>
                </a:cubicBezTo>
                <a:cubicBezTo>
                  <a:pt x="155" y="0"/>
                  <a:pt x="200" y="45"/>
                  <a:pt x="200" y="100"/>
                </a:cubicBezTo>
                <a:cubicBezTo>
                  <a:pt x="200" y="155"/>
                  <a:pt x="155" y="200"/>
                  <a:pt x="100" y="200"/>
                </a:cubicBezTo>
                <a:close/>
                <a:moveTo>
                  <a:pt x="100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32"/>
                  <a:pt x="84" y="32"/>
                  <a:pt x="84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2" y="72"/>
                  <a:pt x="72" y="72"/>
                  <a:pt x="72" y="72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32"/>
                  <a:pt x="68" y="32"/>
                  <a:pt x="68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84"/>
                  <a:pt x="62" y="88"/>
                  <a:pt x="68" y="88"/>
                </a:cubicBezTo>
                <a:cubicBezTo>
                  <a:pt x="68" y="162"/>
                  <a:pt x="68" y="162"/>
                  <a:pt x="68" y="162"/>
                </a:cubicBezTo>
                <a:cubicBezTo>
                  <a:pt x="68" y="165"/>
                  <a:pt x="70" y="168"/>
                  <a:pt x="72" y="168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5" y="168"/>
                  <a:pt x="88" y="165"/>
                  <a:pt x="88" y="162"/>
                </a:cubicBezTo>
                <a:cubicBezTo>
                  <a:pt x="88" y="88"/>
                  <a:pt x="88" y="88"/>
                  <a:pt x="88" y="88"/>
                </a:cubicBezTo>
                <a:cubicBezTo>
                  <a:pt x="94" y="88"/>
                  <a:pt x="100" y="84"/>
                  <a:pt x="100" y="78"/>
                </a:cubicBezTo>
                <a:cubicBezTo>
                  <a:pt x="100" y="83"/>
                  <a:pt x="100" y="83"/>
                  <a:pt x="100" y="83"/>
                </a:cubicBezTo>
                <a:lnTo>
                  <a:pt x="100" y="32"/>
                </a:lnTo>
                <a:close/>
                <a:moveTo>
                  <a:pt x="144" y="47"/>
                </a:moveTo>
                <a:cubicBezTo>
                  <a:pt x="144" y="39"/>
                  <a:pt x="137" y="32"/>
                  <a:pt x="129" y="32"/>
                </a:cubicBezTo>
                <a:cubicBezTo>
                  <a:pt x="120" y="32"/>
                  <a:pt x="112" y="39"/>
                  <a:pt x="112" y="47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23" y="103"/>
                  <a:pt x="123" y="103"/>
                  <a:pt x="123" y="103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23" y="165"/>
                  <a:pt x="126" y="168"/>
                  <a:pt x="129" y="168"/>
                </a:cubicBezTo>
                <a:cubicBezTo>
                  <a:pt x="139" y="168"/>
                  <a:pt x="139" y="168"/>
                  <a:pt x="139" y="168"/>
                </a:cubicBezTo>
                <a:cubicBezTo>
                  <a:pt x="142" y="168"/>
                  <a:pt x="144" y="165"/>
                  <a:pt x="144" y="162"/>
                </a:cubicBezTo>
                <a:lnTo>
                  <a:pt x="144" y="47"/>
                </a:lnTo>
                <a:close/>
              </a:path>
            </a:pathLst>
          </a:custGeom>
          <a:solidFill>
            <a:srgbClr val="707E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4291062" y="4940696"/>
            <a:ext cx="3662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57"/>
          <p:cNvSpPr/>
          <p:nvPr/>
        </p:nvSpPr>
        <p:spPr>
          <a:xfrm>
            <a:off x="427436" y="5455023"/>
            <a:ext cx="11337128" cy="10587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GB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</a:t>
            </a:r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adipiscingLorem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adipiscingLorem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adipiscingLorem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endParaRPr lang="en-GB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15" grpId="0"/>
      <p:bldP spid="11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sp>
        <p:nvSpPr>
          <p:cNvPr id="549" name="文本框 548"/>
          <p:cNvSpPr txBox="1"/>
          <p:nvPr/>
        </p:nvSpPr>
        <p:spPr>
          <a:xfrm>
            <a:off x="8188857" y="1683216"/>
            <a:ext cx="1299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75000"/>
                  </a:schemeClr>
                </a:solidFill>
              </a:rPr>
              <a:t>TITLE</a:t>
            </a:r>
            <a:endParaRPr lang="zh-CN" alt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50" name="文本框 549"/>
          <p:cNvSpPr txBox="1"/>
          <p:nvPr/>
        </p:nvSpPr>
        <p:spPr>
          <a:xfrm>
            <a:off x="8188856" y="2016218"/>
            <a:ext cx="329500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1" name="文本框 550"/>
          <p:cNvSpPr txBox="1"/>
          <p:nvPr/>
        </p:nvSpPr>
        <p:spPr>
          <a:xfrm>
            <a:off x="8188857" y="3960037"/>
            <a:ext cx="1299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75000"/>
                  </a:schemeClr>
                </a:solidFill>
              </a:rPr>
              <a:t>TITLE</a:t>
            </a:r>
            <a:endParaRPr lang="zh-CN" alt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52" name="文本框 551"/>
          <p:cNvSpPr txBox="1"/>
          <p:nvPr/>
        </p:nvSpPr>
        <p:spPr>
          <a:xfrm>
            <a:off x="8188856" y="4293039"/>
            <a:ext cx="329500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3" name="文本框 552"/>
          <p:cNvSpPr txBox="1"/>
          <p:nvPr/>
        </p:nvSpPr>
        <p:spPr>
          <a:xfrm>
            <a:off x="1101172" y="3999516"/>
            <a:ext cx="1299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75000"/>
                  </a:schemeClr>
                </a:solidFill>
              </a:rPr>
              <a:t>TITLE</a:t>
            </a:r>
            <a:endParaRPr lang="zh-CN" alt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54" name="文本框 553"/>
          <p:cNvSpPr txBox="1"/>
          <p:nvPr/>
        </p:nvSpPr>
        <p:spPr>
          <a:xfrm>
            <a:off x="1101171" y="4332518"/>
            <a:ext cx="329500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5" name="文本框 554"/>
          <p:cNvSpPr txBox="1"/>
          <p:nvPr/>
        </p:nvSpPr>
        <p:spPr>
          <a:xfrm>
            <a:off x="1039361" y="1683216"/>
            <a:ext cx="1299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4">
                    <a:lumMod val="75000"/>
                  </a:schemeClr>
                </a:solidFill>
              </a:rPr>
              <a:t>TITLE</a:t>
            </a:r>
            <a:endParaRPr lang="zh-CN" altLang="en-US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56" name="文本框 555"/>
          <p:cNvSpPr txBox="1"/>
          <p:nvPr/>
        </p:nvSpPr>
        <p:spPr>
          <a:xfrm>
            <a:off x="1039360" y="2016218"/>
            <a:ext cx="329500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subtitle.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write your description of the subtitle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32300" y="987425"/>
            <a:ext cx="3101975" cy="3930650"/>
            <a:chOff x="2792" y="622"/>
            <a:chExt cx="1954" cy="2476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92" y="622"/>
              <a:ext cx="1954" cy="2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3343" y="2355"/>
              <a:ext cx="403" cy="403"/>
            </a:xfrm>
            <a:prstGeom prst="ellipse">
              <a:avLst/>
            </a:pr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2951" y="1943"/>
              <a:ext cx="571" cy="569"/>
            </a:xfrm>
            <a:custGeom>
              <a:avLst/>
              <a:gdLst>
                <a:gd name="T0" fmla="*/ 195 w 421"/>
                <a:gd name="T1" fmla="*/ 322 h 421"/>
                <a:gd name="T2" fmla="*/ 175 w 421"/>
                <a:gd name="T3" fmla="*/ 302 h 421"/>
                <a:gd name="T4" fmla="*/ 195 w 421"/>
                <a:gd name="T5" fmla="*/ 282 h 421"/>
                <a:gd name="T6" fmla="*/ 215 w 421"/>
                <a:gd name="T7" fmla="*/ 302 h 421"/>
                <a:gd name="T8" fmla="*/ 195 w 421"/>
                <a:gd name="T9" fmla="*/ 322 h 421"/>
                <a:gd name="T10" fmla="*/ 282 w 421"/>
                <a:gd name="T11" fmla="*/ 322 h 421"/>
                <a:gd name="T12" fmla="*/ 261 w 421"/>
                <a:gd name="T13" fmla="*/ 302 h 421"/>
                <a:gd name="T14" fmla="*/ 282 w 421"/>
                <a:gd name="T15" fmla="*/ 282 h 421"/>
                <a:gd name="T16" fmla="*/ 302 w 421"/>
                <a:gd name="T17" fmla="*/ 302 h 421"/>
                <a:gd name="T18" fmla="*/ 282 w 421"/>
                <a:gd name="T19" fmla="*/ 322 h 421"/>
                <a:gd name="T20" fmla="*/ 85 w 421"/>
                <a:gd name="T21" fmla="*/ 136 h 421"/>
                <a:gd name="T22" fmla="*/ 70 w 421"/>
                <a:gd name="T23" fmla="*/ 121 h 421"/>
                <a:gd name="T24" fmla="*/ 85 w 421"/>
                <a:gd name="T25" fmla="*/ 106 h 421"/>
                <a:gd name="T26" fmla="*/ 138 w 421"/>
                <a:gd name="T27" fmla="*/ 106 h 421"/>
                <a:gd name="T28" fmla="*/ 152 w 421"/>
                <a:gd name="T29" fmla="*/ 117 h 421"/>
                <a:gd name="T30" fmla="*/ 164 w 421"/>
                <a:gd name="T31" fmla="*/ 166 h 421"/>
                <a:gd name="T32" fmla="*/ 255 w 421"/>
                <a:gd name="T33" fmla="*/ 166 h 421"/>
                <a:gd name="T34" fmla="*/ 341 w 421"/>
                <a:gd name="T35" fmla="*/ 166 h 421"/>
                <a:gd name="T36" fmla="*/ 321 w 421"/>
                <a:gd name="T37" fmla="*/ 247 h 421"/>
                <a:gd name="T38" fmla="*/ 292 w 421"/>
                <a:gd name="T39" fmla="*/ 269 h 421"/>
                <a:gd name="T40" fmla="*/ 184 w 421"/>
                <a:gd name="T41" fmla="*/ 269 h 421"/>
                <a:gd name="T42" fmla="*/ 154 w 421"/>
                <a:gd name="T43" fmla="*/ 247 h 421"/>
                <a:gd name="T44" fmla="*/ 141 w 421"/>
                <a:gd name="T45" fmla="*/ 192 h 421"/>
                <a:gd name="T46" fmla="*/ 141 w 421"/>
                <a:gd name="T47" fmla="*/ 192 h 421"/>
                <a:gd name="T48" fmla="*/ 126 w 421"/>
                <a:gd name="T49" fmla="*/ 136 h 421"/>
                <a:gd name="T50" fmla="*/ 85 w 421"/>
                <a:gd name="T51" fmla="*/ 136 h 421"/>
                <a:gd name="T52" fmla="*/ 211 w 421"/>
                <a:gd name="T53" fmla="*/ 0 h 421"/>
                <a:gd name="T54" fmla="*/ 199 w 421"/>
                <a:gd name="T55" fmla="*/ 0 h 421"/>
                <a:gd name="T56" fmla="*/ 63 w 421"/>
                <a:gd name="T57" fmla="*/ 61 h 421"/>
                <a:gd name="T58" fmla="*/ 62 w 421"/>
                <a:gd name="T59" fmla="*/ 61 h 421"/>
                <a:gd name="T60" fmla="*/ 0 w 421"/>
                <a:gd name="T61" fmla="*/ 210 h 421"/>
                <a:gd name="T62" fmla="*/ 211 w 421"/>
                <a:gd name="T63" fmla="*/ 421 h 421"/>
                <a:gd name="T64" fmla="*/ 298 w 421"/>
                <a:gd name="T65" fmla="*/ 401 h 421"/>
                <a:gd name="T66" fmla="*/ 395 w 421"/>
                <a:gd name="T67" fmla="*/ 311 h 421"/>
                <a:gd name="T68" fmla="*/ 421 w 421"/>
                <a:gd name="T69" fmla="*/ 210 h 421"/>
                <a:gd name="T70" fmla="*/ 211 w 421"/>
                <a:gd name="T71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1" h="421">
                  <a:moveTo>
                    <a:pt x="195" y="322"/>
                  </a:moveTo>
                  <a:cubicBezTo>
                    <a:pt x="184" y="322"/>
                    <a:pt x="175" y="313"/>
                    <a:pt x="175" y="302"/>
                  </a:cubicBezTo>
                  <a:cubicBezTo>
                    <a:pt x="175" y="291"/>
                    <a:pt x="184" y="282"/>
                    <a:pt x="195" y="282"/>
                  </a:cubicBezTo>
                  <a:cubicBezTo>
                    <a:pt x="206" y="282"/>
                    <a:pt x="215" y="291"/>
                    <a:pt x="215" y="302"/>
                  </a:cubicBezTo>
                  <a:cubicBezTo>
                    <a:pt x="215" y="313"/>
                    <a:pt x="206" y="322"/>
                    <a:pt x="195" y="322"/>
                  </a:cubicBezTo>
                  <a:moveTo>
                    <a:pt x="282" y="322"/>
                  </a:moveTo>
                  <a:cubicBezTo>
                    <a:pt x="270" y="322"/>
                    <a:pt x="261" y="313"/>
                    <a:pt x="261" y="302"/>
                  </a:cubicBezTo>
                  <a:cubicBezTo>
                    <a:pt x="261" y="291"/>
                    <a:pt x="270" y="282"/>
                    <a:pt x="282" y="282"/>
                  </a:cubicBezTo>
                  <a:cubicBezTo>
                    <a:pt x="293" y="282"/>
                    <a:pt x="302" y="291"/>
                    <a:pt x="302" y="302"/>
                  </a:cubicBezTo>
                  <a:cubicBezTo>
                    <a:pt x="302" y="313"/>
                    <a:pt x="293" y="322"/>
                    <a:pt x="282" y="322"/>
                  </a:cubicBezTo>
                  <a:moveTo>
                    <a:pt x="85" y="136"/>
                  </a:moveTo>
                  <a:cubicBezTo>
                    <a:pt x="77" y="136"/>
                    <a:pt x="70" y="129"/>
                    <a:pt x="70" y="121"/>
                  </a:cubicBezTo>
                  <a:cubicBezTo>
                    <a:pt x="70" y="113"/>
                    <a:pt x="77" y="106"/>
                    <a:pt x="85" y="106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45" y="106"/>
                    <a:pt x="151" y="111"/>
                    <a:pt x="152" y="117"/>
                  </a:cubicBezTo>
                  <a:cubicBezTo>
                    <a:pt x="164" y="166"/>
                    <a:pt x="164" y="166"/>
                    <a:pt x="164" y="166"/>
                  </a:cubicBezTo>
                  <a:cubicBezTo>
                    <a:pt x="255" y="166"/>
                    <a:pt x="255" y="166"/>
                    <a:pt x="255" y="166"/>
                  </a:cubicBezTo>
                  <a:cubicBezTo>
                    <a:pt x="341" y="166"/>
                    <a:pt x="341" y="166"/>
                    <a:pt x="341" y="166"/>
                  </a:cubicBezTo>
                  <a:cubicBezTo>
                    <a:pt x="321" y="247"/>
                    <a:pt x="321" y="247"/>
                    <a:pt x="321" y="247"/>
                  </a:cubicBezTo>
                  <a:cubicBezTo>
                    <a:pt x="321" y="247"/>
                    <a:pt x="316" y="269"/>
                    <a:pt x="292" y="269"/>
                  </a:cubicBezTo>
                  <a:cubicBezTo>
                    <a:pt x="267" y="269"/>
                    <a:pt x="208" y="269"/>
                    <a:pt x="184" y="269"/>
                  </a:cubicBezTo>
                  <a:cubicBezTo>
                    <a:pt x="159" y="269"/>
                    <a:pt x="154" y="247"/>
                    <a:pt x="154" y="247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85" y="136"/>
                    <a:pt x="85" y="136"/>
                    <a:pt x="85" y="136"/>
                  </a:cubicBezTo>
                  <a:moveTo>
                    <a:pt x="211" y="0"/>
                  </a:moveTo>
                  <a:cubicBezTo>
                    <a:pt x="207" y="0"/>
                    <a:pt x="203" y="0"/>
                    <a:pt x="199" y="0"/>
                  </a:cubicBezTo>
                  <a:cubicBezTo>
                    <a:pt x="166" y="38"/>
                    <a:pt x="117" y="61"/>
                    <a:pt x="63" y="61"/>
                  </a:cubicBezTo>
                  <a:cubicBezTo>
                    <a:pt x="63" y="61"/>
                    <a:pt x="62" y="61"/>
                    <a:pt x="62" y="61"/>
                  </a:cubicBezTo>
                  <a:cubicBezTo>
                    <a:pt x="24" y="99"/>
                    <a:pt x="0" y="152"/>
                    <a:pt x="0" y="210"/>
                  </a:cubicBezTo>
                  <a:cubicBezTo>
                    <a:pt x="0" y="326"/>
                    <a:pt x="94" y="421"/>
                    <a:pt x="211" y="421"/>
                  </a:cubicBezTo>
                  <a:cubicBezTo>
                    <a:pt x="242" y="421"/>
                    <a:pt x="272" y="414"/>
                    <a:pt x="298" y="401"/>
                  </a:cubicBezTo>
                  <a:cubicBezTo>
                    <a:pt x="315" y="358"/>
                    <a:pt x="351" y="325"/>
                    <a:pt x="395" y="311"/>
                  </a:cubicBezTo>
                  <a:cubicBezTo>
                    <a:pt x="412" y="281"/>
                    <a:pt x="421" y="247"/>
                    <a:pt x="421" y="210"/>
                  </a:cubicBezTo>
                  <a:cubicBezTo>
                    <a:pt x="421" y="94"/>
                    <a:pt x="327" y="0"/>
                    <a:pt x="211" y="0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3355" y="2363"/>
              <a:ext cx="132" cy="122"/>
            </a:xfrm>
            <a:custGeom>
              <a:avLst/>
              <a:gdLst>
                <a:gd name="T0" fmla="*/ 97 w 97"/>
                <a:gd name="T1" fmla="*/ 0 h 90"/>
                <a:gd name="T2" fmla="*/ 0 w 97"/>
                <a:gd name="T3" fmla="*/ 90 h 90"/>
                <a:gd name="T4" fmla="*/ 97 w 97"/>
                <a:gd name="T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90">
                  <a:moveTo>
                    <a:pt x="97" y="0"/>
                  </a:moveTo>
                  <a:cubicBezTo>
                    <a:pt x="53" y="14"/>
                    <a:pt x="17" y="47"/>
                    <a:pt x="0" y="90"/>
                  </a:cubicBezTo>
                  <a:cubicBezTo>
                    <a:pt x="42" y="72"/>
                    <a:pt x="75" y="40"/>
                    <a:pt x="97" y="0"/>
                  </a:cubicBezTo>
                </a:path>
              </a:pathLst>
            </a:custGeom>
            <a:solidFill>
              <a:srgbClr val="9EA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3185" y="2208"/>
              <a:ext cx="177" cy="54"/>
            </a:xfrm>
            <a:custGeom>
              <a:avLst/>
              <a:gdLst>
                <a:gd name="T0" fmla="*/ 125 w 130"/>
                <a:gd name="T1" fmla="*/ 29 h 40"/>
                <a:gd name="T2" fmla="*/ 6 w 130"/>
                <a:gd name="T3" fmla="*/ 29 h 40"/>
                <a:gd name="T4" fmla="*/ 0 w 130"/>
                <a:gd name="T5" fmla="*/ 35 h 40"/>
                <a:gd name="T6" fmla="*/ 6 w 130"/>
                <a:gd name="T7" fmla="*/ 40 h 40"/>
                <a:gd name="T8" fmla="*/ 125 w 130"/>
                <a:gd name="T9" fmla="*/ 40 h 40"/>
                <a:gd name="T10" fmla="*/ 130 w 130"/>
                <a:gd name="T11" fmla="*/ 35 h 40"/>
                <a:gd name="T12" fmla="*/ 125 w 130"/>
                <a:gd name="T13" fmla="*/ 29 h 40"/>
                <a:gd name="T14" fmla="*/ 125 w 130"/>
                <a:gd name="T15" fmla="*/ 0 h 40"/>
                <a:gd name="T16" fmla="*/ 6 w 130"/>
                <a:gd name="T17" fmla="*/ 0 h 40"/>
                <a:gd name="T18" fmla="*/ 0 w 130"/>
                <a:gd name="T19" fmla="*/ 5 h 40"/>
                <a:gd name="T20" fmla="*/ 6 w 130"/>
                <a:gd name="T21" fmla="*/ 11 h 40"/>
                <a:gd name="T22" fmla="*/ 125 w 130"/>
                <a:gd name="T23" fmla="*/ 11 h 40"/>
                <a:gd name="T24" fmla="*/ 130 w 130"/>
                <a:gd name="T25" fmla="*/ 5 h 40"/>
                <a:gd name="T26" fmla="*/ 125 w 130"/>
                <a:gd name="T2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40">
                  <a:moveTo>
                    <a:pt x="125" y="29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8"/>
                    <a:pt x="3" y="40"/>
                    <a:pt x="6" y="40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8" y="40"/>
                    <a:pt x="130" y="38"/>
                    <a:pt x="130" y="35"/>
                  </a:cubicBezTo>
                  <a:cubicBezTo>
                    <a:pt x="130" y="32"/>
                    <a:pt x="128" y="29"/>
                    <a:pt x="125" y="29"/>
                  </a:cubicBezTo>
                  <a:moveTo>
                    <a:pt x="12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1"/>
                    <a:pt x="6" y="11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8" y="11"/>
                    <a:pt x="130" y="8"/>
                    <a:pt x="130" y="5"/>
                  </a:cubicBezTo>
                  <a:cubicBezTo>
                    <a:pt x="130" y="2"/>
                    <a:pt x="128" y="0"/>
                    <a:pt x="125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3188" y="2324"/>
              <a:ext cx="54" cy="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3305" y="2324"/>
              <a:ext cx="56" cy="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3046" y="2086"/>
              <a:ext cx="367" cy="221"/>
            </a:xfrm>
            <a:custGeom>
              <a:avLst/>
              <a:gdLst>
                <a:gd name="T0" fmla="*/ 109 w 271"/>
                <a:gd name="T1" fmla="*/ 130 h 163"/>
                <a:gd name="T2" fmla="*/ 103 w 271"/>
                <a:gd name="T3" fmla="*/ 125 h 163"/>
                <a:gd name="T4" fmla="*/ 109 w 271"/>
                <a:gd name="T5" fmla="*/ 119 h 163"/>
                <a:gd name="T6" fmla="*/ 228 w 271"/>
                <a:gd name="T7" fmla="*/ 119 h 163"/>
                <a:gd name="T8" fmla="*/ 233 w 271"/>
                <a:gd name="T9" fmla="*/ 125 h 163"/>
                <a:gd name="T10" fmla="*/ 228 w 271"/>
                <a:gd name="T11" fmla="*/ 130 h 163"/>
                <a:gd name="T12" fmla="*/ 109 w 271"/>
                <a:gd name="T13" fmla="*/ 130 h 163"/>
                <a:gd name="T14" fmla="*/ 109 w 271"/>
                <a:gd name="T15" fmla="*/ 101 h 163"/>
                <a:gd name="T16" fmla="*/ 103 w 271"/>
                <a:gd name="T17" fmla="*/ 95 h 163"/>
                <a:gd name="T18" fmla="*/ 109 w 271"/>
                <a:gd name="T19" fmla="*/ 90 h 163"/>
                <a:gd name="T20" fmla="*/ 228 w 271"/>
                <a:gd name="T21" fmla="*/ 90 h 163"/>
                <a:gd name="T22" fmla="*/ 233 w 271"/>
                <a:gd name="T23" fmla="*/ 95 h 163"/>
                <a:gd name="T24" fmla="*/ 228 w 271"/>
                <a:gd name="T25" fmla="*/ 101 h 163"/>
                <a:gd name="T26" fmla="*/ 109 w 271"/>
                <a:gd name="T27" fmla="*/ 101 h 163"/>
                <a:gd name="T28" fmla="*/ 68 w 271"/>
                <a:gd name="T29" fmla="*/ 0 h 163"/>
                <a:gd name="T30" fmla="*/ 15 w 271"/>
                <a:gd name="T31" fmla="*/ 0 h 163"/>
                <a:gd name="T32" fmla="*/ 0 w 271"/>
                <a:gd name="T33" fmla="*/ 15 h 163"/>
                <a:gd name="T34" fmla="*/ 15 w 271"/>
                <a:gd name="T35" fmla="*/ 30 h 163"/>
                <a:gd name="T36" fmla="*/ 56 w 271"/>
                <a:gd name="T37" fmla="*/ 30 h 163"/>
                <a:gd name="T38" fmla="*/ 71 w 271"/>
                <a:gd name="T39" fmla="*/ 86 h 163"/>
                <a:gd name="T40" fmla="*/ 71 w 271"/>
                <a:gd name="T41" fmla="*/ 86 h 163"/>
                <a:gd name="T42" fmla="*/ 84 w 271"/>
                <a:gd name="T43" fmla="*/ 141 h 163"/>
                <a:gd name="T44" fmla="*/ 114 w 271"/>
                <a:gd name="T45" fmla="*/ 163 h 163"/>
                <a:gd name="T46" fmla="*/ 222 w 271"/>
                <a:gd name="T47" fmla="*/ 163 h 163"/>
                <a:gd name="T48" fmla="*/ 251 w 271"/>
                <a:gd name="T49" fmla="*/ 141 h 163"/>
                <a:gd name="T50" fmla="*/ 271 w 271"/>
                <a:gd name="T51" fmla="*/ 60 h 163"/>
                <a:gd name="T52" fmla="*/ 185 w 271"/>
                <a:gd name="T53" fmla="*/ 60 h 163"/>
                <a:gd name="T54" fmla="*/ 94 w 271"/>
                <a:gd name="T55" fmla="*/ 60 h 163"/>
                <a:gd name="T56" fmla="*/ 82 w 271"/>
                <a:gd name="T57" fmla="*/ 11 h 163"/>
                <a:gd name="T58" fmla="*/ 68 w 271"/>
                <a:gd name="T5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1" h="163">
                  <a:moveTo>
                    <a:pt x="109" y="130"/>
                  </a:moveTo>
                  <a:cubicBezTo>
                    <a:pt x="106" y="130"/>
                    <a:pt x="103" y="128"/>
                    <a:pt x="103" y="125"/>
                  </a:cubicBezTo>
                  <a:cubicBezTo>
                    <a:pt x="103" y="122"/>
                    <a:pt x="106" y="119"/>
                    <a:pt x="109" y="119"/>
                  </a:cubicBezTo>
                  <a:cubicBezTo>
                    <a:pt x="228" y="119"/>
                    <a:pt x="228" y="119"/>
                    <a:pt x="228" y="119"/>
                  </a:cubicBezTo>
                  <a:cubicBezTo>
                    <a:pt x="231" y="119"/>
                    <a:pt x="233" y="122"/>
                    <a:pt x="233" y="125"/>
                  </a:cubicBezTo>
                  <a:cubicBezTo>
                    <a:pt x="233" y="128"/>
                    <a:pt x="231" y="130"/>
                    <a:pt x="228" y="130"/>
                  </a:cubicBezTo>
                  <a:cubicBezTo>
                    <a:pt x="109" y="130"/>
                    <a:pt x="109" y="130"/>
                    <a:pt x="109" y="130"/>
                  </a:cubicBezTo>
                  <a:moveTo>
                    <a:pt x="109" y="101"/>
                  </a:moveTo>
                  <a:cubicBezTo>
                    <a:pt x="106" y="101"/>
                    <a:pt x="103" y="98"/>
                    <a:pt x="103" y="95"/>
                  </a:cubicBezTo>
                  <a:cubicBezTo>
                    <a:pt x="103" y="92"/>
                    <a:pt x="106" y="90"/>
                    <a:pt x="109" y="90"/>
                  </a:cubicBezTo>
                  <a:cubicBezTo>
                    <a:pt x="228" y="90"/>
                    <a:pt x="228" y="90"/>
                    <a:pt x="228" y="90"/>
                  </a:cubicBezTo>
                  <a:cubicBezTo>
                    <a:pt x="231" y="90"/>
                    <a:pt x="233" y="92"/>
                    <a:pt x="233" y="95"/>
                  </a:cubicBezTo>
                  <a:cubicBezTo>
                    <a:pt x="233" y="98"/>
                    <a:pt x="231" y="101"/>
                    <a:pt x="228" y="101"/>
                  </a:cubicBezTo>
                  <a:cubicBezTo>
                    <a:pt x="109" y="101"/>
                    <a:pt x="109" y="101"/>
                    <a:pt x="109" y="101"/>
                  </a:cubicBezTo>
                  <a:moveTo>
                    <a:pt x="6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9" y="163"/>
                    <a:pt x="114" y="163"/>
                  </a:cubicBezTo>
                  <a:cubicBezTo>
                    <a:pt x="138" y="163"/>
                    <a:pt x="197" y="163"/>
                    <a:pt x="222" y="163"/>
                  </a:cubicBezTo>
                  <a:cubicBezTo>
                    <a:pt x="246" y="163"/>
                    <a:pt x="251" y="141"/>
                    <a:pt x="251" y="141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185" y="60"/>
                    <a:pt x="185" y="60"/>
                    <a:pt x="185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5"/>
                    <a:pt x="75" y="0"/>
                    <a:pt x="6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4302" y="1447"/>
              <a:ext cx="444" cy="443"/>
            </a:xfrm>
            <a:custGeom>
              <a:avLst/>
              <a:gdLst>
                <a:gd name="T0" fmla="*/ 97 w 327"/>
                <a:gd name="T1" fmla="*/ 203 h 327"/>
                <a:gd name="T2" fmla="*/ 97 w 327"/>
                <a:gd name="T3" fmla="*/ 203 h 327"/>
                <a:gd name="T4" fmla="*/ 127 w 327"/>
                <a:gd name="T5" fmla="*/ 203 h 327"/>
                <a:gd name="T6" fmla="*/ 127 w 327"/>
                <a:gd name="T7" fmla="*/ 258 h 327"/>
                <a:gd name="T8" fmla="*/ 127 w 327"/>
                <a:gd name="T9" fmla="*/ 258 h 327"/>
                <a:gd name="T10" fmla="*/ 119 w 327"/>
                <a:gd name="T11" fmla="*/ 266 h 327"/>
                <a:gd name="T12" fmla="*/ 105 w 327"/>
                <a:gd name="T13" fmla="*/ 266 h 327"/>
                <a:gd name="T14" fmla="*/ 97 w 327"/>
                <a:gd name="T15" fmla="*/ 258 h 327"/>
                <a:gd name="T16" fmla="*/ 97 w 327"/>
                <a:gd name="T17" fmla="*/ 203 h 327"/>
                <a:gd name="T18" fmla="*/ 59 w 327"/>
                <a:gd name="T19" fmla="*/ 150 h 327"/>
                <a:gd name="T20" fmla="*/ 59 w 327"/>
                <a:gd name="T21" fmla="*/ 150 h 327"/>
                <a:gd name="T22" fmla="*/ 68 w 327"/>
                <a:gd name="T23" fmla="*/ 137 h 327"/>
                <a:gd name="T24" fmla="*/ 68 w 327"/>
                <a:gd name="T25" fmla="*/ 163 h 327"/>
                <a:gd name="T26" fmla="*/ 68 w 327"/>
                <a:gd name="T27" fmla="*/ 163 h 327"/>
                <a:gd name="T28" fmla="*/ 59 w 327"/>
                <a:gd name="T29" fmla="*/ 150 h 327"/>
                <a:gd name="T30" fmla="*/ 59 w 327"/>
                <a:gd name="T31" fmla="*/ 150 h 327"/>
                <a:gd name="T32" fmla="*/ 246 w 327"/>
                <a:gd name="T33" fmla="*/ 122 h 327"/>
                <a:gd name="T34" fmla="*/ 246 w 327"/>
                <a:gd name="T35" fmla="*/ 122 h 327"/>
                <a:gd name="T36" fmla="*/ 268 w 327"/>
                <a:gd name="T37" fmla="*/ 150 h 327"/>
                <a:gd name="T38" fmla="*/ 268 w 327"/>
                <a:gd name="T39" fmla="*/ 150 h 327"/>
                <a:gd name="T40" fmla="*/ 268 w 327"/>
                <a:gd name="T41" fmla="*/ 150 h 327"/>
                <a:gd name="T42" fmla="*/ 246 w 327"/>
                <a:gd name="T43" fmla="*/ 177 h 327"/>
                <a:gd name="T44" fmla="*/ 246 w 327"/>
                <a:gd name="T45" fmla="*/ 122 h 327"/>
                <a:gd name="T46" fmla="*/ 246 w 327"/>
                <a:gd name="T47" fmla="*/ 122 h 327"/>
                <a:gd name="T48" fmla="*/ 78 w 327"/>
                <a:gd name="T49" fmla="*/ 115 h 327"/>
                <a:gd name="T50" fmla="*/ 78 w 327"/>
                <a:gd name="T51" fmla="*/ 115 h 327"/>
                <a:gd name="T52" fmla="*/ 87 w 327"/>
                <a:gd name="T53" fmla="*/ 107 h 327"/>
                <a:gd name="T54" fmla="*/ 143 w 327"/>
                <a:gd name="T55" fmla="*/ 107 h 327"/>
                <a:gd name="T56" fmla="*/ 152 w 327"/>
                <a:gd name="T57" fmla="*/ 115 h 327"/>
                <a:gd name="T58" fmla="*/ 152 w 327"/>
                <a:gd name="T59" fmla="*/ 120 h 327"/>
                <a:gd name="T60" fmla="*/ 152 w 327"/>
                <a:gd name="T61" fmla="*/ 180 h 327"/>
                <a:gd name="T62" fmla="*/ 152 w 327"/>
                <a:gd name="T63" fmla="*/ 185 h 327"/>
                <a:gd name="T64" fmla="*/ 152 w 327"/>
                <a:gd name="T65" fmla="*/ 185 h 327"/>
                <a:gd name="T66" fmla="*/ 143 w 327"/>
                <a:gd name="T67" fmla="*/ 193 h 327"/>
                <a:gd name="T68" fmla="*/ 132 w 327"/>
                <a:gd name="T69" fmla="*/ 193 h 327"/>
                <a:gd name="T70" fmla="*/ 92 w 327"/>
                <a:gd name="T71" fmla="*/ 193 h 327"/>
                <a:gd name="T72" fmla="*/ 87 w 327"/>
                <a:gd name="T73" fmla="*/ 193 h 327"/>
                <a:gd name="T74" fmla="*/ 78 w 327"/>
                <a:gd name="T75" fmla="*/ 185 h 327"/>
                <a:gd name="T76" fmla="*/ 78 w 327"/>
                <a:gd name="T77" fmla="*/ 170 h 327"/>
                <a:gd name="T78" fmla="*/ 78 w 327"/>
                <a:gd name="T79" fmla="*/ 130 h 327"/>
                <a:gd name="T80" fmla="*/ 78 w 327"/>
                <a:gd name="T81" fmla="*/ 115 h 327"/>
                <a:gd name="T82" fmla="*/ 78 w 327"/>
                <a:gd name="T83" fmla="*/ 115 h 327"/>
                <a:gd name="T84" fmla="*/ 162 w 327"/>
                <a:gd name="T85" fmla="*/ 122 h 327"/>
                <a:gd name="T86" fmla="*/ 162 w 327"/>
                <a:gd name="T87" fmla="*/ 122 h 327"/>
                <a:gd name="T88" fmla="*/ 235 w 327"/>
                <a:gd name="T89" fmla="*/ 66 h 327"/>
                <a:gd name="T90" fmla="*/ 235 w 327"/>
                <a:gd name="T91" fmla="*/ 117 h 327"/>
                <a:gd name="T92" fmla="*/ 235 w 327"/>
                <a:gd name="T93" fmla="*/ 183 h 327"/>
                <a:gd name="T94" fmla="*/ 235 w 327"/>
                <a:gd name="T95" fmla="*/ 233 h 327"/>
                <a:gd name="T96" fmla="*/ 162 w 327"/>
                <a:gd name="T97" fmla="*/ 177 h 327"/>
                <a:gd name="T98" fmla="*/ 162 w 327"/>
                <a:gd name="T99" fmla="*/ 122 h 327"/>
                <a:gd name="T100" fmla="*/ 164 w 327"/>
                <a:gd name="T101" fmla="*/ 0 h 327"/>
                <a:gd name="T102" fmla="*/ 0 w 327"/>
                <a:gd name="T103" fmla="*/ 164 h 327"/>
                <a:gd name="T104" fmla="*/ 164 w 327"/>
                <a:gd name="T105" fmla="*/ 327 h 327"/>
                <a:gd name="T106" fmla="*/ 327 w 327"/>
                <a:gd name="T107" fmla="*/ 164 h 327"/>
                <a:gd name="T108" fmla="*/ 164 w 327"/>
                <a:gd name="T10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7" h="327">
                  <a:moveTo>
                    <a:pt x="97" y="203"/>
                  </a:moveTo>
                  <a:cubicBezTo>
                    <a:pt x="97" y="203"/>
                    <a:pt x="97" y="203"/>
                    <a:pt x="97" y="203"/>
                  </a:cubicBezTo>
                  <a:cubicBezTo>
                    <a:pt x="127" y="203"/>
                    <a:pt x="127" y="203"/>
                    <a:pt x="127" y="203"/>
                  </a:cubicBezTo>
                  <a:cubicBezTo>
                    <a:pt x="127" y="258"/>
                    <a:pt x="127" y="258"/>
                    <a:pt x="127" y="258"/>
                  </a:cubicBezTo>
                  <a:cubicBezTo>
                    <a:pt x="127" y="258"/>
                    <a:pt x="127" y="258"/>
                    <a:pt x="127" y="258"/>
                  </a:cubicBezTo>
                  <a:cubicBezTo>
                    <a:pt x="127" y="262"/>
                    <a:pt x="123" y="266"/>
                    <a:pt x="119" y="266"/>
                  </a:cubicBezTo>
                  <a:cubicBezTo>
                    <a:pt x="105" y="266"/>
                    <a:pt x="105" y="266"/>
                    <a:pt x="105" y="266"/>
                  </a:cubicBezTo>
                  <a:cubicBezTo>
                    <a:pt x="100" y="266"/>
                    <a:pt x="97" y="262"/>
                    <a:pt x="97" y="258"/>
                  </a:cubicBezTo>
                  <a:cubicBezTo>
                    <a:pt x="97" y="203"/>
                    <a:pt x="97" y="203"/>
                    <a:pt x="97" y="203"/>
                  </a:cubicBezTo>
                  <a:moveTo>
                    <a:pt x="59" y="150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9" y="144"/>
                    <a:pt x="63" y="139"/>
                    <a:pt x="68" y="137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3" y="160"/>
                    <a:pt x="59" y="155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moveTo>
                    <a:pt x="246" y="122"/>
                  </a:moveTo>
                  <a:cubicBezTo>
                    <a:pt x="246" y="122"/>
                    <a:pt x="246" y="122"/>
                    <a:pt x="246" y="122"/>
                  </a:cubicBezTo>
                  <a:cubicBezTo>
                    <a:pt x="259" y="125"/>
                    <a:pt x="268" y="136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63"/>
                    <a:pt x="259" y="175"/>
                    <a:pt x="246" y="177"/>
                  </a:cubicBezTo>
                  <a:cubicBezTo>
                    <a:pt x="246" y="122"/>
                    <a:pt x="246" y="122"/>
                    <a:pt x="246" y="122"/>
                  </a:cubicBezTo>
                  <a:cubicBezTo>
                    <a:pt x="246" y="122"/>
                    <a:pt x="246" y="122"/>
                    <a:pt x="246" y="122"/>
                  </a:cubicBezTo>
                  <a:moveTo>
                    <a:pt x="78" y="115"/>
                  </a:moveTo>
                  <a:cubicBezTo>
                    <a:pt x="78" y="115"/>
                    <a:pt x="78" y="115"/>
                    <a:pt x="78" y="115"/>
                  </a:cubicBezTo>
                  <a:cubicBezTo>
                    <a:pt x="78" y="110"/>
                    <a:pt x="82" y="107"/>
                    <a:pt x="87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8" y="107"/>
                    <a:pt x="152" y="110"/>
                    <a:pt x="152" y="115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2" y="185"/>
                    <a:pt x="152" y="185"/>
                    <a:pt x="152" y="185"/>
                  </a:cubicBezTo>
                  <a:cubicBezTo>
                    <a:pt x="152" y="189"/>
                    <a:pt x="148" y="193"/>
                    <a:pt x="143" y="193"/>
                  </a:cubicBezTo>
                  <a:cubicBezTo>
                    <a:pt x="132" y="193"/>
                    <a:pt x="132" y="193"/>
                    <a:pt x="132" y="193"/>
                  </a:cubicBezTo>
                  <a:cubicBezTo>
                    <a:pt x="92" y="193"/>
                    <a:pt x="92" y="193"/>
                    <a:pt x="92" y="193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2" y="193"/>
                    <a:pt x="78" y="189"/>
                    <a:pt x="78" y="185"/>
                  </a:cubicBezTo>
                  <a:cubicBezTo>
                    <a:pt x="78" y="170"/>
                    <a:pt x="78" y="170"/>
                    <a:pt x="78" y="17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moveTo>
                    <a:pt x="162" y="122"/>
                  </a:moveTo>
                  <a:cubicBezTo>
                    <a:pt x="162" y="122"/>
                    <a:pt x="162" y="122"/>
                    <a:pt x="162" y="122"/>
                  </a:cubicBezTo>
                  <a:cubicBezTo>
                    <a:pt x="235" y="66"/>
                    <a:pt x="235" y="66"/>
                    <a:pt x="235" y="66"/>
                  </a:cubicBezTo>
                  <a:cubicBezTo>
                    <a:pt x="235" y="117"/>
                    <a:pt x="235" y="117"/>
                    <a:pt x="235" y="117"/>
                  </a:cubicBezTo>
                  <a:cubicBezTo>
                    <a:pt x="235" y="183"/>
                    <a:pt x="235" y="183"/>
                    <a:pt x="235" y="183"/>
                  </a:cubicBezTo>
                  <a:cubicBezTo>
                    <a:pt x="235" y="233"/>
                    <a:pt x="235" y="233"/>
                    <a:pt x="235" y="233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2" y="122"/>
                    <a:pt x="162" y="122"/>
                    <a:pt x="162" y="122"/>
                  </a:cubicBezTo>
                  <a:moveTo>
                    <a:pt x="164" y="0"/>
                  </a:moveTo>
                  <a:cubicBezTo>
                    <a:pt x="73" y="0"/>
                    <a:pt x="0" y="73"/>
                    <a:pt x="0" y="164"/>
                  </a:cubicBezTo>
                  <a:cubicBezTo>
                    <a:pt x="0" y="254"/>
                    <a:pt x="73" y="327"/>
                    <a:pt x="164" y="327"/>
                  </a:cubicBezTo>
                  <a:cubicBezTo>
                    <a:pt x="254" y="327"/>
                    <a:pt x="327" y="254"/>
                    <a:pt x="327" y="164"/>
                  </a:cubicBezTo>
                  <a:cubicBezTo>
                    <a:pt x="327" y="73"/>
                    <a:pt x="254" y="0"/>
                    <a:pt x="164" y="0"/>
                  </a:cubicBezTo>
                </a:path>
              </a:pathLst>
            </a:cu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4382" y="1633"/>
              <a:ext cx="13" cy="35"/>
            </a:xfrm>
            <a:custGeom>
              <a:avLst/>
              <a:gdLst>
                <a:gd name="T0" fmla="*/ 9 w 9"/>
                <a:gd name="T1" fmla="*/ 0 h 26"/>
                <a:gd name="T2" fmla="*/ 0 w 9"/>
                <a:gd name="T3" fmla="*/ 13 h 26"/>
                <a:gd name="T4" fmla="*/ 0 w 9"/>
                <a:gd name="T5" fmla="*/ 13 h 26"/>
                <a:gd name="T6" fmla="*/ 9 w 9"/>
                <a:gd name="T7" fmla="*/ 26 h 26"/>
                <a:gd name="T8" fmla="*/ 9 w 9"/>
                <a:gd name="T9" fmla="*/ 26 h 26"/>
                <a:gd name="T10" fmla="*/ 9 w 9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6">
                  <a:moveTo>
                    <a:pt x="9" y="0"/>
                  </a:moveTo>
                  <a:cubicBezTo>
                    <a:pt x="4" y="2"/>
                    <a:pt x="0" y="7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8"/>
                    <a:pt x="4" y="23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4434" y="1722"/>
              <a:ext cx="41" cy="85"/>
            </a:xfrm>
            <a:custGeom>
              <a:avLst/>
              <a:gdLst>
                <a:gd name="T0" fmla="*/ 30 w 30"/>
                <a:gd name="T1" fmla="*/ 0 h 63"/>
                <a:gd name="T2" fmla="*/ 0 w 30"/>
                <a:gd name="T3" fmla="*/ 0 h 63"/>
                <a:gd name="T4" fmla="*/ 0 w 30"/>
                <a:gd name="T5" fmla="*/ 55 h 63"/>
                <a:gd name="T6" fmla="*/ 8 w 30"/>
                <a:gd name="T7" fmla="*/ 63 h 63"/>
                <a:gd name="T8" fmla="*/ 22 w 30"/>
                <a:gd name="T9" fmla="*/ 63 h 63"/>
                <a:gd name="T10" fmla="*/ 30 w 30"/>
                <a:gd name="T11" fmla="*/ 55 h 63"/>
                <a:gd name="T12" fmla="*/ 30 w 30"/>
                <a:gd name="T13" fmla="*/ 55 h 63"/>
                <a:gd name="T14" fmla="*/ 30 w 30"/>
                <a:gd name="T1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63">
                  <a:moveTo>
                    <a:pt x="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9"/>
                    <a:pt x="3" y="63"/>
                    <a:pt x="8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6" y="63"/>
                    <a:pt x="30" y="59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4408" y="1592"/>
              <a:ext cx="101" cy="116"/>
            </a:xfrm>
            <a:custGeom>
              <a:avLst/>
              <a:gdLst>
                <a:gd name="T0" fmla="*/ 65 w 74"/>
                <a:gd name="T1" fmla="*/ 0 h 86"/>
                <a:gd name="T2" fmla="*/ 9 w 74"/>
                <a:gd name="T3" fmla="*/ 0 h 86"/>
                <a:gd name="T4" fmla="*/ 0 w 74"/>
                <a:gd name="T5" fmla="*/ 8 h 86"/>
                <a:gd name="T6" fmla="*/ 0 w 74"/>
                <a:gd name="T7" fmla="*/ 8 h 86"/>
                <a:gd name="T8" fmla="*/ 0 w 74"/>
                <a:gd name="T9" fmla="*/ 23 h 86"/>
                <a:gd name="T10" fmla="*/ 0 w 74"/>
                <a:gd name="T11" fmla="*/ 63 h 86"/>
                <a:gd name="T12" fmla="*/ 0 w 74"/>
                <a:gd name="T13" fmla="*/ 78 h 86"/>
                <a:gd name="T14" fmla="*/ 9 w 74"/>
                <a:gd name="T15" fmla="*/ 86 h 86"/>
                <a:gd name="T16" fmla="*/ 14 w 74"/>
                <a:gd name="T17" fmla="*/ 86 h 86"/>
                <a:gd name="T18" fmla="*/ 54 w 74"/>
                <a:gd name="T19" fmla="*/ 86 h 86"/>
                <a:gd name="T20" fmla="*/ 65 w 74"/>
                <a:gd name="T21" fmla="*/ 86 h 86"/>
                <a:gd name="T22" fmla="*/ 74 w 74"/>
                <a:gd name="T23" fmla="*/ 78 h 86"/>
                <a:gd name="T24" fmla="*/ 74 w 74"/>
                <a:gd name="T25" fmla="*/ 78 h 86"/>
                <a:gd name="T26" fmla="*/ 74 w 74"/>
                <a:gd name="T27" fmla="*/ 73 h 86"/>
                <a:gd name="T28" fmla="*/ 74 w 74"/>
                <a:gd name="T29" fmla="*/ 13 h 86"/>
                <a:gd name="T30" fmla="*/ 74 w 74"/>
                <a:gd name="T31" fmla="*/ 8 h 86"/>
                <a:gd name="T32" fmla="*/ 65 w 74"/>
                <a:gd name="T3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86">
                  <a:moveTo>
                    <a:pt x="6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2"/>
                    <a:pt x="4" y="86"/>
                    <a:pt x="9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70" y="86"/>
                    <a:pt x="74" y="82"/>
                    <a:pt x="74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3"/>
                    <a:pt x="70" y="0"/>
                    <a:pt x="65" y="0"/>
                  </a:cubicBezTo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4522" y="1537"/>
              <a:ext cx="99" cy="226"/>
            </a:xfrm>
            <a:custGeom>
              <a:avLst/>
              <a:gdLst>
                <a:gd name="T0" fmla="*/ 99 w 99"/>
                <a:gd name="T1" fmla="*/ 0 h 226"/>
                <a:gd name="T2" fmla="*/ 0 w 99"/>
                <a:gd name="T3" fmla="*/ 75 h 226"/>
                <a:gd name="T4" fmla="*/ 0 w 99"/>
                <a:gd name="T5" fmla="*/ 150 h 226"/>
                <a:gd name="T6" fmla="*/ 99 w 99"/>
                <a:gd name="T7" fmla="*/ 226 h 226"/>
                <a:gd name="T8" fmla="*/ 99 w 99"/>
                <a:gd name="T9" fmla="*/ 158 h 226"/>
                <a:gd name="T10" fmla="*/ 99 w 99"/>
                <a:gd name="T11" fmla="*/ 69 h 226"/>
                <a:gd name="T12" fmla="*/ 99 w 99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226">
                  <a:moveTo>
                    <a:pt x="99" y="0"/>
                  </a:moveTo>
                  <a:lnTo>
                    <a:pt x="0" y="75"/>
                  </a:lnTo>
                  <a:lnTo>
                    <a:pt x="0" y="150"/>
                  </a:lnTo>
                  <a:lnTo>
                    <a:pt x="99" y="226"/>
                  </a:lnTo>
                  <a:lnTo>
                    <a:pt x="99" y="158"/>
                  </a:lnTo>
                  <a:lnTo>
                    <a:pt x="99" y="69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4522" y="1537"/>
              <a:ext cx="99" cy="226"/>
            </a:xfrm>
            <a:custGeom>
              <a:avLst/>
              <a:gdLst>
                <a:gd name="T0" fmla="*/ 99 w 99"/>
                <a:gd name="T1" fmla="*/ 0 h 226"/>
                <a:gd name="T2" fmla="*/ 0 w 99"/>
                <a:gd name="T3" fmla="*/ 75 h 226"/>
                <a:gd name="T4" fmla="*/ 0 w 99"/>
                <a:gd name="T5" fmla="*/ 150 h 226"/>
                <a:gd name="T6" fmla="*/ 99 w 99"/>
                <a:gd name="T7" fmla="*/ 226 h 226"/>
                <a:gd name="T8" fmla="*/ 99 w 99"/>
                <a:gd name="T9" fmla="*/ 158 h 226"/>
                <a:gd name="T10" fmla="*/ 99 w 99"/>
                <a:gd name="T11" fmla="*/ 69 h 226"/>
                <a:gd name="T12" fmla="*/ 99 w 99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226">
                  <a:moveTo>
                    <a:pt x="99" y="0"/>
                  </a:moveTo>
                  <a:lnTo>
                    <a:pt x="0" y="75"/>
                  </a:lnTo>
                  <a:lnTo>
                    <a:pt x="0" y="150"/>
                  </a:lnTo>
                  <a:lnTo>
                    <a:pt x="99" y="226"/>
                  </a:lnTo>
                  <a:lnTo>
                    <a:pt x="99" y="158"/>
                  </a:lnTo>
                  <a:lnTo>
                    <a:pt x="99" y="69"/>
                  </a:lnTo>
                  <a:lnTo>
                    <a:pt x="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"/>
            <p:cNvSpPr>
              <a:spLocks/>
            </p:cNvSpPr>
            <p:nvPr/>
          </p:nvSpPr>
          <p:spPr bwMode="auto">
            <a:xfrm>
              <a:off x="4636" y="1612"/>
              <a:ext cx="30" cy="75"/>
            </a:xfrm>
            <a:custGeom>
              <a:avLst/>
              <a:gdLst>
                <a:gd name="T0" fmla="*/ 0 w 22"/>
                <a:gd name="T1" fmla="*/ 0 h 55"/>
                <a:gd name="T2" fmla="*/ 0 w 22"/>
                <a:gd name="T3" fmla="*/ 0 h 55"/>
                <a:gd name="T4" fmla="*/ 0 w 22"/>
                <a:gd name="T5" fmla="*/ 55 h 55"/>
                <a:gd name="T6" fmla="*/ 22 w 22"/>
                <a:gd name="T7" fmla="*/ 28 h 55"/>
                <a:gd name="T8" fmla="*/ 22 w 22"/>
                <a:gd name="T9" fmla="*/ 28 h 55"/>
                <a:gd name="T10" fmla="*/ 0 w 22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3" y="53"/>
                    <a:pt x="22" y="41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14"/>
                    <a:pt x="13" y="3"/>
                    <a:pt x="0" y="0"/>
                  </a:cubicBezTo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9"/>
            <p:cNvSpPr>
              <a:spLocks noEditPoints="1"/>
            </p:cNvSpPr>
            <p:nvPr/>
          </p:nvSpPr>
          <p:spPr bwMode="auto">
            <a:xfrm>
              <a:off x="3485" y="1538"/>
              <a:ext cx="794" cy="792"/>
            </a:xfrm>
            <a:custGeom>
              <a:avLst/>
              <a:gdLst>
                <a:gd name="T0" fmla="*/ 241 w 585"/>
                <a:gd name="T1" fmla="*/ 260 h 585"/>
                <a:gd name="T2" fmla="*/ 252 w 585"/>
                <a:gd name="T3" fmla="*/ 283 h 585"/>
                <a:gd name="T4" fmla="*/ 256 w 585"/>
                <a:gd name="T5" fmla="*/ 275 h 585"/>
                <a:gd name="T6" fmla="*/ 280 w 585"/>
                <a:gd name="T7" fmla="*/ 231 h 585"/>
                <a:gd name="T8" fmla="*/ 305 w 585"/>
                <a:gd name="T9" fmla="*/ 275 h 585"/>
                <a:gd name="T10" fmla="*/ 309 w 585"/>
                <a:gd name="T11" fmla="*/ 283 h 585"/>
                <a:gd name="T12" fmla="*/ 319 w 585"/>
                <a:gd name="T13" fmla="*/ 260 h 585"/>
                <a:gd name="T14" fmla="*/ 267 w 585"/>
                <a:gd name="T15" fmla="*/ 353 h 585"/>
                <a:gd name="T16" fmla="*/ 272 w 585"/>
                <a:gd name="T17" fmla="*/ 348 h 585"/>
                <a:gd name="T18" fmla="*/ 276 w 585"/>
                <a:gd name="T19" fmla="*/ 255 h 585"/>
                <a:gd name="T20" fmla="*/ 290 w 585"/>
                <a:gd name="T21" fmla="*/ 259 h 585"/>
                <a:gd name="T22" fmla="*/ 295 w 585"/>
                <a:gd name="T23" fmla="*/ 327 h 585"/>
                <a:gd name="T24" fmla="*/ 355 w 585"/>
                <a:gd name="T25" fmla="*/ 331 h 585"/>
                <a:gd name="T26" fmla="*/ 355 w 585"/>
                <a:gd name="T27" fmla="*/ 382 h 585"/>
                <a:gd name="T28" fmla="*/ 351 w 585"/>
                <a:gd name="T29" fmla="*/ 399 h 585"/>
                <a:gd name="T30" fmla="*/ 336 w 585"/>
                <a:gd name="T31" fmla="*/ 404 h 585"/>
                <a:gd name="T32" fmla="*/ 332 w 585"/>
                <a:gd name="T33" fmla="*/ 463 h 585"/>
                <a:gd name="T34" fmla="*/ 272 w 585"/>
                <a:gd name="T35" fmla="*/ 459 h 585"/>
                <a:gd name="T36" fmla="*/ 265 w 585"/>
                <a:gd name="T37" fmla="*/ 397 h 585"/>
                <a:gd name="T38" fmla="*/ 251 w 585"/>
                <a:gd name="T39" fmla="*/ 381 h 585"/>
                <a:gd name="T40" fmla="*/ 239 w 585"/>
                <a:gd name="T41" fmla="*/ 353 h 585"/>
                <a:gd name="T42" fmla="*/ 238 w 585"/>
                <a:gd name="T43" fmla="*/ 351 h 585"/>
                <a:gd name="T44" fmla="*/ 230 w 585"/>
                <a:gd name="T45" fmla="*/ 327 h 585"/>
                <a:gd name="T46" fmla="*/ 239 w 585"/>
                <a:gd name="T47" fmla="*/ 321 h 585"/>
                <a:gd name="T48" fmla="*/ 248 w 585"/>
                <a:gd name="T49" fmla="*/ 324 h 585"/>
                <a:gd name="T50" fmla="*/ 263 w 585"/>
                <a:gd name="T51" fmla="*/ 350 h 585"/>
                <a:gd name="T52" fmla="*/ 153 w 585"/>
                <a:gd name="T53" fmla="*/ 347 h 585"/>
                <a:gd name="T54" fmla="*/ 431 w 585"/>
                <a:gd name="T55" fmla="*/ 191 h 585"/>
                <a:gd name="T56" fmla="*/ 365 w 585"/>
                <a:gd name="T57" fmla="*/ 347 h 585"/>
                <a:gd name="T58" fmla="*/ 351 w 585"/>
                <a:gd name="T59" fmla="*/ 316 h 585"/>
                <a:gd name="T60" fmla="*/ 300 w 585"/>
                <a:gd name="T61" fmla="*/ 259 h 585"/>
                <a:gd name="T62" fmla="*/ 276 w 585"/>
                <a:gd name="T63" fmla="*/ 245 h 585"/>
                <a:gd name="T64" fmla="*/ 262 w 585"/>
                <a:gd name="T65" fmla="*/ 328 h 585"/>
                <a:gd name="T66" fmla="*/ 241 w 585"/>
                <a:gd name="T67" fmla="*/ 310 h 585"/>
                <a:gd name="T68" fmla="*/ 229 w 585"/>
                <a:gd name="T69" fmla="*/ 314 h 585"/>
                <a:gd name="T70" fmla="*/ 221 w 585"/>
                <a:gd name="T71" fmla="*/ 337 h 585"/>
                <a:gd name="T72" fmla="*/ 153 w 585"/>
                <a:gd name="T73" fmla="*/ 347 h 585"/>
                <a:gd name="T74" fmla="*/ 120 w 585"/>
                <a:gd name="T75" fmla="*/ 371 h 585"/>
                <a:gd name="T76" fmla="*/ 126 w 585"/>
                <a:gd name="T77" fmla="*/ 161 h 585"/>
                <a:gd name="T78" fmla="*/ 464 w 585"/>
                <a:gd name="T79" fmla="*/ 167 h 585"/>
                <a:gd name="T80" fmla="*/ 458 w 585"/>
                <a:gd name="T81" fmla="*/ 377 h 585"/>
                <a:gd name="T82" fmla="*/ 365 w 585"/>
                <a:gd name="T83" fmla="*/ 358 h 585"/>
                <a:gd name="T84" fmla="*/ 441 w 585"/>
                <a:gd name="T85" fmla="*/ 353 h 585"/>
                <a:gd name="T86" fmla="*/ 436 w 585"/>
                <a:gd name="T87" fmla="*/ 180 h 585"/>
                <a:gd name="T88" fmla="*/ 143 w 585"/>
                <a:gd name="T89" fmla="*/ 185 h 585"/>
                <a:gd name="T90" fmla="*/ 148 w 585"/>
                <a:gd name="T91" fmla="*/ 358 h 585"/>
                <a:gd name="T92" fmla="*/ 238 w 585"/>
                <a:gd name="T93" fmla="*/ 377 h 585"/>
                <a:gd name="T94" fmla="*/ 292 w 585"/>
                <a:gd name="T95" fmla="*/ 0 h 585"/>
                <a:gd name="T96" fmla="*/ 7 w 585"/>
                <a:gd name="T97" fmla="*/ 226 h 585"/>
                <a:gd name="T98" fmla="*/ 292 w 585"/>
                <a:gd name="T99" fmla="*/ 585 h 585"/>
                <a:gd name="T100" fmla="*/ 457 w 585"/>
                <a:gd name="T101" fmla="*/ 524 h 585"/>
                <a:gd name="T102" fmla="*/ 585 w 585"/>
                <a:gd name="T103" fmla="*/ 293 h 585"/>
                <a:gd name="T104" fmla="*/ 449 w 585"/>
                <a:gd name="T105" fmla="*/ 46 h 585"/>
                <a:gd name="T106" fmla="*/ 292 w 585"/>
                <a:gd name="T107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5" h="585">
                  <a:moveTo>
                    <a:pt x="280" y="221"/>
                  </a:moveTo>
                  <a:cubicBezTo>
                    <a:pt x="259" y="221"/>
                    <a:pt x="241" y="238"/>
                    <a:pt x="241" y="260"/>
                  </a:cubicBezTo>
                  <a:cubicBezTo>
                    <a:pt x="241" y="267"/>
                    <a:pt x="243" y="275"/>
                    <a:pt x="247" y="281"/>
                  </a:cubicBezTo>
                  <a:cubicBezTo>
                    <a:pt x="248" y="282"/>
                    <a:pt x="250" y="283"/>
                    <a:pt x="252" y="283"/>
                  </a:cubicBezTo>
                  <a:cubicBezTo>
                    <a:pt x="253" y="283"/>
                    <a:pt x="254" y="283"/>
                    <a:pt x="255" y="282"/>
                  </a:cubicBezTo>
                  <a:cubicBezTo>
                    <a:pt x="257" y="281"/>
                    <a:pt x="258" y="278"/>
                    <a:pt x="256" y="275"/>
                  </a:cubicBezTo>
                  <a:cubicBezTo>
                    <a:pt x="253" y="271"/>
                    <a:pt x="252" y="265"/>
                    <a:pt x="252" y="260"/>
                  </a:cubicBezTo>
                  <a:cubicBezTo>
                    <a:pt x="252" y="244"/>
                    <a:pt x="265" y="231"/>
                    <a:pt x="280" y="231"/>
                  </a:cubicBezTo>
                  <a:cubicBezTo>
                    <a:pt x="296" y="231"/>
                    <a:pt x="309" y="244"/>
                    <a:pt x="309" y="260"/>
                  </a:cubicBezTo>
                  <a:cubicBezTo>
                    <a:pt x="309" y="265"/>
                    <a:pt x="308" y="271"/>
                    <a:pt x="305" y="275"/>
                  </a:cubicBezTo>
                  <a:cubicBezTo>
                    <a:pt x="303" y="278"/>
                    <a:pt x="304" y="281"/>
                    <a:pt x="306" y="282"/>
                  </a:cubicBezTo>
                  <a:cubicBezTo>
                    <a:pt x="307" y="283"/>
                    <a:pt x="308" y="283"/>
                    <a:pt x="309" y="283"/>
                  </a:cubicBezTo>
                  <a:cubicBezTo>
                    <a:pt x="311" y="283"/>
                    <a:pt x="312" y="282"/>
                    <a:pt x="313" y="281"/>
                  </a:cubicBezTo>
                  <a:cubicBezTo>
                    <a:pt x="317" y="275"/>
                    <a:pt x="319" y="267"/>
                    <a:pt x="319" y="260"/>
                  </a:cubicBezTo>
                  <a:cubicBezTo>
                    <a:pt x="319" y="238"/>
                    <a:pt x="302" y="221"/>
                    <a:pt x="280" y="221"/>
                  </a:cubicBezTo>
                  <a:moveTo>
                    <a:pt x="267" y="353"/>
                  </a:moveTo>
                  <a:cubicBezTo>
                    <a:pt x="268" y="353"/>
                    <a:pt x="268" y="353"/>
                    <a:pt x="269" y="353"/>
                  </a:cubicBezTo>
                  <a:cubicBezTo>
                    <a:pt x="271" y="352"/>
                    <a:pt x="272" y="350"/>
                    <a:pt x="272" y="348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2" y="257"/>
                    <a:pt x="274" y="255"/>
                    <a:pt x="276" y="255"/>
                  </a:cubicBezTo>
                  <a:cubicBezTo>
                    <a:pt x="286" y="255"/>
                    <a:pt x="286" y="255"/>
                    <a:pt x="286" y="255"/>
                  </a:cubicBezTo>
                  <a:cubicBezTo>
                    <a:pt x="288" y="255"/>
                    <a:pt x="290" y="257"/>
                    <a:pt x="290" y="259"/>
                  </a:cubicBezTo>
                  <a:cubicBezTo>
                    <a:pt x="290" y="322"/>
                    <a:pt x="290" y="322"/>
                    <a:pt x="290" y="322"/>
                  </a:cubicBezTo>
                  <a:cubicBezTo>
                    <a:pt x="290" y="324"/>
                    <a:pt x="292" y="327"/>
                    <a:pt x="295" y="327"/>
                  </a:cubicBezTo>
                  <a:cubicBezTo>
                    <a:pt x="351" y="327"/>
                    <a:pt x="351" y="327"/>
                    <a:pt x="351" y="327"/>
                  </a:cubicBezTo>
                  <a:cubicBezTo>
                    <a:pt x="353" y="327"/>
                    <a:pt x="355" y="329"/>
                    <a:pt x="355" y="331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82"/>
                    <a:pt x="355" y="382"/>
                    <a:pt x="355" y="382"/>
                  </a:cubicBezTo>
                  <a:cubicBezTo>
                    <a:pt x="355" y="395"/>
                    <a:pt x="355" y="395"/>
                    <a:pt x="355" y="395"/>
                  </a:cubicBezTo>
                  <a:cubicBezTo>
                    <a:pt x="355" y="397"/>
                    <a:pt x="353" y="399"/>
                    <a:pt x="35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38" y="399"/>
                    <a:pt x="336" y="401"/>
                    <a:pt x="336" y="404"/>
                  </a:cubicBezTo>
                  <a:cubicBezTo>
                    <a:pt x="336" y="459"/>
                    <a:pt x="336" y="459"/>
                    <a:pt x="336" y="459"/>
                  </a:cubicBezTo>
                  <a:cubicBezTo>
                    <a:pt x="336" y="462"/>
                    <a:pt x="334" y="463"/>
                    <a:pt x="332" y="463"/>
                  </a:cubicBezTo>
                  <a:cubicBezTo>
                    <a:pt x="276" y="463"/>
                    <a:pt x="276" y="463"/>
                    <a:pt x="276" y="463"/>
                  </a:cubicBezTo>
                  <a:cubicBezTo>
                    <a:pt x="274" y="463"/>
                    <a:pt x="272" y="462"/>
                    <a:pt x="272" y="459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0"/>
                    <a:pt x="269" y="399"/>
                    <a:pt x="265" y="397"/>
                  </a:cubicBezTo>
                  <a:cubicBezTo>
                    <a:pt x="262" y="396"/>
                    <a:pt x="256" y="394"/>
                    <a:pt x="256" y="392"/>
                  </a:cubicBezTo>
                  <a:cubicBezTo>
                    <a:pt x="251" y="381"/>
                    <a:pt x="251" y="381"/>
                    <a:pt x="251" y="381"/>
                  </a:cubicBezTo>
                  <a:cubicBezTo>
                    <a:pt x="251" y="380"/>
                    <a:pt x="251" y="380"/>
                    <a:pt x="250" y="380"/>
                  </a:cubicBezTo>
                  <a:cubicBezTo>
                    <a:pt x="239" y="353"/>
                    <a:pt x="239" y="353"/>
                    <a:pt x="239" y="353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8" y="351"/>
                    <a:pt x="238" y="351"/>
                    <a:pt x="238" y="351"/>
                  </a:cubicBezTo>
                  <a:cubicBezTo>
                    <a:pt x="230" y="332"/>
                    <a:pt x="230" y="332"/>
                    <a:pt x="230" y="332"/>
                  </a:cubicBezTo>
                  <a:cubicBezTo>
                    <a:pt x="229" y="331"/>
                    <a:pt x="229" y="329"/>
                    <a:pt x="230" y="327"/>
                  </a:cubicBezTo>
                  <a:cubicBezTo>
                    <a:pt x="230" y="325"/>
                    <a:pt x="232" y="324"/>
                    <a:pt x="233" y="323"/>
                  </a:cubicBezTo>
                  <a:cubicBezTo>
                    <a:pt x="239" y="321"/>
                    <a:pt x="239" y="321"/>
                    <a:pt x="239" y="321"/>
                  </a:cubicBezTo>
                  <a:cubicBezTo>
                    <a:pt x="240" y="320"/>
                    <a:pt x="240" y="320"/>
                    <a:pt x="241" y="320"/>
                  </a:cubicBezTo>
                  <a:cubicBezTo>
                    <a:pt x="244" y="320"/>
                    <a:pt x="246" y="322"/>
                    <a:pt x="248" y="324"/>
                  </a:cubicBezTo>
                  <a:cubicBezTo>
                    <a:pt x="248" y="325"/>
                    <a:pt x="248" y="325"/>
                    <a:pt x="248" y="325"/>
                  </a:cubicBezTo>
                  <a:cubicBezTo>
                    <a:pt x="263" y="350"/>
                    <a:pt x="263" y="350"/>
                    <a:pt x="263" y="350"/>
                  </a:cubicBezTo>
                  <a:cubicBezTo>
                    <a:pt x="264" y="352"/>
                    <a:pt x="265" y="353"/>
                    <a:pt x="267" y="353"/>
                  </a:cubicBezTo>
                  <a:moveTo>
                    <a:pt x="153" y="347"/>
                  </a:moveTo>
                  <a:cubicBezTo>
                    <a:pt x="153" y="191"/>
                    <a:pt x="153" y="191"/>
                    <a:pt x="153" y="191"/>
                  </a:cubicBezTo>
                  <a:cubicBezTo>
                    <a:pt x="431" y="191"/>
                    <a:pt x="431" y="191"/>
                    <a:pt x="431" y="191"/>
                  </a:cubicBezTo>
                  <a:cubicBezTo>
                    <a:pt x="431" y="347"/>
                    <a:pt x="431" y="347"/>
                    <a:pt x="431" y="347"/>
                  </a:cubicBezTo>
                  <a:cubicBezTo>
                    <a:pt x="365" y="347"/>
                    <a:pt x="365" y="347"/>
                    <a:pt x="365" y="347"/>
                  </a:cubicBezTo>
                  <a:cubicBezTo>
                    <a:pt x="365" y="331"/>
                    <a:pt x="365" y="331"/>
                    <a:pt x="365" y="331"/>
                  </a:cubicBezTo>
                  <a:cubicBezTo>
                    <a:pt x="365" y="323"/>
                    <a:pt x="359" y="316"/>
                    <a:pt x="351" y="316"/>
                  </a:cubicBezTo>
                  <a:cubicBezTo>
                    <a:pt x="300" y="316"/>
                    <a:pt x="300" y="316"/>
                    <a:pt x="300" y="316"/>
                  </a:cubicBezTo>
                  <a:cubicBezTo>
                    <a:pt x="300" y="259"/>
                    <a:pt x="300" y="259"/>
                    <a:pt x="300" y="259"/>
                  </a:cubicBezTo>
                  <a:cubicBezTo>
                    <a:pt x="300" y="251"/>
                    <a:pt x="294" y="245"/>
                    <a:pt x="286" y="245"/>
                  </a:cubicBezTo>
                  <a:cubicBezTo>
                    <a:pt x="276" y="245"/>
                    <a:pt x="276" y="245"/>
                    <a:pt x="276" y="245"/>
                  </a:cubicBezTo>
                  <a:cubicBezTo>
                    <a:pt x="268" y="245"/>
                    <a:pt x="262" y="251"/>
                    <a:pt x="262" y="259"/>
                  </a:cubicBezTo>
                  <a:cubicBezTo>
                    <a:pt x="262" y="328"/>
                    <a:pt x="262" y="328"/>
                    <a:pt x="262" y="328"/>
                  </a:cubicBezTo>
                  <a:cubicBezTo>
                    <a:pt x="257" y="320"/>
                    <a:pt x="257" y="320"/>
                    <a:pt x="257" y="320"/>
                  </a:cubicBezTo>
                  <a:cubicBezTo>
                    <a:pt x="254" y="314"/>
                    <a:pt x="248" y="310"/>
                    <a:pt x="241" y="310"/>
                  </a:cubicBezTo>
                  <a:cubicBezTo>
                    <a:pt x="239" y="310"/>
                    <a:pt x="237" y="310"/>
                    <a:pt x="234" y="311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25" y="316"/>
                    <a:pt x="222" y="319"/>
                    <a:pt x="220" y="323"/>
                  </a:cubicBezTo>
                  <a:cubicBezTo>
                    <a:pt x="218" y="328"/>
                    <a:pt x="219" y="332"/>
                    <a:pt x="221" y="337"/>
                  </a:cubicBezTo>
                  <a:cubicBezTo>
                    <a:pt x="225" y="347"/>
                    <a:pt x="225" y="347"/>
                    <a:pt x="225" y="347"/>
                  </a:cubicBezTo>
                  <a:cubicBezTo>
                    <a:pt x="153" y="347"/>
                    <a:pt x="153" y="347"/>
                    <a:pt x="153" y="347"/>
                  </a:cubicBezTo>
                  <a:moveTo>
                    <a:pt x="126" y="377"/>
                  </a:moveTo>
                  <a:cubicBezTo>
                    <a:pt x="122" y="377"/>
                    <a:pt x="120" y="374"/>
                    <a:pt x="120" y="371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4"/>
                    <a:pt x="122" y="161"/>
                    <a:pt x="126" y="161"/>
                  </a:cubicBezTo>
                  <a:cubicBezTo>
                    <a:pt x="458" y="161"/>
                    <a:pt x="458" y="161"/>
                    <a:pt x="458" y="161"/>
                  </a:cubicBezTo>
                  <a:cubicBezTo>
                    <a:pt x="462" y="161"/>
                    <a:pt x="464" y="164"/>
                    <a:pt x="464" y="167"/>
                  </a:cubicBezTo>
                  <a:cubicBezTo>
                    <a:pt x="464" y="371"/>
                    <a:pt x="464" y="371"/>
                    <a:pt x="464" y="371"/>
                  </a:cubicBezTo>
                  <a:cubicBezTo>
                    <a:pt x="464" y="374"/>
                    <a:pt x="462" y="377"/>
                    <a:pt x="458" y="377"/>
                  </a:cubicBezTo>
                  <a:cubicBezTo>
                    <a:pt x="365" y="377"/>
                    <a:pt x="365" y="377"/>
                    <a:pt x="365" y="377"/>
                  </a:cubicBezTo>
                  <a:cubicBezTo>
                    <a:pt x="365" y="358"/>
                    <a:pt x="365" y="358"/>
                    <a:pt x="365" y="358"/>
                  </a:cubicBezTo>
                  <a:cubicBezTo>
                    <a:pt x="436" y="358"/>
                    <a:pt x="436" y="358"/>
                    <a:pt x="436" y="358"/>
                  </a:cubicBezTo>
                  <a:cubicBezTo>
                    <a:pt x="439" y="358"/>
                    <a:pt x="441" y="355"/>
                    <a:pt x="441" y="353"/>
                  </a:cubicBezTo>
                  <a:cubicBezTo>
                    <a:pt x="441" y="185"/>
                    <a:pt x="441" y="185"/>
                    <a:pt x="441" y="185"/>
                  </a:cubicBezTo>
                  <a:cubicBezTo>
                    <a:pt x="441" y="183"/>
                    <a:pt x="439" y="180"/>
                    <a:pt x="436" y="180"/>
                  </a:cubicBezTo>
                  <a:cubicBezTo>
                    <a:pt x="148" y="180"/>
                    <a:pt x="148" y="180"/>
                    <a:pt x="148" y="180"/>
                  </a:cubicBezTo>
                  <a:cubicBezTo>
                    <a:pt x="145" y="180"/>
                    <a:pt x="143" y="183"/>
                    <a:pt x="143" y="185"/>
                  </a:cubicBezTo>
                  <a:cubicBezTo>
                    <a:pt x="143" y="353"/>
                    <a:pt x="143" y="353"/>
                    <a:pt x="143" y="353"/>
                  </a:cubicBezTo>
                  <a:cubicBezTo>
                    <a:pt x="143" y="355"/>
                    <a:pt x="145" y="358"/>
                    <a:pt x="148" y="358"/>
                  </a:cubicBezTo>
                  <a:cubicBezTo>
                    <a:pt x="230" y="358"/>
                    <a:pt x="230" y="358"/>
                    <a:pt x="230" y="358"/>
                  </a:cubicBezTo>
                  <a:cubicBezTo>
                    <a:pt x="238" y="377"/>
                    <a:pt x="238" y="377"/>
                    <a:pt x="238" y="377"/>
                  </a:cubicBezTo>
                  <a:cubicBezTo>
                    <a:pt x="126" y="377"/>
                    <a:pt x="126" y="377"/>
                    <a:pt x="126" y="377"/>
                  </a:cubicBezTo>
                  <a:moveTo>
                    <a:pt x="292" y="0"/>
                  </a:moveTo>
                  <a:cubicBezTo>
                    <a:pt x="237" y="0"/>
                    <a:pt x="185" y="15"/>
                    <a:pt x="141" y="42"/>
                  </a:cubicBezTo>
                  <a:cubicBezTo>
                    <a:pt x="136" y="126"/>
                    <a:pt x="82" y="197"/>
                    <a:pt x="7" y="226"/>
                  </a:cubicBezTo>
                  <a:cubicBezTo>
                    <a:pt x="2" y="248"/>
                    <a:pt x="0" y="270"/>
                    <a:pt x="0" y="293"/>
                  </a:cubicBezTo>
                  <a:cubicBezTo>
                    <a:pt x="0" y="454"/>
                    <a:pt x="131" y="585"/>
                    <a:pt x="292" y="585"/>
                  </a:cubicBezTo>
                  <a:cubicBezTo>
                    <a:pt x="312" y="585"/>
                    <a:pt x="332" y="583"/>
                    <a:pt x="351" y="579"/>
                  </a:cubicBezTo>
                  <a:cubicBezTo>
                    <a:pt x="375" y="546"/>
                    <a:pt x="414" y="524"/>
                    <a:pt x="457" y="524"/>
                  </a:cubicBezTo>
                  <a:cubicBezTo>
                    <a:pt x="461" y="524"/>
                    <a:pt x="466" y="525"/>
                    <a:pt x="470" y="525"/>
                  </a:cubicBezTo>
                  <a:cubicBezTo>
                    <a:pt x="539" y="472"/>
                    <a:pt x="585" y="387"/>
                    <a:pt x="585" y="293"/>
                  </a:cubicBezTo>
                  <a:cubicBezTo>
                    <a:pt x="585" y="189"/>
                    <a:pt x="531" y="98"/>
                    <a:pt x="449" y="46"/>
                  </a:cubicBezTo>
                  <a:cubicBezTo>
                    <a:pt x="449" y="46"/>
                    <a:pt x="449" y="46"/>
                    <a:pt x="449" y="46"/>
                  </a:cubicBezTo>
                  <a:cubicBezTo>
                    <a:pt x="398" y="46"/>
                    <a:pt x="351" y="29"/>
                    <a:pt x="313" y="1"/>
                  </a:cubicBezTo>
                  <a:cubicBezTo>
                    <a:pt x="306" y="0"/>
                    <a:pt x="299" y="0"/>
                    <a:pt x="292" y="0"/>
                  </a:cubicBezTo>
                </a:path>
              </a:pathLst>
            </a:cu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3648" y="1756"/>
              <a:ext cx="467" cy="292"/>
            </a:xfrm>
            <a:custGeom>
              <a:avLst/>
              <a:gdLst>
                <a:gd name="T0" fmla="*/ 338 w 344"/>
                <a:gd name="T1" fmla="*/ 0 h 216"/>
                <a:gd name="T2" fmla="*/ 6 w 344"/>
                <a:gd name="T3" fmla="*/ 0 h 216"/>
                <a:gd name="T4" fmla="*/ 0 w 344"/>
                <a:gd name="T5" fmla="*/ 6 h 216"/>
                <a:gd name="T6" fmla="*/ 0 w 344"/>
                <a:gd name="T7" fmla="*/ 210 h 216"/>
                <a:gd name="T8" fmla="*/ 6 w 344"/>
                <a:gd name="T9" fmla="*/ 216 h 216"/>
                <a:gd name="T10" fmla="*/ 118 w 344"/>
                <a:gd name="T11" fmla="*/ 216 h 216"/>
                <a:gd name="T12" fmla="*/ 110 w 344"/>
                <a:gd name="T13" fmla="*/ 197 h 216"/>
                <a:gd name="T14" fmla="*/ 28 w 344"/>
                <a:gd name="T15" fmla="*/ 197 h 216"/>
                <a:gd name="T16" fmla="*/ 23 w 344"/>
                <a:gd name="T17" fmla="*/ 192 h 216"/>
                <a:gd name="T18" fmla="*/ 23 w 344"/>
                <a:gd name="T19" fmla="*/ 24 h 216"/>
                <a:gd name="T20" fmla="*/ 28 w 344"/>
                <a:gd name="T21" fmla="*/ 19 h 216"/>
                <a:gd name="T22" fmla="*/ 316 w 344"/>
                <a:gd name="T23" fmla="*/ 19 h 216"/>
                <a:gd name="T24" fmla="*/ 321 w 344"/>
                <a:gd name="T25" fmla="*/ 24 h 216"/>
                <a:gd name="T26" fmla="*/ 321 w 344"/>
                <a:gd name="T27" fmla="*/ 192 h 216"/>
                <a:gd name="T28" fmla="*/ 316 w 344"/>
                <a:gd name="T29" fmla="*/ 197 h 216"/>
                <a:gd name="T30" fmla="*/ 245 w 344"/>
                <a:gd name="T31" fmla="*/ 197 h 216"/>
                <a:gd name="T32" fmla="*/ 245 w 344"/>
                <a:gd name="T33" fmla="*/ 216 h 216"/>
                <a:gd name="T34" fmla="*/ 338 w 344"/>
                <a:gd name="T35" fmla="*/ 216 h 216"/>
                <a:gd name="T36" fmla="*/ 344 w 344"/>
                <a:gd name="T37" fmla="*/ 210 h 216"/>
                <a:gd name="T38" fmla="*/ 344 w 344"/>
                <a:gd name="T39" fmla="*/ 6 h 216"/>
                <a:gd name="T40" fmla="*/ 338 w 344"/>
                <a:gd name="T4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4" h="216">
                  <a:moveTo>
                    <a:pt x="33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3"/>
                    <a:pt x="2" y="216"/>
                    <a:pt x="6" y="216"/>
                  </a:cubicBezTo>
                  <a:cubicBezTo>
                    <a:pt x="118" y="216"/>
                    <a:pt x="118" y="216"/>
                    <a:pt x="118" y="216"/>
                  </a:cubicBezTo>
                  <a:cubicBezTo>
                    <a:pt x="110" y="197"/>
                    <a:pt x="110" y="197"/>
                    <a:pt x="110" y="197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5" y="197"/>
                    <a:pt x="23" y="194"/>
                    <a:pt x="23" y="192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2"/>
                    <a:pt x="25" y="19"/>
                    <a:pt x="28" y="19"/>
                  </a:cubicBezTo>
                  <a:cubicBezTo>
                    <a:pt x="316" y="19"/>
                    <a:pt x="316" y="19"/>
                    <a:pt x="316" y="19"/>
                  </a:cubicBezTo>
                  <a:cubicBezTo>
                    <a:pt x="319" y="19"/>
                    <a:pt x="321" y="22"/>
                    <a:pt x="321" y="24"/>
                  </a:cubicBezTo>
                  <a:cubicBezTo>
                    <a:pt x="321" y="192"/>
                    <a:pt x="321" y="192"/>
                    <a:pt x="321" y="192"/>
                  </a:cubicBezTo>
                  <a:cubicBezTo>
                    <a:pt x="321" y="194"/>
                    <a:pt x="319" y="197"/>
                    <a:pt x="316" y="197"/>
                  </a:cubicBezTo>
                  <a:cubicBezTo>
                    <a:pt x="245" y="197"/>
                    <a:pt x="245" y="197"/>
                    <a:pt x="245" y="197"/>
                  </a:cubicBezTo>
                  <a:cubicBezTo>
                    <a:pt x="245" y="216"/>
                    <a:pt x="245" y="216"/>
                    <a:pt x="245" y="216"/>
                  </a:cubicBezTo>
                  <a:cubicBezTo>
                    <a:pt x="338" y="216"/>
                    <a:pt x="338" y="216"/>
                    <a:pt x="338" y="216"/>
                  </a:cubicBezTo>
                  <a:cubicBezTo>
                    <a:pt x="342" y="216"/>
                    <a:pt x="344" y="213"/>
                    <a:pt x="344" y="210"/>
                  </a:cubicBezTo>
                  <a:cubicBezTo>
                    <a:pt x="344" y="6"/>
                    <a:pt x="344" y="6"/>
                    <a:pt x="344" y="6"/>
                  </a:cubicBezTo>
                  <a:cubicBezTo>
                    <a:pt x="344" y="3"/>
                    <a:pt x="342" y="0"/>
                    <a:pt x="33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"/>
            <p:cNvSpPr>
              <a:spLocks noEditPoints="1"/>
            </p:cNvSpPr>
            <p:nvPr/>
          </p:nvSpPr>
          <p:spPr bwMode="auto">
            <a:xfrm>
              <a:off x="3693" y="1796"/>
              <a:ext cx="377" cy="211"/>
            </a:xfrm>
            <a:custGeom>
              <a:avLst/>
              <a:gdLst>
                <a:gd name="T0" fmla="*/ 99 w 278"/>
                <a:gd name="T1" fmla="*/ 92 h 156"/>
                <a:gd name="T2" fmla="*/ 94 w 278"/>
                <a:gd name="T3" fmla="*/ 90 h 156"/>
                <a:gd name="T4" fmla="*/ 88 w 278"/>
                <a:gd name="T5" fmla="*/ 69 h 156"/>
                <a:gd name="T6" fmla="*/ 127 w 278"/>
                <a:gd name="T7" fmla="*/ 30 h 156"/>
                <a:gd name="T8" fmla="*/ 166 w 278"/>
                <a:gd name="T9" fmla="*/ 69 h 156"/>
                <a:gd name="T10" fmla="*/ 160 w 278"/>
                <a:gd name="T11" fmla="*/ 90 h 156"/>
                <a:gd name="T12" fmla="*/ 156 w 278"/>
                <a:gd name="T13" fmla="*/ 92 h 156"/>
                <a:gd name="T14" fmla="*/ 153 w 278"/>
                <a:gd name="T15" fmla="*/ 91 h 156"/>
                <a:gd name="T16" fmla="*/ 152 w 278"/>
                <a:gd name="T17" fmla="*/ 84 h 156"/>
                <a:gd name="T18" fmla="*/ 156 w 278"/>
                <a:gd name="T19" fmla="*/ 69 h 156"/>
                <a:gd name="T20" fmla="*/ 127 w 278"/>
                <a:gd name="T21" fmla="*/ 40 h 156"/>
                <a:gd name="T22" fmla="*/ 99 w 278"/>
                <a:gd name="T23" fmla="*/ 69 h 156"/>
                <a:gd name="T24" fmla="*/ 103 w 278"/>
                <a:gd name="T25" fmla="*/ 84 h 156"/>
                <a:gd name="T26" fmla="*/ 102 w 278"/>
                <a:gd name="T27" fmla="*/ 91 h 156"/>
                <a:gd name="T28" fmla="*/ 99 w 278"/>
                <a:gd name="T29" fmla="*/ 92 h 156"/>
                <a:gd name="T30" fmla="*/ 278 w 278"/>
                <a:gd name="T31" fmla="*/ 0 h 156"/>
                <a:gd name="T32" fmla="*/ 0 w 278"/>
                <a:gd name="T33" fmla="*/ 0 h 156"/>
                <a:gd name="T34" fmla="*/ 0 w 278"/>
                <a:gd name="T35" fmla="*/ 156 h 156"/>
                <a:gd name="T36" fmla="*/ 72 w 278"/>
                <a:gd name="T37" fmla="*/ 156 h 156"/>
                <a:gd name="T38" fmla="*/ 68 w 278"/>
                <a:gd name="T39" fmla="*/ 146 h 156"/>
                <a:gd name="T40" fmla="*/ 67 w 278"/>
                <a:gd name="T41" fmla="*/ 132 h 156"/>
                <a:gd name="T42" fmla="*/ 76 w 278"/>
                <a:gd name="T43" fmla="*/ 123 h 156"/>
                <a:gd name="T44" fmla="*/ 81 w 278"/>
                <a:gd name="T45" fmla="*/ 120 h 156"/>
                <a:gd name="T46" fmla="*/ 88 w 278"/>
                <a:gd name="T47" fmla="*/ 119 h 156"/>
                <a:gd name="T48" fmla="*/ 104 w 278"/>
                <a:gd name="T49" fmla="*/ 129 h 156"/>
                <a:gd name="T50" fmla="*/ 109 w 278"/>
                <a:gd name="T51" fmla="*/ 137 h 156"/>
                <a:gd name="T52" fmla="*/ 109 w 278"/>
                <a:gd name="T53" fmla="*/ 68 h 156"/>
                <a:gd name="T54" fmla="*/ 123 w 278"/>
                <a:gd name="T55" fmla="*/ 54 h 156"/>
                <a:gd name="T56" fmla="*/ 133 w 278"/>
                <a:gd name="T57" fmla="*/ 54 h 156"/>
                <a:gd name="T58" fmla="*/ 147 w 278"/>
                <a:gd name="T59" fmla="*/ 68 h 156"/>
                <a:gd name="T60" fmla="*/ 147 w 278"/>
                <a:gd name="T61" fmla="*/ 125 h 156"/>
                <a:gd name="T62" fmla="*/ 198 w 278"/>
                <a:gd name="T63" fmla="*/ 125 h 156"/>
                <a:gd name="T64" fmla="*/ 212 w 278"/>
                <a:gd name="T65" fmla="*/ 140 h 156"/>
                <a:gd name="T66" fmla="*/ 212 w 278"/>
                <a:gd name="T67" fmla="*/ 156 h 156"/>
                <a:gd name="T68" fmla="*/ 278 w 278"/>
                <a:gd name="T69" fmla="*/ 156 h 156"/>
                <a:gd name="T70" fmla="*/ 278 w 278"/>
                <a:gd name="T7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8" h="156">
                  <a:moveTo>
                    <a:pt x="99" y="92"/>
                  </a:moveTo>
                  <a:cubicBezTo>
                    <a:pt x="97" y="92"/>
                    <a:pt x="95" y="91"/>
                    <a:pt x="94" y="90"/>
                  </a:cubicBezTo>
                  <a:cubicBezTo>
                    <a:pt x="90" y="84"/>
                    <a:pt x="88" y="76"/>
                    <a:pt x="88" y="69"/>
                  </a:cubicBezTo>
                  <a:cubicBezTo>
                    <a:pt x="88" y="47"/>
                    <a:pt x="106" y="30"/>
                    <a:pt x="127" y="30"/>
                  </a:cubicBezTo>
                  <a:cubicBezTo>
                    <a:pt x="149" y="30"/>
                    <a:pt x="166" y="47"/>
                    <a:pt x="166" y="69"/>
                  </a:cubicBezTo>
                  <a:cubicBezTo>
                    <a:pt x="166" y="76"/>
                    <a:pt x="164" y="84"/>
                    <a:pt x="160" y="90"/>
                  </a:cubicBezTo>
                  <a:cubicBezTo>
                    <a:pt x="159" y="91"/>
                    <a:pt x="158" y="92"/>
                    <a:pt x="156" y="92"/>
                  </a:cubicBezTo>
                  <a:cubicBezTo>
                    <a:pt x="155" y="92"/>
                    <a:pt x="154" y="92"/>
                    <a:pt x="153" y="91"/>
                  </a:cubicBezTo>
                  <a:cubicBezTo>
                    <a:pt x="151" y="90"/>
                    <a:pt x="150" y="87"/>
                    <a:pt x="152" y="84"/>
                  </a:cubicBezTo>
                  <a:cubicBezTo>
                    <a:pt x="155" y="80"/>
                    <a:pt x="156" y="74"/>
                    <a:pt x="156" y="69"/>
                  </a:cubicBezTo>
                  <a:cubicBezTo>
                    <a:pt x="156" y="53"/>
                    <a:pt x="143" y="40"/>
                    <a:pt x="127" y="40"/>
                  </a:cubicBezTo>
                  <a:cubicBezTo>
                    <a:pt x="112" y="40"/>
                    <a:pt x="99" y="53"/>
                    <a:pt x="99" y="69"/>
                  </a:cubicBezTo>
                  <a:cubicBezTo>
                    <a:pt x="99" y="74"/>
                    <a:pt x="100" y="80"/>
                    <a:pt x="103" y="84"/>
                  </a:cubicBezTo>
                  <a:cubicBezTo>
                    <a:pt x="105" y="87"/>
                    <a:pt x="104" y="90"/>
                    <a:pt x="102" y="91"/>
                  </a:cubicBezTo>
                  <a:cubicBezTo>
                    <a:pt x="101" y="92"/>
                    <a:pt x="100" y="92"/>
                    <a:pt x="99" y="92"/>
                  </a:cubicBezTo>
                  <a:moveTo>
                    <a:pt x="27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6" y="141"/>
                    <a:pt x="65" y="137"/>
                    <a:pt x="67" y="132"/>
                  </a:cubicBezTo>
                  <a:cubicBezTo>
                    <a:pt x="69" y="128"/>
                    <a:pt x="72" y="125"/>
                    <a:pt x="76" y="123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4" y="119"/>
                    <a:pt x="86" y="119"/>
                    <a:pt x="88" y="119"/>
                  </a:cubicBezTo>
                  <a:cubicBezTo>
                    <a:pt x="95" y="119"/>
                    <a:pt x="101" y="123"/>
                    <a:pt x="104" y="129"/>
                  </a:cubicBezTo>
                  <a:cubicBezTo>
                    <a:pt x="109" y="137"/>
                    <a:pt x="109" y="137"/>
                    <a:pt x="109" y="137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0"/>
                    <a:pt x="115" y="54"/>
                    <a:pt x="123" y="54"/>
                  </a:cubicBezTo>
                  <a:cubicBezTo>
                    <a:pt x="133" y="54"/>
                    <a:pt x="133" y="54"/>
                    <a:pt x="133" y="54"/>
                  </a:cubicBezTo>
                  <a:cubicBezTo>
                    <a:pt x="141" y="54"/>
                    <a:pt x="147" y="60"/>
                    <a:pt x="147" y="68"/>
                  </a:cubicBezTo>
                  <a:cubicBezTo>
                    <a:pt x="147" y="125"/>
                    <a:pt x="147" y="125"/>
                    <a:pt x="147" y="125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06" y="125"/>
                    <a:pt x="212" y="132"/>
                    <a:pt x="212" y="140"/>
                  </a:cubicBezTo>
                  <a:cubicBezTo>
                    <a:pt x="212" y="156"/>
                    <a:pt x="212" y="156"/>
                    <a:pt x="212" y="156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0"/>
                    <a:pt x="278" y="0"/>
                    <a:pt x="27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3796" y="1883"/>
              <a:ext cx="171" cy="281"/>
            </a:xfrm>
            <a:custGeom>
              <a:avLst/>
              <a:gdLst>
                <a:gd name="T0" fmla="*/ 57 w 126"/>
                <a:gd name="T1" fmla="*/ 0 h 208"/>
                <a:gd name="T2" fmla="*/ 47 w 126"/>
                <a:gd name="T3" fmla="*/ 0 h 208"/>
                <a:gd name="T4" fmla="*/ 43 w 126"/>
                <a:gd name="T5" fmla="*/ 4 h 208"/>
                <a:gd name="T6" fmla="*/ 43 w 126"/>
                <a:gd name="T7" fmla="*/ 93 h 208"/>
                <a:gd name="T8" fmla="*/ 40 w 126"/>
                <a:gd name="T9" fmla="*/ 98 h 208"/>
                <a:gd name="T10" fmla="*/ 38 w 126"/>
                <a:gd name="T11" fmla="*/ 98 h 208"/>
                <a:gd name="T12" fmla="*/ 34 w 126"/>
                <a:gd name="T13" fmla="*/ 95 h 208"/>
                <a:gd name="T14" fmla="*/ 19 w 126"/>
                <a:gd name="T15" fmla="*/ 70 h 208"/>
                <a:gd name="T16" fmla="*/ 19 w 126"/>
                <a:gd name="T17" fmla="*/ 69 h 208"/>
                <a:gd name="T18" fmla="*/ 12 w 126"/>
                <a:gd name="T19" fmla="*/ 65 h 208"/>
                <a:gd name="T20" fmla="*/ 10 w 126"/>
                <a:gd name="T21" fmla="*/ 66 h 208"/>
                <a:gd name="T22" fmla="*/ 4 w 126"/>
                <a:gd name="T23" fmla="*/ 68 h 208"/>
                <a:gd name="T24" fmla="*/ 1 w 126"/>
                <a:gd name="T25" fmla="*/ 72 h 208"/>
                <a:gd name="T26" fmla="*/ 1 w 126"/>
                <a:gd name="T27" fmla="*/ 77 h 208"/>
                <a:gd name="T28" fmla="*/ 9 w 126"/>
                <a:gd name="T29" fmla="*/ 96 h 208"/>
                <a:gd name="T30" fmla="*/ 9 w 126"/>
                <a:gd name="T31" fmla="*/ 96 h 208"/>
                <a:gd name="T32" fmla="*/ 10 w 126"/>
                <a:gd name="T33" fmla="*/ 98 h 208"/>
                <a:gd name="T34" fmla="*/ 21 w 126"/>
                <a:gd name="T35" fmla="*/ 125 h 208"/>
                <a:gd name="T36" fmla="*/ 22 w 126"/>
                <a:gd name="T37" fmla="*/ 126 h 208"/>
                <a:gd name="T38" fmla="*/ 27 w 126"/>
                <a:gd name="T39" fmla="*/ 137 h 208"/>
                <a:gd name="T40" fmla="*/ 36 w 126"/>
                <a:gd name="T41" fmla="*/ 142 h 208"/>
                <a:gd name="T42" fmla="*/ 43 w 126"/>
                <a:gd name="T43" fmla="*/ 149 h 208"/>
                <a:gd name="T44" fmla="*/ 43 w 126"/>
                <a:gd name="T45" fmla="*/ 204 h 208"/>
                <a:gd name="T46" fmla="*/ 47 w 126"/>
                <a:gd name="T47" fmla="*/ 208 h 208"/>
                <a:gd name="T48" fmla="*/ 103 w 126"/>
                <a:gd name="T49" fmla="*/ 208 h 208"/>
                <a:gd name="T50" fmla="*/ 107 w 126"/>
                <a:gd name="T51" fmla="*/ 204 h 208"/>
                <a:gd name="T52" fmla="*/ 107 w 126"/>
                <a:gd name="T53" fmla="*/ 149 h 208"/>
                <a:gd name="T54" fmla="*/ 112 w 126"/>
                <a:gd name="T55" fmla="*/ 144 h 208"/>
                <a:gd name="T56" fmla="*/ 122 w 126"/>
                <a:gd name="T57" fmla="*/ 144 h 208"/>
                <a:gd name="T58" fmla="*/ 126 w 126"/>
                <a:gd name="T59" fmla="*/ 140 h 208"/>
                <a:gd name="T60" fmla="*/ 126 w 126"/>
                <a:gd name="T61" fmla="*/ 127 h 208"/>
                <a:gd name="T62" fmla="*/ 126 w 126"/>
                <a:gd name="T63" fmla="*/ 98 h 208"/>
                <a:gd name="T64" fmla="*/ 126 w 126"/>
                <a:gd name="T65" fmla="*/ 76 h 208"/>
                <a:gd name="T66" fmla="*/ 122 w 126"/>
                <a:gd name="T67" fmla="*/ 72 h 208"/>
                <a:gd name="T68" fmla="*/ 66 w 126"/>
                <a:gd name="T69" fmla="*/ 72 h 208"/>
                <a:gd name="T70" fmla="*/ 61 w 126"/>
                <a:gd name="T71" fmla="*/ 67 h 208"/>
                <a:gd name="T72" fmla="*/ 61 w 126"/>
                <a:gd name="T73" fmla="*/ 4 h 208"/>
                <a:gd name="T74" fmla="*/ 57 w 126"/>
                <a:gd name="T7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208">
                  <a:moveTo>
                    <a:pt x="57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5" y="0"/>
                    <a:pt x="43" y="2"/>
                    <a:pt x="43" y="4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5"/>
                    <a:pt x="42" y="97"/>
                    <a:pt x="40" y="98"/>
                  </a:cubicBezTo>
                  <a:cubicBezTo>
                    <a:pt x="39" y="98"/>
                    <a:pt x="39" y="98"/>
                    <a:pt x="38" y="98"/>
                  </a:cubicBezTo>
                  <a:cubicBezTo>
                    <a:pt x="36" y="98"/>
                    <a:pt x="35" y="97"/>
                    <a:pt x="34" y="9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7" y="67"/>
                    <a:pt x="15" y="65"/>
                    <a:pt x="12" y="65"/>
                  </a:cubicBezTo>
                  <a:cubicBezTo>
                    <a:pt x="11" y="65"/>
                    <a:pt x="11" y="65"/>
                    <a:pt x="10" y="66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9"/>
                    <a:pt x="1" y="70"/>
                    <a:pt x="1" y="72"/>
                  </a:cubicBezTo>
                  <a:cubicBezTo>
                    <a:pt x="0" y="74"/>
                    <a:pt x="0" y="76"/>
                    <a:pt x="1" y="77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2" y="125"/>
                    <a:pt x="22" y="125"/>
                    <a:pt x="22" y="126"/>
                  </a:cubicBezTo>
                  <a:cubicBezTo>
                    <a:pt x="27" y="137"/>
                    <a:pt x="27" y="137"/>
                    <a:pt x="27" y="137"/>
                  </a:cubicBezTo>
                  <a:cubicBezTo>
                    <a:pt x="27" y="139"/>
                    <a:pt x="33" y="141"/>
                    <a:pt x="36" y="142"/>
                  </a:cubicBezTo>
                  <a:cubicBezTo>
                    <a:pt x="40" y="144"/>
                    <a:pt x="43" y="145"/>
                    <a:pt x="43" y="149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3" y="207"/>
                    <a:pt x="45" y="208"/>
                    <a:pt x="47" y="208"/>
                  </a:cubicBezTo>
                  <a:cubicBezTo>
                    <a:pt x="103" y="208"/>
                    <a:pt x="103" y="208"/>
                    <a:pt x="103" y="208"/>
                  </a:cubicBezTo>
                  <a:cubicBezTo>
                    <a:pt x="105" y="208"/>
                    <a:pt x="107" y="207"/>
                    <a:pt x="107" y="204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6"/>
                    <a:pt x="109" y="144"/>
                    <a:pt x="112" y="144"/>
                  </a:cubicBezTo>
                  <a:cubicBezTo>
                    <a:pt x="122" y="144"/>
                    <a:pt x="122" y="144"/>
                    <a:pt x="122" y="144"/>
                  </a:cubicBezTo>
                  <a:cubicBezTo>
                    <a:pt x="124" y="144"/>
                    <a:pt x="126" y="142"/>
                    <a:pt x="126" y="140"/>
                  </a:cubicBezTo>
                  <a:cubicBezTo>
                    <a:pt x="126" y="127"/>
                    <a:pt x="126" y="127"/>
                    <a:pt x="126" y="127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4"/>
                    <a:pt x="124" y="72"/>
                    <a:pt x="122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3" y="72"/>
                    <a:pt x="61" y="69"/>
                    <a:pt x="61" y="67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2"/>
                    <a:pt x="59" y="0"/>
                    <a:pt x="5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4369" y="1079"/>
              <a:ext cx="294" cy="328"/>
            </a:xfrm>
            <a:custGeom>
              <a:avLst/>
              <a:gdLst>
                <a:gd name="T0" fmla="*/ 96 w 217"/>
                <a:gd name="T1" fmla="*/ 0 h 242"/>
                <a:gd name="T2" fmla="*/ 0 w 217"/>
                <a:gd name="T3" fmla="*/ 48 h 242"/>
                <a:gd name="T4" fmla="*/ 22 w 217"/>
                <a:gd name="T5" fmla="*/ 108 h 242"/>
                <a:gd name="T6" fmla="*/ 92 w 217"/>
                <a:gd name="T7" fmla="*/ 45 h 242"/>
                <a:gd name="T8" fmla="*/ 96 w 217"/>
                <a:gd name="T9" fmla="*/ 44 h 242"/>
                <a:gd name="T10" fmla="*/ 100 w 217"/>
                <a:gd name="T11" fmla="*/ 45 h 242"/>
                <a:gd name="T12" fmla="*/ 179 w 217"/>
                <a:gd name="T13" fmla="*/ 117 h 242"/>
                <a:gd name="T14" fmla="*/ 177 w 217"/>
                <a:gd name="T15" fmla="*/ 121 h 242"/>
                <a:gd name="T16" fmla="*/ 159 w 217"/>
                <a:gd name="T17" fmla="*/ 121 h 242"/>
                <a:gd name="T18" fmla="*/ 153 w 217"/>
                <a:gd name="T19" fmla="*/ 126 h 242"/>
                <a:gd name="T20" fmla="*/ 153 w 217"/>
                <a:gd name="T21" fmla="*/ 193 h 242"/>
                <a:gd name="T22" fmla="*/ 148 w 217"/>
                <a:gd name="T23" fmla="*/ 198 h 242"/>
                <a:gd name="T24" fmla="*/ 115 w 217"/>
                <a:gd name="T25" fmla="*/ 198 h 242"/>
                <a:gd name="T26" fmla="*/ 115 w 217"/>
                <a:gd name="T27" fmla="*/ 160 h 242"/>
                <a:gd name="T28" fmla="*/ 77 w 217"/>
                <a:gd name="T29" fmla="*/ 160 h 242"/>
                <a:gd name="T30" fmla="*/ 77 w 217"/>
                <a:gd name="T31" fmla="*/ 198 h 242"/>
                <a:gd name="T32" fmla="*/ 44 w 217"/>
                <a:gd name="T33" fmla="*/ 198 h 242"/>
                <a:gd name="T34" fmla="*/ 38 w 217"/>
                <a:gd name="T35" fmla="*/ 193 h 242"/>
                <a:gd name="T36" fmla="*/ 38 w 217"/>
                <a:gd name="T37" fmla="*/ 126 h 242"/>
                <a:gd name="T38" fmla="*/ 33 w 217"/>
                <a:gd name="T39" fmla="*/ 121 h 242"/>
                <a:gd name="T40" fmla="*/ 24 w 217"/>
                <a:gd name="T41" fmla="*/ 121 h 242"/>
                <a:gd name="T42" fmla="*/ 27 w 217"/>
                <a:gd name="T43" fmla="*/ 156 h 242"/>
                <a:gd name="T44" fmla="*/ 19 w 217"/>
                <a:gd name="T45" fmla="*/ 215 h 242"/>
                <a:gd name="T46" fmla="*/ 96 w 217"/>
                <a:gd name="T47" fmla="*/ 242 h 242"/>
                <a:gd name="T48" fmla="*/ 217 w 217"/>
                <a:gd name="T49" fmla="*/ 121 h 242"/>
                <a:gd name="T50" fmla="*/ 96 w 217"/>
                <a:gd name="T5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242">
                  <a:moveTo>
                    <a:pt x="96" y="0"/>
                  </a:moveTo>
                  <a:cubicBezTo>
                    <a:pt x="57" y="0"/>
                    <a:pt x="22" y="19"/>
                    <a:pt x="0" y="48"/>
                  </a:cubicBezTo>
                  <a:cubicBezTo>
                    <a:pt x="10" y="67"/>
                    <a:pt x="17" y="87"/>
                    <a:pt x="22" y="10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3" y="44"/>
                    <a:pt x="94" y="44"/>
                    <a:pt x="96" y="44"/>
                  </a:cubicBezTo>
                  <a:cubicBezTo>
                    <a:pt x="97" y="44"/>
                    <a:pt x="99" y="44"/>
                    <a:pt x="100" y="45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1" y="119"/>
                    <a:pt x="181" y="121"/>
                    <a:pt x="17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56" y="121"/>
                    <a:pt x="153" y="123"/>
                    <a:pt x="153" y="126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53" y="196"/>
                    <a:pt x="151" y="198"/>
                    <a:pt x="148" y="198"/>
                  </a:cubicBezTo>
                  <a:cubicBezTo>
                    <a:pt x="115" y="198"/>
                    <a:pt x="115" y="198"/>
                    <a:pt x="115" y="198"/>
                  </a:cubicBezTo>
                  <a:cubicBezTo>
                    <a:pt x="115" y="160"/>
                    <a:pt x="115" y="160"/>
                    <a:pt x="115" y="160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77" y="198"/>
                    <a:pt x="77" y="198"/>
                    <a:pt x="77" y="198"/>
                  </a:cubicBezTo>
                  <a:cubicBezTo>
                    <a:pt x="44" y="198"/>
                    <a:pt x="44" y="198"/>
                    <a:pt x="44" y="198"/>
                  </a:cubicBezTo>
                  <a:cubicBezTo>
                    <a:pt x="41" y="198"/>
                    <a:pt x="38" y="196"/>
                    <a:pt x="38" y="193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123"/>
                    <a:pt x="36" y="121"/>
                    <a:pt x="33" y="121"/>
                  </a:cubicBezTo>
                  <a:cubicBezTo>
                    <a:pt x="24" y="121"/>
                    <a:pt x="24" y="121"/>
                    <a:pt x="24" y="121"/>
                  </a:cubicBezTo>
                  <a:cubicBezTo>
                    <a:pt x="26" y="132"/>
                    <a:pt x="27" y="144"/>
                    <a:pt x="27" y="156"/>
                  </a:cubicBezTo>
                  <a:cubicBezTo>
                    <a:pt x="27" y="176"/>
                    <a:pt x="24" y="196"/>
                    <a:pt x="19" y="215"/>
                  </a:cubicBezTo>
                  <a:cubicBezTo>
                    <a:pt x="40" y="232"/>
                    <a:pt x="67" y="242"/>
                    <a:pt x="96" y="242"/>
                  </a:cubicBezTo>
                  <a:cubicBezTo>
                    <a:pt x="163" y="242"/>
                    <a:pt x="217" y="188"/>
                    <a:pt x="217" y="121"/>
                  </a:cubicBezTo>
                  <a:cubicBezTo>
                    <a:pt x="217" y="54"/>
                    <a:pt x="163" y="0"/>
                    <a:pt x="96" y="0"/>
                  </a:cubicBezTo>
                </a:path>
              </a:pathLst>
            </a:cu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4399" y="1139"/>
              <a:ext cx="215" cy="208"/>
            </a:xfrm>
            <a:custGeom>
              <a:avLst/>
              <a:gdLst>
                <a:gd name="T0" fmla="*/ 74 w 159"/>
                <a:gd name="T1" fmla="*/ 0 h 154"/>
                <a:gd name="T2" fmla="*/ 70 w 159"/>
                <a:gd name="T3" fmla="*/ 1 h 154"/>
                <a:gd name="T4" fmla="*/ 0 w 159"/>
                <a:gd name="T5" fmla="*/ 64 h 154"/>
                <a:gd name="T6" fmla="*/ 2 w 159"/>
                <a:gd name="T7" fmla="*/ 77 h 154"/>
                <a:gd name="T8" fmla="*/ 11 w 159"/>
                <a:gd name="T9" fmla="*/ 77 h 154"/>
                <a:gd name="T10" fmla="*/ 16 w 159"/>
                <a:gd name="T11" fmla="*/ 82 h 154"/>
                <a:gd name="T12" fmla="*/ 16 w 159"/>
                <a:gd name="T13" fmla="*/ 149 h 154"/>
                <a:gd name="T14" fmla="*/ 22 w 159"/>
                <a:gd name="T15" fmla="*/ 154 h 154"/>
                <a:gd name="T16" fmla="*/ 55 w 159"/>
                <a:gd name="T17" fmla="*/ 154 h 154"/>
                <a:gd name="T18" fmla="*/ 55 w 159"/>
                <a:gd name="T19" fmla="*/ 116 h 154"/>
                <a:gd name="T20" fmla="*/ 93 w 159"/>
                <a:gd name="T21" fmla="*/ 116 h 154"/>
                <a:gd name="T22" fmla="*/ 93 w 159"/>
                <a:gd name="T23" fmla="*/ 154 h 154"/>
                <a:gd name="T24" fmla="*/ 126 w 159"/>
                <a:gd name="T25" fmla="*/ 154 h 154"/>
                <a:gd name="T26" fmla="*/ 131 w 159"/>
                <a:gd name="T27" fmla="*/ 149 h 154"/>
                <a:gd name="T28" fmla="*/ 131 w 159"/>
                <a:gd name="T29" fmla="*/ 82 h 154"/>
                <a:gd name="T30" fmla="*/ 137 w 159"/>
                <a:gd name="T31" fmla="*/ 77 h 154"/>
                <a:gd name="T32" fmla="*/ 155 w 159"/>
                <a:gd name="T33" fmla="*/ 77 h 154"/>
                <a:gd name="T34" fmla="*/ 157 w 159"/>
                <a:gd name="T35" fmla="*/ 73 h 154"/>
                <a:gd name="T36" fmla="*/ 78 w 159"/>
                <a:gd name="T37" fmla="*/ 1 h 154"/>
                <a:gd name="T38" fmla="*/ 74 w 159"/>
                <a:gd name="T3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9" h="154">
                  <a:moveTo>
                    <a:pt x="74" y="0"/>
                  </a:moveTo>
                  <a:cubicBezTo>
                    <a:pt x="72" y="0"/>
                    <a:pt x="71" y="0"/>
                    <a:pt x="70" y="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9"/>
                    <a:pt x="2" y="73"/>
                    <a:pt x="2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4" y="77"/>
                    <a:pt x="16" y="79"/>
                    <a:pt x="16" y="82"/>
                  </a:cubicBezTo>
                  <a:cubicBezTo>
                    <a:pt x="16" y="149"/>
                    <a:pt x="16" y="149"/>
                    <a:pt x="16" y="149"/>
                  </a:cubicBezTo>
                  <a:cubicBezTo>
                    <a:pt x="16" y="152"/>
                    <a:pt x="19" y="154"/>
                    <a:pt x="22" y="154"/>
                  </a:cubicBezTo>
                  <a:cubicBezTo>
                    <a:pt x="55" y="154"/>
                    <a:pt x="55" y="154"/>
                    <a:pt x="55" y="154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29" y="154"/>
                    <a:pt x="131" y="152"/>
                    <a:pt x="131" y="149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79"/>
                    <a:pt x="134" y="77"/>
                    <a:pt x="137" y="77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9" y="77"/>
                    <a:pt x="159" y="75"/>
                    <a:pt x="157" y="73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0"/>
                    <a:pt x="75" y="0"/>
                    <a:pt x="74" y="0"/>
                  </a:cubicBezTo>
                </a:path>
              </a:pathLst>
            </a:custGeom>
            <a:solidFill>
              <a:srgbClr val="CC2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"/>
            <p:cNvSpPr>
              <a:spLocks noEditPoints="1"/>
            </p:cNvSpPr>
            <p:nvPr/>
          </p:nvSpPr>
          <p:spPr bwMode="auto">
            <a:xfrm>
              <a:off x="3929" y="2248"/>
              <a:ext cx="354" cy="352"/>
            </a:xfrm>
            <a:custGeom>
              <a:avLst/>
              <a:gdLst>
                <a:gd name="T0" fmla="*/ 130 w 261"/>
                <a:gd name="T1" fmla="*/ 209 h 260"/>
                <a:gd name="T2" fmla="*/ 79 w 261"/>
                <a:gd name="T3" fmla="*/ 102 h 260"/>
                <a:gd name="T4" fmla="*/ 130 w 261"/>
                <a:gd name="T5" fmla="*/ 50 h 260"/>
                <a:gd name="T6" fmla="*/ 182 w 261"/>
                <a:gd name="T7" fmla="*/ 102 h 260"/>
                <a:gd name="T8" fmla="*/ 130 w 261"/>
                <a:gd name="T9" fmla="*/ 209 h 260"/>
                <a:gd name="T10" fmla="*/ 143 w 261"/>
                <a:gd name="T11" fmla="*/ 0 h 260"/>
                <a:gd name="T12" fmla="*/ 24 w 261"/>
                <a:gd name="T13" fmla="*/ 54 h 260"/>
                <a:gd name="T14" fmla="*/ 0 w 261"/>
                <a:gd name="T15" fmla="*/ 130 h 260"/>
                <a:gd name="T16" fmla="*/ 12 w 261"/>
                <a:gd name="T17" fmla="*/ 186 h 260"/>
                <a:gd name="T18" fmla="*/ 113 w 261"/>
                <a:gd name="T19" fmla="*/ 259 h 260"/>
                <a:gd name="T20" fmla="*/ 130 w 261"/>
                <a:gd name="T21" fmla="*/ 260 h 260"/>
                <a:gd name="T22" fmla="*/ 261 w 261"/>
                <a:gd name="T23" fmla="*/ 130 h 260"/>
                <a:gd name="T24" fmla="*/ 143 w 261"/>
                <a:gd name="T2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1" h="260">
                  <a:moveTo>
                    <a:pt x="130" y="209"/>
                  </a:moveTo>
                  <a:cubicBezTo>
                    <a:pt x="130" y="209"/>
                    <a:pt x="79" y="130"/>
                    <a:pt x="79" y="102"/>
                  </a:cubicBezTo>
                  <a:cubicBezTo>
                    <a:pt x="79" y="73"/>
                    <a:pt x="102" y="50"/>
                    <a:pt x="130" y="50"/>
                  </a:cubicBezTo>
                  <a:cubicBezTo>
                    <a:pt x="159" y="50"/>
                    <a:pt x="182" y="73"/>
                    <a:pt x="182" y="102"/>
                  </a:cubicBezTo>
                  <a:cubicBezTo>
                    <a:pt x="182" y="130"/>
                    <a:pt x="130" y="209"/>
                    <a:pt x="130" y="209"/>
                  </a:cubicBezTo>
                  <a:moveTo>
                    <a:pt x="143" y="0"/>
                  </a:moveTo>
                  <a:cubicBezTo>
                    <a:pt x="108" y="26"/>
                    <a:pt x="68" y="45"/>
                    <a:pt x="24" y="54"/>
                  </a:cubicBezTo>
                  <a:cubicBezTo>
                    <a:pt x="9" y="75"/>
                    <a:pt x="0" y="102"/>
                    <a:pt x="0" y="130"/>
                  </a:cubicBezTo>
                  <a:cubicBezTo>
                    <a:pt x="0" y="150"/>
                    <a:pt x="4" y="169"/>
                    <a:pt x="12" y="186"/>
                  </a:cubicBezTo>
                  <a:cubicBezTo>
                    <a:pt x="55" y="195"/>
                    <a:pt x="92" y="222"/>
                    <a:pt x="113" y="259"/>
                  </a:cubicBezTo>
                  <a:cubicBezTo>
                    <a:pt x="119" y="260"/>
                    <a:pt x="125" y="260"/>
                    <a:pt x="130" y="260"/>
                  </a:cubicBezTo>
                  <a:cubicBezTo>
                    <a:pt x="202" y="260"/>
                    <a:pt x="261" y="202"/>
                    <a:pt x="261" y="130"/>
                  </a:cubicBezTo>
                  <a:cubicBezTo>
                    <a:pt x="261" y="62"/>
                    <a:pt x="209" y="6"/>
                    <a:pt x="143" y="0"/>
                  </a:cubicBezTo>
                </a:path>
              </a:pathLst>
            </a:cu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41" name="Freeform 26"/>
            <p:cNvSpPr>
              <a:spLocks/>
            </p:cNvSpPr>
            <p:nvPr/>
          </p:nvSpPr>
          <p:spPr bwMode="auto">
            <a:xfrm>
              <a:off x="3962" y="2247"/>
              <a:ext cx="161" cy="74"/>
            </a:xfrm>
            <a:custGeom>
              <a:avLst/>
              <a:gdLst>
                <a:gd name="T0" fmla="*/ 106 w 119"/>
                <a:gd name="T1" fmla="*/ 0 h 55"/>
                <a:gd name="T2" fmla="*/ 0 w 119"/>
                <a:gd name="T3" fmla="*/ 55 h 55"/>
                <a:gd name="T4" fmla="*/ 119 w 119"/>
                <a:gd name="T5" fmla="*/ 1 h 55"/>
                <a:gd name="T6" fmla="*/ 106 w 119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55">
                  <a:moveTo>
                    <a:pt x="106" y="0"/>
                  </a:moveTo>
                  <a:cubicBezTo>
                    <a:pt x="63" y="0"/>
                    <a:pt x="24" y="22"/>
                    <a:pt x="0" y="55"/>
                  </a:cubicBezTo>
                  <a:cubicBezTo>
                    <a:pt x="44" y="46"/>
                    <a:pt x="84" y="27"/>
                    <a:pt x="119" y="1"/>
                  </a:cubicBezTo>
                  <a:cubicBezTo>
                    <a:pt x="115" y="1"/>
                    <a:pt x="110" y="0"/>
                    <a:pt x="106" y="0"/>
                  </a:cubicBezTo>
                </a:path>
              </a:pathLst>
            </a:custGeom>
            <a:solidFill>
              <a:srgbClr val="E05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4078" y="2358"/>
              <a:ext cx="56" cy="55"/>
            </a:xfrm>
            <a:prstGeom prst="ellipse">
              <a:avLst/>
            </a:prstGeom>
            <a:solidFill>
              <a:srgbClr val="F9C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8"/>
            <p:cNvSpPr>
              <a:spLocks noEditPoints="1"/>
            </p:cNvSpPr>
            <p:nvPr/>
          </p:nvSpPr>
          <p:spPr bwMode="auto">
            <a:xfrm>
              <a:off x="4036" y="2316"/>
              <a:ext cx="140" cy="215"/>
            </a:xfrm>
            <a:custGeom>
              <a:avLst/>
              <a:gdLst>
                <a:gd name="T0" fmla="*/ 51 w 103"/>
                <a:gd name="T1" fmla="*/ 72 h 159"/>
                <a:gd name="T2" fmla="*/ 31 w 103"/>
                <a:gd name="T3" fmla="*/ 52 h 159"/>
                <a:gd name="T4" fmla="*/ 51 w 103"/>
                <a:gd name="T5" fmla="*/ 31 h 159"/>
                <a:gd name="T6" fmla="*/ 72 w 103"/>
                <a:gd name="T7" fmla="*/ 52 h 159"/>
                <a:gd name="T8" fmla="*/ 51 w 103"/>
                <a:gd name="T9" fmla="*/ 72 h 159"/>
                <a:gd name="T10" fmla="*/ 51 w 103"/>
                <a:gd name="T11" fmla="*/ 0 h 159"/>
                <a:gd name="T12" fmla="*/ 0 w 103"/>
                <a:gd name="T13" fmla="*/ 52 h 159"/>
                <a:gd name="T14" fmla="*/ 51 w 103"/>
                <a:gd name="T15" fmla="*/ 159 h 159"/>
                <a:gd name="T16" fmla="*/ 103 w 103"/>
                <a:gd name="T17" fmla="*/ 52 h 159"/>
                <a:gd name="T18" fmla="*/ 51 w 103"/>
                <a:gd name="T1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" h="159">
                  <a:moveTo>
                    <a:pt x="51" y="72"/>
                  </a:moveTo>
                  <a:cubicBezTo>
                    <a:pt x="40" y="72"/>
                    <a:pt x="31" y="63"/>
                    <a:pt x="31" y="52"/>
                  </a:cubicBezTo>
                  <a:cubicBezTo>
                    <a:pt x="31" y="40"/>
                    <a:pt x="40" y="31"/>
                    <a:pt x="51" y="31"/>
                  </a:cubicBezTo>
                  <a:cubicBezTo>
                    <a:pt x="62" y="31"/>
                    <a:pt x="72" y="40"/>
                    <a:pt x="72" y="52"/>
                  </a:cubicBezTo>
                  <a:cubicBezTo>
                    <a:pt x="72" y="63"/>
                    <a:pt x="62" y="72"/>
                    <a:pt x="51" y="72"/>
                  </a:cubicBezTo>
                  <a:moveTo>
                    <a:pt x="51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51" y="159"/>
                    <a:pt x="51" y="159"/>
                  </a:cubicBezTo>
                  <a:cubicBezTo>
                    <a:pt x="51" y="159"/>
                    <a:pt x="103" y="80"/>
                    <a:pt x="103" y="52"/>
                  </a:cubicBezTo>
                  <a:cubicBezTo>
                    <a:pt x="103" y="23"/>
                    <a:pt x="80" y="0"/>
                    <a:pt x="51" y="0"/>
                  </a:cubicBezTo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9"/>
            <p:cNvSpPr>
              <a:spLocks/>
            </p:cNvSpPr>
            <p:nvPr/>
          </p:nvSpPr>
          <p:spPr bwMode="auto">
            <a:xfrm>
              <a:off x="2792" y="1538"/>
              <a:ext cx="483" cy="487"/>
            </a:xfrm>
            <a:custGeom>
              <a:avLst/>
              <a:gdLst>
                <a:gd name="T0" fmla="*/ 180 w 356"/>
                <a:gd name="T1" fmla="*/ 0 h 360"/>
                <a:gd name="T2" fmla="*/ 0 w 356"/>
                <a:gd name="T3" fmla="*/ 180 h 360"/>
                <a:gd name="T4" fmla="*/ 179 w 356"/>
                <a:gd name="T5" fmla="*/ 360 h 360"/>
                <a:gd name="T6" fmla="*/ 316 w 356"/>
                <a:gd name="T7" fmla="*/ 299 h 360"/>
                <a:gd name="T8" fmla="*/ 356 w 356"/>
                <a:gd name="T9" fmla="*/ 222 h 360"/>
                <a:gd name="T10" fmla="*/ 253 w 356"/>
                <a:gd name="T11" fmla="*/ 124 h 360"/>
                <a:gd name="T12" fmla="*/ 205 w 356"/>
                <a:gd name="T13" fmla="*/ 150 h 360"/>
                <a:gd name="T14" fmla="*/ 252 w 356"/>
                <a:gd name="T15" fmla="*/ 150 h 360"/>
                <a:gd name="T16" fmla="*/ 265 w 356"/>
                <a:gd name="T17" fmla="*/ 164 h 360"/>
                <a:gd name="T18" fmla="*/ 265 w 356"/>
                <a:gd name="T19" fmla="*/ 186 h 360"/>
                <a:gd name="T20" fmla="*/ 252 w 356"/>
                <a:gd name="T21" fmla="*/ 199 h 360"/>
                <a:gd name="T22" fmla="*/ 249 w 356"/>
                <a:gd name="T23" fmla="*/ 199 h 360"/>
                <a:gd name="T24" fmla="*/ 249 w 356"/>
                <a:gd name="T25" fmla="*/ 203 h 360"/>
                <a:gd name="T26" fmla="*/ 245 w 356"/>
                <a:gd name="T27" fmla="*/ 273 h 360"/>
                <a:gd name="T28" fmla="*/ 232 w 356"/>
                <a:gd name="T29" fmla="*/ 286 h 360"/>
                <a:gd name="T30" fmla="*/ 196 w 356"/>
                <a:gd name="T31" fmla="*/ 286 h 360"/>
                <a:gd name="T32" fmla="*/ 165 w 356"/>
                <a:gd name="T33" fmla="*/ 286 h 360"/>
                <a:gd name="T34" fmla="*/ 129 w 356"/>
                <a:gd name="T35" fmla="*/ 286 h 360"/>
                <a:gd name="T36" fmla="*/ 116 w 356"/>
                <a:gd name="T37" fmla="*/ 272 h 360"/>
                <a:gd name="T38" fmla="*/ 112 w 356"/>
                <a:gd name="T39" fmla="*/ 203 h 360"/>
                <a:gd name="T40" fmla="*/ 112 w 356"/>
                <a:gd name="T41" fmla="*/ 199 h 360"/>
                <a:gd name="T42" fmla="*/ 109 w 356"/>
                <a:gd name="T43" fmla="*/ 199 h 360"/>
                <a:gd name="T44" fmla="*/ 96 w 356"/>
                <a:gd name="T45" fmla="*/ 186 h 360"/>
                <a:gd name="T46" fmla="*/ 96 w 356"/>
                <a:gd name="T47" fmla="*/ 164 h 360"/>
                <a:gd name="T48" fmla="*/ 109 w 356"/>
                <a:gd name="T49" fmla="*/ 150 h 360"/>
                <a:gd name="T50" fmla="*/ 156 w 356"/>
                <a:gd name="T51" fmla="*/ 150 h 360"/>
                <a:gd name="T52" fmla="*/ 105 w 356"/>
                <a:gd name="T53" fmla="*/ 122 h 360"/>
                <a:gd name="T54" fmla="*/ 103 w 356"/>
                <a:gd name="T55" fmla="*/ 118 h 360"/>
                <a:gd name="T56" fmla="*/ 104 w 356"/>
                <a:gd name="T57" fmla="*/ 114 h 360"/>
                <a:gd name="T58" fmla="*/ 141 w 356"/>
                <a:gd name="T59" fmla="*/ 76 h 360"/>
                <a:gd name="T60" fmla="*/ 145 w 356"/>
                <a:gd name="T61" fmla="*/ 75 h 360"/>
                <a:gd name="T62" fmla="*/ 146 w 356"/>
                <a:gd name="T63" fmla="*/ 75 h 360"/>
                <a:gd name="T64" fmla="*/ 149 w 356"/>
                <a:gd name="T65" fmla="*/ 78 h 360"/>
                <a:gd name="T66" fmla="*/ 179 w 356"/>
                <a:gd name="T67" fmla="*/ 150 h 360"/>
                <a:gd name="T68" fmla="*/ 182 w 356"/>
                <a:gd name="T69" fmla="*/ 150 h 360"/>
                <a:gd name="T70" fmla="*/ 212 w 356"/>
                <a:gd name="T71" fmla="*/ 78 h 360"/>
                <a:gd name="T72" fmla="*/ 215 w 356"/>
                <a:gd name="T73" fmla="*/ 75 h 360"/>
                <a:gd name="T74" fmla="*/ 216 w 356"/>
                <a:gd name="T75" fmla="*/ 75 h 360"/>
                <a:gd name="T76" fmla="*/ 220 w 356"/>
                <a:gd name="T77" fmla="*/ 76 h 360"/>
                <a:gd name="T78" fmla="*/ 242 w 356"/>
                <a:gd name="T79" fmla="*/ 99 h 360"/>
                <a:gd name="T80" fmla="*/ 231 w 356"/>
                <a:gd name="T81" fmla="*/ 30 h 360"/>
                <a:gd name="T82" fmla="*/ 232 w 356"/>
                <a:gd name="T83" fmla="*/ 7 h 360"/>
                <a:gd name="T84" fmla="*/ 180 w 356"/>
                <a:gd name="T8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6" h="360">
                  <a:moveTo>
                    <a:pt x="180" y="0"/>
                  </a:moveTo>
                  <a:cubicBezTo>
                    <a:pt x="81" y="0"/>
                    <a:pt x="0" y="81"/>
                    <a:pt x="0" y="180"/>
                  </a:cubicBezTo>
                  <a:cubicBezTo>
                    <a:pt x="0" y="279"/>
                    <a:pt x="80" y="359"/>
                    <a:pt x="179" y="360"/>
                  </a:cubicBezTo>
                  <a:cubicBezTo>
                    <a:pt x="214" y="325"/>
                    <a:pt x="262" y="302"/>
                    <a:pt x="316" y="299"/>
                  </a:cubicBezTo>
                  <a:cubicBezTo>
                    <a:pt x="335" y="277"/>
                    <a:pt x="349" y="251"/>
                    <a:pt x="356" y="222"/>
                  </a:cubicBezTo>
                  <a:cubicBezTo>
                    <a:pt x="311" y="203"/>
                    <a:pt x="274" y="167"/>
                    <a:pt x="253" y="124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52" y="150"/>
                    <a:pt x="252" y="150"/>
                    <a:pt x="252" y="150"/>
                  </a:cubicBezTo>
                  <a:cubicBezTo>
                    <a:pt x="259" y="150"/>
                    <a:pt x="265" y="156"/>
                    <a:pt x="265" y="164"/>
                  </a:cubicBezTo>
                  <a:cubicBezTo>
                    <a:pt x="265" y="186"/>
                    <a:pt x="265" y="186"/>
                    <a:pt x="265" y="186"/>
                  </a:cubicBezTo>
                  <a:cubicBezTo>
                    <a:pt x="265" y="194"/>
                    <a:pt x="259" y="199"/>
                    <a:pt x="252" y="199"/>
                  </a:cubicBezTo>
                  <a:cubicBezTo>
                    <a:pt x="249" y="199"/>
                    <a:pt x="249" y="199"/>
                    <a:pt x="249" y="199"/>
                  </a:cubicBezTo>
                  <a:cubicBezTo>
                    <a:pt x="249" y="200"/>
                    <a:pt x="249" y="202"/>
                    <a:pt x="249" y="203"/>
                  </a:cubicBezTo>
                  <a:cubicBezTo>
                    <a:pt x="245" y="273"/>
                    <a:pt x="245" y="273"/>
                    <a:pt x="245" y="273"/>
                  </a:cubicBezTo>
                  <a:cubicBezTo>
                    <a:pt x="245" y="280"/>
                    <a:pt x="239" y="286"/>
                    <a:pt x="232" y="286"/>
                  </a:cubicBezTo>
                  <a:cubicBezTo>
                    <a:pt x="196" y="286"/>
                    <a:pt x="196" y="286"/>
                    <a:pt x="196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29" y="286"/>
                    <a:pt x="129" y="286"/>
                    <a:pt x="129" y="286"/>
                  </a:cubicBezTo>
                  <a:cubicBezTo>
                    <a:pt x="122" y="286"/>
                    <a:pt x="116" y="280"/>
                    <a:pt x="116" y="272"/>
                  </a:cubicBezTo>
                  <a:cubicBezTo>
                    <a:pt x="112" y="203"/>
                    <a:pt x="112" y="203"/>
                    <a:pt x="112" y="203"/>
                  </a:cubicBezTo>
                  <a:cubicBezTo>
                    <a:pt x="112" y="202"/>
                    <a:pt x="112" y="201"/>
                    <a:pt x="112" y="199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01" y="199"/>
                    <a:pt x="96" y="194"/>
                    <a:pt x="96" y="186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56"/>
                    <a:pt x="101" y="150"/>
                    <a:pt x="109" y="150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4" y="121"/>
                    <a:pt x="103" y="120"/>
                    <a:pt x="103" y="118"/>
                  </a:cubicBezTo>
                  <a:cubicBezTo>
                    <a:pt x="103" y="117"/>
                    <a:pt x="103" y="115"/>
                    <a:pt x="104" y="114"/>
                  </a:cubicBezTo>
                  <a:cubicBezTo>
                    <a:pt x="141" y="76"/>
                    <a:pt x="141" y="76"/>
                    <a:pt x="141" y="76"/>
                  </a:cubicBezTo>
                  <a:cubicBezTo>
                    <a:pt x="142" y="75"/>
                    <a:pt x="143" y="75"/>
                    <a:pt x="145" y="75"/>
                  </a:cubicBezTo>
                  <a:cubicBezTo>
                    <a:pt x="145" y="75"/>
                    <a:pt x="145" y="75"/>
                    <a:pt x="146" y="75"/>
                  </a:cubicBezTo>
                  <a:cubicBezTo>
                    <a:pt x="147" y="75"/>
                    <a:pt x="149" y="76"/>
                    <a:pt x="149" y="78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212" y="78"/>
                    <a:pt x="212" y="78"/>
                    <a:pt x="212" y="78"/>
                  </a:cubicBezTo>
                  <a:cubicBezTo>
                    <a:pt x="212" y="76"/>
                    <a:pt x="214" y="75"/>
                    <a:pt x="215" y="75"/>
                  </a:cubicBezTo>
                  <a:cubicBezTo>
                    <a:pt x="216" y="75"/>
                    <a:pt x="216" y="75"/>
                    <a:pt x="216" y="75"/>
                  </a:cubicBezTo>
                  <a:cubicBezTo>
                    <a:pt x="218" y="75"/>
                    <a:pt x="219" y="75"/>
                    <a:pt x="220" y="76"/>
                  </a:cubicBezTo>
                  <a:cubicBezTo>
                    <a:pt x="242" y="99"/>
                    <a:pt x="242" y="99"/>
                    <a:pt x="242" y="99"/>
                  </a:cubicBezTo>
                  <a:cubicBezTo>
                    <a:pt x="235" y="77"/>
                    <a:pt x="231" y="54"/>
                    <a:pt x="231" y="30"/>
                  </a:cubicBezTo>
                  <a:cubicBezTo>
                    <a:pt x="231" y="22"/>
                    <a:pt x="231" y="15"/>
                    <a:pt x="232" y="7"/>
                  </a:cubicBezTo>
                  <a:cubicBezTo>
                    <a:pt x="215" y="2"/>
                    <a:pt x="198" y="0"/>
                    <a:pt x="180" y="0"/>
                  </a:cubicBezTo>
                </a:path>
              </a:pathLst>
            </a:cu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"/>
            <p:cNvSpPr>
              <a:spLocks/>
            </p:cNvSpPr>
            <p:nvPr/>
          </p:nvSpPr>
          <p:spPr bwMode="auto">
            <a:xfrm>
              <a:off x="3035" y="1943"/>
              <a:ext cx="186" cy="82"/>
            </a:xfrm>
            <a:custGeom>
              <a:avLst/>
              <a:gdLst>
                <a:gd name="T0" fmla="*/ 137 w 137"/>
                <a:gd name="T1" fmla="*/ 0 h 61"/>
                <a:gd name="T2" fmla="*/ 0 w 137"/>
                <a:gd name="T3" fmla="*/ 61 h 61"/>
                <a:gd name="T4" fmla="*/ 1 w 137"/>
                <a:gd name="T5" fmla="*/ 61 h 61"/>
                <a:gd name="T6" fmla="*/ 137 w 137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61">
                  <a:moveTo>
                    <a:pt x="137" y="0"/>
                  </a:moveTo>
                  <a:cubicBezTo>
                    <a:pt x="83" y="3"/>
                    <a:pt x="35" y="26"/>
                    <a:pt x="0" y="61"/>
                  </a:cubicBezTo>
                  <a:cubicBezTo>
                    <a:pt x="0" y="61"/>
                    <a:pt x="1" y="61"/>
                    <a:pt x="1" y="61"/>
                  </a:cubicBezTo>
                  <a:cubicBezTo>
                    <a:pt x="55" y="61"/>
                    <a:pt x="104" y="38"/>
                    <a:pt x="137" y="0"/>
                  </a:cubicBezTo>
                </a:path>
              </a:pathLst>
            </a:custGeom>
            <a:solidFill>
              <a:srgbClr val="915C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1"/>
            <p:cNvSpPr>
              <a:spLocks noEditPoints="1"/>
            </p:cNvSpPr>
            <p:nvPr/>
          </p:nvSpPr>
          <p:spPr bwMode="auto">
            <a:xfrm>
              <a:off x="2936" y="1658"/>
              <a:ext cx="202" cy="253"/>
            </a:xfrm>
            <a:custGeom>
              <a:avLst/>
              <a:gdLst>
                <a:gd name="T0" fmla="*/ 54 w 149"/>
                <a:gd name="T1" fmla="*/ 110 h 187"/>
                <a:gd name="T2" fmla="*/ 19 w 149"/>
                <a:gd name="T3" fmla="*/ 110 h 187"/>
                <a:gd name="T4" fmla="*/ 16 w 149"/>
                <a:gd name="T5" fmla="*/ 114 h 187"/>
                <a:gd name="T6" fmla="*/ 20 w 149"/>
                <a:gd name="T7" fmla="*/ 183 h 187"/>
                <a:gd name="T8" fmla="*/ 23 w 149"/>
                <a:gd name="T9" fmla="*/ 187 h 187"/>
                <a:gd name="T10" fmla="*/ 54 w 149"/>
                <a:gd name="T11" fmla="*/ 187 h 187"/>
                <a:gd name="T12" fmla="*/ 54 w 149"/>
                <a:gd name="T13" fmla="*/ 110 h 187"/>
                <a:gd name="T14" fmla="*/ 85 w 149"/>
                <a:gd name="T15" fmla="*/ 110 h 187"/>
                <a:gd name="T16" fmla="*/ 64 w 149"/>
                <a:gd name="T17" fmla="*/ 110 h 187"/>
                <a:gd name="T18" fmla="*/ 64 w 149"/>
                <a:gd name="T19" fmla="*/ 187 h 187"/>
                <a:gd name="T20" fmla="*/ 85 w 149"/>
                <a:gd name="T21" fmla="*/ 187 h 187"/>
                <a:gd name="T22" fmla="*/ 85 w 149"/>
                <a:gd name="T23" fmla="*/ 110 h 187"/>
                <a:gd name="T24" fmla="*/ 130 w 149"/>
                <a:gd name="T25" fmla="*/ 110 h 187"/>
                <a:gd name="T26" fmla="*/ 95 w 149"/>
                <a:gd name="T27" fmla="*/ 110 h 187"/>
                <a:gd name="T28" fmla="*/ 95 w 149"/>
                <a:gd name="T29" fmla="*/ 187 h 187"/>
                <a:gd name="T30" fmla="*/ 126 w 149"/>
                <a:gd name="T31" fmla="*/ 187 h 187"/>
                <a:gd name="T32" fmla="*/ 129 w 149"/>
                <a:gd name="T33" fmla="*/ 183 h 187"/>
                <a:gd name="T34" fmla="*/ 133 w 149"/>
                <a:gd name="T35" fmla="*/ 113 h 187"/>
                <a:gd name="T36" fmla="*/ 130 w 149"/>
                <a:gd name="T37" fmla="*/ 110 h 187"/>
                <a:gd name="T38" fmla="*/ 54 w 149"/>
                <a:gd name="T39" fmla="*/ 71 h 187"/>
                <a:gd name="T40" fmla="*/ 3 w 149"/>
                <a:gd name="T41" fmla="*/ 71 h 187"/>
                <a:gd name="T42" fmla="*/ 0 w 149"/>
                <a:gd name="T43" fmla="*/ 75 h 187"/>
                <a:gd name="T44" fmla="*/ 0 w 149"/>
                <a:gd name="T45" fmla="*/ 97 h 187"/>
                <a:gd name="T46" fmla="*/ 3 w 149"/>
                <a:gd name="T47" fmla="*/ 100 h 187"/>
                <a:gd name="T48" fmla="*/ 19 w 149"/>
                <a:gd name="T49" fmla="*/ 100 h 187"/>
                <a:gd name="T50" fmla="*/ 54 w 149"/>
                <a:gd name="T51" fmla="*/ 100 h 187"/>
                <a:gd name="T52" fmla="*/ 54 w 149"/>
                <a:gd name="T53" fmla="*/ 71 h 187"/>
                <a:gd name="T54" fmla="*/ 85 w 149"/>
                <a:gd name="T55" fmla="*/ 71 h 187"/>
                <a:gd name="T56" fmla="*/ 64 w 149"/>
                <a:gd name="T57" fmla="*/ 71 h 187"/>
                <a:gd name="T58" fmla="*/ 64 w 149"/>
                <a:gd name="T59" fmla="*/ 100 h 187"/>
                <a:gd name="T60" fmla="*/ 85 w 149"/>
                <a:gd name="T61" fmla="*/ 100 h 187"/>
                <a:gd name="T62" fmla="*/ 85 w 149"/>
                <a:gd name="T63" fmla="*/ 71 h 187"/>
                <a:gd name="T64" fmla="*/ 146 w 149"/>
                <a:gd name="T65" fmla="*/ 71 h 187"/>
                <a:gd name="T66" fmla="*/ 95 w 149"/>
                <a:gd name="T67" fmla="*/ 71 h 187"/>
                <a:gd name="T68" fmla="*/ 95 w 149"/>
                <a:gd name="T69" fmla="*/ 100 h 187"/>
                <a:gd name="T70" fmla="*/ 130 w 149"/>
                <a:gd name="T71" fmla="*/ 100 h 187"/>
                <a:gd name="T72" fmla="*/ 146 w 149"/>
                <a:gd name="T73" fmla="*/ 100 h 187"/>
                <a:gd name="T74" fmla="*/ 149 w 149"/>
                <a:gd name="T75" fmla="*/ 97 h 187"/>
                <a:gd name="T76" fmla="*/ 149 w 149"/>
                <a:gd name="T77" fmla="*/ 75 h 187"/>
                <a:gd name="T78" fmla="*/ 146 w 149"/>
                <a:gd name="T79" fmla="*/ 71 h 187"/>
                <a:gd name="T80" fmla="*/ 37 w 149"/>
                <a:gd name="T81" fmla="*/ 0 h 187"/>
                <a:gd name="T82" fmla="*/ 10 w 149"/>
                <a:gd name="T83" fmla="*/ 27 h 187"/>
                <a:gd name="T84" fmla="*/ 59 w 149"/>
                <a:gd name="T85" fmla="*/ 55 h 187"/>
                <a:gd name="T86" fmla="*/ 37 w 149"/>
                <a:gd name="T87" fmla="*/ 0 h 187"/>
                <a:gd name="T88" fmla="*/ 112 w 149"/>
                <a:gd name="T89" fmla="*/ 0 h 187"/>
                <a:gd name="T90" fmla="*/ 90 w 149"/>
                <a:gd name="T91" fmla="*/ 55 h 187"/>
                <a:gd name="T92" fmla="*/ 139 w 149"/>
                <a:gd name="T93" fmla="*/ 27 h 187"/>
                <a:gd name="T94" fmla="*/ 112 w 149"/>
                <a:gd name="T9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" h="187">
                  <a:moveTo>
                    <a:pt x="54" y="110"/>
                  </a:moveTo>
                  <a:cubicBezTo>
                    <a:pt x="19" y="110"/>
                    <a:pt x="19" y="110"/>
                    <a:pt x="19" y="110"/>
                  </a:cubicBezTo>
                  <a:cubicBezTo>
                    <a:pt x="17" y="110"/>
                    <a:pt x="16" y="112"/>
                    <a:pt x="16" y="114"/>
                  </a:cubicBezTo>
                  <a:cubicBezTo>
                    <a:pt x="20" y="183"/>
                    <a:pt x="20" y="183"/>
                    <a:pt x="20" y="183"/>
                  </a:cubicBezTo>
                  <a:cubicBezTo>
                    <a:pt x="20" y="185"/>
                    <a:pt x="21" y="187"/>
                    <a:pt x="23" y="187"/>
                  </a:cubicBezTo>
                  <a:cubicBezTo>
                    <a:pt x="54" y="187"/>
                    <a:pt x="54" y="187"/>
                    <a:pt x="54" y="187"/>
                  </a:cubicBezTo>
                  <a:cubicBezTo>
                    <a:pt x="54" y="110"/>
                    <a:pt x="54" y="110"/>
                    <a:pt x="54" y="110"/>
                  </a:cubicBezTo>
                  <a:moveTo>
                    <a:pt x="85" y="110"/>
                  </a:moveTo>
                  <a:cubicBezTo>
                    <a:pt x="64" y="110"/>
                    <a:pt x="64" y="110"/>
                    <a:pt x="64" y="110"/>
                  </a:cubicBezTo>
                  <a:cubicBezTo>
                    <a:pt x="64" y="187"/>
                    <a:pt x="64" y="187"/>
                    <a:pt x="64" y="187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5" y="110"/>
                    <a:pt x="85" y="110"/>
                    <a:pt x="85" y="110"/>
                  </a:cubicBezTo>
                  <a:moveTo>
                    <a:pt x="130" y="110"/>
                  </a:moveTo>
                  <a:cubicBezTo>
                    <a:pt x="95" y="110"/>
                    <a:pt x="95" y="110"/>
                    <a:pt x="95" y="110"/>
                  </a:cubicBezTo>
                  <a:cubicBezTo>
                    <a:pt x="95" y="187"/>
                    <a:pt x="95" y="187"/>
                    <a:pt x="95" y="187"/>
                  </a:cubicBezTo>
                  <a:cubicBezTo>
                    <a:pt x="126" y="187"/>
                    <a:pt x="126" y="187"/>
                    <a:pt x="126" y="187"/>
                  </a:cubicBezTo>
                  <a:cubicBezTo>
                    <a:pt x="127" y="187"/>
                    <a:pt x="129" y="185"/>
                    <a:pt x="129" y="18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2"/>
                    <a:pt x="132" y="110"/>
                    <a:pt x="130" y="110"/>
                  </a:cubicBezTo>
                  <a:moveTo>
                    <a:pt x="54" y="71"/>
                  </a:moveTo>
                  <a:cubicBezTo>
                    <a:pt x="3" y="71"/>
                    <a:pt x="3" y="71"/>
                    <a:pt x="3" y="71"/>
                  </a:cubicBezTo>
                  <a:cubicBezTo>
                    <a:pt x="1" y="71"/>
                    <a:pt x="0" y="73"/>
                    <a:pt x="0" y="75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9"/>
                    <a:pt x="1" y="100"/>
                    <a:pt x="3" y="10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71"/>
                    <a:pt x="54" y="71"/>
                    <a:pt x="54" y="71"/>
                  </a:cubicBezTo>
                  <a:moveTo>
                    <a:pt x="85" y="71"/>
                  </a:moveTo>
                  <a:cubicBezTo>
                    <a:pt x="64" y="71"/>
                    <a:pt x="64" y="71"/>
                    <a:pt x="64" y="71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85" y="100"/>
                    <a:pt x="85" y="100"/>
                    <a:pt x="85" y="100"/>
                  </a:cubicBezTo>
                  <a:cubicBezTo>
                    <a:pt x="85" y="71"/>
                    <a:pt x="85" y="71"/>
                    <a:pt x="85" y="71"/>
                  </a:cubicBezTo>
                  <a:moveTo>
                    <a:pt x="146" y="71"/>
                  </a:moveTo>
                  <a:cubicBezTo>
                    <a:pt x="95" y="71"/>
                    <a:pt x="95" y="71"/>
                    <a:pt x="95" y="71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8" y="100"/>
                    <a:pt x="149" y="99"/>
                    <a:pt x="149" y="97"/>
                  </a:cubicBezTo>
                  <a:cubicBezTo>
                    <a:pt x="149" y="75"/>
                    <a:pt x="149" y="75"/>
                    <a:pt x="149" y="75"/>
                  </a:cubicBezTo>
                  <a:cubicBezTo>
                    <a:pt x="149" y="73"/>
                    <a:pt x="148" y="71"/>
                    <a:pt x="146" y="71"/>
                  </a:cubicBezTo>
                  <a:moveTo>
                    <a:pt x="37" y="0"/>
                  </a:moveTo>
                  <a:cubicBezTo>
                    <a:pt x="10" y="27"/>
                    <a:pt x="10" y="27"/>
                    <a:pt x="10" y="27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112" y="0"/>
                  </a:moveTo>
                  <a:cubicBezTo>
                    <a:pt x="90" y="55"/>
                    <a:pt x="90" y="55"/>
                    <a:pt x="90" y="55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rgbClr val="E56F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2"/>
            <p:cNvSpPr>
              <a:spLocks noEditPoints="1"/>
            </p:cNvSpPr>
            <p:nvPr/>
          </p:nvSpPr>
          <p:spPr bwMode="auto">
            <a:xfrm>
              <a:off x="2922" y="1639"/>
              <a:ext cx="230" cy="286"/>
            </a:xfrm>
            <a:custGeom>
              <a:avLst/>
              <a:gdLst>
                <a:gd name="T0" fmla="*/ 30 w 169"/>
                <a:gd name="T1" fmla="*/ 197 h 211"/>
                <a:gd name="T2" fmla="*/ 29 w 169"/>
                <a:gd name="T3" fmla="*/ 124 h 211"/>
                <a:gd name="T4" fmla="*/ 64 w 169"/>
                <a:gd name="T5" fmla="*/ 201 h 211"/>
                <a:gd name="T6" fmla="*/ 74 w 169"/>
                <a:gd name="T7" fmla="*/ 201 h 211"/>
                <a:gd name="T8" fmla="*/ 95 w 169"/>
                <a:gd name="T9" fmla="*/ 124 h 211"/>
                <a:gd name="T10" fmla="*/ 74 w 169"/>
                <a:gd name="T11" fmla="*/ 201 h 211"/>
                <a:gd name="T12" fmla="*/ 105 w 169"/>
                <a:gd name="T13" fmla="*/ 124 h 211"/>
                <a:gd name="T14" fmla="*/ 143 w 169"/>
                <a:gd name="T15" fmla="*/ 127 h 211"/>
                <a:gd name="T16" fmla="*/ 136 w 169"/>
                <a:gd name="T17" fmla="*/ 201 h 211"/>
                <a:gd name="T18" fmla="*/ 13 w 169"/>
                <a:gd name="T19" fmla="*/ 114 h 211"/>
                <a:gd name="T20" fmla="*/ 10 w 169"/>
                <a:gd name="T21" fmla="*/ 89 h 211"/>
                <a:gd name="T22" fmla="*/ 64 w 169"/>
                <a:gd name="T23" fmla="*/ 85 h 211"/>
                <a:gd name="T24" fmla="*/ 29 w 169"/>
                <a:gd name="T25" fmla="*/ 114 h 211"/>
                <a:gd name="T26" fmla="*/ 74 w 169"/>
                <a:gd name="T27" fmla="*/ 114 h 211"/>
                <a:gd name="T28" fmla="*/ 95 w 169"/>
                <a:gd name="T29" fmla="*/ 85 h 211"/>
                <a:gd name="T30" fmla="*/ 74 w 169"/>
                <a:gd name="T31" fmla="*/ 114 h 211"/>
                <a:gd name="T32" fmla="*/ 105 w 169"/>
                <a:gd name="T33" fmla="*/ 85 h 211"/>
                <a:gd name="T34" fmla="*/ 159 w 169"/>
                <a:gd name="T35" fmla="*/ 89 h 211"/>
                <a:gd name="T36" fmla="*/ 156 w 169"/>
                <a:gd name="T37" fmla="*/ 114 h 211"/>
                <a:gd name="T38" fmla="*/ 105 w 169"/>
                <a:gd name="T39" fmla="*/ 114 h 211"/>
                <a:gd name="T40" fmla="*/ 20 w 169"/>
                <a:gd name="T41" fmla="*/ 41 h 211"/>
                <a:gd name="T42" fmla="*/ 69 w 169"/>
                <a:gd name="T43" fmla="*/ 69 h 211"/>
                <a:gd name="T44" fmla="*/ 122 w 169"/>
                <a:gd name="T45" fmla="*/ 14 h 211"/>
                <a:gd name="T46" fmla="*/ 100 w 169"/>
                <a:gd name="T47" fmla="*/ 69 h 211"/>
                <a:gd name="T48" fmla="*/ 119 w 169"/>
                <a:gd name="T49" fmla="*/ 0 h 211"/>
                <a:gd name="T50" fmla="*/ 86 w 169"/>
                <a:gd name="T51" fmla="*/ 75 h 211"/>
                <a:gd name="T52" fmla="*/ 53 w 169"/>
                <a:gd name="T53" fmla="*/ 3 h 211"/>
                <a:gd name="T54" fmla="*/ 49 w 169"/>
                <a:gd name="T55" fmla="*/ 0 h 211"/>
                <a:gd name="T56" fmla="*/ 8 w 169"/>
                <a:gd name="T57" fmla="*/ 39 h 211"/>
                <a:gd name="T58" fmla="*/ 9 w 169"/>
                <a:gd name="T59" fmla="*/ 47 h 211"/>
                <a:gd name="T60" fmla="*/ 13 w 169"/>
                <a:gd name="T61" fmla="*/ 75 h 211"/>
                <a:gd name="T62" fmla="*/ 0 w 169"/>
                <a:gd name="T63" fmla="*/ 111 h 211"/>
                <a:gd name="T64" fmla="*/ 16 w 169"/>
                <a:gd name="T65" fmla="*/ 124 h 211"/>
                <a:gd name="T66" fmla="*/ 20 w 169"/>
                <a:gd name="T67" fmla="*/ 197 h 211"/>
                <a:gd name="T68" fmla="*/ 69 w 169"/>
                <a:gd name="T69" fmla="*/ 211 h 211"/>
                <a:gd name="T70" fmla="*/ 136 w 169"/>
                <a:gd name="T71" fmla="*/ 211 h 211"/>
                <a:gd name="T72" fmla="*/ 153 w 169"/>
                <a:gd name="T73" fmla="*/ 128 h 211"/>
                <a:gd name="T74" fmla="*/ 156 w 169"/>
                <a:gd name="T75" fmla="*/ 124 h 211"/>
                <a:gd name="T76" fmla="*/ 169 w 169"/>
                <a:gd name="T77" fmla="*/ 89 h 211"/>
                <a:gd name="T78" fmla="*/ 109 w 169"/>
                <a:gd name="T79" fmla="*/ 75 h 211"/>
                <a:gd name="T80" fmla="*/ 146 w 169"/>
                <a:gd name="T81" fmla="*/ 24 h 211"/>
                <a:gd name="T82" fmla="*/ 120 w 169"/>
                <a:gd name="T8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9" h="211">
                  <a:moveTo>
                    <a:pt x="33" y="201"/>
                  </a:moveTo>
                  <a:cubicBezTo>
                    <a:pt x="31" y="201"/>
                    <a:pt x="30" y="199"/>
                    <a:pt x="30" y="197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26" y="126"/>
                    <a:pt x="27" y="124"/>
                    <a:pt x="29" y="124"/>
                  </a:cubicBezTo>
                  <a:cubicBezTo>
                    <a:pt x="64" y="124"/>
                    <a:pt x="64" y="124"/>
                    <a:pt x="64" y="124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33" y="201"/>
                    <a:pt x="33" y="201"/>
                    <a:pt x="33" y="201"/>
                  </a:cubicBezTo>
                  <a:moveTo>
                    <a:pt x="74" y="201"/>
                  </a:moveTo>
                  <a:cubicBezTo>
                    <a:pt x="74" y="124"/>
                    <a:pt x="74" y="124"/>
                    <a:pt x="74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5" y="201"/>
                    <a:pt x="95" y="201"/>
                    <a:pt x="95" y="201"/>
                  </a:cubicBezTo>
                  <a:cubicBezTo>
                    <a:pt x="74" y="201"/>
                    <a:pt x="74" y="201"/>
                    <a:pt x="74" y="201"/>
                  </a:cubicBezTo>
                  <a:moveTo>
                    <a:pt x="105" y="201"/>
                  </a:moveTo>
                  <a:cubicBezTo>
                    <a:pt x="105" y="124"/>
                    <a:pt x="105" y="124"/>
                    <a:pt x="105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2" y="124"/>
                    <a:pt x="143" y="126"/>
                    <a:pt x="143" y="127"/>
                  </a:cubicBezTo>
                  <a:cubicBezTo>
                    <a:pt x="139" y="197"/>
                    <a:pt x="139" y="197"/>
                    <a:pt x="139" y="197"/>
                  </a:cubicBezTo>
                  <a:cubicBezTo>
                    <a:pt x="139" y="199"/>
                    <a:pt x="137" y="201"/>
                    <a:pt x="136" y="201"/>
                  </a:cubicBezTo>
                  <a:cubicBezTo>
                    <a:pt x="105" y="201"/>
                    <a:pt x="105" y="201"/>
                    <a:pt x="105" y="201"/>
                  </a:cubicBezTo>
                  <a:moveTo>
                    <a:pt x="13" y="114"/>
                  </a:moveTo>
                  <a:cubicBezTo>
                    <a:pt x="11" y="114"/>
                    <a:pt x="10" y="113"/>
                    <a:pt x="10" y="111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87"/>
                    <a:pt x="11" y="85"/>
                    <a:pt x="13" y="85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13" y="114"/>
                    <a:pt x="13" y="114"/>
                    <a:pt x="13" y="114"/>
                  </a:cubicBezTo>
                  <a:moveTo>
                    <a:pt x="74" y="114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74" y="114"/>
                    <a:pt x="74" y="114"/>
                    <a:pt x="74" y="114"/>
                  </a:cubicBezTo>
                  <a:moveTo>
                    <a:pt x="105" y="114"/>
                  </a:moveTo>
                  <a:cubicBezTo>
                    <a:pt x="105" y="85"/>
                    <a:pt x="105" y="85"/>
                    <a:pt x="105" y="85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58" y="85"/>
                    <a:pt x="159" y="87"/>
                    <a:pt x="159" y="89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3"/>
                    <a:pt x="158" y="114"/>
                    <a:pt x="156" y="114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05" y="114"/>
                    <a:pt x="105" y="114"/>
                    <a:pt x="105" y="114"/>
                  </a:cubicBezTo>
                  <a:moveTo>
                    <a:pt x="69" y="69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69" y="69"/>
                    <a:pt x="69" y="69"/>
                    <a:pt x="69" y="69"/>
                  </a:cubicBezTo>
                  <a:moveTo>
                    <a:pt x="100" y="69"/>
                  </a:moveTo>
                  <a:cubicBezTo>
                    <a:pt x="122" y="14"/>
                    <a:pt x="122" y="14"/>
                    <a:pt x="122" y="14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00" y="69"/>
                    <a:pt x="100" y="69"/>
                    <a:pt x="100" y="69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8" y="0"/>
                    <a:pt x="116" y="1"/>
                    <a:pt x="116" y="3"/>
                  </a:cubicBezTo>
                  <a:cubicBezTo>
                    <a:pt x="86" y="75"/>
                    <a:pt x="86" y="75"/>
                    <a:pt x="86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7" y="0"/>
                    <a:pt x="46" y="0"/>
                    <a:pt x="45" y="1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7" y="40"/>
                    <a:pt x="7" y="42"/>
                    <a:pt x="7" y="43"/>
                  </a:cubicBezTo>
                  <a:cubicBezTo>
                    <a:pt x="7" y="45"/>
                    <a:pt x="8" y="46"/>
                    <a:pt x="9" y="47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5" y="75"/>
                    <a:pt x="0" y="81"/>
                    <a:pt x="0" y="8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9"/>
                    <a:pt x="5" y="124"/>
                    <a:pt x="13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6"/>
                    <a:pt x="16" y="127"/>
                    <a:pt x="16" y="128"/>
                  </a:cubicBezTo>
                  <a:cubicBezTo>
                    <a:pt x="20" y="197"/>
                    <a:pt x="20" y="197"/>
                    <a:pt x="20" y="197"/>
                  </a:cubicBezTo>
                  <a:cubicBezTo>
                    <a:pt x="20" y="205"/>
                    <a:pt x="26" y="211"/>
                    <a:pt x="33" y="211"/>
                  </a:cubicBezTo>
                  <a:cubicBezTo>
                    <a:pt x="69" y="211"/>
                    <a:pt x="69" y="211"/>
                    <a:pt x="69" y="211"/>
                  </a:cubicBezTo>
                  <a:cubicBezTo>
                    <a:pt x="100" y="211"/>
                    <a:pt x="100" y="211"/>
                    <a:pt x="100" y="211"/>
                  </a:cubicBezTo>
                  <a:cubicBezTo>
                    <a:pt x="136" y="211"/>
                    <a:pt x="136" y="211"/>
                    <a:pt x="136" y="211"/>
                  </a:cubicBezTo>
                  <a:cubicBezTo>
                    <a:pt x="143" y="211"/>
                    <a:pt x="149" y="205"/>
                    <a:pt x="149" y="198"/>
                  </a:cubicBezTo>
                  <a:cubicBezTo>
                    <a:pt x="153" y="128"/>
                    <a:pt x="153" y="128"/>
                    <a:pt x="153" y="128"/>
                  </a:cubicBezTo>
                  <a:cubicBezTo>
                    <a:pt x="153" y="127"/>
                    <a:pt x="153" y="125"/>
                    <a:pt x="153" y="124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63" y="124"/>
                    <a:pt x="169" y="119"/>
                    <a:pt x="169" y="111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1"/>
                    <a:pt x="163" y="75"/>
                    <a:pt x="156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57" y="49"/>
                    <a:pt x="157" y="49"/>
                    <a:pt x="157" y="49"/>
                  </a:cubicBezTo>
                  <a:cubicBezTo>
                    <a:pt x="153" y="41"/>
                    <a:pt x="149" y="33"/>
                    <a:pt x="146" y="24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3" y="0"/>
                    <a:pt x="122" y="0"/>
                    <a:pt x="120" y="0"/>
                  </a:cubicBezTo>
                </a:path>
              </a:pathLst>
            </a:custGeom>
            <a:solidFill>
              <a:srgbClr val="CC2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33"/>
            <p:cNvSpPr>
              <a:spLocks noChangeArrowheads="1"/>
            </p:cNvSpPr>
            <p:nvPr/>
          </p:nvSpPr>
          <p:spPr bwMode="auto">
            <a:xfrm>
              <a:off x="3956" y="2845"/>
              <a:ext cx="249" cy="248"/>
            </a:xfrm>
            <a:prstGeom prst="ellipse">
              <a:avLst/>
            </a:pr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4"/>
            <p:cNvSpPr>
              <a:spLocks noEditPoints="1"/>
            </p:cNvSpPr>
            <p:nvPr/>
          </p:nvSpPr>
          <p:spPr bwMode="auto">
            <a:xfrm>
              <a:off x="3688" y="2495"/>
              <a:ext cx="424" cy="422"/>
            </a:xfrm>
            <a:custGeom>
              <a:avLst/>
              <a:gdLst>
                <a:gd name="T0" fmla="*/ 106 w 313"/>
                <a:gd name="T1" fmla="*/ 237 h 312"/>
                <a:gd name="T2" fmla="*/ 133 w 313"/>
                <a:gd name="T3" fmla="*/ 205 h 312"/>
                <a:gd name="T4" fmla="*/ 180 w 313"/>
                <a:gd name="T5" fmla="*/ 205 h 312"/>
                <a:gd name="T6" fmla="*/ 206 w 313"/>
                <a:gd name="T7" fmla="*/ 237 h 312"/>
                <a:gd name="T8" fmla="*/ 201 w 313"/>
                <a:gd name="T9" fmla="*/ 237 h 312"/>
                <a:gd name="T10" fmla="*/ 159 w 313"/>
                <a:gd name="T11" fmla="*/ 209 h 312"/>
                <a:gd name="T12" fmla="*/ 156 w 313"/>
                <a:gd name="T13" fmla="*/ 209 h 312"/>
                <a:gd name="T14" fmla="*/ 154 w 313"/>
                <a:gd name="T15" fmla="*/ 209 h 312"/>
                <a:gd name="T16" fmla="*/ 111 w 313"/>
                <a:gd name="T17" fmla="*/ 237 h 312"/>
                <a:gd name="T18" fmla="*/ 106 w 313"/>
                <a:gd name="T19" fmla="*/ 237 h 312"/>
                <a:gd name="T20" fmla="*/ 78 w 313"/>
                <a:gd name="T21" fmla="*/ 195 h 312"/>
                <a:gd name="T22" fmla="*/ 78 w 313"/>
                <a:gd name="T23" fmla="*/ 108 h 312"/>
                <a:gd name="T24" fmla="*/ 235 w 313"/>
                <a:gd name="T25" fmla="*/ 108 h 312"/>
                <a:gd name="T26" fmla="*/ 235 w 313"/>
                <a:gd name="T27" fmla="*/ 195 h 312"/>
                <a:gd name="T28" fmla="*/ 78 w 313"/>
                <a:gd name="T29" fmla="*/ 195 h 312"/>
                <a:gd name="T30" fmla="*/ 76 w 313"/>
                <a:gd name="T31" fmla="*/ 98 h 312"/>
                <a:gd name="T32" fmla="*/ 64 w 313"/>
                <a:gd name="T33" fmla="*/ 86 h 312"/>
                <a:gd name="T34" fmla="*/ 76 w 313"/>
                <a:gd name="T35" fmla="*/ 75 h 312"/>
                <a:gd name="T36" fmla="*/ 237 w 313"/>
                <a:gd name="T37" fmla="*/ 75 h 312"/>
                <a:gd name="T38" fmla="*/ 249 w 313"/>
                <a:gd name="T39" fmla="*/ 86 h 312"/>
                <a:gd name="T40" fmla="*/ 237 w 313"/>
                <a:gd name="T41" fmla="*/ 98 h 312"/>
                <a:gd name="T42" fmla="*/ 76 w 313"/>
                <a:gd name="T43" fmla="*/ 98 h 312"/>
                <a:gd name="T44" fmla="*/ 156 w 313"/>
                <a:gd name="T45" fmla="*/ 0 h 312"/>
                <a:gd name="T46" fmla="*/ 43 w 313"/>
                <a:gd name="T47" fmla="*/ 48 h 312"/>
                <a:gd name="T48" fmla="*/ 0 w 313"/>
                <a:gd name="T49" fmla="*/ 151 h 312"/>
                <a:gd name="T50" fmla="*/ 0 w 313"/>
                <a:gd name="T51" fmla="*/ 156 h 312"/>
                <a:gd name="T52" fmla="*/ 156 w 313"/>
                <a:gd name="T53" fmla="*/ 312 h 312"/>
                <a:gd name="T54" fmla="*/ 211 w 313"/>
                <a:gd name="T55" fmla="*/ 302 h 312"/>
                <a:gd name="T56" fmla="*/ 273 w 313"/>
                <a:gd name="T57" fmla="*/ 260 h 312"/>
                <a:gd name="T58" fmla="*/ 313 w 313"/>
                <a:gd name="T59" fmla="*/ 156 h 312"/>
                <a:gd name="T60" fmla="*/ 291 w 313"/>
                <a:gd name="T61" fmla="*/ 77 h 312"/>
                <a:gd name="T62" fmla="*/ 190 w 313"/>
                <a:gd name="T63" fmla="*/ 4 h 312"/>
                <a:gd name="T64" fmla="*/ 156 w 313"/>
                <a:gd name="T65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3" h="312">
                  <a:moveTo>
                    <a:pt x="106" y="237"/>
                  </a:moveTo>
                  <a:cubicBezTo>
                    <a:pt x="133" y="205"/>
                    <a:pt x="133" y="205"/>
                    <a:pt x="133" y="205"/>
                  </a:cubicBezTo>
                  <a:cubicBezTo>
                    <a:pt x="180" y="205"/>
                    <a:pt x="180" y="205"/>
                    <a:pt x="180" y="205"/>
                  </a:cubicBezTo>
                  <a:cubicBezTo>
                    <a:pt x="206" y="237"/>
                    <a:pt x="206" y="237"/>
                    <a:pt x="206" y="237"/>
                  </a:cubicBezTo>
                  <a:cubicBezTo>
                    <a:pt x="201" y="237"/>
                    <a:pt x="201" y="237"/>
                    <a:pt x="201" y="237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58" y="209"/>
                    <a:pt x="157" y="209"/>
                    <a:pt x="156" y="209"/>
                  </a:cubicBezTo>
                  <a:cubicBezTo>
                    <a:pt x="155" y="209"/>
                    <a:pt x="154" y="209"/>
                    <a:pt x="154" y="209"/>
                  </a:cubicBezTo>
                  <a:cubicBezTo>
                    <a:pt x="111" y="237"/>
                    <a:pt x="111" y="237"/>
                    <a:pt x="111" y="237"/>
                  </a:cubicBezTo>
                  <a:cubicBezTo>
                    <a:pt x="106" y="237"/>
                    <a:pt x="106" y="237"/>
                    <a:pt x="106" y="237"/>
                  </a:cubicBezTo>
                  <a:moveTo>
                    <a:pt x="78" y="195"/>
                  </a:moveTo>
                  <a:cubicBezTo>
                    <a:pt x="78" y="108"/>
                    <a:pt x="78" y="108"/>
                    <a:pt x="78" y="108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35" y="195"/>
                    <a:pt x="235" y="195"/>
                    <a:pt x="235" y="195"/>
                  </a:cubicBezTo>
                  <a:cubicBezTo>
                    <a:pt x="78" y="195"/>
                    <a:pt x="78" y="195"/>
                    <a:pt x="78" y="195"/>
                  </a:cubicBezTo>
                  <a:moveTo>
                    <a:pt x="76" y="98"/>
                  </a:moveTo>
                  <a:cubicBezTo>
                    <a:pt x="69" y="98"/>
                    <a:pt x="64" y="93"/>
                    <a:pt x="64" y="86"/>
                  </a:cubicBezTo>
                  <a:cubicBezTo>
                    <a:pt x="64" y="80"/>
                    <a:pt x="69" y="75"/>
                    <a:pt x="76" y="75"/>
                  </a:cubicBezTo>
                  <a:cubicBezTo>
                    <a:pt x="237" y="75"/>
                    <a:pt x="237" y="75"/>
                    <a:pt x="237" y="75"/>
                  </a:cubicBezTo>
                  <a:cubicBezTo>
                    <a:pt x="243" y="75"/>
                    <a:pt x="249" y="80"/>
                    <a:pt x="249" y="86"/>
                  </a:cubicBezTo>
                  <a:cubicBezTo>
                    <a:pt x="249" y="93"/>
                    <a:pt x="243" y="98"/>
                    <a:pt x="237" y="98"/>
                  </a:cubicBezTo>
                  <a:cubicBezTo>
                    <a:pt x="76" y="98"/>
                    <a:pt x="76" y="98"/>
                    <a:pt x="76" y="98"/>
                  </a:cubicBezTo>
                  <a:moveTo>
                    <a:pt x="156" y="0"/>
                  </a:moveTo>
                  <a:cubicBezTo>
                    <a:pt x="112" y="0"/>
                    <a:pt x="72" y="18"/>
                    <a:pt x="43" y="48"/>
                  </a:cubicBezTo>
                  <a:cubicBezTo>
                    <a:pt x="43" y="88"/>
                    <a:pt x="26" y="124"/>
                    <a:pt x="0" y="151"/>
                  </a:cubicBezTo>
                  <a:cubicBezTo>
                    <a:pt x="0" y="153"/>
                    <a:pt x="0" y="154"/>
                    <a:pt x="0" y="156"/>
                  </a:cubicBezTo>
                  <a:cubicBezTo>
                    <a:pt x="0" y="242"/>
                    <a:pt x="70" y="312"/>
                    <a:pt x="156" y="312"/>
                  </a:cubicBezTo>
                  <a:cubicBezTo>
                    <a:pt x="176" y="312"/>
                    <a:pt x="194" y="309"/>
                    <a:pt x="211" y="302"/>
                  </a:cubicBezTo>
                  <a:cubicBezTo>
                    <a:pt x="225" y="281"/>
                    <a:pt x="247" y="265"/>
                    <a:pt x="273" y="260"/>
                  </a:cubicBezTo>
                  <a:cubicBezTo>
                    <a:pt x="298" y="233"/>
                    <a:pt x="313" y="196"/>
                    <a:pt x="313" y="156"/>
                  </a:cubicBezTo>
                  <a:cubicBezTo>
                    <a:pt x="313" y="127"/>
                    <a:pt x="305" y="100"/>
                    <a:pt x="291" y="77"/>
                  </a:cubicBezTo>
                  <a:cubicBezTo>
                    <a:pt x="247" y="71"/>
                    <a:pt x="209" y="43"/>
                    <a:pt x="190" y="4"/>
                  </a:cubicBezTo>
                  <a:cubicBezTo>
                    <a:pt x="179" y="1"/>
                    <a:pt x="168" y="0"/>
                    <a:pt x="156" y="0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5"/>
            <p:cNvSpPr>
              <a:spLocks/>
            </p:cNvSpPr>
            <p:nvPr/>
          </p:nvSpPr>
          <p:spPr bwMode="auto">
            <a:xfrm>
              <a:off x="3688" y="2560"/>
              <a:ext cx="58" cy="139"/>
            </a:xfrm>
            <a:custGeom>
              <a:avLst/>
              <a:gdLst>
                <a:gd name="T0" fmla="*/ 43 w 43"/>
                <a:gd name="T1" fmla="*/ 0 h 103"/>
                <a:gd name="T2" fmla="*/ 0 w 43"/>
                <a:gd name="T3" fmla="*/ 103 h 103"/>
                <a:gd name="T4" fmla="*/ 43 w 43"/>
                <a:gd name="T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03">
                  <a:moveTo>
                    <a:pt x="43" y="0"/>
                  </a:moveTo>
                  <a:cubicBezTo>
                    <a:pt x="18" y="27"/>
                    <a:pt x="1" y="63"/>
                    <a:pt x="0" y="103"/>
                  </a:cubicBezTo>
                  <a:cubicBezTo>
                    <a:pt x="26" y="76"/>
                    <a:pt x="43" y="40"/>
                    <a:pt x="43" y="0"/>
                  </a:cubicBezTo>
                </a:path>
              </a:pathLst>
            </a:custGeom>
            <a:solidFill>
              <a:srgbClr val="9EA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6"/>
            <p:cNvSpPr>
              <a:spLocks/>
            </p:cNvSpPr>
            <p:nvPr/>
          </p:nvSpPr>
          <p:spPr bwMode="auto">
            <a:xfrm>
              <a:off x="3945" y="2500"/>
              <a:ext cx="137" cy="99"/>
            </a:xfrm>
            <a:custGeom>
              <a:avLst/>
              <a:gdLst>
                <a:gd name="T0" fmla="*/ 0 w 101"/>
                <a:gd name="T1" fmla="*/ 0 h 73"/>
                <a:gd name="T2" fmla="*/ 101 w 101"/>
                <a:gd name="T3" fmla="*/ 73 h 73"/>
                <a:gd name="T4" fmla="*/ 0 w 101"/>
                <a:gd name="T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73">
                  <a:moveTo>
                    <a:pt x="0" y="0"/>
                  </a:moveTo>
                  <a:cubicBezTo>
                    <a:pt x="19" y="39"/>
                    <a:pt x="57" y="67"/>
                    <a:pt x="101" y="73"/>
                  </a:cubicBezTo>
                  <a:cubicBezTo>
                    <a:pt x="80" y="36"/>
                    <a:pt x="43" y="9"/>
                    <a:pt x="0" y="0"/>
                  </a:cubicBezTo>
                </a:path>
              </a:pathLst>
            </a:custGeom>
            <a:solidFill>
              <a:srgbClr val="9EA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"/>
            <p:cNvSpPr>
              <a:spLocks/>
            </p:cNvSpPr>
            <p:nvPr/>
          </p:nvSpPr>
          <p:spPr bwMode="auto">
            <a:xfrm>
              <a:off x="3974" y="2846"/>
              <a:ext cx="84" cy="57"/>
            </a:xfrm>
            <a:custGeom>
              <a:avLst/>
              <a:gdLst>
                <a:gd name="T0" fmla="*/ 62 w 62"/>
                <a:gd name="T1" fmla="*/ 0 h 42"/>
                <a:gd name="T2" fmla="*/ 0 w 62"/>
                <a:gd name="T3" fmla="*/ 42 h 42"/>
                <a:gd name="T4" fmla="*/ 62 w 62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42">
                  <a:moveTo>
                    <a:pt x="62" y="0"/>
                  </a:moveTo>
                  <a:cubicBezTo>
                    <a:pt x="36" y="5"/>
                    <a:pt x="14" y="21"/>
                    <a:pt x="0" y="42"/>
                  </a:cubicBezTo>
                  <a:cubicBezTo>
                    <a:pt x="24" y="34"/>
                    <a:pt x="45" y="19"/>
                    <a:pt x="62" y="0"/>
                  </a:cubicBezTo>
                </a:path>
              </a:pathLst>
            </a:custGeom>
            <a:solidFill>
              <a:srgbClr val="915C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8"/>
            <p:cNvSpPr>
              <a:spLocks noEditPoints="1"/>
            </p:cNvSpPr>
            <p:nvPr/>
          </p:nvSpPr>
          <p:spPr bwMode="auto">
            <a:xfrm>
              <a:off x="3821" y="2654"/>
              <a:ext cx="157" cy="92"/>
            </a:xfrm>
            <a:custGeom>
              <a:avLst/>
              <a:gdLst>
                <a:gd name="T0" fmla="*/ 10 w 116"/>
                <a:gd name="T1" fmla="*/ 58 h 68"/>
                <a:gd name="T2" fmla="*/ 10 w 116"/>
                <a:gd name="T3" fmla="*/ 39 h 68"/>
                <a:gd name="T4" fmla="*/ 25 w 116"/>
                <a:gd name="T5" fmla="*/ 39 h 68"/>
                <a:gd name="T6" fmla="*/ 25 w 116"/>
                <a:gd name="T7" fmla="*/ 58 h 68"/>
                <a:gd name="T8" fmla="*/ 10 w 116"/>
                <a:gd name="T9" fmla="*/ 58 h 68"/>
                <a:gd name="T10" fmla="*/ 30 w 116"/>
                <a:gd name="T11" fmla="*/ 29 h 68"/>
                <a:gd name="T12" fmla="*/ 5 w 116"/>
                <a:gd name="T13" fmla="*/ 29 h 68"/>
                <a:gd name="T14" fmla="*/ 0 w 116"/>
                <a:gd name="T15" fmla="*/ 34 h 68"/>
                <a:gd name="T16" fmla="*/ 0 w 116"/>
                <a:gd name="T17" fmla="*/ 63 h 68"/>
                <a:gd name="T18" fmla="*/ 5 w 116"/>
                <a:gd name="T19" fmla="*/ 68 h 68"/>
                <a:gd name="T20" fmla="*/ 30 w 116"/>
                <a:gd name="T21" fmla="*/ 68 h 68"/>
                <a:gd name="T22" fmla="*/ 35 w 116"/>
                <a:gd name="T23" fmla="*/ 63 h 68"/>
                <a:gd name="T24" fmla="*/ 35 w 116"/>
                <a:gd name="T25" fmla="*/ 34 h 68"/>
                <a:gd name="T26" fmla="*/ 30 w 116"/>
                <a:gd name="T27" fmla="*/ 29 h 68"/>
                <a:gd name="T28" fmla="*/ 51 w 116"/>
                <a:gd name="T29" fmla="*/ 58 h 68"/>
                <a:gd name="T30" fmla="*/ 51 w 116"/>
                <a:gd name="T31" fmla="*/ 25 h 68"/>
                <a:gd name="T32" fmla="*/ 66 w 116"/>
                <a:gd name="T33" fmla="*/ 25 h 68"/>
                <a:gd name="T34" fmla="*/ 66 w 116"/>
                <a:gd name="T35" fmla="*/ 58 h 68"/>
                <a:gd name="T36" fmla="*/ 51 w 116"/>
                <a:gd name="T37" fmla="*/ 58 h 68"/>
                <a:gd name="T38" fmla="*/ 71 w 116"/>
                <a:gd name="T39" fmla="*/ 15 h 68"/>
                <a:gd name="T40" fmla="*/ 46 w 116"/>
                <a:gd name="T41" fmla="*/ 15 h 68"/>
                <a:gd name="T42" fmla="*/ 41 w 116"/>
                <a:gd name="T43" fmla="*/ 20 h 68"/>
                <a:gd name="T44" fmla="*/ 41 w 116"/>
                <a:gd name="T45" fmla="*/ 63 h 68"/>
                <a:gd name="T46" fmla="*/ 46 w 116"/>
                <a:gd name="T47" fmla="*/ 68 h 68"/>
                <a:gd name="T48" fmla="*/ 71 w 116"/>
                <a:gd name="T49" fmla="*/ 68 h 68"/>
                <a:gd name="T50" fmla="*/ 76 w 116"/>
                <a:gd name="T51" fmla="*/ 63 h 68"/>
                <a:gd name="T52" fmla="*/ 76 w 116"/>
                <a:gd name="T53" fmla="*/ 20 h 68"/>
                <a:gd name="T54" fmla="*/ 71 w 116"/>
                <a:gd name="T55" fmla="*/ 15 h 68"/>
                <a:gd name="T56" fmla="*/ 91 w 116"/>
                <a:gd name="T57" fmla="*/ 58 h 68"/>
                <a:gd name="T58" fmla="*/ 91 w 116"/>
                <a:gd name="T59" fmla="*/ 10 h 68"/>
                <a:gd name="T60" fmla="*/ 106 w 116"/>
                <a:gd name="T61" fmla="*/ 10 h 68"/>
                <a:gd name="T62" fmla="*/ 106 w 116"/>
                <a:gd name="T63" fmla="*/ 58 h 68"/>
                <a:gd name="T64" fmla="*/ 91 w 116"/>
                <a:gd name="T65" fmla="*/ 58 h 68"/>
                <a:gd name="T66" fmla="*/ 111 w 116"/>
                <a:gd name="T67" fmla="*/ 0 h 68"/>
                <a:gd name="T68" fmla="*/ 86 w 116"/>
                <a:gd name="T69" fmla="*/ 0 h 68"/>
                <a:gd name="T70" fmla="*/ 81 w 116"/>
                <a:gd name="T71" fmla="*/ 5 h 68"/>
                <a:gd name="T72" fmla="*/ 81 w 116"/>
                <a:gd name="T73" fmla="*/ 63 h 68"/>
                <a:gd name="T74" fmla="*/ 86 w 116"/>
                <a:gd name="T75" fmla="*/ 68 h 68"/>
                <a:gd name="T76" fmla="*/ 111 w 116"/>
                <a:gd name="T77" fmla="*/ 68 h 68"/>
                <a:gd name="T78" fmla="*/ 116 w 116"/>
                <a:gd name="T79" fmla="*/ 63 h 68"/>
                <a:gd name="T80" fmla="*/ 116 w 116"/>
                <a:gd name="T81" fmla="*/ 5 h 68"/>
                <a:gd name="T82" fmla="*/ 111 w 116"/>
                <a:gd name="T8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6" h="68">
                  <a:moveTo>
                    <a:pt x="10" y="58"/>
                  </a:moveTo>
                  <a:cubicBezTo>
                    <a:pt x="10" y="39"/>
                    <a:pt x="10" y="39"/>
                    <a:pt x="10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10" y="58"/>
                    <a:pt x="10" y="58"/>
                    <a:pt x="10" y="58"/>
                  </a:cubicBezTo>
                  <a:moveTo>
                    <a:pt x="30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3" y="29"/>
                    <a:pt x="0" y="31"/>
                    <a:pt x="0" y="34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6"/>
                    <a:pt x="3" y="68"/>
                    <a:pt x="5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3" y="68"/>
                    <a:pt x="35" y="66"/>
                    <a:pt x="35" y="6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1"/>
                    <a:pt x="33" y="29"/>
                    <a:pt x="30" y="29"/>
                  </a:cubicBezTo>
                  <a:moveTo>
                    <a:pt x="51" y="58"/>
                  </a:moveTo>
                  <a:cubicBezTo>
                    <a:pt x="51" y="25"/>
                    <a:pt x="51" y="25"/>
                    <a:pt x="51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51" y="58"/>
                    <a:pt x="51" y="58"/>
                    <a:pt x="51" y="58"/>
                  </a:cubicBezTo>
                  <a:moveTo>
                    <a:pt x="71" y="15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3" y="15"/>
                    <a:pt x="41" y="17"/>
                    <a:pt x="41" y="20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6"/>
                    <a:pt x="43" y="68"/>
                    <a:pt x="46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74" y="68"/>
                    <a:pt x="76" y="66"/>
                    <a:pt x="76" y="63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17"/>
                    <a:pt x="74" y="15"/>
                    <a:pt x="71" y="15"/>
                  </a:cubicBezTo>
                  <a:moveTo>
                    <a:pt x="91" y="58"/>
                  </a:moveTo>
                  <a:cubicBezTo>
                    <a:pt x="91" y="10"/>
                    <a:pt x="91" y="10"/>
                    <a:pt x="91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91" y="58"/>
                    <a:pt x="91" y="58"/>
                    <a:pt x="91" y="58"/>
                  </a:cubicBezTo>
                  <a:moveTo>
                    <a:pt x="111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4" y="0"/>
                    <a:pt x="81" y="2"/>
                    <a:pt x="81" y="5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1" y="66"/>
                    <a:pt x="84" y="68"/>
                    <a:pt x="86" y="68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4" y="68"/>
                    <a:pt x="116" y="66"/>
                    <a:pt x="116" y="63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2"/>
                    <a:pt x="114" y="0"/>
                    <a:pt x="111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9"/>
            <p:cNvSpPr>
              <a:spLocks/>
            </p:cNvSpPr>
            <p:nvPr/>
          </p:nvSpPr>
          <p:spPr bwMode="auto">
            <a:xfrm>
              <a:off x="3831" y="2772"/>
              <a:ext cx="136" cy="43"/>
            </a:xfrm>
            <a:custGeom>
              <a:avLst/>
              <a:gdLst>
                <a:gd name="T0" fmla="*/ 74 w 100"/>
                <a:gd name="T1" fmla="*/ 0 h 32"/>
                <a:gd name="T2" fmla="*/ 27 w 100"/>
                <a:gd name="T3" fmla="*/ 0 h 32"/>
                <a:gd name="T4" fmla="*/ 0 w 100"/>
                <a:gd name="T5" fmla="*/ 32 h 32"/>
                <a:gd name="T6" fmla="*/ 5 w 100"/>
                <a:gd name="T7" fmla="*/ 32 h 32"/>
                <a:gd name="T8" fmla="*/ 48 w 100"/>
                <a:gd name="T9" fmla="*/ 4 h 32"/>
                <a:gd name="T10" fmla="*/ 50 w 100"/>
                <a:gd name="T11" fmla="*/ 4 h 32"/>
                <a:gd name="T12" fmla="*/ 53 w 100"/>
                <a:gd name="T13" fmla="*/ 4 h 32"/>
                <a:gd name="T14" fmla="*/ 95 w 100"/>
                <a:gd name="T15" fmla="*/ 32 h 32"/>
                <a:gd name="T16" fmla="*/ 100 w 100"/>
                <a:gd name="T17" fmla="*/ 32 h 32"/>
                <a:gd name="T18" fmla="*/ 74 w 100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32">
                  <a:moveTo>
                    <a:pt x="74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4"/>
                    <a:pt x="49" y="4"/>
                    <a:pt x="50" y="4"/>
                  </a:cubicBezTo>
                  <a:cubicBezTo>
                    <a:pt x="51" y="4"/>
                    <a:pt x="52" y="4"/>
                    <a:pt x="53" y="4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74" y="0"/>
                    <a:pt x="74" y="0"/>
                    <a:pt x="7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40"/>
            <p:cNvSpPr>
              <a:spLocks noChangeArrowheads="1"/>
            </p:cNvSpPr>
            <p:nvPr/>
          </p:nvSpPr>
          <p:spPr bwMode="auto">
            <a:xfrm>
              <a:off x="3890" y="2688"/>
              <a:ext cx="20" cy="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Rectangle 41"/>
            <p:cNvSpPr>
              <a:spLocks noChangeArrowheads="1"/>
            </p:cNvSpPr>
            <p:nvPr/>
          </p:nvSpPr>
          <p:spPr bwMode="auto">
            <a:xfrm>
              <a:off x="3890" y="2688"/>
              <a:ext cx="20" cy="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Rectangle 42"/>
            <p:cNvSpPr>
              <a:spLocks noChangeArrowheads="1"/>
            </p:cNvSpPr>
            <p:nvPr/>
          </p:nvSpPr>
          <p:spPr bwMode="auto">
            <a:xfrm>
              <a:off x="3834" y="2707"/>
              <a:ext cx="20" cy="2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43"/>
            <p:cNvSpPr>
              <a:spLocks noChangeArrowheads="1"/>
            </p:cNvSpPr>
            <p:nvPr/>
          </p:nvSpPr>
          <p:spPr bwMode="auto">
            <a:xfrm>
              <a:off x="3834" y="2707"/>
              <a:ext cx="20" cy="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44"/>
            <p:cNvSpPr>
              <a:spLocks noChangeArrowheads="1"/>
            </p:cNvSpPr>
            <p:nvPr/>
          </p:nvSpPr>
          <p:spPr bwMode="auto">
            <a:xfrm>
              <a:off x="3944" y="2668"/>
              <a:ext cx="20" cy="6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Rectangle 45"/>
            <p:cNvSpPr>
              <a:spLocks noChangeArrowheads="1"/>
            </p:cNvSpPr>
            <p:nvPr/>
          </p:nvSpPr>
          <p:spPr bwMode="auto">
            <a:xfrm>
              <a:off x="3944" y="2668"/>
              <a:ext cx="2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6"/>
            <p:cNvSpPr>
              <a:spLocks/>
            </p:cNvSpPr>
            <p:nvPr/>
          </p:nvSpPr>
          <p:spPr bwMode="auto">
            <a:xfrm>
              <a:off x="3774" y="2596"/>
              <a:ext cx="251" cy="31"/>
            </a:xfrm>
            <a:custGeom>
              <a:avLst/>
              <a:gdLst>
                <a:gd name="T0" fmla="*/ 173 w 185"/>
                <a:gd name="T1" fmla="*/ 0 h 23"/>
                <a:gd name="T2" fmla="*/ 12 w 185"/>
                <a:gd name="T3" fmla="*/ 0 h 23"/>
                <a:gd name="T4" fmla="*/ 0 w 185"/>
                <a:gd name="T5" fmla="*/ 11 h 23"/>
                <a:gd name="T6" fmla="*/ 12 w 185"/>
                <a:gd name="T7" fmla="*/ 23 h 23"/>
                <a:gd name="T8" fmla="*/ 173 w 185"/>
                <a:gd name="T9" fmla="*/ 23 h 23"/>
                <a:gd name="T10" fmla="*/ 185 w 185"/>
                <a:gd name="T11" fmla="*/ 11 h 23"/>
                <a:gd name="T12" fmla="*/ 173 w 185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23">
                  <a:moveTo>
                    <a:pt x="17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2" y="23"/>
                  </a:cubicBezTo>
                  <a:cubicBezTo>
                    <a:pt x="173" y="23"/>
                    <a:pt x="173" y="23"/>
                    <a:pt x="173" y="23"/>
                  </a:cubicBezTo>
                  <a:cubicBezTo>
                    <a:pt x="179" y="23"/>
                    <a:pt x="185" y="18"/>
                    <a:pt x="185" y="11"/>
                  </a:cubicBezTo>
                  <a:cubicBezTo>
                    <a:pt x="185" y="5"/>
                    <a:pt x="179" y="0"/>
                    <a:pt x="17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7"/>
            <p:cNvSpPr>
              <a:spLocks noEditPoints="1"/>
            </p:cNvSpPr>
            <p:nvPr/>
          </p:nvSpPr>
          <p:spPr bwMode="auto">
            <a:xfrm>
              <a:off x="3793" y="2641"/>
              <a:ext cx="213" cy="117"/>
            </a:xfrm>
            <a:custGeom>
              <a:avLst/>
              <a:gdLst>
                <a:gd name="T0" fmla="*/ 25 w 157"/>
                <a:gd name="T1" fmla="*/ 78 h 87"/>
                <a:gd name="T2" fmla="*/ 20 w 157"/>
                <a:gd name="T3" fmla="*/ 73 h 87"/>
                <a:gd name="T4" fmla="*/ 20 w 157"/>
                <a:gd name="T5" fmla="*/ 44 h 87"/>
                <a:gd name="T6" fmla="*/ 25 w 157"/>
                <a:gd name="T7" fmla="*/ 39 h 87"/>
                <a:gd name="T8" fmla="*/ 50 w 157"/>
                <a:gd name="T9" fmla="*/ 39 h 87"/>
                <a:gd name="T10" fmla="*/ 55 w 157"/>
                <a:gd name="T11" fmla="*/ 44 h 87"/>
                <a:gd name="T12" fmla="*/ 55 w 157"/>
                <a:gd name="T13" fmla="*/ 73 h 87"/>
                <a:gd name="T14" fmla="*/ 50 w 157"/>
                <a:gd name="T15" fmla="*/ 78 h 87"/>
                <a:gd name="T16" fmla="*/ 25 w 157"/>
                <a:gd name="T17" fmla="*/ 78 h 87"/>
                <a:gd name="T18" fmla="*/ 66 w 157"/>
                <a:gd name="T19" fmla="*/ 78 h 87"/>
                <a:gd name="T20" fmla="*/ 61 w 157"/>
                <a:gd name="T21" fmla="*/ 73 h 87"/>
                <a:gd name="T22" fmla="*/ 61 w 157"/>
                <a:gd name="T23" fmla="*/ 30 h 87"/>
                <a:gd name="T24" fmla="*/ 66 w 157"/>
                <a:gd name="T25" fmla="*/ 25 h 87"/>
                <a:gd name="T26" fmla="*/ 91 w 157"/>
                <a:gd name="T27" fmla="*/ 25 h 87"/>
                <a:gd name="T28" fmla="*/ 96 w 157"/>
                <a:gd name="T29" fmla="*/ 30 h 87"/>
                <a:gd name="T30" fmla="*/ 96 w 157"/>
                <a:gd name="T31" fmla="*/ 73 h 87"/>
                <a:gd name="T32" fmla="*/ 91 w 157"/>
                <a:gd name="T33" fmla="*/ 78 h 87"/>
                <a:gd name="T34" fmla="*/ 66 w 157"/>
                <a:gd name="T35" fmla="*/ 78 h 87"/>
                <a:gd name="T36" fmla="*/ 106 w 157"/>
                <a:gd name="T37" fmla="*/ 78 h 87"/>
                <a:gd name="T38" fmla="*/ 101 w 157"/>
                <a:gd name="T39" fmla="*/ 73 h 87"/>
                <a:gd name="T40" fmla="*/ 101 w 157"/>
                <a:gd name="T41" fmla="*/ 15 h 87"/>
                <a:gd name="T42" fmla="*/ 106 w 157"/>
                <a:gd name="T43" fmla="*/ 10 h 87"/>
                <a:gd name="T44" fmla="*/ 131 w 157"/>
                <a:gd name="T45" fmla="*/ 10 h 87"/>
                <a:gd name="T46" fmla="*/ 136 w 157"/>
                <a:gd name="T47" fmla="*/ 15 h 87"/>
                <a:gd name="T48" fmla="*/ 136 w 157"/>
                <a:gd name="T49" fmla="*/ 73 h 87"/>
                <a:gd name="T50" fmla="*/ 131 w 157"/>
                <a:gd name="T51" fmla="*/ 78 h 87"/>
                <a:gd name="T52" fmla="*/ 106 w 157"/>
                <a:gd name="T53" fmla="*/ 78 h 87"/>
                <a:gd name="T54" fmla="*/ 157 w 157"/>
                <a:gd name="T55" fmla="*/ 0 h 87"/>
                <a:gd name="T56" fmla="*/ 0 w 157"/>
                <a:gd name="T57" fmla="*/ 0 h 87"/>
                <a:gd name="T58" fmla="*/ 0 w 157"/>
                <a:gd name="T59" fmla="*/ 87 h 87"/>
                <a:gd name="T60" fmla="*/ 157 w 157"/>
                <a:gd name="T61" fmla="*/ 87 h 87"/>
                <a:gd name="T62" fmla="*/ 157 w 157"/>
                <a:gd name="T6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7" h="87">
                  <a:moveTo>
                    <a:pt x="25" y="78"/>
                  </a:moveTo>
                  <a:cubicBezTo>
                    <a:pt x="23" y="78"/>
                    <a:pt x="20" y="76"/>
                    <a:pt x="20" y="73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1"/>
                    <a:pt x="23" y="39"/>
                    <a:pt x="25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3" y="39"/>
                    <a:pt x="55" y="41"/>
                    <a:pt x="55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5" y="76"/>
                    <a:pt x="53" y="78"/>
                    <a:pt x="50" y="78"/>
                  </a:cubicBezTo>
                  <a:cubicBezTo>
                    <a:pt x="25" y="78"/>
                    <a:pt x="25" y="78"/>
                    <a:pt x="25" y="78"/>
                  </a:cubicBezTo>
                  <a:moveTo>
                    <a:pt x="66" y="78"/>
                  </a:moveTo>
                  <a:cubicBezTo>
                    <a:pt x="63" y="78"/>
                    <a:pt x="61" y="76"/>
                    <a:pt x="61" y="73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27"/>
                    <a:pt x="63" y="25"/>
                    <a:pt x="66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4" y="25"/>
                    <a:pt x="96" y="27"/>
                    <a:pt x="96" y="30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6" y="76"/>
                    <a:pt x="94" y="78"/>
                    <a:pt x="91" y="78"/>
                  </a:cubicBezTo>
                  <a:cubicBezTo>
                    <a:pt x="66" y="78"/>
                    <a:pt x="66" y="78"/>
                    <a:pt x="66" y="78"/>
                  </a:cubicBezTo>
                  <a:moveTo>
                    <a:pt x="106" y="78"/>
                  </a:moveTo>
                  <a:cubicBezTo>
                    <a:pt x="104" y="78"/>
                    <a:pt x="101" y="76"/>
                    <a:pt x="101" y="73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1" y="12"/>
                    <a:pt x="104" y="10"/>
                    <a:pt x="106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4" y="10"/>
                    <a:pt x="136" y="12"/>
                    <a:pt x="136" y="15"/>
                  </a:cubicBezTo>
                  <a:cubicBezTo>
                    <a:pt x="136" y="73"/>
                    <a:pt x="136" y="73"/>
                    <a:pt x="136" y="73"/>
                  </a:cubicBezTo>
                  <a:cubicBezTo>
                    <a:pt x="136" y="76"/>
                    <a:pt x="134" y="78"/>
                    <a:pt x="131" y="78"/>
                  </a:cubicBezTo>
                  <a:cubicBezTo>
                    <a:pt x="106" y="78"/>
                    <a:pt x="106" y="78"/>
                    <a:pt x="106" y="78"/>
                  </a:cubicBezTo>
                  <a:moveTo>
                    <a:pt x="1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7" y="0"/>
                    <a:pt x="157" y="0"/>
                    <a:pt x="15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8"/>
            <p:cNvSpPr>
              <a:spLocks noEditPoints="1"/>
            </p:cNvSpPr>
            <p:nvPr/>
          </p:nvSpPr>
          <p:spPr bwMode="auto">
            <a:xfrm>
              <a:off x="4259" y="1903"/>
              <a:ext cx="472" cy="471"/>
            </a:xfrm>
            <a:custGeom>
              <a:avLst/>
              <a:gdLst>
                <a:gd name="T0" fmla="*/ 226 w 348"/>
                <a:gd name="T1" fmla="*/ 184 h 348"/>
                <a:gd name="T2" fmla="*/ 121 w 348"/>
                <a:gd name="T3" fmla="*/ 184 h 348"/>
                <a:gd name="T4" fmla="*/ 116 w 348"/>
                <a:gd name="T5" fmla="*/ 189 h 348"/>
                <a:gd name="T6" fmla="*/ 121 w 348"/>
                <a:gd name="T7" fmla="*/ 194 h 348"/>
                <a:gd name="T8" fmla="*/ 226 w 348"/>
                <a:gd name="T9" fmla="*/ 194 h 348"/>
                <a:gd name="T10" fmla="*/ 231 w 348"/>
                <a:gd name="T11" fmla="*/ 189 h 348"/>
                <a:gd name="T12" fmla="*/ 226 w 348"/>
                <a:gd name="T13" fmla="*/ 184 h 348"/>
                <a:gd name="T14" fmla="*/ 226 w 348"/>
                <a:gd name="T15" fmla="*/ 161 h 348"/>
                <a:gd name="T16" fmla="*/ 121 w 348"/>
                <a:gd name="T17" fmla="*/ 161 h 348"/>
                <a:gd name="T18" fmla="*/ 116 w 348"/>
                <a:gd name="T19" fmla="*/ 166 h 348"/>
                <a:gd name="T20" fmla="*/ 121 w 348"/>
                <a:gd name="T21" fmla="*/ 171 h 348"/>
                <a:gd name="T22" fmla="*/ 226 w 348"/>
                <a:gd name="T23" fmla="*/ 171 h 348"/>
                <a:gd name="T24" fmla="*/ 231 w 348"/>
                <a:gd name="T25" fmla="*/ 166 h 348"/>
                <a:gd name="T26" fmla="*/ 226 w 348"/>
                <a:gd name="T27" fmla="*/ 161 h 348"/>
                <a:gd name="T28" fmla="*/ 226 w 348"/>
                <a:gd name="T29" fmla="*/ 138 h 348"/>
                <a:gd name="T30" fmla="*/ 121 w 348"/>
                <a:gd name="T31" fmla="*/ 138 h 348"/>
                <a:gd name="T32" fmla="*/ 116 w 348"/>
                <a:gd name="T33" fmla="*/ 143 h 348"/>
                <a:gd name="T34" fmla="*/ 121 w 348"/>
                <a:gd name="T35" fmla="*/ 148 h 348"/>
                <a:gd name="T36" fmla="*/ 226 w 348"/>
                <a:gd name="T37" fmla="*/ 148 h 348"/>
                <a:gd name="T38" fmla="*/ 231 w 348"/>
                <a:gd name="T39" fmla="*/ 143 h 348"/>
                <a:gd name="T40" fmla="*/ 226 w 348"/>
                <a:gd name="T41" fmla="*/ 138 h 348"/>
                <a:gd name="T42" fmla="*/ 174 w 348"/>
                <a:gd name="T43" fmla="*/ 233 h 348"/>
                <a:gd name="T44" fmla="*/ 73 w 348"/>
                <a:gd name="T45" fmla="*/ 166 h 348"/>
                <a:gd name="T46" fmla="*/ 174 w 348"/>
                <a:gd name="T47" fmla="*/ 99 h 348"/>
                <a:gd name="T48" fmla="*/ 274 w 348"/>
                <a:gd name="T49" fmla="*/ 166 h 348"/>
                <a:gd name="T50" fmla="*/ 234 w 348"/>
                <a:gd name="T51" fmla="*/ 219 h 348"/>
                <a:gd name="T52" fmla="*/ 233 w 348"/>
                <a:gd name="T53" fmla="*/ 249 h 348"/>
                <a:gd name="T54" fmla="*/ 199 w 348"/>
                <a:gd name="T55" fmla="*/ 231 h 348"/>
                <a:gd name="T56" fmla="*/ 174 w 348"/>
                <a:gd name="T57" fmla="*/ 233 h 348"/>
                <a:gd name="T58" fmla="*/ 174 w 348"/>
                <a:gd name="T59" fmla="*/ 0 h 348"/>
                <a:gd name="T60" fmla="*/ 0 w 348"/>
                <a:gd name="T61" fmla="*/ 174 h 348"/>
                <a:gd name="T62" fmla="*/ 174 w 348"/>
                <a:gd name="T63" fmla="*/ 348 h 348"/>
                <a:gd name="T64" fmla="*/ 348 w 348"/>
                <a:gd name="T65" fmla="*/ 174 h 348"/>
                <a:gd name="T66" fmla="*/ 174 w 348"/>
                <a:gd name="T67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8" h="348">
                  <a:moveTo>
                    <a:pt x="226" y="184"/>
                  </a:moveTo>
                  <a:cubicBezTo>
                    <a:pt x="121" y="184"/>
                    <a:pt x="121" y="184"/>
                    <a:pt x="121" y="184"/>
                  </a:cubicBezTo>
                  <a:cubicBezTo>
                    <a:pt x="118" y="184"/>
                    <a:pt x="116" y="186"/>
                    <a:pt x="116" y="189"/>
                  </a:cubicBezTo>
                  <a:cubicBezTo>
                    <a:pt x="116" y="192"/>
                    <a:pt x="118" y="194"/>
                    <a:pt x="1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29" y="194"/>
                    <a:pt x="231" y="192"/>
                    <a:pt x="231" y="189"/>
                  </a:cubicBezTo>
                  <a:cubicBezTo>
                    <a:pt x="231" y="186"/>
                    <a:pt x="229" y="184"/>
                    <a:pt x="226" y="184"/>
                  </a:cubicBezTo>
                  <a:moveTo>
                    <a:pt x="226" y="161"/>
                  </a:moveTo>
                  <a:cubicBezTo>
                    <a:pt x="121" y="161"/>
                    <a:pt x="121" y="161"/>
                    <a:pt x="121" y="161"/>
                  </a:cubicBezTo>
                  <a:cubicBezTo>
                    <a:pt x="118" y="161"/>
                    <a:pt x="116" y="163"/>
                    <a:pt x="116" y="166"/>
                  </a:cubicBezTo>
                  <a:cubicBezTo>
                    <a:pt x="116" y="169"/>
                    <a:pt x="118" y="171"/>
                    <a:pt x="121" y="171"/>
                  </a:cubicBezTo>
                  <a:cubicBezTo>
                    <a:pt x="226" y="171"/>
                    <a:pt x="226" y="171"/>
                    <a:pt x="226" y="171"/>
                  </a:cubicBezTo>
                  <a:cubicBezTo>
                    <a:pt x="229" y="171"/>
                    <a:pt x="231" y="169"/>
                    <a:pt x="231" y="166"/>
                  </a:cubicBezTo>
                  <a:cubicBezTo>
                    <a:pt x="231" y="163"/>
                    <a:pt x="229" y="161"/>
                    <a:pt x="226" y="161"/>
                  </a:cubicBezTo>
                  <a:moveTo>
                    <a:pt x="226" y="138"/>
                  </a:moveTo>
                  <a:cubicBezTo>
                    <a:pt x="121" y="138"/>
                    <a:pt x="121" y="138"/>
                    <a:pt x="121" y="138"/>
                  </a:cubicBezTo>
                  <a:cubicBezTo>
                    <a:pt x="118" y="138"/>
                    <a:pt x="116" y="140"/>
                    <a:pt x="116" y="143"/>
                  </a:cubicBezTo>
                  <a:cubicBezTo>
                    <a:pt x="116" y="146"/>
                    <a:pt x="118" y="148"/>
                    <a:pt x="121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9" y="148"/>
                    <a:pt x="231" y="146"/>
                    <a:pt x="231" y="143"/>
                  </a:cubicBezTo>
                  <a:cubicBezTo>
                    <a:pt x="231" y="140"/>
                    <a:pt x="229" y="138"/>
                    <a:pt x="226" y="138"/>
                  </a:cubicBezTo>
                  <a:moveTo>
                    <a:pt x="174" y="233"/>
                  </a:moveTo>
                  <a:cubicBezTo>
                    <a:pt x="118" y="233"/>
                    <a:pt x="73" y="203"/>
                    <a:pt x="73" y="166"/>
                  </a:cubicBezTo>
                  <a:cubicBezTo>
                    <a:pt x="73" y="129"/>
                    <a:pt x="118" y="99"/>
                    <a:pt x="174" y="99"/>
                  </a:cubicBezTo>
                  <a:cubicBezTo>
                    <a:pt x="229" y="99"/>
                    <a:pt x="274" y="129"/>
                    <a:pt x="274" y="166"/>
                  </a:cubicBezTo>
                  <a:cubicBezTo>
                    <a:pt x="274" y="188"/>
                    <a:pt x="259" y="207"/>
                    <a:pt x="234" y="219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199" y="231"/>
                    <a:pt x="199" y="231"/>
                    <a:pt x="199" y="231"/>
                  </a:cubicBezTo>
                  <a:cubicBezTo>
                    <a:pt x="191" y="232"/>
                    <a:pt x="183" y="233"/>
                    <a:pt x="174" y="233"/>
                  </a:cubicBezTo>
                  <a:moveTo>
                    <a:pt x="174" y="0"/>
                  </a:moveTo>
                  <a:cubicBezTo>
                    <a:pt x="78" y="0"/>
                    <a:pt x="0" y="78"/>
                    <a:pt x="0" y="174"/>
                  </a:cubicBezTo>
                  <a:cubicBezTo>
                    <a:pt x="0" y="270"/>
                    <a:pt x="78" y="348"/>
                    <a:pt x="174" y="348"/>
                  </a:cubicBezTo>
                  <a:cubicBezTo>
                    <a:pt x="270" y="348"/>
                    <a:pt x="348" y="270"/>
                    <a:pt x="348" y="174"/>
                  </a:cubicBezTo>
                  <a:cubicBezTo>
                    <a:pt x="348" y="78"/>
                    <a:pt x="270" y="0"/>
                    <a:pt x="174" y="0"/>
                  </a:cubicBezTo>
                </a:path>
              </a:pathLst>
            </a:cu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49"/>
            <p:cNvSpPr>
              <a:spLocks noEditPoints="1"/>
            </p:cNvSpPr>
            <p:nvPr/>
          </p:nvSpPr>
          <p:spPr bwMode="auto">
            <a:xfrm>
              <a:off x="4358" y="2037"/>
              <a:ext cx="273" cy="203"/>
            </a:xfrm>
            <a:custGeom>
              <a:avLst/>
              <a:gdLst>
                <a:gd name="T0" fmla="*/ 48 w 201"/>
                <a:gd name="T1" fmla="*/ 95 h 150"/>
                <a:gd name="T2" fmla="*/ 43 w 201"/>
                <a:gd name="T3" fmla="*/ 90 h 150"/>
                <a:gd name="T4" fmla="*/ 48 w 201"/>
                <a:gd name="T5" fmla="*/ 85 h 150"/>
                <a:gd name="T6" fmla="*/ 153 w 201"/>
                <a:gd name="T7" fmla="*/ 85 h 150"/>
                <a:gd name="T8" fmla="*/ 158 w 201"/>
                <a:gd name="T9" fmla="*/ 90 h 150"/>
                <a:gd name="T10" fmla="*/ 153 w 201"/>
                <a:gd name="T11" fmla="*/ 95 h 150"/>
                <a:gd name="T12" fmla="*/ 48 w 201"/>
                <a:gd name="T13" fmla="*/ 95 h 150"/>
                <a:gd name="T14" fmla="*/ 48 w 201"/>
                <a:gd name="T15" fmla="*/ 72 h 150"/>
                <a:gd name="T16" fmla="*/ 43 w 201"/>
                <a:gd name="T17" fmla="*/ 67 h 150"/>
                <a:gd name="T18" fmla="*/ 48 w 201"/>
                <a:gd name="T19" fmla="*/ 62 h 150"/>
                <a:gd name="T20" fmla="*/ 153 w 201"/>
                <a:gd name="T21" fmla="*/ 62 h 150"/>
                <a:gd name="T22" fmla="*/ 158 w 201"/>
                <a:gd name="T23" fmla="*/ 67 h 150"/>
                <a:gd name="T24" fmla="*/ 153 w 201"/>
                <a:gd name="T25" fmla="*/ 72 h 150"/>
                <a:gd name="T26" fmla="*/ 48 w 201"/>
                <a:gd name="T27" fmla="*/ 72 h 150"/>
                <a:gd name="T28" fmla="*/ 48 w 201"/>
                <a:gd name="T29" fmla="*/ 49 h 150"/>
                <a:gd name="T30" fmla="*/ 43 w 201"/>
                <a:gd name="T31" fmla="*/ 44 h 150"/>
                <a:gd name="T32" fmla="*/ 48 w 201"/>
                <a:gd name="T33" fmla="*/ 39 h 150"/>
                <a:gd name="T34" fmla="*/ 153 w 201"/>
                <a:gd name="T35" fmla="*/ 39 h 150"/>
                <a:gd name="T36" fmla="*/ 158 w 201"/>
                <a:gd name="T37" fmla="*/ 44 h 150"/>
                <a:gd name="T38" fmla="*/ 153 w 201"/>
                <a:gd name="T39" fmla="*/ 49 h 150"/>
                <a:gd name="T40" fmla="*/ 48 w 201"/>
                <a:gd name="T41" fmla="*/ 49 h 150"/>
                <a:gd name="T42" fmla="*/ 101 w 201"/>
                <a:gd name="T43" fmla="*/ 0 h 150"/>
                <a:gd name="T44" fmla="*/ 0 w 201"/>
                <a:gd name="T45" fmla="*/ 67 h 150"/>
                <a:gd name="T46" fmla="*/ 101 w 201"/>
                <a:gd name="T47" fmla="*/ 134 h 150"/>
                <a:gd name="T48" fmla="*/ 126 w 201"/>
                <a:gd name="T49" fmla="*/ 132 h 150"/>
                <a:gd name="T50" fmla="*/ 160 w 201"/>
                <a:gd name="T51" fmla="*/ 150 h 150"/>
                <a:gd name="T52" fmla="*/ 161 w 201"/>
                <a:gd name="T53" fmla="*/ 120 h 150"/>
                <a:gd name="T54" fmla="*/ 201 w 201"/>
                <a:gd name="T55" fmla="*/ 67 h 150"/>
                <a:gd name="T56" fmla="*/ 101 w 201"/>
                <a:gd name="T5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1" h="150">
                  <a:moveTo>
                    <a:pt x="48" y="95"/>
                  </a:moveTo>
                  <a:cubicBezTo>
                    <a:pt x="45" y="95"/>
                    <a:pt x="43" y="93"/>
                    <a:pt x="43" y="90"/>
                  </a:cubicBezTo>
                  <a:cubicBezTo>
                    <a:pt x="43" y="87"/>
                    <a:pt x="45" y="85"/>
                    <a:pt x="48" y="85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6" y="85"/>
                    <a:pt x="158" y="87"/>
                    <a:pt x="158" y="90"/>
                  </a:cubicBezTo>
                  <a:cubicBezTo>
                    <a:pt x="158" y="93"/>
                    <a:pt x="156" y="95"/>
                    <a:pt x="153" y="95"/>
                  </a:cubicBezTo>
                  <a:cubicBezTo>
                    <a:pt x="48" y="95"/>
                    <a:pt x="48" y="95"/>
                    <a:pt x="48" y="95"/>
                  </a:cubicBezTo>
                  <a:moveTo>
                    <a:pt x="48" y="72"/>
                  </a:moveTo>
                  <a:cubicBezTo>
                    <a:pt x="45" y="72"/>
                    <a:pt x="43" y="70"/>
                    <a:pt x="43" y="67"/>
                  </a:cubicBezTo>
                  <a:cubicBezTo>
                    <a:pt x="43" y="64"/>
                    <a:pt x="45" y="62"/>
                    <a:pt x="48" y="62"/>
                  </a:cubicBezTo>
                  <a:cubicBezTo>
                    <a:pt x="153" y="62"/>
                    <a:pt x="153" y="62"/>
                    <a:pt x="153" y="62"/>
                  </a:cubicBezTo>
                  <a:cubicBezTo>
                    <a:pt x="156" y="62"/>
                    <a:pt x="158" y="64"/>
                    <a:pt x="158" y="67"/>
                  </a:cubicBezTo>
                  <a:cubicBezTo>
                    <a:pt x="158" y="70"/>
                    <a:pt x="156" y="72"/>
                    <a:pt x="153" y="72"/>
                  </a:cubicBezTo>
                  <a:cubicBezTo>
                    <a:pt x="48" y="72"/>
                    <a:pt x="48" y="72"/>
                    <a:pt x="48" y="72"/>
                  </a:cubicBezTo>
                  <a:moveTo>
                    <a:pt x="48" y="49"/>
                  </a:moveTo>
                  <a:cubicBezTo>
                    <a:pt x="45" y="49"/>
                    <a:pt x="43" y="47"/>
                    <a:pt x="43" y="44"/>
                  </a:cubicBezTo>
                  <a:cubicBezTo>
                    <a:pt x="43" y="41"/>
                    <a:pt x="45" y="39"/>
                    <a:pt x="48" y="3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6" y="39"/>
                    <a:pt x="158" y="41"/>
                    <a:pt x="158" y="44"/>
                  </a:cubicBezTo>
                  <a:cubicBezTo>
                    <a:pt x="158" y="47"/>
                    <a:pt x="156" y="49"/>
                    <a:pt x="153" y="49"/>
                  </a:cubicBezTo>
                  <a:cubicBezTo>
                    <a:pt x="48" y="49"/>
                    <a:pt x="48" y="49"/>
                    <a:pt x="48" y="49"/>
                  </a:cubicBezTo>
                  <a:moveTo>
                    <a:pt x="101" y="0"/>
                  </a:moveTo>
                  <a:cubicBezTo>
                    <a:pt x="45" y="0"/>
                    <a:pt x="0" y="30"/>
                    <a:pt x="0" y="67"/>
                  </a:cubicBezTo>
                  <a:cubicBezTo>
                    <a:pt x="0" y="104"/>
                    <a:pt x="45" y="134"/>
                    <a:pt x="101" y="134"/>
                  </a:cubicBezTo>
                  <a:cubicBezTo>
                    <a:pt x="110" y="134"/>
                    <a:pt x="118" y="133"/>
                    <a:pt x="126" y="132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86" y="108"/>
                    <a:pt x="201" y="89"/>
                    <a:pt x="201" y="67"/>
                  </a:cubicBezTo>
                  <a:cubicBezTo>
                    <a:pt x="201" y="30"/>
                    <a:pt x="156" y="0"/>
                    <a:pt x="101" y="0"/>
                  </a:cubicBezTo>
                </a:path>
              </a:pathLst>
            </a:custGeom>
            <a:solidFill>
              <a:srgbClr val="CC2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50"/>
            <p:cNvSpPr>
              <a:spLocks noEditPoints="1"/>
            </p:cNvSpPr>
            <p:nvPr/>
          </p:nvSpPr>
          <p:spPr bwMode="auto">
            <a:xfrm>
              <a:off x="3671" y="623"/>
              <a:ext cx="453" cy="450"/>
            </a:xfrm>
            <a:custGeom>
              <a:avLst/>
              <a:gdLst>
                <a:gd name="T0" fmla="*/ 181 w 334"/>
                <a:gd name="T1" fmla="*/ 187 h 332"/>
                <a:gd name="T2" fmla="*/ 181 w 334"/>
                <a:gd name="T3" fmla="*/ 213 h 332"/>
                <a:gd name="T4" fmla="*/ 197 w 334"/>
                <a:gd name="T5" fmla="*/ 201 h 332"/>
                <a:gd name="T6" fmla="*/ 181 w 334"/>
                <a:gd name="T7" fmla="*/ 187 h 332"/>
                <a:gd name="T8" fmla="*/ 150 w 334"/>
                <a:gd name="T9" fmla="*/ 120 h 332"/>
                <a:gd name="T10" fmla="*/ 134 w 334"/>
                <a:gd name="T11" fmla="*/ 132 h 332"/>
                <a:gd name="T12" fmla="*/ 150 w 334"/>
                <a:gd name="T13" fmla="*/ 144 h 332"/>
                <a:gd name="T14" fmla="*/ 150 w 334"/>
                <a:gd name="T15" fmla="*/ 120 h 332"/>
                <a:gd name="T16" fmla="*/ 150 w 334"/>
                <a:gd name="T17" fmla="*/ 214 h 332"/>
                <a:gd name="T18" fmla="*/ 150 w 334"/>
                <a:gd name="T19" fmla="*/ 175 h 332"/>
                <a:gd name="T20" fmla="*/ 101 w 334"/>
                <a:gd name="T21" fmla="*/ 133 h 332"/>
                <a:gd name="T22" fmla="*/ 150 w 334"/>
                <a:gd name="T23" fmla="*/ 84 h 332"/>
                <a:gd name="T24" fmla="*/ 150 w 334"/>
                <a:gd name="T25" fmla="*/ 58 h 332"/>
                <a:gd name="T26" fmla="*/ 181 w 334"/>
                <a:gd name="T27" fmla="*/ 58 h 332"/>
                <a:gd name="T28" fmla="*/ 181 w 334"/>
                <a:gd name="T29" fmla="*/ 84 h 332"/>
                <a:gd name="T30" fmla="*/ 222 w 334"/>
                <a:gd name="T31" fmla="*/ 105 h 332"/>
                <a:gd name="T32" fmla="*/ 199 w 334"/>
                <a:gd name="T33" fmla="*/ 130 h 332"/>
                <a:gd name="T34" fmla="*/ 181 w 334"/>
                <a:gd name="T35" fmla="*/ 120 h 332"/>
                <a:gd name="T36" fmla="*/ 181 w 334"/>
                <a:gd name="T37" fmla="*/ 155 h 332"/>
                <a:gd name="T38" fmla="*/ 233 w 334"/>
                <a:gd name="T39" fmla="*/ 207 h 332"/>
                <a:gd name="T40" fmla="*/ 181 w 334"/>
                <a:gd name="T41" fmla="*/ 248 h 332"/>
                <a:gd name="T42" fmla="*/ 181 w 334"/>
                <a:gd name="T43" fmla="*/ 275 h 332"/>
                <a:gd name="T44" fmla="*/ 150 w 334"/>
                <a:gd name="T45" fmla="*/ 275 h 332"/>
                <a:gd name="T46" fmla="*/ 150 w 334"/>
                <a:gd name="T47" fmla="*/ 250 h 332"/>
                <a:gd name="T48" fmla="*/ 101 w 334"/>
                <a:gd name="T49" fmla="*/ 231 h 332"/>
                <a:gd name="T50" fmla="*/ 121 w 334"/>
                <a:gd name="T51" fmla="*/ 201 h 332"/>
                <a:gd name="T52" fmla="*/ 150 w 334"/>
                <a:gd name="T53" fmla="*/ 214 h 332"/>
                <a:gd name="T54" fmla="*/ 167 w 334"/>
                <a:gd name="T55" fmla="*/ 0 h 332"/>
                <a:gd name="T56" fmla="*/ 0 w 334"/>
                <a:gd name="T57" fmla="*/ 167 h 332"/>
                <a:gd name="T58" fmla="*/ 2 w 334"/>
                <a:gd name="T59" fmla="*/ 195 h 332"/>
                <a:gd name="T60" fmla="*/ 43 w 334"/>
                <a:gd name="T61" fmla="*/ 255 h 332"/>
                <a:gd name="T62" fmla="*/ 40 w 334"/>
                <a:gd name="T63" fmla="*/ 275 h 332"/>
                <a:gd name="T64" fmla="*/ 149 w 334"/>
                <a:gd name="T65" fmla="*/ 332 h 332"/>
                <a:gd name="T66" fmla="*/ 302 w 334"/>
                <a:gd name="T67" fmla="*/ 264 h 332"/>
                <a:gd name="T68" fmla="*/ 334 w 334"/>
                <a:gd name="T69" fmla="*/ 167 h 332"/>
                <a:gd name="T70" fmla="*/ 167 w 334"/>
                <a:gd name="T7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4" h="332">
                  <a:moveTo>
                    <a:pt x="181" y="187"/>
                  </a:moveTo>
                  <a:cubicBezTo>
                    <a:pt x="181" y="213"/>
                    <a:pt x="181" y="213"/>
                    <a:pt x="181" y="213"/>
                  </a:cubicBezTo>
                  <a:cubicBezTo>
                    <a:pt x="190" y="210"/>
                    <a:pt x="197" y="207"/>
                    <a:pt x="197" y="201"/>
                  </a:cubicBezTo>
                  <a:cubicBezTo>
                    <a:pt x="197" y="196"/>
                    <a:pt x="190" y="191"/>
                    <a:pt x="181" y="187"/>
                  </a:cubicBezTo>
                  <a:moveTo>
                    <a:pt x="150" y="120"/>
                  </a:moveTo>
                  <a:cubicBezTo>
                    <a:pt x="141" y="122"/>
                    <a:pt x="134" y="126"/>
                    <a:pt x="134" y="132"/>
                  </a:cubicBezTo>
                  <a:cubicBezTo>
                    <a:pt x="134" y="137"/>
                    <a:pt x="141" y="141"/>
                    <a:pt x="150" y="144"/>
                  </a:cubicBezTo>
                  <a:cubicBezTo>
                    <a:pt x="150" y="120"/>
                    <a:pt x="150" y="120"/>
                    <a:pt x="150" y="120"/>
                  </a:cubicBezTo>
                  <a:moveTo>
                    <a:pt x="150" y="214"/>
                  </a:moveTo>
                  <a:cubicBezTo>
                    <a:pt x="150" y="175"/>
                    <a:pt x="150" y="175"/>
                    <a:pt x="150" y="175"/>
                  </a:cubicBezTo>
                  <a:cubicBezTo>
                    <a:pt x="128" y="167"/>
                    <a:pt x="101" y="155"/>
                    <a:pt x="101" y="133"/>
                  </a:cubicBezTo>
                  <a:cubicBezTo>
                    <a:pt x="101" y="100"/>
                    <a:pt x="123" y="90"/>
                    <a:pt x="150" y="84"/>
                  </a:cubicBezTo>
                  <a:cubicBezTo>
                    <a:pt x="150" y="58"/>
                    <a:pt x="150" y="58"/>
                    <a:pt x="150" y="58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98" y="86"/>
                    <a:pt x="211" y="94"/>
                    <a:pt x="222" y="105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3" y="125"/>
                    <a:pt x="187" y="121"/>
                    <a:pt x="181" y="120"/>
                  </a:cubicBezTo>
                  <a:cubicBezTo>
                    <a:pt x="181" y="155"/>
                    <a:pt x="181" y="155"/>
                    <a:pt x="181" y="155"/>
                  </a:cubicBezTo>
                  <a:cubicBezTo>
                    <a:pt x="203" y="164"/>
                    <a:pt x="233" y="173"/>
                    <a:pt x="233" y="207"/>
                  </a:cubicBezTo>
                  <a:cubicBezTo>
                    <a:pt x="233" y="231"/>
                    <a:pt x="210" y="242"/>
                    <a:pt x="181" y="248"/>
                  </a:cubicBezTo>
                  <a:cubicBezTo>
                    <a:pt x="181" y="275"/>
                    <a:pt x="181" y="275"/>
                    <a:pt x="181" y="275"/>
                  </a:cubicBezTo>
                  <a:cubicBezTo>
                    <a:pt x="150" y="275"/>
                    <a:pt x="150" y="275"/>
                    <a:pt x="150" y="275"/>
                  </a:cubicBezTo>
                  <a:cubicBezTo>
                    <a:pt x="150" y="250"/>
                    <a:pt x="150" y="250"/>
                    <a:pt x="150" y="250"/>
                  </a:cubicBezTo>
                  <a:cubicBezTo>
                    <a:pt x="134" y="248"/>
                    <a:pt x="115" y="242"/>
                    <a:pt x="101" y="231"/>
                  </a:cubicBezTo>
                  <a:cubicBezTo>
                    <a:pt x="121" y="201"/>
                    <a:pt x="121" y="201"/>
                    <a:pt x="121" y="201"/>
                  </a:cubicBezTo>
                  <a:cubicBezTo>
                    <a:pt x="132" y="208"/>
                    <a:pt x="141" y="213"/>
                    <a:pt x="150" y="214"/>
                  </a:cubicBezTo>
                  <a:moveTo>
                    <a:pt x="167" y="0"/>
                  </a:moveTo>
                  <a:cubicBezTo>
                    <a:pt x="75" y="0"/>
                    <a:pt x="0" y="74"/>
                    <a:pt x="0" y="167"/>
                  </a:cubicBezTo>
                  <a:cubicBezTo>
                    <a:pt x="0" y="176"/>
                    <a:pt x="1" y="186"/>
                    <a:pt x="2" y="195"/>
                  </a:cubicBezTo>
                  <a:cubicBezTo>
                    <a:pt x="26" y="205"/>
                    <a:pt x="43" y="228"/>
                    <a:pt x="43" y="255"/>
                  </a:cubicBezTo>
                  <a:cubicBezTo>
                    <a:pt x="43" y="262"/>
                    <a:pt x="42" y="269"/>
                    <a:pt x="40" y="275"/>
                  </a:cubicBezTo>
                  <a:cubicBezTo>
                    <a:pt x="67" y="307"/>
                    <a:pt x="106" y="328"/>
                    <a:pt x="149" y="332"/>
                  </a:cubicBezTo>
                  <a:cubicBezTo>
                    <a:pt x="188" y="293"/>
                    <a:pt x="242" y="267"/>
                    <a:pt x="302" y="264"/>
                  </a:cubicBezTo>
                  <a:cubicBezTo>
                    <a:pt x="322" y="237"/>
                    <a:pt x="334" y="203"/>
                    <a:pt x="334" y="167"/>
                  </a:cubicBezTo>
                  <a:cubicBezTo>
                    <a:pt x="334" y="74"/>
                    <a:pt x="259" y="0"/>
                    <a:pt x="167" y="0"/>
                  </a:cubicBezTo>
                </a:path>
              </a:pathLst>
            </a:cu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51"/>
            <p:cNvSpPr>
              <a:spLocks noEditPoints="1"/>
            </p:cNvSpPr>
            <p:nvPr/>
          </p:nvSpPr>
          <p:spPr bwMode="auto">
            <a:xfrm>
              <a:off x="3808" y="702"/>
              <a:ext cx="179" cy="293"/>
            </a:xfrm>
            <a:custGeom>
              <a:avLst/>
              <a:gdLst>
                <a:gd name="T0" fmla="*/ 80 w 132"/>
                <a:gd name="T1" fmla="*/ 155 h 217"/>
                <a:gd name="T2" fmla="*/ 80 w 132"/>
                <a:gd name="T3" fmla="*/ 129 h 217"/>
                <a:gd name="T4" fmla="*/ 96 w 132"/>
                <a:gd name="T5" fmla="*/ 143 h 217"/>
                <a:gd name="T6" fmla="*/ 80 w 132"/>
                <a:gd name="T7" fmla="*/ 155 h 217"/>
                <a:gd name="T8" fmla="*/ 49 w 132"/>
                <a:gd name="T9" fmla="*/ 86 h 217"/>
                <a:gd name="T10" fmla="*/ 33 w 132"/>
                <a:gd name="T11" fmla="*/ 74 h 217"/>
                <a:gd name="T12" fmla="*/ 49 w 132"/>
                <a:gd name="T13" fmla="*/ 62 h 217"/>
                <a:gd name="T14" fmla="*/ 49 w 132"/>
                <a:gd name="T15" fmla="*/ 86 h 217"/>
                <a:gd name="T16" fmla="*/ 80 w 132"/>
                <a:gd name="T17" fmla="*/ 0 h 217"/>
                <a:gd name="T18" fmla="*/ 49 w 132"/>
                <a:gd name="T19" fmla="*/ 0 h 217"/>
                <a:gd name="T20" fmla="*/ 49 w 132"/>
                <a:gd name="T21" fmla="*/ 26 h 217"/>
                <a:gd name="T22" fmla="*/ 0 w 132"/>
                <a:gd name="T23" fmla="*/ 75 h 217"/>
                <a:gd name="T24" fmla="*/ 49 w 132"/>
                <a:gd name="T25" fmla="*/ 117 h 217"/>
                <a:gd name="T26" fmla="*/ 49 w 132"/>
                <a:gd name="T27" fmla="*/ 156 h 217"/>
                <a:gd name="T28" fmla="*/ 20 w 132"/>
                <a:gd name="T29" fmla="*/ 143 h 217"/>
                <a:gd name="T30" fmla="*/ 0 w 132"/>
                <a:gd name="T31" fmla="*/ 173 h 217"/>
                <a:gd name="T32" fmla="*/ 49 w 132"/>
                <a:gd name="T33" fmla="*/ 192 h 217"/>
                <a:gd name="T34" fmla="*/ 49 w 132"/>
                <a:gd name="T35" fmla="*/ 217 h 217"/>
                <a:gd name="T36" fmla="*/ 80 w 132"/>
                <a:gd name="T37" fmla="*/ 217 h 217"/>
                <a:gd name="T38" fmla="*/ 80 w 132"/>
                <a:gd name="T39" fmla="*/ 190 h 217"/>
                <a:gd name="T40" fmla="*/ 132 w 132"/>
                <a:gd name="T41" fmla="*/ 149 h 217"/>
                <a:gd name="T42" fmla="*/ 80 w 132"/>
                <a:gd name="T43" fmla="*/ 97 h 217"/>
                <a:gd name="T44" fmla="*/ 80 w 132"/>
                <a:gd name="T45" fmla="*/ 62 h 217"/>
                <a:gd name="T46" fmla="*/ 98 w 132"/>
                <a:gd name="T47" fmla="*/ 72 h 217"/>
                <a:gd name="T48" fmla="*/ 121 w 132"/>
                <a:gd name="T49" fmla="*/ 47 h 217"/>
                <a:gd name="T50" fmla="*/ 80 w 132"/>
                <a:gd name="T51" fmla="*/ 26 h 217"/>
                <a:gd name="T52" fmla="*/ 80 w 132"/>
                <a:gd name="T5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217">
                  <a:moveTo>
                    <a:pt x="80" y="155"/>
                  </a:moveTo>
                  <a:cubicBezTo>
                    <a:pt x="80" y="129"/>
                    <a:pt x="80" y="129"/>
                    <a:pt x="80" y="129"/>
                  </a:cubicBezTo>
                  <a:cubicBezTo>
                    <a:pt x="89" y="133"/>
                    <a:pt x="96" y="138"/>
                    <a:pt x="96" y="143"/>
                  </a:cubicBezTo>
                  <a:cubicBezTo>
                    <a:pt x="96" y="149"/>
                    <a:pt x="89" y="152"/>
                    <a:pt x="80" y="155"/>
                  </a:cubicBezTo>
                  <a:moveTo>
                    <a:pt x="49" y="86"/>
                  </a:moveTo>
                  <a:cubicBezTo>
                    <a:pt x="40" y="83"/>
                    <a:pt x="33" y="79"/>
                    <a:pt x="33" y="74"/>
                  </a:cubicBezTo>
                  <a:cubicBezTo>
                    <a:pt x="33" y="68"/>
                    <a:pt x="40" y="64"/>
                    <a:pt x="49" y="62"/>
                  </a:cubicBezTo>
                  <a:cubicBezTo>
                    <a:pt x="49" y="86"/>
                    <a:pt x="49" y="86"/>
                    <a:pt x="49" y="86"/>
                  </a:cubicBezTo>
                  <a:moveTo>
                    <a:pt x="80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22" y="32"/>
                    <a:pt x="0" y="42"/>
                    <a:pt x="0" y="75"/>
                  </a:cubicBezTo>
                  <a:cubicBezTo>
                    <a:pt x="0" y="97"/>
                    <a:pt x="27" y="109"/>
                    <a:pt x="49" y="117"/>
                  </a:cubicBezTo>
                  <a:cubicBezTo>
                    <a:pt x="49" y="156"/>
                    <a:pt x="49" y="156"/>
                    <a:pt x="49" y="156"/>
                  </a:cubicBezTo>
                  <a:cubicBezTo>
                    <a:pt x="40" y="155"/>
                    <a:pt x="31" y="150"/>
                    <a:pt x="20" y="14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4" y="184"/>
                    <a:pt x="33" y="190"/>
                    <a:pt x="49" y="192"/>
                  </a:cubicBezTo>
                  <a:cubicBezTo>
                    <a:pt x="49" y="217"/>
                    <a:pt x="49" y="217"/>
                    <a:pt x="49" y="217"/>
                  </a:cubicBezTo>
                  <a:cubicBezTo>
                    <a:pt x="80" y="217"/>
                    <a:pt x="80" y="217"/>
                    <a:pt x="80" y="217"/>
                  </a:cubicBezTo>
                  <a:cubicBezTo>
                    <a:pt x="80" y="190"/>
                    <a:pt x="80" y="190"/>
                    <a:pt x="80" y="190"/>
                  </a:cubicBezTo>
                  <a:cubicBezTo>
                    <a:pt x="109" y="184"/>
                    <a:pt x="132" y="173"/>
                    <a:pt x="132" y="149"/>
                  </a:cubicBezTo>
                  <a:cubicBezTo>
                    <a:pt x="132" y="115"/>
                    <a:pt x="102" y="106"/>
                    <a:pt x="80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6" y="63"/>
                    <a:pt x="92" y="67"/>
                    <a:pt x="98" y="72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10" y="36"/>
                    <a:pt x="97" y="28"/>
                    <a:pt x="80" y="26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rgbClr val="E37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52"/>
            <p:cNvSpPr>
              <a:spLocks noEditPoints="1"/>
            </p:cNvSpPr>
            <p:nvPr/>
          </p:nvSpPr>
          <p:spPr bwMode="auto">
            <a:xfrm>
              <a:off x="3409" y="2761"/>
              <a:ext cx="338" cy="337"/>
            </a:xfrm>
            <a:custGeom>
              <a:avLst/>
              <a:gdLst>
                <a:gd name="T0" fmla="*/ 124 w 249"/>
                <a:gd name="T1" fmla="*/ 145 h 249"/>
                <a:gd name="T2" fmla="*/ 127 w 249"/>
                <a:gd name="T3" fmla="*/ 144 h 249"/>
                <a:gd name="T4" fmla="*/ 147 w 249"/>
                <a:gd name="T5" fmla="*/ 128 h 249"/>
                <a:gd name="T6" fmla="*/ 207 w 249"/>
                <a:gd name="T7" fmla="*/ 175 h 249"/>
                <a:gd name="T8" fmla="*/ 203 w 249"/>
                <a:gd name="T9" fmla="*/ 179 h 249"/>
                <a:gd name="T10" fmla="*/ 46 w 249"/>
                <a:gd name="T11" fmla="*/ 179 h 249"/>
                <a:gd name="T12" fmla="*/ 42 w 249"/>
                <a:gd name="T13" fmla="*/ 175 h 249"/>
                <a:gd name="T14" fmla="*/ 102 w 249"/>
                <a:gd name="T15" fmla="*/ 128 h 249"/>
                <a:gd name="T16" fmla="*/ 122 w 249"/>
                <a:gd name="T17" fmla="*/ 144 h 249"/>
                <a:gd name="T18" fmla="*/ 124 w 249"/>
                <a:gd name="T19" fmla="*/ 145 h 249"/>
                <a:gd name="T20" fmla="*/ 41 w 249"/>
                <a:gd name="T21" fmla="*/ 165 h 249"/>
                <a:gd name="T22" fmla="*/ 41 w 249"/>
                <a:gd name="T23" fmla="*/ 81 h 249"/>
                <a:gd name="T24" fmla="*/ 95 w 249"/>
                <a:gd name="T25" fmla="*/ 123 h 249"/>
                <a:gd name="T26" fmla="*/ 41 w 249"/>
                <a:gd name="T27" fmla="*/ 165 h 249"/>
                <a:gd name="T28" fmla="*/ 208 w 249"/>
                <a:gd name="T29" fmla="*/ 165 h 249"/>
                <a:gd name="T30" fmla="*/ 154 w 249"/>
                <a:gd name="T31" fmla="*/ 123 h 249"/>
                <a:gd name="T32" fmla="*/ 208 w 249"/>
                <a:gd name="T33" fmla="*/ 81 h 249"/>
                <a:gd name="T34" fmla="*/ 208 w 249"/>
                <a:gd name="T35" fmla="*/ 165 h 249"/>
                <a:gd name="T36" fmla="*/ 124 w 249"/>
                <a:gd name="T37" fmla="*/ 135 h 249"/>
                <a:gd name="T38" fmla="*/ 44 w 249"/>
                <a:gd name="T39" fmla="*/ 72 h 249"/>
                <a:gd name="T40" fmla="*/ 49 w 249"/>
                <a:gd name="T41" fmla="*/ 70 h 249"/>
                <a:gd name="T42" fmla="*/ 200 w 249"/>
                <a:gd name="T43" fmla="*/ 70 h 249"/>
                <a:gd name="T44" fmla="*/ 205 w 249"/>
                <a:gd name="T45" fmla="*/ 72 h 249"/>
                <a:gd name="T46" fmla="*/ 124 w 249"/>
                <a:gd name="T47" fmla="*/ 135 h 249"/>
                <a:gd name="T48" fmla="*/ 124 w 249"/>
                <a:gd name="T49" fmla="*/ 0 h 249"/>
                <a:gd name="T50" fmla="*/ 0 w 249"/>
                <a:gd name="T51" fmla="*/ 125 h 249"/>
                <a:gd name="T52" fmla="*/ 124 w 249"/>
                <a:gd name="T53" fmla="*/ 249 h 249"/>
                <a:gd name="T54" fmla="*/ 249 w 249"/>
                <a:gd name="T55" fmla="*/ 125 h 249"/>
                <a:gd name="T56" fmla="*/ 124 w 249"/>
                <a:gd name="T5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9" h="249">
                  <a:moveTo>
                    <a:pt x="124" y="145"/>
                  </a:moveTo>
                  <a:cubicBezTo>
                    <a:pt x="125" y="145"/>
                    <a:pt x="126" y="144"/>
                    <a:pt x="127" y="144"/>
                  </a:cubicBezTo>
                  <a:cubicBezTo>
                    <a:pt x="147" y="128"/>
                    <a:pt x="147" y="128"/>
                    <a:pt x="147" y="128"/>
                  </a:cubicBezTo>
                  <a:cubicBezTo>
                    <a:pt x="207" y="175"/>
                    <a:pt x="207" y="175"/>
                    <a:pt x="207" y="175"/>
                  </a:cubicBezTo>
                  <a:cubicBezTo>
                    <a:pt x="206" y="176"/>
                    <a:pt x="205" y="178"/>
                    <a:pt x="203" y="179"/>
                  </a:cubicBezTo>
                  <a:cubicBezTo>
                    <a:pt x="46" y="179"/>
                    <a:pt x="46" y="179"/>
                    <a:pt x="46" y="179"/>
                  </a:cubicBezTo>
                  <a:cubicBezTo>
                    <a:pt x="44" y="178"/>
                    <a:pt x="43" y="176"/>
                    <a:pt x="42" y="175"/>
                  </a:cubicBezTo>
                  <a:cubicBezTo>
                    <a:pt x="102" y="128"/>
                    <a:pt x="102" y="128"/>
                    <a:pt x="102" y="128"/>
                  </a:cubicBezTo>
                  <a:cubicBezTo>
                    <a:pt x="122" y="144"/>
                    <a:pt x="122" y="144"/>
                    <a:pt x="122" y="144"/>
                  </a:cubicBezTo>
                  <a:cubicBezTo>
                    <a:pt x="123" y="144"/>
                    <a:pt x="124" y="145"/>
                    <a:pt x="124" y="145"/>
                  </a:cubicBezTo>
                  <a:moveTo>
                    <a:pt x="41" y="165"/>
                  </a:moveTo>
                  <a:cubicBezTo>
                    <a:pt x="41" y="81"/>
                    <a:pt x="41" y="81"/>
                    <a:pt x="41" y="81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41" y="165"/>
                    <a:pt x="41" y="165"/>
                    <a:pt x="41" y="165"/>
                  </a:cubicBezTo>
                  <a:moveTo>
                    <a:pt x="208" y="165"/>
                  </a:moveTo>
                  <a:cubicBezTo>
                    <a:pt x="154" y="123"/>
                    <a:pt x="154" y="123"/>
                    <a:pt x="154" y="123"/>
                  </a:cubicBezTo>
                  <a:cubicBezTo>
                    <a:pt x="208" y="81"/>
                    <a:pt x="208" y="81"/>
                    <a:pt x="208" y="81"/>
                  </a:cubicBezTo>
                  <a:cubicBezTo>
                    <a:pt x="208" y="165"/>
                    <a:pt x="208" y="165"/>
                    <a:pt x="208" y="165"/>
                  </a:cubicBezTo>
                  <a:moveTo>
                    <a:pt x="124" y="135"/>
                  </a:moveTo>
                  <a:cubicBezTo>
                    <a:pt x="44" y="72"/>
                    <a:pt x="44" y="72"/>
                    <a:pt x="44" y="72"/>
                  </a:cubicBezTo>
                  <a:cubicBezTo>
                    <a:pt x="45" y="71"/>
                    <a:pt x="47" y="70"/>
                    <a:pt x="49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2" y="70"/>
                    <a:pt x="204" y="71"/>
                    <a:pt x="205" y="72"/>
                  </a:cubicBezTo>
                  <a:cubicBezTo>
                    <a:pt x="124" y="135"/>
                    <a:pt x="124" y="135"/>
                    <a:pt x="124" y="135"/>
                  </a:cubicBezTo>
                  <a:moveTo>
                    <a:pt x="124" y="0"/>
                  </a:moveTo>
                  <a:cubicBezTo>
                    <a:pt x="56" y="0"/>
                    <a:pt x="0" y="56"/>
                    <a:pt x="0" y="125"/>
                  </a:cubicBezTo>
                  <a:cubicBezTo>
                    <a:pt x="0" y="193"/>
                    <a:pt x="56" y="249"/>
                    <a:pt x="124" y="249"/>
                  </a:cubicBezTo>
                  <a:cubicBezTo>
                    <a:pt x="193" y="249"/>
                    <a:pt x="249" y="193"/>
                    <a:pt x="249" y="125"/>
                  </a:cubicBezTo>
                  <a:cubicBezTo>
                    <a:pt x="249" y="56"/>
                    <a:pt x="193" y="0"/>
                    <a:pt x="124" y="0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53"/>
            <p:cNvSpPr>
              <a:spLocks/>
            </p:cNvSpPr>
            <p:nvPr/>
          </p:nvSpPr>
          <p:spPr bwMode="auto">
            <a:xfrm>
              <a:off x="3618" y="2871"/>
              <a:ext cx="74" cy="113"/>
            </a:xfrm>
            <a:custGeom>
              <a:avLst/>
              <a:gdLst>
                <a:gd name="T0" fmla="*/ 74 w 74"/>
                <a:gd name="T1" fmla="*/ 0 h 113"/>
                <a:gd name="T2" fmla="*/ 0 w 74"/>
                <a:gd name="T3" fmla="*/ 57 h 113"/>
                <a:gd name="T4" fmla="*/ 74 w 74"/>
                <a:gd name="T5" fmla="*/ 113 h 113"/>
                <a:gd name="T6" fmla="*/ 74 w 74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13">
                  <a:moveTo>
                    <a:pt x="74" y="0"/>
                  </a:moveTo>
                  <a:lnTo>
                    <a:pt x="0" y="57"/>
                  </a:lnTo>
                  <a:lnTo>
                    <a:pt x="74" y="11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54"/>
            <p:cNvSpPr>
              <a:spLocks/>
            </p:cNvSpPr>
            <p:nvPr/>
          </p:nvSpPr>
          <p:spPr bwMode="auto">
            <a:xfrm>
              <a:off x="3618" y="2871"/>
              <a:ext cx="74" cy="113"/>
            </a:xfrm>
            <a:custGeom>
              <a:avLst/>
              <a:gdLst>
                <a:gd name="T0" fmla="*/ 74 w 74"/>
                <a:gd name="T1" fmla="*/ 0 h 113"/>
                <a:gd name="T2" fmla="*/ 0 w 74"/>
                <a:gd name="T3" fmla="*/ 57 h 113"/>
                <a:gd name="T4" fmla="*/ 74 w 74"/>
                <a:gd name="T5" fmla="*/ 113 h 113"/>
                <a:gd name="T6" fmla="*/ 74 w 74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13">
                  <a:moveTo>
                    <a:pt x="74" y="0"/>
                  </a:moveTo>
                  <a:lnTo>
                    <a:pt x="0" y="57"/>
                  </a:lnTo>
                  <a:lnTo>
                    <a:pt x="74" y="11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55"/>
            <p:cNvSpPr>
              <a:spLocks/>
            </p:cNvSpPr>
            <p:nvPr/>
          </p:nvSpPr>
          <p:spPr bwMode="auto">
            <a:xfrm>
              <a:off x="3466" y="2934"/>
              <a:ext cx="224" cy="69"/>
            </a:xfrm>
            <a:custGeom>
              <a:avLst/>
              <a:gdLst>
                <a:gd name="T0" fmla="*/ 105 w 165"/>
                <a:gd name="T1" fmla="*/ 0 h 51"/>
                <a:gd name="T2" fmla="*/ 85 w 165"/>
                <a:gd name="T3" fmla="*/ 16 h 51"/>
                <a:gd name="T4" fmla="*/ 82 w 165"/>
                <a:gd name="T5" fmla="*/ 17 h 51"/>
                <a:gd name="T6" fmla="*/ 80 w 165"/>
                <a:gd name="T7" fmla="*/ 16 h 51"/>
                <a:gd name="T8" fmla="*/ 60 w 165"/>
                <a:gd name="T9" fmla="*/ 0 h 51"/>
                <a:gd name="T10" fmla="*/ 0 w 165"/>
                <a:gd name="T11" fmla="*/ 47 h 51"/>
                <a:gd name="T12" fmla="*/ 4 w 165"/>
                <a:gd name="T13" fmla="*/ 51 h 51"/>
                <a:gd name="T14" fmla="*/ 161 w 165"/>
                <a:gd name="T15" fmla="*/ 51 h 51"/>
                <a:gd name="T16" fmla="*/ 165 w 165"/>
                <a:gd name="T17" fmla="*/ 47 h 51"/>
                <a:gd name="T18" fmla="*/ 105 w 165"/>
                <a:gd name="T1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51">
                  <a:moveTo>
                    <a:pt x="105" y="0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84" y="16"/>
                    <a:pt x="83" y="17"/>
                    <a:pt x="82" y="17"/>
                  </a:cubicBezTo>
                  <a:cubicBezTo>
                    <a:pt x="82" y="17"/>
                    <a:pt x="81" y="16"/>
                    <a:pt x="80" y="1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" y="48"/>
                    <a:pt x="2" y="50"/>
                    <a:pt x="4" y="51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3" y="50"/>
                    <a:pt x="164" y="48"/>
                    <a:pt x="165" y="47"/>
                  </a:cubicBez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56"/>
            <p:cNvSpPr>
              <a:spLocks/>
            </p:cNvSpPr>
            <p:nvPr/>
          </p:nvSpPr>
          <p:spPr bwMode="auto">
            <a:xfrm>
              <a:off x="3469" y="2856"/>
              <a:ext cx="219" cy="88"/>
            </a:xfrm>
            <a:custGeom>
              <a:avLst/>
              <a:gdLst>
                <a:gd name="T0" fmla="*/ 156 w 161"/>
                <a:gd name="T1" fmla="*/ 0 h 65"/>
                <a:gd name="T2" fmla="*/ 5 w 161"/>
                <a:gd name="T3" fmla="*/ 0 h 65"/>
                <a:gd name="T4" fmla="*/ 0 w 161"/>
                <a:gd name="T5" fmla="*/ 2 h 65"/>
                <a:gd name="T6" fmla="*/ 80 w 161"/>
                <a:gd name="T7" fmla="*/ 65 h 65"/>
                <a:gd name="T8" fmla="*/ 161 w 161"/>
                <a:gd name="T9" fmla="*/ 2 h 65"/>
                <a:gd name="T10" fmla="*/ 156 w 161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65">
                  <a:moveTo>
                    <a:pt x="15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160" y="1"/>
                    <a:pt x="158" y="0"/>
                    <a:pt x="15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57"/>
            <p:cNvSpPr>
              <a:spLocks/>
            </p:cNvSpPr>
            <p:nvPr/>
          </p:nvSpPr>
          <p:spPr bwMode="auto">
            <a:xfrm>
              <a:off x="3465" y="2871"/>
              <a:ext cx="73" cy="113"/>
            </a:xfrm>
            <a:custGeom>
              <a:avLst/>
              <a:gdLst>
                <a:gd name="T0" fmla="*/ 0 w 73"/>
                <a:gd name="T1" fmla="*/ 0 h 113"/>
                <a:gd name="T2" fmla="*/ 0 w 73"/>
                <a:gd name="T3" fmla="*/ 113 h 113"/>
                <a:gd name="T4" fmla="*/ 73 w 73"/>
                <a:gd name="T5" fmla="*/ 57 h 113"/>
                <a:gd name="T6" fmla="*/ 0 w 73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13">
                  <a:moveTo>
                    <a:pt x="0" y="0"/>
                  </a:moveTo>
                  <a:lnTo>
                    <a:pt x="0" y="113"/>
                  </a:lnTo>
                  <a:lnTo>
                    <a:pt x="73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58"/>
            <p:cNvSpPr>
              <a:spLocks/>
            </p:cNvSpPr>
            <p:nvPr/>
          </p:nvSpPr>
          <p:spPr bwMode="auto">
            <a:xfrm>
              <a:off x="3465" y="2871"/>
              <a:ext cx="73" cy="113"/>
            </a:xfrm>
            <a:custGeom>
              <a:avLst/>
              <a:gdLst>
                <a:gd name="T0" fmla="*/ 0 w 73"/>
                <a:gd name="T1" fmla="*/ 0 h 113"/>
                <a:gd name="T2" fmla="*/ 0 w 73"/>
                <a:gd name="T3" fmla="*/ 113 h 113"/>
                <a:gd name="T4" fmla="*/ 73 w 73"/>
                <a:gd name="T5" fmla="*/ 57 h 113"/>
                <a:gd name="T6" fmla="*/ 0 w 73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13">
                  <a:moveTo>
                    <a:pt x="0" y="0"/>
                  </a:moveTo>
                  <a:lnTo>
                    <a:pt x="0" y="113"/>
                  </a:lnTo>
                  <a:lnTo>
                    <a:pt x="73" y="5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59"/>
            <p:cNvSpPr>
              <a:spLocks noEditPoints="1"/>
            </p:cNvSpPr>
            <p:nvPr/>
          </p:nvSpPr>
          <p:spPr bwMode="auto">
            <a:xfrm>
              <a:off x="3793" y="981"/>
              <a:ext cx="602" cy="619"/>
            </a:xfrm>
            <a:custGeom>
              <a:avLst/>
              <a:gdLst>
                <a:gd name="T0" fmla="*/ 131 w 443"/>
                <a:gd name="T1" fmla="*/ 159 h 458"/>
                <a:gd name="T2" fmla="*/ 222 w 443"/>
                <a:gd name="T3" fmla="*/ 66 h 458"/>
                <a:gd name="T4" fmla="*/ 313 w 443"/>
                <a:gd name="T5" fmla="*/ 159 h 458"/>
                <a:gd name="T6" fmla="*/ 315 w 443"/>
                <a:gd name="T7" fmla="*/ 159 h 458"/>
                <a:gd name="T8" fmla="*/ 322 w 443"/>
                <a:gd name="T9" fmla="*/ 160 h 458"/>
                <a:gd name="T10" fmla="*/ 334 w 443"/>
                <a:gd name="T11" fmla="*/ 189 h 458"/>
                <a:gd name="T12" fmla="*/ 312 w 443"/>
                <a:gd name="T13" fmla="*/ 205 h 458"/>
                <a:gd name="T14" fmla="*/ 310 w 443"/>
                <a:gd name="T15" fmla="*/ 205 h 458"/>
                <a:gd name="T16" fmla="*/ 250 w 443"/>
                <a:gd name="T17" fmla="*/ 275 h 458"/>
                <a:gd name="T18" fmla="*/ 250 w 443"/>
                <a:gd name="T19" fmla="*/ 306 h 458"/>
                <a:gd name="T20" fmla="*/ 291 w 443"/>
                <a:gd name="T21" fmla="*/ 306 h 458"/>
                <a:gd name="T22" fmla="*/ 352 w 443"/>
                <a:gd name="T23" fmla="*/ 368 h 458"/>
                <a:gd name="T24" fmla="*/ 352 w 443"/>
                <a:gd name="T25" fmla="*/ 393 h 458"/>
                <a:gd name="T26" fmla="*/ 92 w 443"/>
                <a:gd name="T27" fmla="*/ 393 h 458"/>
                <a:gd name="T28" fmla="*/ 92 w 443"/>
                <a:gd name="T29" fmla="*/ 368 h 458"/>
                <a:gd name="T30" fmla="*/ 153 w 443"/>
                <a:gd name="T31" fmla="*/ 306 h 458"/>
                <a:gd name="T32" fmla="*/ 195 w 443"/>
                <a:gd name="T33" fmla="*/ 306 h 458"/>
                <a:gd name="T34" fmla="*/ 195 w 443"/>
                <a:gd name="T35" fmla="*/ 275 h 458"/>
                <a:gd name="T36" fmla="*/ 135 w 443"/>
                <a:gd name="T37" fmla="*/ 205 h 458"/>
                <a:gd name="T38" fmla="*/ 132 w 443"/>
                <a:gd name="T39" fmla="*/ 205 h 458"/>
                <a:gd name="T40" fmla="*/ 110 w 443"/>
                <a:gd name="T41" fmla="*/ 189 h 458"/>
                <a:gd name="T42" fmla="*/ 122 w 443"/>
                <a:gd name="T43" fmla="*/ 160 h 458"/>
                <a:gd name="T44" fmla="*/ 129 w 443"/>
                <a:gd name="T45" fmla="*/ 159 h 458"/>
                <a:gd name="T46" fmla="*/ 131 w 443"/>
                <a:gd name="T47" fmla="*/ 159 h 458"/>
                <a:gd name="T48" fmla="*/ 222 w 443"/>
                <a:gd name="T49" fmla="*/ 0 h 458"/>
                <a:gd name="T50" fmla="*/ 212 w 443"/>
                <a:gd name="T51" fmla="*/ 0 h 458"/>
                <a:gd name="T52" fmla="*/ 77 w 443"/>
                <a:gd name="T53" fmla="*/ 69 h 458"/>
                <a:gd name="T54" fmla="*/ 59 w 443"/>
                <a:gd name="T55" fmla="*/ 68 h 458"/>
                <a:gd name="T56" fmla="*/ 8 w 443"/>
                <a:gd name="T57" fmla="*/ 147 h 458"/>
                <a:gd name="T58" fmla="*/ 25 w 443"/>
                <a:gd name="T59" fmla="*/ 210 h 458"/>
                <a:gd name="T60" fmla="*/ 0 w 443"/>
                <a:gd name="T61" fmla="*/ 285 h 458"/>
                <a:gd name="T62" fmla="*/ 86 w 443"/>
                <a:gd name="T63" fmla="*/ 413 h 458"/>
                <a:gd name="T64" fmla="*/ 222 w 443"/>
                <a:gd name="T65" fmla="*/ 458 h 458"/>
                <a:gd name="T66" fmla="*/ 443 w 443"/>
                <a:gd name="T67" fmla="*/ 288 h 458"/>
                <a:gd name="T68" fmla="*/ 399 w 443"/>
                <a:gd name="T69" fmla="*/ 194 h 458"/>
                <a:gd name="T70" fmla="*/ 424 w 443"/>
                <a:gd name="T71" fmla="*/ 121 h 458"/>
                <a:gd name="T72" fmla="*/ 222 w 443"/>
                <a:gd name="T73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3" h="458">
                  <a:moveTo>
                    <a:pt x="131" y="159"/>
                  </a:moveTo>
                  <a:cubicBezTo>
                    <a:pt x="137" y="106"/>
                    <a:pt x="175" y="66"/>
                    <a:pt x="222" y="66"/>
                  </a:cubicBezTo>
                  <a:cubicBezTo>
                    <a:pt x="269" y="66"/>
                    <a:pt x="307" y="106"/>
                    <a:pt x="313" y="159"/>
                  </a:cubicBezTo>
                  <a:cubicBezTo>
                    <a:pt x="314" y="159"/>
                    <a:pt x="315" y="159"/>
                    <a:pt x="315" y="159"/>
                  </a:cubicBezTo>
                  <a:cubicBezTo>
                    <a:pt x="318" y="159"/>
                    <a:pt x="320" y="159"/>
                    <a:pt x="322" y="160"/>
                  </a:cubicBezTo>
                  <a:cubicBezTo>
                    <a:pt x="333" y="164"/>
                    <a:pt x="338" y="177"/>
                    <a:pt x="334" y="189"/>
                  </a:cubicBezTo>
                  <a:cubicBezTo>
                    <a:pt x="330" y="199"/>
                    <a:pt x="321" y="205"/>
                    <a:pt x="312" y="205"/>
                  </a:cubicBezTo>
                  <a:cubicBezTo>
                    <a:pt x="312" y="205"/>
                    <a:pt x="311" y="205"/>
                    <a:pt x="310" y="205"/>
                  </a:cubicBezTo>
                  <a:cubicBezTo>
                    <a:pt x="301" y="238"/>
                    <a:pt x="278" y="264"/>
                    <a:pt x="250" y="275"/>
                  </a:cubicBezTo>
                  <a:cubicBezTo>
                    <a:pt x="250" y="306"/>
                    <a:pt x="250" y="306"/>
                    <a:pt x="250" y="306"/>
                  </a:cubicBezTo>
                  <a:cubicBezTo>
                    <a:pt x="291" y="306"/>
                    <a:pt x="291" y="306"/>
                    <a:pt x="291" y="306"/>
                  </a:cubicBezTo>
                  <a:cubicBezTo>
                    <a:pt x="325" y="306"/>
                    <a:pt x="352" y="334"/>
                    <a:pt x="352" y="368"/>
                  </a:cubicBezTo>
                  <a:cubicBezTo>
                    <a:pt x="352" y="393"/>
                    <a:pt x="352" y="393"/>
                    <a:pt x="352" y="393"/>
                  </a:cubicBezTo>
                  <a:cubicBezTo>
                    <a:pt x="92" y="393"/>
                    <a:pt x="92" y="393"/>
                    <a:pt x="92" y="393"/>
                  </a:cubicBezTo>
                  <a:cubicBezTo>
                    <a:pt x="92" y="368"/>
                    <a:pt x="92" y="368"/>
                    <a:pt x="92" y="368"/>
                  </a:cubicBezTo>
                  <a:cubicBezTo>
                    <a:pt x="92" y="334"/>
                    <a:pt x="119" y="306"/>
                    <a:pt x="153" y="306"/>
                  </a:cubicBezTo>
                  <a:cubicBezTo>
                    <a:pt x="195" y="306"/>
                    <a:pt x="195" y="306"/>
                    <a:pt x="195" y="306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166" y="264"/>
                    <a:pt x="144" y="238"/>
                    <a:pt x="135" y="205"/>
                  </a:cubicBezTo>
                  <a:cubicBezTo>
                    <a:pt x="134" y="205"/>
                    <a:pt x="133" y="205"/>
                    <a:pt x="132" y="205"/>
                  </a:cubicBezTo>
                  <a:cubicBezTo>
                    <a:pt x="123" y="205"/>
                    <a:pt x="114" y="199"/>
                    <a:pt x="110" y="189"/>
                  </a:cubicBezTo>
                  <a:cubicBezTo>
                    <a:pt x="106" y="177"/>
                    <a:pt x="111" y="164"/>
                    <a:pt x="122" y="160"/>
                  </a:cubicBezTo>
                  <a:cubicBezTo>
                    <a:pt x="124" y="159"/>
                    <a:pt x="127" y="159"/>
                    <a:pt x="129" y="159"/>
                  </a:cubicBezTo>
                  <a:cubicBezTo>
                    <a:pt x="130" y="159"/>
                    <a:pt x="130" y="159"/>
                    <a:pt x="131" y="159"/>
                  </a:cubicBezTo>
                  <a:moveTo>
                    <a:pt x="222" y="0"/>
                  </a:moveTo>
                  <a:cubicBezTo>
                    <a:pt x="219" y="0"/>
                    <a:pt x="215" y="0"/>
                    <a:pt x="212" y="0"/>
                  </a:cubicBezTo>
                  <a:cubicBezTo>
                    <a:pt x="182" y="42"/>
                    <a:pt x="132" y="69"/>
                    <a:pt x="77" y="69"/>
                  </a:cubicBezTo>
                  <a:cubicBezTo>
                    <a:pt x="71" y="69"/>
                    <a:pt x="65" y="69"/>
                    <a:pt x="59" y="68"/>
                  </a:cubicBezTo>
                  <a:cubicBezTo>
                    <a:pt x="37" y="91"/>
                    <a:pt x="20" y="118"/>
                    <a:pt x="8" y="147"/>
                  </a:cubicBezTo>
                  <a:cubicBezTo>
                    <a:pt x="19" y="166"/>
                    <a:pt x="25" y="187"/>
                    <a:pt x="25" y="210"/>
                  </a:cubicBezTo>
                  <a:cubicBezTo>
                    <a:pt x="25" y="238"/>
                    <a:pt x="16" y="264"/>
                    <a:pt x="0" y="285"/>
                  </a:cubicBezTo>
                  <a:cubicBezTo>
                    <a:pt x="13" y="337"/>
                    <a:pt x="44" y="382"/>
                    <a:pt x="86" y="413"/>
                  </a:cubicBezTo>
                  <a:cubicBezTo>
                    <a:pt x="136" y="416"/>
                    <a:pt x="182" y="432"/>
                    <a:pt x="222" y="458"/>
                  </a:cubicBezTo>
                  <a:cubicBezTo>
                    <a:pt x="328" y="458"/>
                    <a:pt x="417" y="386"/>
                    <a:pt x="443" y="288"/>
                  </a:cubicBezTo>
                  <a:cubicBezTo>
                    <a:pt x="416" y="266"/>
                    <a:pt x="399" y="232"/>
                    <a:pt x="399" y="194"/>
                  </a:cubicBezTo>
                  <a:cubicBezTo>
                    <a:pt x="399" y="167"/>
                    <a:pt x="408" y="141"/>
                    <a:pt x="424" y="121"/>
                  </a:cubicBezTo>
                  <a:cubicBezTo>
                    <a:pt x="385" y="49"/>
                    <a:pt x="309" y="0"/>
                    <a:pt x="222" y="0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60"/>
            <p:cNvSpPr>
              <a:spLocks/>
            </p:cNvSpPr>
            <p:nvPr/>
          </p:nvSpPr>
          <p:spPr bwMode="auto">
            <a:xfrm>
              <a:off x="3910" y="1539"/>
              <a:ext cx="185" cy="61"/>
            </a:xfrm>
            <a:custGeom>
              <a:avLst/>
              <a:gdLst>
                <a:gd name="T0" fmla="*/ 0 w 136"/>
                <a:gd name="T1" fmla="*/ 0 h 45"/>
                <a:gd name="T2" fmla="*/ 136 w 136"/>
                <a:gd name="T3" fmla="*/ 45 h 45"/>
                <a:gd name="T4" fmla="*/ 136 w 136"/>
                <a:gd name="T5" fmla="*/ 45 h 45"/>
                <a:gd name="T6" fmla="*/ 0 w 136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45">
                  <a:moveTo>
                    <a:pt x="0" y="0"/>
                  </a:moveTo>
                  <a:cubicBezTo>
                    <a:pt x="38" y="28"/>
                    <a:pt x="85" y="45"/>
                    <a:pt x="136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96" y="19"/>
                    <a:pt x="50" y="3"/>
                    <a:pt x="0" y="0"/>
                  </a:cubicBezTo>
                </a:path>
              </a:pathLst>
            </a:custGeom>
            <a:solidFill>
              <a:srgbClr val="915C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61"/>
            <p:cNvSpPr>
              <a:spLocks/>
            </p:cNvSpPr>
            <p:nvPr/>
          </p:nvSpPr>
          <p:spPr bwMode="auto">
            <a:xfrm>
              <a:off x="4335" y="1144"/>
              <a:ext cx="70" cy="226"/>
            </a:xfrm>
            <a:custGeom>
              <a:avLst/>
              <a:gdLst>
                <a:gd name="T0" fmla="*/ 25 w 52"/>
                <a:gd name="T1" fmla="*/ 0 h 167"/>
                <a:gd name="T2" fmla="*/ 0 w 52"/>
                <a:gd name="T3" fmla="*/ 73 h 167"/>
                <a:gd name="T4" fmla="*/ 44 w 52"/>
                <a:gd name="T5" fmla="*/ 167 h 167"/>
                <a:gd name="T6" fmla="*/ 52 w 52"/>
                <a:gd name="T7" fmla="*/ 108 h 167"/>
                <a:gd name="T8" fmla="*/ 49 w 52"/>
                <a:gd name="T9" fmla="*/ 73 h 167"/>
                <a:gd name="T10" fmla="*/ 39 w 52"/>
                <a:gd name="T11" fmla="*/ 73 h 167"/>
                <a:gd name="T12" fmla="*/ 38 w 52"/>
                <a:gd name="T13" fmla="*/ 69 h 167"/>
                <a:gd name="T14" fmla="*/ 47 w 52"/>
                <a:gd name="T15" fmla="*/ 60 h 167"/>
                <a:gd name="T16" fmla="*/ 25 w 52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167">
                  <a:moveTo>
                    <a:pt x="25" y="0"/>
                  </a:moveTo>
                  <a:cubicBezTo>
                    <a:pt x="9" y="20"/>
                    <a:pt x="0" y="46"/>
                    <a:pt x="0" y="73"/>
                  </a:cubicBezTo>
                  <a:cubicBezTo>
                    <a:pt x="0" y="111"/>
                    <a:pt x="17" y="145"/>
                    <a:pt x="44" y="167"/>
                  </a:cubicBezTo>
                  <a:cubicBezTo>
                    <a:pt x="49" y="148"/>
                    <a:pt x="52" y="128"/>
                    <a:pt x="52" y="108"/>
                  </a:cubicBezTo>
                  <a:cubicBezTo>
                    <a:pt x="52" y="96"/>
                    <a:pt x="51" y="84"/>
                    <a:pt x="49" y="73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6" y="73"/>
                    <a:pt x="36" y="71"/>
                    <a:pt x="38" y="69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2" y="39"/>
                    <a:pt x="35" y="19"/>
                    <a:pt x="25" y="0"/>
                  </a:cubicBezTo>
                </a:path>
              </a:pathLst>
            </a:custGeom>
            <a:solidFill>
              <a:srgbClr val="915C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62"/>
            <p:cNvSpPr>
              <a:spLocks/>
            </p:cNvSpPr>
            <p:nvPr/>
          </p:nvSpPr>
          <p:spPr bwMode="auto">
            <a:xfrm>
              <a:off x="4384" y="1225"/>
              <a:ext cx="17" cy="18"/>
            </a:xfrm>
            <a:custGeom>
              <a:avLst/>
              <a:gdLst>
                <a:gd name="T0" fmla="*/ 11 w 13"/>
                <a:gd name="T1" fmla="*/ 0 h 13"/>
                <a:gd name="T2" fmla="*/ 2 w 13"/>
                <a:gd name="T3" fmla="*/ 9 h 13"/>
                <a:gd name="T4" fmla="*/ 3 w 13"/>
                <a:gd name="T5" fmla="*/ 13 h 13"/>
                <a:gd name="T6" fmla="*/ 13 w 13"/>
                <a:gd name="T7" fmla="*/ 13 h 13"/>
                <a:gd name="T8" fmla="*/ 11 w 13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0" y="11"/>
                    <a:pt x="0" y="13"/>
                    <a:pt x="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9"/>
                    <a:pt x="12" y="5"/>
                    <a:pt x="11" y="0"/>
                  </a:cubicBezTo>
                </a:path>
              </a:pathLst>
            </a:custGeom>
            <a:solidFill>
              <a:srgbClr val="821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63"/>
            <p:cNvSpPr>
              <a:spLocks/>
            </p:cNvSpPr>
            <p:nvPr/>
          </p:nvSpPr>
          <p:spPr bwMode="auto">
            <a:xfrm>
              <a:off x="3873" y="981"/>
              <a:ext cx="208" cy="93"/>
            </a:xfrm>
            <a:custGeom>
              <a:avLst/>
              <a:gdLst>
                <a:gd name="T0" fmla="*/ 153 w 153"/>
                <a:gd name="T1" fmla="*/ 0 h 69"/>
                <a:gd name="T2" fmla="*/ 0 w 153"/>
                <a:gd name="T3" fmla="*/ 68 h 69"/>
                <a:gd name="T4" fmla="*/ 18 w 153"/>
                <a:gd name="T5" fmla="*/ 69 h 69"/>
                <a:gd name="T6" fmla="*/ 153 w 153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69">
                  <a:moveTo>
                    <a:pt x="153" y="0"/>
                  </a:moveTo>
                  <a:cubicBezTo>
                    <a:pt x="93" y="3"/>
                    <a:pt x="39" y="29"/>
                    <a:pt x="0" y="68"/>
                  </a:cubicBezTo>
                  <a:cubicBezTo>
                    <a:pt x="6" y="69"/>
                    <a:pt x="12" y="69"/>
                    <a:pt x="18" y="69"/>
                  </a:cubicBezTo>
                  <a:cubicBezTo>
                    <a:pt x="73" y="69"/>
                    <a:pt x="123" y="42"/>
                    <a:pt x="153" y="0"/>
                  </a:cubicBezTo>
                </a:path>
              </a:pathLst>
            </a:custGeom>
            <a:solidFill>
              <a:srgbClr val="9EA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64"/>
            <p:cNvSpPr>
              <a:spLocks/>
            </p:cNvSpPr>
            <p:nvPr/>
          </p:nvSpPr>
          <p:spPr bwMode="auto">
            <a:xfrm>
              <a:off x="3918" y="1070"/>
              <a:ext cx="353" cy="442"/>
            </a:xfrm>
            <a:custGeom>
              <a:avLst/>
              <a:gdLst>
                <a:gd name="T0" fmla="*/ 130 w 260"/>
                <a:gd name="T1" fmla="*/ 0 h 327"/>
                <a:gd name="T2" fmla="*/ 39 w 260"/>
                <a:gd name="T3" fmla="*/ 93 h 327"/>
                <a:gd name="T4" fmla="*/ 37 w 260"/>
                <a:gd name="T5" fmla="*/ 93 h 327"/>
                <a:gd name="T6" fmla="*/ 30 w 260"/>
                <a:gd name="T7" fmla="*/ 94 h 327"/>
                <a:gd name="T8" fmla="*/ 18 w 260"/>
                <a:gd name="T9" fmla="*/ 123 h 327"/>
                <a:gd name="T10" fmla="*/ 40 w 260"/>
                <a:gd name="T11" fmla="*/ 139 h 327"/>
                <a:gd name="T12" fmla="*/ 43 w 260"/>
                <a:gd name="T13" fmla="*/ 139 h 327"/>
                <a:gd name="T14" fmla="*/ 103 w 260"/>
                <a:gd name="T15" fmla="*/ 209 h 327"/>
                <a:gd name="T16" fmla="*/ 103 w 260"/>
                <a:gd name="T17" fmla="*/ 240 h 327"/>
                <a:gd name="T18" fmla="*/ 61 w 260"/>
                <a:gd name="T19" fmla="*/ 240 h 327"/>
                <a:gd name="T20" fmla="*/ 0 w 260"/>
                <a:gd name="T21" fmla="*/ 302 h 327"/>
                <a:gd name="T22" fmla="*/ 0 w 260"/>
                <a:gd name="T23" fmla="*/ 327 h 327"/>
                <a:gd name="T24" fmla="*/ 260 w 260"/>
                <a:gd name="T25" fmla="*/ 327 h 327"/>
                <a:gd name="T26" fmla="*/ 260 w 260"/>
                <a:gd name="T27" fmla="*/ 302 h 327"/>
                <a:gd name="T28" fmla="*/ 199 w 260"/>
                <a:gd name="T29" fmla="*/ 240 h 327"/>
                <a:gd name="T30" fmla="*/ 158 w 260"/>
                <a:gd name="T31" fmla="*/ 240 h 327"/>
                <a:gd name="T32" fmla="*/ 158 w 260"/>
                <a:gd name="T33" fmla="*/ 209 h 327"/>
                <a:gd name="T34" fmla="*/ 218 w 260"/>
                <a:gd name="T35" fmla="*/ 139 h 327"/>
                <a:gd name="T36" fmla="*/ 220 w 260"/>
                <a:gd name="T37" fmla="*/ 139 h 327"/>
                <a:gd name="T38" fmla="*/ 242 w 260"/>
                <a:gd name="T39" fmla="*/ 123 h 327"/>
                <a:gd name="T40" fmla="*/ 230 w 260"/>
                <a:gd name="T41" fmla="*/ 94 h 327"/>
                <a:gd name="T42" fmla="*/ 223 w 260"/>
                <a:gd name="T43" fmla="*/ 93 h 327"/>
                <a:gd name="T44" fmla="*/ 221 w 260"/>
                <a:gd name="T45" fmla="*/ 93 h 327"/>
                <a:gd name="T46" fmla="*/ 130 w 260"/>
                <a:gd name="T4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0" h="327">
                  <a:moveTo>
                    <a:pt x="130" y="0"/>
                  </a:moveTo>
                  <a:cubicBezTo>
                    <a:pt x="83" y="0"/>
                    <a:pt x="45" y="40"/>
                    <a:pt x="39" y="93"/>
                  </a:cubicBezTo>
                  <a:cubicBezTo>
                    <a:pt x="38" y="93"/>
                    <a:pt x="38" y="93"/>
                    <a:pt x="37" y="93"/>
                  </a:cubicBezTo>
                  <a:cubicBezTo>
                    <a:pt x="35" y="93"/>
                    <a:pt x="32" y="93"/>
                    <a:pt x="30" y="94"/>
                  </a:cubicBezTo>
                  <a:cubicBezTo>
                    <a:pt x="19" y="98"/>
                    <a:pt x="14" y="111"/>
                    <a:pt x="18" y="123"/>
                  </a:cubicBezTo>
                  <a:cubicBezTo>
                    <a:pt x="22" y="133"/>
                    <a:pt x="31" y="139"/>
                    <a:pt x="40" y="139"/>
                  </a:cubicBezTo>
                  <a:cubicBezTo>
                    <a:pt x="41" y="139"/>
                    <a:pt x="42" y="139"/>
                    <a:pt x="43" y="139"/>
                  </a:cubicBezTo>
                  <a:cubicBezTo>
                    <a:pt x="52" y="172"/>
                    <a:pt x="74" y="198"/>
                    <a:pt x="103" y="209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27" y="240"/>
                    <a:pt x="0" y="268"/>
                    <a:pt x="0" y="302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60" y="302"/>
                    <a:pt x="260" y="302"/>
                    <a:pt x="260" y="302"/>
                  </a:cubicBezTo>
                  <a:cubicBezTo>
                    <a:pt x="260" y="268"/>
                    <a:pt x="233" y="240"/>
                    <a:pt x="199" y="240"/>
                  </a:cubicBezTo>
                  <a:cubicBezTo>
                    <a:pt x="158" y="240"/>
                    <a:pt x="158" y="240"/>
                    <a:pt x="158" y="240"/>
                  </a:cubicBezTo>
                  <a:cubicBezTo>
                    <a:pt x="158" y="209"/>
                    <a:pt x="158" y="209"/>
                    <a:pt x="158" y="209"/>
                  </a:cubicBezTo>
                  <a:cubicBezTo>
                    <a:pt x="186" y="198"/>
                    <a:pt x="209" y="172"/>
                    <a:pt x="218" y="139"/>
                  </a:cubicBezTo>
                  <a:cubicBezTo>
                    <a:pt x="219" y="139"/>
                    <a:pt x="220" y="139"/>
                    <a:pt x="220" y="139"/>
                  </a:cubicBezTo>
                  <a:cubicBezTo>
                    <a:pt x="229" y="139"/>
                    <a:pt x="238" y="133"/>
                    <a:pt x="242" y="123"/>
                  </a:cubicBezTo>
                  <a:cubicBezTo>
                    <a:pt x="246" y="111"/>
                    <a:pt x="241" y="98"/>
                    <a:pt x="230" y="94"/>
                  </a:cubicBezTo>
                  <a:cubicBezTo>
                    <a:pt x="228" y="93"/>
                    <a:pt x="226" y="93"/>
                    <a:pt x="223" y="93"/>
                  </a:cubicBezTo>
                  <a:cubicBezTo>
                    <a:pt x="223" y="93"/>
                    <a:pt x="222" y="93"/>
                    <a:pt x="221" y="93"/>
                  </a:cubicBezTo>
                  <a:cubicBezTo>
                    <a:pt x="215" y="40"/>
                    <a:pt x="177" y="0"/>
                    <a:pt x="13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Oval 65"/>
            <p:cNvSpPr>
              <a:spLocks noChangeArrowheads="1"/>
            </p:cNvSpPr>
            <p:nvPr/>
          </p:nvSpPr>
          <p:spPr bwMode="auto">
            <a:xfrm>
              <a:off x="2945" y="1275"/>
              <a:ext cx="189" cy="190"/>
            </a:xfrm>
            <a:prstGeom prst="ellipse">
              <a:avLst/>
            </a:pr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66"/>
            <p:cNvSpPr>
              <a:spLocks noEditPoints="1"/>
            </p:cNvSpPr>
            <p:nvPr/>
          </p:nvSpPr>
          <p:spPr bwMode="auto">
            <a:xfrm>
              <a:off x="3494" y="1098"/>
              <a:ext cx="310" cy="334"/>
            </a:xfrm>
            <a:custGeom>
              <a:avLst/>
              <a:gdLst>
                <a:gd name="T0" fmla="*/ 55 w 229"/>
                <a:gd name="T1" fmla="*/ 179 h 247"/>
                <a:gd name="T2" fmla="*/ 55 w 229"/>
                <a:gd name="T3" fmla="*/ 112 h 247"/>
                <a:gd name="T4" fmla="*/ 91 w 229"/>
                <a:gd name="T5" fmla="*/ 112 h 247"/>
                <a:gd name="T6" fmla="*/ 91 w 229"/>
                <a:gd name="T7" fmla="*/ 118 h 247"/>
                <a:gd name="T8" fmla="*/ 91 w 229"/>
                <a:gd name="T9" fmla="*/ 173 h 247"/>
                <a:gd name="T10" fmla="*/ 91 w 229"/>
                <a:gd name="T11" fmla="*/ 179 h 247"/>
                <a:gd name="T12" fmla="*/ 55 w 229"/>
                <a:gd name="T13" fmla="*/ 179 h 247"/>
                <a:gd name="T14" fmla="*/ 122 w 229"/>
                <a:gd name="T15" fmla="*/ 180 h 247"/>
                <a:gd name="T16" fmla="*/ 103 w 229"/>
                <a:gd name="T17" fmla="*/ 173 h 247"/>
                <a:gd name="T18" fmla="*/ 101 w 229"/>
                <a:gd name="T19" fmla="*/ 173 h 247"/>
                <a:gd name="T20" fmla="*/ 101 w 229"/>
                <a:gd name="T21" fmla="*/ 118 h 247"/>
                <a:gd name="T22" fmla="*/ 103 w 229"/>
                <a:gd name="T23" fmla="*/ 118 h 247"/>
                <a:gd name="T24" fmla="*/ 112 w 229"/>
                <a:gd name="T25" fmla="*/ 112 h 247"/>
                <a:gd name="T26" fmla="*/ 118 w 229"/>
                <a:gd name="T27" fmla="*/ 102 h 247"/>
                <a:gd name="T28" fmla="*/ 117 w 229"/>
                <a:gd name="T29" fmla="*/ 66 h 247"/>
                <a:gd name="T30" fmla="*/ 143 w 229"/>
                <a:gd name="T31" fmla="*/ 66 h 247"/>
                <a:gd name="T32" fmla="*/ 143 w 229"/>
                <a:gd name="T33" fmla="*/ 67 h 247"/>
                <a:gd name="T34" fmla="*/ 147 w 229"/>
                <a:gd name="T35" fmla="*/ 104 h 247"/>
                <a:gd name="T36" fmla="*/ 147 w 229"/>
                <a:gd name="T37" fmla="*/ 106 h 247"/>
                <a:gd name="T38" fmla="*/ 148 w 229"/>
                <a:gd name="T39" fmla="*/ 110 h 247"/>
                <a:gd name="T40" fmla="*/ 152 w 229"/>
                <a:gd name="T41" fmla="*/ 112 h 247"/>
                <a:gd name="T42" fmla="*/ 190 w 229"/>
                <a:gd name="T43" fmla="*/ 112 h 247"/>
                <a:gd name="T44" fmla="*/ 191 w 229"/>
                <a:gd name="T45" fmla="*/ 112 h 247"/>
                <a:gd name="T46" fmla="*/ 186 w 229"/>
                <a:gd name="T47" fmla="*/ 180 h 247"/>
                <a:gd name="T48" fmla="*/ 185 w 229"/>
                <a:gd name="T49" fmla="*/ 180 h 247"/>
                <a:gd name="T50" fmla="*/ 122 w 229"/>
                <a:gd name="T51" fmla="*/ 180 h 247"/>
                <a:gd name="T52" fmla="*/ 123 w 229"/>
                <a:gd name="T53" fmla="*/ 0 h 247"/>
                <a:gd name="T54" fmla="*/ 0 w 229"/>
                <a:gd name="T55" fmla="*/ 123 h 247"/>
                <a:gd name="T56" fmla="*/ 5 w 229"/>
                <a:gd name="T57" fmla="*/ 160 h 247"/>
                <a:gd name="T58" fmla="*/ 104 w 229"/>
                <a:gd name="T59" fmla="*/ 245 h 247"/>
                <a:gd name="T60" fmla="*/ 123 w 229"/>
                <a:gd name="T61" fmla="*/ 247 h 247"/>
                <a:gd name="T62" fmla="*/ 221 w 229"/>
                <a:gd name="T63" fmla="*/ 198 h 247"/>
                <a:gd name="T64" fmla="*/ 214 w 229"/>
                <a:gd name="T65" fmla="*/ 142 h 247"/>
                <a:gd name="T66" fmla="*/ 229 w 229"/>
                <a:gd name="T67" fmla="*/ 60 h 247"/>
                <a:gd name="T68" fmla="*/ 123 w 229"/>
                <a:gd name="T6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9" h="247">
                  <a:moveTo>
                    <a:pt x="55" y="179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1" y="179"/>
                    <a:pt x="91" y="179"/>
                    <a:pt x="91" y="179"/>
                  </a:cubicBezTo>
                  <a:cubicBezTo>
                    <a:pt x="55" y="179"/>
                    <a:pt x="55" y="179"/>
                    <a:pt x="55" y="179"/>
                  </a:cubicBezTo>
                  <a:moveTo>
                    <a:pt x="122" y="180"/>
                  </a:moveTo>
                  <a:cubicBezTo>
                    <a:pt x="120" y="180"/>
                    <a:pt x="111" y="176"/>
                    <a:pt x="103" y="173"/>
                  </a:cubicBezTo>
                  <a:cubicBezTo>
                    <a:pt x="103" y="173"/>
                    <a:pt x="102" y="173"/>
                    <a:pt x="101" y="173"/>
                  </a:cubicBezTo>
                  <a:cubicBezTo>
                    <a:pt x="101" y="118"/>
                    <a:pt x="101" y="118"/>
                    <a:pt x="101" y="118"/>
                  </a:cubicBezTo>
                  <a:cubicBezTo>
                    <a:pt x="102" y="118"/>
                    <a:pt x="103" y="118"/>
                    <a:pt x="103" y="118"/>
                  </a:cubicBezTo>
                  <a:cubicBezTo>
                    <a:pt x="104" y="118"/>
                    <a:pt x="107" y="116"/>
                    <a:pt x="112" y="112"/>
                  </a:cubicBezTo>
                  <a:cubicBezTo>
                    <a:pt x="117" y="109"/>
                    <a:pt x="118" y="106"/>
                    <a:pt x="118" y="102"/>
                  </a:cubicBezTo>
                  <a:cubicBezTo>
                    <a:pt x="120" y="85"/>
                    <a:pt x="118" y="70"/>
                    <a:pt x="117" y="66"/>
                  </a:cubicBezTo>
                  <a:cubicBezTo>
                    <a:pt x="143" y="66"/>
                    <a:pt x="143" y="66"/>
                    <a:pt x="143" y="66"/>
                  </a:cubicBezTo>
                  <a:cubicBezTo>
                    <a:pt x="143" y="67"/>
                    <a:pt x="143" y="67"/>
                    <a:pt x="143" y="67"/>
                  </a:cubicBezTo>
                  <a:cubicBezTo>
                    <a:pt x="143" y="67"/>
                    <a:pt x="146" y="91"/>
                    <a:pt x="147" y="104"/>
                  </a:cubicBezTo>
                  <a:cubicBezTo>
                    <a:pt x="147" y="105"/>
                    <a:pt x="147" y="106"/>
                    <a:pt x="147" y="106"/>
                  </a:cubicBezTo>
                  <a:cubicBezTo>
                    <a:pt x="147" y="108"/>
                    <a:pt x="147" y="109"/>
                    <a:pt x="148" y="110"/>
                  </a:cubicBezTo>
                  <a:cubicBezTo>
                    <a:pt x="149" y="111"/>
                    <a:pt x="151" y="112"/>
                    <a:pt x="152" y="112"/>
                  </a:cubicBezTo>
                  <a:cubicBezTo>
                    <a:pt x="190" y="112"/>
                    <a:pt x="190" y="112"/>
                    <a:pt x="190" y="112"/>
                  </a:cubicBezTo>
                  <a:cubicBezTo>
                    <a:pt x="191" y="112"/>
                    <a:pt x="191" y="112"/>
                    <a:pt x="191" y="112"/>
                  </a:cubicBezTo>
                  <a:cubicBezTo>
                    <a:pt x="186" y="180"/>
                    <a:pt x="186" y="180"/>
                    <a:pt x="186" y="180"/>
                  </a:cubicBezTo>
                  <a:cubicBezTo>
                    <a:pt x="185" y="180"/>
                    <a:pt x="185" y="180"/>
                    <a:pt x="185" y="180"/>
                  </a:cubicBezTo>
                  <a:cubicBezTo>
                    <a:pt x="122" y="180"/>
                    <a:pt x="122" y="180"/>
                    <a:pt x="122" y="180"/>
                  </a:cubicBezTo>
                  <a:moveTo>
                    <a:pt x="123" y="0"/>
                  </a:moveTo>
                  <a:cubicBezTo>
                    <a:pt x="55" y="0"/>
                    <a:pt x="0" y="55"/>
                    <a:pt x="0" y="123"/>
                  </a:cubicBezTo>
                  <a:cubicBezTo>
                    <a:pt x="0" y="136"/>
                    <a:pt x="2" y="148"/>
                    <a:pt x="5" y="160"/>
                  </a:cubicBezTo>
                  <a:cubicBezTo>
                    <a:pt x="47" y="177"/>
                    <a:pt x="81" y="207"/>
                    <a:pt x="104" y="245"/>
                  </a:cubicBezTo>
                  <a:cubicBezTo>
                    <a:pt x="110" y="246"/>
                    <a:pt x="117" y="247"/>
                    <a:pt x="123" y="247"/>
                  </a:cubicBezTo>
                  <a:cubicBezTo>
                    <a:pt x="163" y="247"/>
                    <a:pt x="199" y="228"/>
                    <a:pt x="221" y="198"/>
                  </a:cubicBezTo>
                  <a:cubicBezTo>
                    <a:pt x="217" y="180"/>
                    <a:pt x="214" y="161"/>
                    <a:pt x="214" y="142"/>
                  </a:cubicBezTo>
                  <a:cubicBezTo>
                    <a:pt x="214" y="113"/>
                    <a:pt x="220" y="86"/>
                    <a:pt x="229" y="60"/>
                  </a:cubicBezTo>
                  <a:cubicBezTo>
                    <a:pt x="208" y="24"/>
                    <a:pt x="168" y="0"/>
                    <a:pt x="123" y="0"/>
                  </a:cubicBezTo>
                </a:path>
              </a:pathLst>
            </a:cu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67"/>
            <p:cNvSpPr>
              <a:spLocks/>
            </p:cNvSpPr>
            <p:nvPr/>
          </p:nvSpPr>
          <p:spPr bwMode="auto">
            <a:xfrm>
              <a:off x="3784" y="1179"/>
              <a:ext cx="43" cy="187"/>
            </a:xfrm>
            <a:custGeom>
              <a:avLst/>
              <a:gdLst>
                <a:gd name="T0" fmla="*/ 15 w 32"/>
                <a:gd name="T1" fmla="*/ 0 h 138"/>
                <a:gd name="T2" fmla="*/ 0 w 32"/>
                <a:gd name="T3" fmla="*/ 82 h 138"/>
                <a:gd name="T4" fmla="*/ 7 w 32"/>
                <a:gd name="T5" fmla="*/ 138 h 138"/>
                <a:gd name="T6" fmla="*/ 32 w 32"/>
                <a:gd name="T7" fmla="*/ 63 h 138"/>
                <a:gd name="T8" fmla="*/ 15 w 32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38">
                  <a:moveTo>
                    <a:pt x="15" y="0"/>
                  </a:moveTo>
                  <a:cubicBezTo>
                    <a:pt x="6" y="26"/>
                    <a:pt x="0" y="53"/>
                    <a:pt x="0" y="82"/>
                  </a:cubicBezTo>
                  <a:cubicBezTo>
                    <a:pt x="0" y="101"/>
                    <a:pt x="3" y="120"/>
                    <a:pt x="7" y="138"/>
                  </a:cubicBezTo>
                  <a:cubicBezTo>
                    <a:pt x="23" y="117"/>
                    <a:pt x="32" y="91"/>
                    <a:pt x="32" y="63"/>
                  </a:cubicBezTo>
                  <a:cubicBezTo>
                    <a:pt x="32" y="40"/>
                    <a:pt x="26" y="19"/>
                    <a:pt x="15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1" name="Freeform 68"/>
            <p:cNvSpPr>
              <a:spLocks/>
            </p:cNvSpPr>
            <p:nvPr/>
          </p:nvSpPr>
          <p:spPr bwMode="auto">
            <a:xfrm>
              <a:off x="3568" y="1250"/>
              <a:ext cx="49" cy="90"/>
            </a:xfrm>
            <a:custGeom>
              <a:avLst/>
              <a:gdLst>
                <a:gd name="T0" fmla="*/ 49 w 49"/>
                <a:gd name="T1" fmla="*/ 0 h 90"/>
                <a:gd name="T2" fmla="*/ 0 w 49"/>
                <a:gd name="T3" fmla="*/ 0 h 90"/>
                <a:gd name="T4" fmla="*/ 0 w 49"/>
                <a:gd name="T5" fmla="*/ 90 h 90"/>
                <a:gd name="T6" fmla="*/ 49 w 49"/>
                <a:gd name="T7" fmla="*/ 90 h 90"/>
                <a:gd name="T8" fmla="*/ 49 w 49"/>
                <a:gd name="T9" fmla="*/ 82 h 90"/>
                <a:gd name="T10" fmla="*/ 49 w 49"/>
                <a:gd name="T11" fmla="*/ 8 h 90"/>
                <a:gd name="T12" fmla="*/ 49 w 49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90">
                  <a:moveTo>
                    <a:pt x="49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9" y="90"/>
                  </a:lnTo>
                  <a:lnTo>
                    <a:pt x="49" y="82"/>
                  </a:lnTo>
                  <a:lnTo>
                    <a:pt x="49" y="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2" name="Freeform 69"/>
            <p:cNvSpPr>
              <a:spLocks/>
            </p:cNvSpPr>
            <p:nvPr/>
          </p:nvSpPr>
          <p:spPr bwMode="auto">
            <a:xfrm>
              <a:off x="3568" y="1250"/>
              <a:ext cx="49" cy="90"/>
            </a:xfrm>
            <a:custGeom>
              <a:avLst/>
              <a:gdLst>
                <a:gd name="T0" fmla="*/ 49 w 49"/>
                <a:gd name="T1" fmla="*/ 0 h 90"/>
                <a:gd name="T2" fmla="*/ 0 w 49"/>
                <a:gd name="T3" fmla="*/ 0 h 90"/>
                <a:gd name="T4" fmla="*/ 0 w 49"/>
                <a:gd name="T5" fmla="*/ 90 h 90"/>
                <a:gd name="T6" fmla="*/ 49 w 49"/>
                <a:gd name="T7" fmla="*/ 90 h 90"/>
                <a:gd name="T8" fmla="*/ 49 w 49"/>
                <a:gd name="T9" fmla="*/ 82 h 90"/>
                <a:gd name="T10" fmla="*/ 49 w 49"/>
                <a:gd name="T11" fmla="*/ 8 h 90"/>
                <a:gd name="T12" fmla="*/ 49 w 49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90">
                  <a:moveTo>
                    <a:pt x="49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49" y="90"/>
                  </a:lnTo>
                  <a:lnTo>
                    <a:pt x="49" y="82"/>
                  </a:lnTo>
                  <a:lnTo>
                    <a:pt x="49" y="8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3" name="Freeform 70"/>
            <p:cNvSpPr>
              <a:spLocks/>
            </p:cNvSpPr>
            <p:nvPr/>
          </p:nvSpPr>
          <p:spPr bwMode="auto">
            <a:xfrm>
              <a:off x="3631" y="1188"/>
              <a:ext cx="122" cy="154"/>
            </a:xfrm>
            <a:custGeom>
              <a:avLst/>
              <a:gdLst>
                <a:gd name="T0" fmla="*/ 42 w 90"/>
                <a:gd name="T1" fmla="*/ 0 h 114"/>
                <a:gd name="T2" fmla="*/ 16 w 90"/>
                <a:gd name="T3" fmla="*/ 0 h 114"/>
                <a:gd name="T4" fmla="*/ 17 w 90"/>
                <a:gd name="T5" fmla="*/ 36 h 114"/>
                <a:gd name="T6" fmla="*/ 11 w 90"/>
                <a:gd name="T7" fmla="*/ 46 h 114"/>
                <a:gd name="T8" fmla="*/ 2 w 90"/>
                <a:gd name="T9" fmla="*/ 52 h 114"/>
                <a:gd name="T10" fmla="*/ 0 w 90"/>
                <a:gd name="T11" fmla="*/ 52 h 114"/>
                <a:gd name="T12" fmla="*/ 0 w 90"/>
                <a:gd name="T13" fmla="*/ 107 h 114"/>
                <a:gd name="T14" fmla="*/ 2 w 90"/>
                <a:gd name="T15" fmla="*/ 107 h 114"/>
                <a:gd name="T16" fmla="*/ 21 w 90"/>
                <a:gd name="T17" fmla="*/ 114 h 114"/>
                <a:gd name="T18" fmla="*/ 84 w 90"/>
                <a:gd name="T19" fmla="*/ 114 h 114"/>
                <a:gd name="T20" fmla="*/ 85 w 90"/>
                <a:gd name="T21" fmla="*/ 114 h 114"/>
                <a:gd name="T22" fmla="*/ 90 w 90"/>
                <a:gd name="T23" fmla="*/ 46 h 114"/>
                <a:gd name="T24" fmla="*/ 89 w 90"/>
                <a:gd name="T25" fmla="*/ 46 h 114"/>
                <a:gd name="T26" fmla="*/ 51 w 90"/>
                <a:gd name="T27" fmla="*/ 46 h 114"/>
                <a:gd name="T28" fmla="*/ 47 w 90"/>
                <a:gd name="T29" fmla="*/ 44 h 114"/>
                <a:gd name="T30" fmla="*/ 46 w 90"/>
                <a:gd name="T31" fmla="*/ 40 h 114"/>
                <a:gd name="T32" fmla="*/ 46 w 90"/>
                <a:gd name="T33" fmla="*/ 38 h 114"/>
                <a:gd name="T34" fmla="*/ 42 w 90"/>
                <a:gd name="T35" fmla="*/ 1 h 114"/>
                <a:gd name="T36" fmla="*/ 42 w 90"/>
                <a:gd name="T3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114">
                  <a:moveTo>
                    <a:pt x="4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7" y="4"/>
                    <a:pt x="19" y="19"/>
                    <a:pt x="17" y="36"/>
                  </a:cubicBezTo>
                  <a:cubicBezTo>
                    <a:pt x="17" y="40"/>
                    <a:pt x="16" y="43"/>
                    <a:pt x="11" y="46"/>
                  </a:cubicBezTo>
                  <a:cubicBezTo>
                    <a:pt x="6" y="50"/>
                    <a:pt x="3" y="52"/>
                    <a:pt x="2" y="52"/>
                  </a:cubicBezTo>
                  <a:cubicBezTo>
                    <a:pt x="2" y="52"/>
                    <a:pt x="1" y="52"/>
                    <a:pt x="0" y="52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07"/>
                    <a:pt x="2" y="107"/>
                    <a:pt x="2" y="107"/>
                  </a:cubicBezTo>
                  <a:cubicBezTo>
                    <a:pt x="10" y="110"/>
                    <a:pt x="19" y="114"/>
                    <a:pt x="21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50" y="46"/>
                    <a:pt x="48" y="45"/>
                    <a:pt x="47" y="44"/>
                  </a:cubicBezTo>
                  <a:cubicBezTo>
                    <a:pt x="46" y="43"/>
                    <a:pt x="46" y="42"/>
                    <a:pt x="46" y="40"/>
                  </a:cubicBezTo>
                  <a:cubicBezTo>
                    <a:pt x="46" y="40"/>
                    <a:pt x="46" y="39"/>
                    <a:pt x="46" y="38"/>
                  </a:cubicBezTo>
                  <a:cubicBezTo>
                    <a:pt x="45" y="25"/>
                    <a:pt x="42" y="1"/>
                    <a:pt x="42" y="1"/>
                  </a:cubicBez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71"/>
            <p:cNvSpPr>
              <a:spLocks noEditPoints="1"/>
            </p:cNvSpPr>
            <p:nvPr/>
          </p:nvSpPr>
          <p:spPr bwMode="auto">
            <a:xfrm>
              <a:off x="3044" y="825"/>
              <a:ext cx="458" cy="456"/>
            </a:xfrm>
            <a:custGeom>
              <a:avLst/>
              <a:gdLst>
                <a:gd name="T0" fmla="*/ 131 w 337"/>
                <a:gd name="T1" fmla="*/ 229 h 337"/>
                <a:gd name="T2" fmla="*/ 134 w 337"/>
                <a:gd name="T3" fmla="*/ 219 h 337"/>
                <a:gd name="T4" fmla="*/ 107 w 337"/>
                <a:gd name="T5" fmla="*/ 246 h 337"/>
                <a:gd name="T6" fmla="*/ 141 w 337"/>
                <a:gd name="T7" fmla="*/ 246 h 337"/>
                <a:gd name="T8" fmla="*/ 162 w 337"/>
                <a:gd name="T9" fmla="*/ 243 h 337"/>
                <a:gd name="T10" fmla="*/ 176 w 337"/>
                <a:gd name="T11" fmla="*/ 243 h 337"/>
                <a:gd name="T12" fmla="*/ 159 w 337"/>
                <a:gd name="T13" fmla="*/ 219 h 337"/>
                <a:gd name="T14" fmla="*/ 159 w 337"/>
                <a:gd name="T15" fmla="*/ 253 h 337"/>
                <a:gd name="T16" fmla="*/ 186 w 337"/>
                <a:gd name="T17" fmla="*/ 226 h 337"/>
                <a:gd name="T18" fmla="*/ 117 w 337"/>
                <a:gd name="T19" fmla="*/ 191 h 337"/>
                <a:gd name="T20" fmla="*/ 117 w 337"/>
                <a:gd name="T21" fmla="*/ 205 h 337"/>
                <a:gd name="T22" fmla="*/ 107 w 337"/>
                <a:gd name="T23" fmla="*/ 188 h 337"/>
                <a:gd name="T24" fmla="*/ 134 w 337"/>
                <a:gd name="T25" fmla="*/ 215 h 337"/>
                <a:gd name="T26" fmla="*/ 134 w 337"/>
                <a:gd name="T27" fmla="*/ 181 h 337"/>
                <a:gd name="T28" fmla="*/ 176 w 337"/>
                <a:gd name="T29" fmla="*/ 191 h 337"/>
                <a:gd name="T30" fmla="*/ 179 w 337"/>
                <a:gd name="T31" fmla="*/ 181 h 337"/>
                <a:gd name="T32" fmla="*/ 152 w 337"/>
                <a:gd name="T33" fmla="*/ 208 h 337"/>
                <a:gd name="T34" fmla="*/ 186 w 337"/>
                <a:gd name="T35" fmla="*/ 208 h 337"/>
                <a:gd name="T36" fmla="*/ 206 w 337"/>
                <a:gd name="T37" fmla="*/ 244 h 337"/>
                <a:gd name="T38" fmla="*/ 220 w 337"/>
                <a:gd name="T39" fmla="*/ 244 h 337"/>
                <a:gd name="T40" fmla="*/ 203 w 337"/>
                <a:gd name="T41" fmla="*/ 181 h 337"/>
                <a:gd name="T42" fmla="*/ 203 w 337"/>
                <a:gd name="T43" fmla="*/ 254 h 337"/>
                <a:gd name="T44" fmla="*/ 230 w 337"/>
                <a:gd name="T45" fmla="*/ 188 h 337"/>
                <a:gd name="T46" fmla="*/ 117 w 337"/>
                <a:gd name="T47" fmla="*/ 152 h 337"/>
                <a:gd name="T48" fmla="*/ 117 w 337"/>
                <a:gd name="T49" fmla="*/ 166 h 337"/>
                <a:gd name="T50" fmla="*/ 107 w 337"/>
                <a:gd name="T51" fmla="*/ 149 h 337"/>
                <a:gd name="T52" fmla="*/ 134 w 337"/>
                <a:gd name="T53" fmla="*/ 176 h 337"/>
                <a:gd name="T54" fmla="*/ 134 w 337"/>
                <a:gd name="T55" fmla="*/ 142 h 337"/>
                <a:gd name="T56" fmla="*/ 176 w 337"/>
                <a:gd name="T57" fmla="*/ 152 h 337"/>
                <a:gd name="T58" fmla="*/ 179 w 337"/>
                <a:gd name="T59" fmla="*/ 142 h 337"/>
                <a:gd name="T60" fmla="*/ 152 w 337"/>
                <a:gd name="T61" fmla="*/ 170 h 337"/>
                <a:gd name="T62" fmla="*/ 186 w 337"/>
                <a:gd name="T63" fmla="*/ 170 h 337"/>
                <a:gd name="T64" fmla="*/ 206 w 337"/>
                <a:gd name="T65" fmla="*/ 166 h 337"/>
                <a:gd name="T66" fmla="*/ 220 w 337"/>
                <a:gd name="T67" fmla="*/ 166 h 337"/>
                <a:gd name="T68" fmla="*/ 203 w 337"/>
                <a:gd name="T69" fmla="*/ 142 h 337"/>
                <a:gd name="T70" fmla="*/ 203 w 337"/>
                <a:gd name="T71" fmla="*/ 176 h 337"/>
                <a:gd name="T72" fmla="*/ 230 w 337"/>
                <a:gd name="T73" fmla="*/ 149 h 337"/>
                <a:gd name="T74" fmla="*/ 117 w 337"/>
                <a:gd name="T75" fmla="*/ 96 h 337"/>
                <a:gd name="T76" fmla="*/ 117 w 337"/>
                <a:gd name="T77" fmla="*/ 123 h 337"/>
                <a:gd name="T78" fmla="*/ 107 w 337"/>
                <a:gd name="T79" fmla="*/ 93 h 337"/>
                <a:gd name="T80" fmla="*/ 223 w 337"/>
                <a:gd name="T81" fmla="*/ 133 h 337"/>
                <a:gd name="T82" fmla="*/ 223 w 337"/>
                <a:gd name="T83" fmla="*/ 86 h 337"/>
                <a:gd name="T84" fmla="*/ 86 w 337"/>
                <a:gd name="T85" fmla="*/ 85 h 337"/>
                <a:gd name="T86" fmla="*/ 252 w 337"/>
                <a:gd name="T87" fmla="*/ 85 h 337"/>
                <a:gd name="T88" fmla="*/ 110 w 337"/>
                <a:gd name="T89" fmla="*/ 276 h 337"/>
                <a:gd name="T90" fmla="*/ 169 w 337"/>
                <a:gd name="T91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37" h="337">
                  <a:moveTo>
                    <a:pt x="117" y="243"/>
                  </a:moveTo>
                  <a:cubicBezTo>
                    <a:pt x="117" y="229"/>
                    <a:pt x="117" y="229"/>
                    <a:pt x="117" y="229"/>
                  </a:cubicBezTo>
                  <a:cubicBezTo>
                    <a:pt x="131" y="229"/>
                    <a:pt x="131" y="229"/>
                    <a:pt x="131" y="229"/>
                  </a:cubicBezTo>
                  <a:cubicBezTo>
                    <a:pt x="131" y="243"/>
                    <a:pt x="131" y="243"/>
                    <a:pt x="131" y="243"/>
                  </a:cubicBezTo>
                  <a:cubicBezTo>
                    <a:pt x="117" y="243"/>
                    <a:pt x="117" y="243"/>
                    <a:pt x="117" y="243"/>
                  </a:cubicBezTo>
                  <a:moveTo>
                    <a:pt x="134" y="219"/>
                  </a:moveTo>
                  <a:cubicBezTo>
                    <a:pt x="114" y="219"/>
                    <a:pt x="114" y="219"/>
                    <a:pt x="114" y="219"/>
                  </a:cubicBezTo>
                  <a:cubicBezTo>
                    <a:pt x="110" y="219"/>
                    <a:pt x="107" y="222"/>
                    <a:pt x="107" y="226"/>
                  </a:cubicBezTo>
                  <a:cubicBezTo>
                    <a:pt x="107" y="246"/>
                    <a:pt x="107" y="246"/>
                    <a:pt x="107" y="246"/>
                  </a:cubicBezTo>
                  <a:cubicBezTo>
                    <a:pt x="107" y="250"/>
                    <a:pt x="110" y="253"/>
                    <a:pt x="114" y="253"/>
                  </a:cubicBezTo>
                  <a:cubicBezTo>
                    <a:pt x="134" y="253"/>
                    <a:pt x="134" y="253"/>
                    <a:pt x="134" y="253"/>
                  </a:cubicBezTo>
                  <a:cubicBezTo>
                    <a:pt x="138" y="253"/>
                    <a:pt x="141" y="250"/>
                    <a:pt x="141" y="24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1" y="222"/>
                    <a:pt x="138" y="219"/>
                    <a:pt x="134" y="219"/>
                  </a:cubicBezTo>
                  <a:moveTo>
                    <a:pt x="162" y="243"/>
                  </a:moveTo>
                  <a:cubicBezTo>
                    <a:pt x="162" y="229"/>
                    <a:pt x="162" y="229"/>
                    <a:pt x="162" y="229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176" y="243"/>
                    <a:pt x="176" y="243"/>
                    <a:pt x="176" y="243"/>
                  </a:cubicBezTo>
                  <a:cubicBezTo>
                    <a:pt x="162" y="243"/>
                    <a:pt x="162" y="243"/>
                    <a:pt x="162" y="243"/>
                  </a:cubicBezTo>
                  <a:moveTo>
                    <a:pt x="179" y="219"/>
                  </a:moveTo>
                  <a:cubicBezTo>
                    <a:pt x="159" y="219"/>
                    <a:pt x="159" y="219"/>
                    <a:pt x="159" y="219"/>
                  </a:cubicBezTo>
                  <a:cubicBezTo>
                    <a:pt x="155" y="219"/>
                    <a:pt x="152" y="222"/>
                    <a:pt x="152" y="226"/>
                  </a:cubicBezTo>
                  <a:cubicBezTo>
                    <a:pt x="152" y="246"/>
                    <a:pt x="152" y="246"/>
                    <a:pt x="152" y="246"/>
                  </a:cubicBezTo>
                  <a:cubicBezTo>
                    <a:pt x="152" y="250"/>
                    <a:pt x="155" y="253"/>
                    <a:pt x="159" y="253"/>
                  </a:cubicBezTo>
                  <a:cubicBezTo>
                    <a:pt x="179" y="253"/>
                    <a:pt x="179" y="253"/>
                    <a:pt x="179" y="253"/>
                  </a:cubicBezTo>
                  <a:cubicBezTo>
                    <a:pt x="183" y="253"/>
                    <a:pt x="186" y="250"/>
                    <a:pt x="186" y="246"/>
                  </a:cubicBezTo>
                  <a:cubicBezTo>
                    <a:pt x="186" y="226"/>
                    <a:pt x="186" y="226"/>
                    <a:pt x="186" y="226"/>
                  </a:cubicBezTo>
                  <a:cubicBezTo>
                    <a:pt x="186" y="222"/>
                    <a:pt x="183" y="219"/>
                    <a:pt x="179" y="219"/>
                  </a:cubicBezTo>
                  <a:moveTo>
                    <a:pt x="117" y="205"/>
                  </a:moveTo>
                  <a:cubicBezTo>
                    <a:pt x="117" y="191"/>
                    <a:pt x="117" y="191"/>
                    <a:pt x="117" y="191"/>
                  </a:cubicBezTo>
                  <a:cubicBezTo>
                    <a:pt x="131" y="191"/>
                    <a:pt x="131" y="191"/>
                    <a:pt x="131" y="191"/>
                  </a:cubicBezTo>
                  <a:cubicBezTo>
                    <a:pt x="131" y="205"/>
                    <a:pt x="131" y="205"/>
                    <a:pt x="131" y="205"/>
                  </a:cubicBezTo>
                  <a:cubicBezTo>
                    <a:pt x="117" y="205"/>
                    <a:pt x="117" y="205"/>
                    <a:pt x="117" y="205"/>
                  </a:cubicBezTo>
                  <a:moveTo>
                    <a:pt x="134" y="181"/>
                  </a:moveTo>
                  <a:cubicBezTo>
                    <a:pt x="114" y="181"/>
                    <a:pt x="114" y="181"/>
                    <a:pt x="114" y="181"/>
                  </a:cubicBezTo>
                  <a:cubicBezTo>
                    <a:pt x="110" y="181"/>
                    <a:pt x="107" y="184"/>
                    <a:pt x="107" y="188"/>
                  </a:cubicBezTo>
                  <a:cubicBezTo>
                    <a:pt x="107" y="208"/>
                    <a:pt x="107" y="208"/>
                    <a:pt x="107" y="208"/>
                  </a:cubicBezTo>
                  <a:cubicBezTo>
                    <a:pt x="107" y="212"/>
                    <a:pt x="110" y="215"/>
                    <a:pt x="114" y="215"/>
                  </a:cubicBezTo>
                  <a:cubicBezTo>
                    <a:pt x="134" y="215"/>
                    <a:pt x="134" y="215"/>
                    <a:pt x="134" y="215"/>
                  </a:cubicBezTo>
                  <a:cubicBezTo>
                    <a:pt x="138" y="215"/>
                    <a:pt x="141" y="212"/>
                    <a:pt x="141" y="208"/>
                  </a:cubicBezTo>
                  <a:cubicBezTo>
                    <a:pt x="141" y="188"/>
                    <a:pt x="141" y="188"/>
                    <a:pt x="141" y="188"/>
                  </a:cubicBezTo>
                  <a:cubicBezTo>
                    <a:pt x="141" y="184"/>
                    <a:pt x="138" y="181"/>
                    <a:pt x="134" y="181"/>
                  </a:cubicBezTo>
                  <a:moveTo>
                    <a:pt x="162" y="205"/>
                  </a:moveTo>
                  <a:cubicBezTo>
                    <a:pt x="162" y="191"/>
                    <a:pt x="162" y="191"/>
                    <a:pt x="162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205"/>
                    <a:pt x="176" y="205"/>
                    <a:pt x="176" y="205"/>
                  </a:cubicBezTo>
                  <a:cubicBezTo>
                    <a:pt x="162" y="205"/>
                    <a:pt x="162" y="205"/>
                    <a:pt x="162" y="205"/>
                  </a:cubicBezTo>
                  <a:moveTo>
                    <a:pt x="179" y="181"/>
                  </a:moveTo>
                  <a:cubicBezTo>
                    <a:pt x="159" y="181"/>
                    <a:pt x="159" y="181"/>
                    <a:pt x="159" y="181"/>
                  </a:cubicBezTo>
                  <a:cubicBezTo>
                    <a:pt x="155" y="181"/>
                    <a:pt x="152" y="184"/>
                    <a:pt x="152" y="188"/>
                  </a:cubicBezTo>
                  <a:cubicBezTo>
                    <a:pt x="152" y="208"/>
                    <a:pt x="152" y="208"/>
                    <a:pt x="152" y="208"/>
                  </a:cubicBezTo>
                  <a:cubicBezTo>
                    <a:pt x="152" y="212"/>
                    <a:pt x="155" y="215"/>
                    <a:pt x="159" y="215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83" y="215"/>
                    <a:pt x="186" y="212"/>
                    <a:pt x="186" y="208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4"/>
                    <a:pt x="183" y="181"/>
                    <a:pt x="179" y="181"/>
                  </a:cubicBezTo>
                  <a:moveTo>
                    <a:pt x="206" y="244"/>
                  </a:moveTo>
                  <a:cubicBezTo>
                    <a:pt x="206" y="191"/>
                    <a:pt x="206" y="191"/>
                    <a:pt x="206" y="191"/>
                  </a:cubicBezTo>
                  <a:cubicBezTo>
                    <a:pt x="220" y="191"/>
                    <a:pt x="220" y="191"/>
                    <a:pt x="220" y="191"/>
                  </a:cubicBezTo>
                  <a:cubicBezTo>
                    <a:pt x="220" y="244"/>
                    <a:pt x="220" y="244"/>
                    <a:pt x="220" y="244"/>
                  </a:cubicBezTo>
                  <a:cubicBezTo>
                    <a:pt x="206" y="244"/>
                    <a:pt x="206" y="244"/>
                    <a:pt x="206" y="244"/>
                  </a:cubicBezTo>
                  <a:moveTo>
                    <a:pt x="223" y="181"/>
                  </a:moveTo>
                  <a:cubicBezTo>
                    <a:pt x="203" y="181"/>
                    <a:pt x="203" y="181"/>
                    <a:pt x="203" y="181"/>
                  </a:cubicBezTo>
                  <a:cubicBezTo>
                    <a:pt x="199" y="181"/>
                    <a:pt x="196" y="184"/>
                    <a:pt x="196" y="188"/>
                  </a:cubicBezTo>
                  <a:cubicBezTo>
                    <a:pt x="196" y="247"/>
                    <a:pt x="196" y="247"/>
                    <a:pt x="196" y="247"/>
                  </a:cubicBezTo>
                  <a:cubicBezTo>
                    <a:pt x="196" y="251"/>
                    <a:pt x="199" y="254"/>
                    <a:pt x="203" y="254"/>
                  </a:cubicBezTo>
                  <a:cubicBezTo>
                    <a:pt x="223" y="254"/>
                    <a:pt x="223" y="254"/>
                    <a:pt x="223" y="254"/>
                  </a:cubicBezTo>
                  <a:cubicBezTo>
                    <a:pt x="227" y="254"/>
                    <a:pt x="230" y="251"/>
                    <a:pt x="230" y="247"/>
                  </a:cubicBezTo>
                  <a:cubicBezTo>
                    <a:pt x="230" y="188"/>
                    <a:pt x="230" y="188"/>
                    <a:pt x="230" y="188"/>
                  </a:cubicBezTo>
                  <a:cubicBezTo>
                    <a:pt x="230" y="184"/>
                    <a:pt x="227" y="181"/>
                    <a:pt x="223" y="181"/>
                  </a:cubicBezTo>
                  <a:moveTo>
                    <a:pt x="117" y="166"/>
                  </a:moveTo>
                  <a:cubicBezTo>
                    <a:pt x="117" y="152"/>
                    <a:pt x="117" y="152"/>
                    <a:pt x="117" y="152"/>
                  </a:cubicBezTo>
                  <a:cubicBezTo>
                    <a:pt x="131" y="152"/>
                    <a:pt x="131" y="152"/>
                    <a:pt x="131" y="152"/>
                  </a:cubicBezTo>
                  <a:cubicBezTo>
                    <a:pt x="131" y="166"/>
                    <a:pt x="131" y="166"/>
                    <a:pt x="131" y="166"/>
                  </a:cubicBezTo>
                  <a:cubicBezTo>
                    <a:pt x="117" y="166"/>
                    <a:pt x="117" y="166"/>
                    <a:pt x="117" y="166"/>
                  </a:cubicBezTo>
                  <a:moveTo>
                    <a:pt x="134" y="142"/>
                  </a:moveTo>
                  <a:cubicBezTo>
                    <a:pt x="114" y="142"/>
                    <a:pt x="114" y="142"/>
                    <a:pt x="114" y="142"/>
                  </a:cubicBezTo>
                  <a:cubicBezTo>
                    <a:pt x="110" y="142"/>
                    <a:pt x="107" y="145"/>
                    <a:pt x="107" y="149"/>
                  </a:cubicBezTo>
                  <a:cubicBezTo>
                    <a:pt x="107" y="170"/>
                    <a:pt x="107" y="170"/>
                    <a:pt x="107" y="170"/>
                  </a:cubicBezTo>
                  <a:cubicBezTo>
                    <a:pt x="107" y="173"/>
                    <a:pt x="110" y="176"/>
                    <a:pt x="114" y="176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8" y="176"/>
                    <a:pt x="141" y="173"/>
                    <a:pt x="141" y="170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5"/>
                    <a:pt x="138" y="142"/>
                    <a:pt x="134" y="142"/>
                  </a:cubicBezTo>
                  <a:moveTo>
                    <a:pt x="162" y="166"/>
                  </a:moveTo>
                  <a:cubicBezTo>
                    <a:pt x="162" y="152"/>
                    <a:pt x="162" y="152"/>
                    <a:pt x="162" y="152"/>
                  </a:cubicBezTo>
                  <a:cubicBezTo>
                    <a:pt x="176" y="152"/>
                    <a:pt x="176" y="152"/>
                    <a:pt x="176" y="152"/>
                  </a:cubicBezTo>
                  <a:cubicBezTo>
                    <a:pt x="176" y="166"/>
                    <a:pt x="176" y="166"/>
                    <a:pt x="176" y="166"/>
                  </a:cubicBezTo>
                  <a:cubicBezTo>
                    <a:pt x="162" y="166"/>
                    <a:pt x="162" y="166"/>
                    <a:pt x="162" y="166"/>
                  </a:cubicBezTo>
                  <a:moveTo>
                    <a:pt x="179" y="142"/>
                  </a:moveTo>
                  <a:cubicBezTo>
                    <a:pt x="159" y="142"/>
                    <a:pt x="159" y="142"/>
                    <a:pt x="159" y="142"/>
                  </a:cubicBezTo>
                  <a:cubicBezTo>
                    <a:pt x="155" y="142"/>
                    <a:pt x="152" y="145"/>
                    <a:pt x="152" y="149"/>
                  </a:cubicBezTo>
                  <a:cubicBezTo>
                    <a:pt x="152" y="170"/>
                    <a:pt x="152" y="170"/>
                    <a:pt x="152" y="170"/>
                  </a:cubicBezTo>
                  <a:cubicBezTo>
                    <a:pt x="152" y="173"/>
                    <a:pt x="155" y="176"/>
                    <a:pt x="159" y="176"/>
                  </a:cubicBezTo>
                  <a:cubicBezTo>
                    <a:pt x="179" y="176"/>
                    <a:pt x="179" y="176"/>
                    <a:pt x="179" y="176"/>
                  </a:cubicBezTo>
                  <a:cubicBezTo>
                    <a:pt x="183" y="176"/>
                    <a:pt x="186" y="173"/>
                    <a:pt x="186" y="170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6" y="145"/>
                    <a:pt x="183" y="142"/>
                    <a:pt x="179" y="142"/>
                  </a:cubicBezTo>
                  <a:moveTo>
                    <a:pt x="206" y="166"/>
                  </a:moveTo>
                  <a:cubicBezTo>
                    <a:pt x="206" y="152"/>
                    <a:pt x="206" y="152"/>
                    <a:pt x="206" y="152"/>
                  </a:cubicBezTo>
                  <a:cubicBezTo>
                    <a:pt x="220" y="152"/>
                    <a:pt x="220" y="152"/>
                    <a:pt x="220" y="152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206" y="166"/>
                    <a:pt x="206" y="166"/>
                    <a:pt x="206" y="166"/>
                  </a:cubicBezTo>
                  <a:moveTo>
                    <a:pt x="223" y="142"/>
                  </a:moveTo>
                  <a:cubicBezTo>
                    <a:pt x="203" y="142"/>
                    <a:pt x="203" y="142"/>
                    <a:pt x="203" y="142"/>
                  </a:cubicBezTo>
                  <a:cubicBezTo>
                    <a:pt x="199" y="142"/>
                    <a:pt x="196" y="145"/>
                    <a:pt x="196" y="149"/>
                  </a:cubicBezTo>
                  <a:cubicBezTo>
                    <a:pt x="196" y="170"/>
                    <a:pt x="196" y="170"/>
                    <a:pt x="196" y="170"/>
                  </a:cubicBezTo>
                  <a:cubicBezTo>
                    <a:pt x="196" y="173"/>
                    <a:pt x="199" y="176"/>
                    <a:pt x="203" y="176"/>
                  </a:cubicBezTo>
                  <a:cubicBezTo>
                    <a:pt x="223" y="176"/>
                    <a:pt x="223" y="176"/>
                    <a:pt x="223" y="176"/>
                  </a:cubicBezTo>
                  <a:cubicBezTo>
                    <a:pt x="227" y="176"/>
                    <a:pt x="230" y="173"/>
                    <a:pt x="230" y="170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30" y="145"/>
                    <a:pt x="227" y="142"/>
                    <a:pt x="223" y="142"/>
                  </a:cubicBezTo>
                  <a:moveTo>
                    <a:pt x="117" y="123"/>
                  </a:moveTo>
                  <a:cubicBezTo>
                    <a:pt x="117" y="96"/>
                    <a:pt x="117" y="96"/>
                    <a:pt x="117" y="96"/>
                  </a:cubicBezTo>
                  <a:cubicBezTo>
                    <a:pt x="220" y="96"/>
                    <a:pt x="220" y="96"/>
                    <a:pt x="220" y="9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117" y="123"/>
                    <a:pt x="117" y="123"/>
                    <a:pt x="117" y="123"/>
                  </a:cubicBezTo>
                  <a:moveTo>
                    <a:pt x="223" y="86"/>
                  </a:moveTo>
                  <a:cubicBezTo>
                    <a:pt x="114" y="86"/>
                    <a:pt x="114" y="86"/>
                    <a:pt x="114" y="86"/>
                  </a:cubicBezTo>
                  <a:cubicBezTo>
                    <a:pt x="110" y="86"/>
                    <a:pt x="107" y="89"/>
                    <a:pt x="107" y="93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30"/>
                    <a:pt x="110" y="133"/>
                    <a:pt x="11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7" y="133"/>
                    <a:pt x="230" y="130"/>
                    <a:pt x="230" y="126"/>
                  </a:cubicBezTo>
                  <a:cubicBezTo>
                    <a:pt x="230" y="93"/>
                    <a:pt x="230" y="93"/>
                    <a:pt x="230" y="93"/>
                  </a:cubicBezTo>
                  <a:cubicBezTo>
                    <a:pt x="230" y="89"/>
                    <a:pt x="227" y="86"/>
                    <a:pt x="223" y="86"/>
                  </a:cubicBezTo>
                  <a:moveTo>
                    <a:pt x="110" y="276"/>
                  </a:moveTo>
                  <a:cubicBezTo>
                    <a:pt x="97" y="276"/>
                    <a:pt x="86" y="265"/>
                    <a:pt x="86" y="252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71"/>
                    <a:pt x="97" y="61"/>
                    <a:pt x="110" y="61"/>
                  </a:cubicBezTo>
                  <a:cubicBezTo>
                    <a:pt x="228" y="61"/>
                    <a:pt x="228" y="61"/>
                    <a:pt x="228" y="61"/>
                  </a:cubicBezTo>
                  <a:cubicBezTo>
                    <a:pt x="241" y="61"/>
                    <a:pt x="252" y="71"/>
                    <a:pt x="252" y="85"/>
                  </a:cubicBezTo>
                  <a:cubicBezTo>
                    <a:pt x="252" y="252"/>
                    <a:pt x="252" y="252"/>
                    <a:pt x="252" y="252"/>
                  </a:cubicBezTo>
                  <a:cubicBezTo>
                    <a:pt x="252" y="265"/>
                    <a:pt x="241" y="276"/>
                    <a:pt x="228" y="276"/>
                  </a:cubicBezTo>
                  <a:cubicBezTo>
                    <a:pt x="110" y="276"/>
                    <a:pt x="110" y="276"/>
                    <a:pt x="110" y="276"/>
                  </a:cubicBezTo>
                  <a:moveTo>
                    <a:pt x="169" y="0"/>
                  </a:moveTo>
                  <a:cubicBezTo>
                    <a:pt x="76" y="0"/>
                    <a:pt x="0" y="75"/>
                    <a:pt x="0" y="168"/>
                  </a:cubicBezTo>
                  <a:cubicBezTo>
                    <a:pt x="0" y="261"/>
                    <a:pt x="76" y="337"/>
                    <a:pt x="169" y="337"/>
                  </a:cubicBezTo>
                  <a:cubicBezTo>
                    <a:pt x="262" y="337"/>
                    <a:pt x="337" y="261"/>
                    <a:pt x="337" y="168"/>
                  </a:cubicBezTo>
                  <a:cubicBezTo>
                    <a:pt x="337" y="75"/>
                    <a:pt x="262" y="0"/>
                    <a:pt x="169" y="0"/>
                  </a:cubicBezTo>
                </a:path>
              </a:pathLst>
            </a:cu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535" name="Freeform 72"/>
            <p:cNvSpPr>
              <a:spLocks noEditPoints="1"/>
            </p:cNvSpPr>
            <p:nvPr/>
          </p:nvSpPr>
          <p:spPr bwMode="auto">
            <a:xfrm>
              <a:off x="3161" y="907"/>
              <a:ext cx="225" cy="291"/>
            </a:xfrm>
            <a:custGeom>
              <a:avLst/>
              <a:gdLst>
                <a:gd name="T0" fmla="*/ 21 w 166"/>
                <a:gd name="T1" fmla="*/ 185 h 215"/>
                <a:gd name="T2" fmla="*/ 28 w 166"/>
                <a:gd name="T3" fmla="*/ 158 h 215"/>
                <a:gd name="T4" fmla="*/ 55 w 166"/>
                <a:gd name="T5" fmla="*/ 165 h 215"/>
                <a:gd name="T6" fmla="*/ 48 w 166"/>
                <a:gd name="T7" fmla="*/ 192 h 215"/>
                <a:gd name="T8" fmla="*/ 73 w 166"/>
                <a:gd name="T9" fmla="*/ 192 h 215"/>
                <a:gd name="T10" fmla="*/ 66 w 166"/>
                <a:gd name="T11" fmla="*/ 165 h 215"/>
                <a:gd name="T12" fmla="*/ 93 w 166"/>
                <a:gd name="T13" fmla="*/ 158 h 215"/>
                <a:gd name="T14" fmla="*/ 100 w 166"/>
                <a:gd name="T15" fmla="*/ 185 h 215"/>
                <a:gd name="T16" fmla="*/ 73 w 166"/>
                <a:gd name="T17" fmla="*/ 192 h 215"/>
                <a:gd name="T18" fmla="*/ 21 w 166"/>
                <a:gd name="T19" fmla="*/ 147 h 215"/>
                <a:gd name="T20" fmla="*/ 28 w 166"/>
                <a:gd name="T21" fmla="*/ 120 h 215"/>
                <a:gd name="T22" fmla="*/ 55 w 166"/>
                <a:gd name="T23" fmla="*/ 127 h 215"/>
                <a:gd name="T24" fmla="*/ 48 w 166"/>
                <a:gd name="T25" fmla="*/ 154 h 215"/>
                <a:gd name="T26" fmla="*/ 73 w 166"/>
                <a:gd name="T27" fmla="*/ 154 h 215"/>
                <a:gd name="T28" fmla="*/ 66 w 166"/>
                <a:gd name="T29" fmla="*/ 127 h 215"/>
                <a:gd name="T30" fmla="*/ 93 w 166"/>
                <a:gd name="T31" fmla="*/ 120 h 215"/>
                <a:gd name="T32" fmla="*/ 100 w 166"/>
                <a:gd name="T33" fmla="*/ 147 h 215"/>
                <a:gd name="T34" fmla="*/ 73 w 166"/>
                <a:gd name="T35" fmla="*/ 154 h 215"/>
                <a:gd name="T36" fmla="*/ 110 w 166"/>
                <a:gd name="T37" fmla="*/ 186 h 215"/>
                <a:gd name="T38" fmla="*/ 117 w 166"/>
                <a:gd name="T39" fmla="*/ 120 h 215"/>
                <a:gd name="T40" fmla="*/ 144 w 166"/>
                <a:gd name="T41" fmla="*/ 127 h 215"/>
                <a:gd name="T42" fmla="*/ 137 w 166"/>
                <a:gd name="T43" fmla="*/ 193 h 215"/>
                <a:gd name="T44" fmla="*/ 28 w 166"/>
                <a:gd name="T45" fmla="*/ 115 h 215"/>
                <a:gd name="T46" fmla="*/ 21 w 166"/>
                <a:gd name="T47" fmla="*/ 88 h 215"/>
                <a:gd name="T48" fmla="*/ 48 w 166"/>
                <a:gd name="T49" fmla="*/ 81 h 215"/>
                <a:gd name="T50" fmla="*/ 55 w 166"/>
                <a:gd name="T51" fmla="*/ 109 h 215"/>
                <a:gd name="T52" fmla="*/ 28 w 166"/>
                <a:gd name="T53" fmla="*/ 115 h 215"/>
                <a:gd name="T54" fmla="*/ 66 w 166"/>
                <a:gd name="T55" fmla="*/ 109 h 215"/>
                <a:gd name="T56" fmla="*/ 73 w 166"/>
                <a:gd name="T57" fmla="*/ 81 h 215"/>
                <a:gd name="T58" fmla="*/ 100 w 166"/>
                <a:gd name="T59" fmla="*/ 88 h 215"/>
                <a:gd name="T60" fmla="*/ 93 w 166"/>
                <a:gd name="T61" fmla="*/ 115 h 215"/>
                <a:gd name="T62" fmla="*/ 117 w 166"/>
                <a:gd name="T63" fmla="*/ 115 h 215"/>
                <a:gd name="T64" fmla="*/ 110 w 166"/>
                <a:gd name="T65" fmla="*/ 88 h 215"/>
                <a:gd name="T66" fmla="*/ 137 w 166"/>
                <a:gd name="T67" fmla="*/ 81 h 215"/>
                <a:gd name="T68" fmla="*/ 144 w 166"/>
                <a:gd name="T69" fmla="*/ 109 h 215"/>
                <a:gd name="T70" fmla="*/ 117 w 166"/>
                <a:gd name="T71" fmla="*/ 115 h 215"/>
                <a:gd name="T72" fmla="*/ 21 w 166"/>
                <a:gd name="T73" fmla="*/ 65 h 215"/>
                <a:gd name="T74" fmla="*/ 28 w 166"/>
                <a:gd name="T75" fmla="*/ 25 h 215"/>
                <a:gd name="T76" fmla="*/ 144 w 166"/>
                <a:gd name="T77" fmla="*/ 32 h 215"/>
                <a:gd name="T78" fmla="*/ 137 w 166"/>
                <a:gd name="T79" fmla="*/ 72 h 215"/>
                <a:gd name="T80" fmla="*/ 142 w 166"/>
                <a:gd name="T81" fmla="*/ 0 h 215"/>
                <a:gd name="T82" fmla="*/ 0 w 166"/>
                <a:gd name="T83" fmla="*/ 24 h 215"/>
                <a:gd name="T84" fmla="*/ 24 w 166"/>
                <a:gd name="T85" fmla="*/ 215 h 215"/>
                <a:gd name="T86" fmla="*/ 166 w 166"/>
                <a:gd name="T87" fmla="*/ 191 h 215"/>
                <a:gd name="T88" fmla="*/ 142 w 166"/>
                <a:gd name="T8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6" h="215">
                  <a:moveTo>
                    <a:pt x="28" y="192"/>
                  </a:moveTo>
                  <a:cubicBezTo>
                    <a:pt x="24" y="192"/>
                    <a:pt x="21" y="189"/>
                    <a:pt x="21" y="18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1"/>
                    <a:pt x="24" y="158"/>
                    <a:pt x="28" y="158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52" y="158"/>
                    <a:pt x="55" y="161"/>
                    <a:pt x="55" y="165"/>
                  </a:cubicBezTo>
                  <a:cubicBezTo>
                    <a:pt x="55" y="185"/>
                    <a:pt x="55" y="185"/>
                    <a:pt x="55" y="185"/>
                  </a:cubicBezTo>
                  <a:cubicBezTo>
                    <a:pt x="55" y="189"/>
                    <a:pt x="52" y="192"/>
                    <a:pt x="48" y="192"/>
                  </a:cubicBezTo>
                  <a:cubicBezTo>
                    <a:pt x="28" y="192"/>
                    <a:pt x="28" y="192"/>
                    <a:pt x="28" y="192"/>
                  </a:cubicBezTo>
                  <a:moveTo>
                    <a:pt x="73" y="192"/>
                  </a:moveTo>
                  <a:cubicBezTo>
                    <a:pt x="69" y="192"/>
                    <a:pt x="66" y="189"/>
                    <a:pt x="66" y="185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66" y="161"/>
                    <a:pt x="69" y="158"/>
                    <a:pt x="73" y="158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7" y="158"/>
                    <a:pt x="100" y="161"/>
                    <a:pt x="100" y="165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0" y="189"/>
                    <a:pt x="97" y="192"/>
                    <a:pt x="93" y="192"/>
                  </a:cubicBezTo>
                  <a:cubicBezTo>
                    <a:pt x="73" y="192"/>
                    <a:pt x="73" y="192"/>
                    <a:pt x="73" y="192"/>
                  </a:cubicBezTo>
                  <a:moveTo>
                    <a:pt x="28" y="154"/>
                  </a:moveTo>
                  <a:cubicBezTo>
                    <a:pt x="24" y="154"/>
                    <a:pt x="21" y="151"/>
                    <a:pt x="21" y="14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23"/>
                    <a:pt x="24" y="120"/>
                    <a:pt x="2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52" y="120"/>
                    <a:pt x="55" y="123"/>
                    <a:pt x="55" y="127"/>
                  </a:cubicBezTo>
                  <a:cubicBezTo>
                    <a:pt x="55" y="147"/>
                    <a:pt x="55" y="147"/>
                    <a:pt x="55" y="147"/>
                  </a:cubicBezTo>
                  <a:cubicBezTo>
                    <a:pt x="55" y="151"/>
                    <a:pt x="52" y="154"/>
                    <a:pt x="48" y="154"/>
                  </a:cubicBezTo>
                  <a:cubicBezTo>
                    <a:pt x="28" y="154"/>
                    <a:pt x="28" y="154"/>
                    <a:pt x="28" y="154"/>
                  </a:cubicBezTo>
                  <a:moveTo>
                    <a:pt x="73" y="154"/>
                  </a:moveTo>
                  <a:cubicBezTo>
                    <a:pt x="69" y="154"/>
                    <a:pt x="66" y="151"/>
                    <a:pt x="66" y="14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23"/>
                    <a:pt x="69" y="120"/>
                    <a:pt x="73" y="120"/>
                  </a:cubicBezTo>
                  <a:cubicBezTo>
                    <a:pt x="93" y="120"/>
                    <a:pt x="93" y="120"/>
                    <a:pt x="93" y="120"/>
                  </a:cubicBezTo>
                  <a:cubicBezTo>
                    <a:pt x="97" y="120"/>
                    <a:pt x="100" y="123"/>
                    <a:pt x="100" y="127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00" y="151"/>
                    <a:pt x="97" y="154"/>
                    <a:pt x="93" y="154"/>
                  </a:cubicBezTo>
                  <a:cubicBezTo>
                    <a:pt x="73" y="154"/>
                    <a:pt x="73" y="154"/>
                    <a:pt x="73" y="154"/>
                  </a:cubicBezTo>
                  <a:moveTo>
                    <a:pt x="117" y="193"/>
                  </a:moveTo>
                  <a:cubicBezTo>
                    <a:pt x="113" y="193"/>
                    <a:pt x="110" y="190"/>
                    <a:pt x="110" y="186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10" y="123"/>
                    <a:pt x="113" y="120"/>
                    <a:pt x="117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41" y="120"/>
                    <a:pt x="144" y="123"/>
                    <a:pt x="144" y="127"/>
                  </a:cubicBezTo>
                  <a:cubicBezTo>
                    <a:pt x="144" y="186"/>
                    <a:pt x="144" y="186"/>
                    <a:pt x="144" y="186"/>
                  </a:cubicBezTo>
                  <a:cubicBezTo>
                    <a:pt x="144" y="190"/>
                    <a:pt x="141" y="193"/>
                    <a:pt x="137" y="193"/>
                  </a:cubicBezTo>
                  <a:cubicBezTo>
                    <a:pt x="117" y="193"/>
                    <a:pt x="117" y="193"/>
                    <a:pt x="117" y="193"/>
                  </a:cubicBezTo>
                  <a:moveTo>
                    <a:pt x="28" y="115"/>
                  </a:moveTo>
                  <a:cubicBezTo>
                    <a:pt x="24" y="115"/>
                    <a:pt x="21" y="112"/>
                    <a:pt x="21" y="109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4"/>
                    <a:pt x="24" y="81"/>
                    <a:pt x="28" y="81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52" y="81"/>
                    <a:pt x="55" y="84"/>
                    <a:pt x="55" y="8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5" y="112"/>
                    <a:pt x="52" y="115"/>
                    <a:pt x="48" y="115"/>
                  </a:cubicBezTo>
                  <a:cubicBezTo>
                    <a:pt x="28" y="115"/>
                    <a:pt x="28" y="115"/>
                    <a:pt x="28" y="115"/>
                  </a:cubicBezTo>
                  <a:moveTo>
                    <a:pt x="73" y="115"/>
                  </a:moveTo>
                  <a:cubicBezTo>
                    <a:pt x="69" y="115"/>
                    <a:pt x="66" y="112"/>
                    <a:pt x="66" y="10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6" y="84"/>
                    <a:pt x="69" y="81"/>
                    <a:pt x="73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97" y="81"/>
                    <a:pt x="100" y="84"/>
                    <a:pt x="100" y="88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12"/>
                    <a:pt x="97" y="115"/>
                    <a:pt x="93" y="115"/>
                  </a:cubicBezTo>
                  <a:cubicBezTo>
                    <a:pt x="73" y="115"/>
                    <a:pt x="73" y="115"/>
                    <a:pt x="73" y="115"/>
                  </a:cubicBezTo>
                  <a:moveTo>
                    <a:pt x="117" y="115"/>
                  </a:moveTo>
                  <a:cubicBezTo>
                    <a:pt x="113" y="115"/>
                    <a:pt x="110" y="112"/>
                    <a:pt x="110" y="109"/>
                  </a:cubicBezTo>
                  <a:cubicBezTo>
                    <a:pt x="110" y="88"/>
                    <a:pt x="110" y="88"/>
                    <a:pt x="110" y="88"/>
                  </a:cubicBezTo>
                  <a:cubicBezTo>
                    <a:pt x="110" y="84"/>
                    <a:pt x="113" y="81"/>
                    <a:pt x="117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84"/>
                    <a:pt x="144" y="88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4" y="112"/>
                    <a:pt x="141" y="115"/>
                    <a:pt x="137" y="115"/>
                  </a:cubicBezTo>
                  <a:cubicBezTo>
                    <a:pt x="117" y="115"/>
                    <a:pt x="117" y="115"/>
                    <a:pt x="117" y="115"/>
                  </a:cubicBezTo>
                  <a:moveTo>
                    <a:pt x="28" y="72"/>
                  </a:moveTo>
                  <a:cubicBezTo>
                    <a:pt x="24" y="72"/>
                    <a:pt x="21" y="69"/>
                    <a:pt x="21" y="65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28"/>
                    <a:pt x="24" y="25"/>
                    <a:pt x="2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41" y="25"/>
                    <a:pt x="144" y="28"/>
                    <a:pt x="144" y="32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4" y="69"/>
                    <a:pt x="141" y="72"/>
                    <a:pt x="137" y="72"/>
                  </a:cubicBezTo>
                  <a:cubicBezTo>
                    <a:pt x="28" y="72"/>
                    <a:pt x="28" y="72"/>
                    <a:pt x="28" y="72"/>
                  </a:cubicBezTo>
                  <a:moveTo>
                    <a:pt x="14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4"/>
                    <a:pt x="11" y="215"/>
                    <a:pt x="24" y="215"/>
                  </a:cubicBezTo>
                  <a:cubicBezTo>
                    <a:pt x="142" y="215"/>
                    <a:pt x="142" y="215"/>
                    <a:pt x="142" y="215"/>
                  </a:cubicBezTo>
                  <a:cubicBezTo>
                    <a:pt x="155" y="215"/>
                    <a:pt x="166" y="204"/>
                    <a:pt x="166" y="191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6" y="10"/>
                    <a:pt x="155" y="0"/>
                    <a:pt x="14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Rectangle 73"/>
            <p:cNvSpPr>
              <a:spLocks noChangeArrowheads="1"/>
            </p:cNvSpPr>
            <p:nvPr/>
          </p:nvSpPr>
          <p:spPr bwMode="auto">
            <a:xfrm>
              <a:off x="3203" y="955"/>
              <a:ext cx="140" cy="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7" name="Rectangle 74"/>
            <p:cNvSpPr>
              <a:spLocks noChangeArrowheads="1"/>
            </p:cNvSpPr>
            <p:nvPr/>
          </p:nvSpPr>
          <p:spPr bwMode="auto">
            <a:xfrm>
              <a:off x="3203" y="955"/>
              <a:ext cx="140" cy="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8" name="Rectangle 75"/>
            <p:cNvSpPr>
              <a:spLocks noChangeArrowheads="1"/>
            </p:cNvSpPr>
            <p:nvPr/>
          </p:nvSpPr>
          <p:spPr bwMode="auto">
            <a:xfrm>
              <a:off x="3203" y="1031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Rectangle 76"/>
            <p:cNvSpPr>
              <a:spLocks noChangeArrowheads="1"/>
            </p:cNvSpPr>
            <p:nvPr/>
          </p:nvSpPr>
          <p:spPr bwMode="auto">
            <a:xfrm>
              <a:off x="3203" y="1031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Rectangle 77"/>
            <p:cNvSpPr>
              <a:spLocks noChangeArrowheads="1"/>
            </p:cNvSpPr>
            <p:nvPr/>
          </p:nvSpPr>
          <p:spPr bwMode="auto">
            <a:xfrm>
              <a:off x="3324" y="1031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Rectangle 78"/>
            <p:cNvSpPr>
              <a:spLocks noChangeArrowheads="1"/>
            </p:cNvSpPr>
            <p:nvPr/>
          </p:nvSpPr>
          <p:spPr bwMode="auto">
            <a:xfrm>
              <a:off x="3324" y="1031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Rectangle 79"/>
            <p:cNvSpPr>
              <a:spLocks noChangeArrowheads="1"/>
            </p:cNvSpPr>
            <p:nvPr/>
          </p:nvSpPr>
          <p:spPr bwMode="auto">
            <a:xfrm>
              <a:off x="3203" y="1083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Rectangle 80"/>
            <p:cNvSpPr>
              <a:spLocks noChangeArrowheads="1"/>
            </p:cNvSpPr>
            <p:nvPr/>
          </p:nvSpPr>
          <p:spPr bwMode="auto">
            <a:xfrm>
              <a:off x="3203" y="1083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Rectangle 81"/>
            <p:cNvSpPr>
              <a:spLocks noChangeArrowheads="1"/>
            </p:cNvSpPr>
            <p:nvPr/>
          </p:nvSpPr>
          <p:spPr bwMode="auto">
            <a:xfrm>
              <a:off x="3324" y="1083"/>
              <a:ext cx="19" cy="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Rectangle 82"/>
            <p:cNvSpPr>
              <a:spLocks noChangeArrowheads="1"/>
            </p:cNvSpPr>
            <p:nvPr/>
          </p:nvSpPr>
          <p:spPr bwMode="auto">
            <a:xfrm>
              <a:off x="3324" y="1083"/>
              <a:ext cx="19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Rectangle 83"/>
            <p:cNvSpPr>
              <a:spLocks noChangeArrowheads="1"/>
            </p:cNvSpPr>
            <p:nvPr/>
          </p:nvSpPr>
          <p:spPr bwMode="auto">
            <a:xfrm>
              <a:off x="3264" y="1083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7" name="Rectangle 84"/>
            <p:cNvSpPr>
              <a:spLocks noChangeArrowheads="1"/>
            </p:cNvSpPr>
            <p:nvPr/>
          </p:nvSpPr>
          <p:spPr bwMode="auto">
            <a:xfrm>
              <a:off x="3264" y="1083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8" name="Rectangle 85"/>
            <p:cNvSpPr>
              <a:spLocks noChangeArrowheads="1"/>
            </p:cNvSpPr>
            <p:nvPr/>
          </p:nvSpPr>
          <p:spPr bwMode="auto">
            <a:xfrm>
              <a:off x="3203" y="1135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Rectangle 86"/>
            <p:cNvSpPr>
              <a:spLocks noChangeArrowheads="1"/>
            </p:cNvSpPr>
            <p:nvPr/>
          </p:nvSpPr>
          <p:spPr bwMode="auto">
            <a:xfrm>
              <a:off x="3203" y="1135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Rectangle 87"/>
            <p:cNvSpPr>
              <a:spLocks noChangeArrowheads="1"/>
            </p:cNvSpPr>
            <p:nvPr/>
          </p:nvSpPr>
          <p:spPr bwMode="auto">
            <a:xfrm>
              <a:off x="3264" y="1135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9" name="Rectangle 88"/>
            <p:cNvSpPr>
              <a:spLocks noChangeArrowheads="1"/>
            </p:cNvSpPr>
            <p:nvPr/>
          </p:nvSpPr>
          <p:spPr bwMode="auto">
            <a:xfrm>
              <a:off x="3264" y="1135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0" name="Rectangle 89"/>
            <p:cNvSpPr>
              <a:spLocks noChangeArrowheads="1"/>
            </p:cNvSpPr>
            <p:nvPr/>
          </p:nvSpPr>
          <p:spPr bwMode="auto">
            <a:xfrm>
              <a:off x="3264" y="1031"/>
              <a:ext cx="19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1" name="Rectangle 90"/>
            <p:cNvSpPr>
              <a:spLocks noChangeArrowheads="1"/>
            </p:cNvSpPr>
            <p:nvPr/>
          </p:nvSpPr>
          <p:spPr bwMode="auto">
            <a:xfrm>
              <a:off x="3264" y="1031"/>
              <a:ext cx="19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91"/>
            <p:cNvSpPr>
              <a:spLocks noEditPoints="1"/>
            </p:cNvSpPr>
            <p:nvPr/>
          </p:nvSpPr>
          <p:spPr bwMode="auto">
            <a:xfrm>
              <a:off x="3107" y="1293"/>
              <a:ext cx="570" cy="571"/>
            </a:xfrm>
            <a:custGeom>
              <a:avLst/>
              <a:gdLst>
                <a:gd name="T0" fmla="*/ 301 w 420"/>
                <a:gd name="T1" fmla="*/ 223 h 422"/>
                <a:gd name="T2" fmla="*/ 276 w 420"/>
                <a:gd name="T3" fmla="*/ 321 h 422"/>
                <a:gd name="T4" fmla="*/ 275 w 420"/>
                <a:gd name="T5" fmla="*/ 321 h 422"/>
                <a:gd name="T6" fmla="*/ 143 w 420"/>
                <a:gd name="T7" fmla="*/ 321 h 422"/>
                <a:gd name="T8" fmla="*/ 117 w 420"/>
                <a:gd name="T9" fmla="*/ 223 h 422"/>
                <a:gd name="T10" fmla="*/ 193 w 420"/>
                <a:gd name="T11" fmla="*/ 187 h 422"/>
                <a:gd name="T12" fmla="*/ 193 w 420"/>
                <a:gd name="T13" fmla="*/ 188 h 422"/>
                <a:gd name="T14" fmla="*/ 190 w 420"/>
                <a:gd name="T15" fmla="*/ 189 h 422"/>
                <a:gd name="T16" fmla="*/ 188 w 420"/>
                <a:gd name="T17" fmla="*/ 192 h 422"/>
                <a:gd name="T18" fmla="*/ 187 w 420"/>
                <a:gd name="T19" fmla="*/ 194 h 422"/>
                <a:gd name="T20" fmla="*/ 186 w 420"/>
                <a:gd name="T21" fmla="*/ 197 h 422"/>
                <a:gd name="T22" fmla="*/ 186 w 420"/>
                <a:gd name="T23" fmla="*/ 200 h 422"/>
                <a:gd name="T24" fmla="*/ 186 w 420"/>
                <a:gd name="T25" fmla="*/ 204 h 422"/>
                <a:gd name="T26" fmla="*/ 187 w 420"/>
                <a:gd name="T27" fmla="*/ 207 h 422"/>
                <a:gd name="T28" fmla="*/ 188 w 420"/>
                <a:gd name="T29" fmla="*/ 209 h 422"/>
                <a:gd name="T30" fmla="*/ 190 w 420"/>
                <a:gd name="T31" fmla="*/ 211 h 422"/>
                <a:gd name="T32" fmla="*/ 193 w 420"/>
                <a:gd name="T33" fmla="*/ 213 h 422"/>
                <a:gd name="T34" fmla="*/ 113 w 420"/>
                <a:gd name="T35" fmla="*/ 213 h 422"/>
                <a:gd name="T36" fmla="*/ 113 w 420"/>
                <a:gd name="T37" fmla="*/ 187 h 422"/>
                <a:gd name="T38" fmla="*/ 226 w 420"/>
                <a:gd name="T39" fmla="*/ 213 h 422"/>
                <a:gd name="T40" fmla="*/ 229 w 420"/>
                <a:gd name="T41" fmla="*/ 211 h 422"/>
                <a:gd name="T42" fmla="*/ 231 w 420"/>
                <a:gd name="T43" fmla="*/ 208 h 422"/>
                <a:gd name="T44" fmla="*/ 306 w 420"/>
                <a:gd name="T45" fmla="*/ 187 h 422"/>
                <a:gd name="T46" fmla="*/ 306 w 420"/>
                <a:gd name="T47" fmla="*/ 213 h 422"/>
                <a:gd name="T48" fmla="*/ 201 w 420"/>
                <a:gd name="T49" fmla="*/ 206 h 422"/>
                <a:gd name="T50" fmla="*/ 201 w 420"/>
                <a:gd name="T51" fmla="*/ 195 h 422"/>
                <a:gd name="T52" fmla="*/ 216 w 420"/>
                <a:gd name="T53" fmla="*/ 193 h 422"/>
                <a:gd name="T54" fmla="*/ 220 w 420"/>
                <a:gd name="T55" fmla="*/ 185 h 422"/>
                <a:gd name="T56" fmla="*/ 270 w 420"/>
                <a:gd name="T57" fmla="*/ 101 h 422"/>
                <a:gd name="T58" fmla="*/ 275 w 420"/>
                <a:gd name="T59" fmla="*/ 108 h 422"/>
                <a:gd name="T60" fmla="*/ 235 w 420"/>
                <a:gd name="T61" fmla="*/ 180 h 422"/>
                <a:gd name="T62" fmla="*/ 218 w 420"/>
                <a:gd name="T63" fmla="*/ 206 h 422"/>
                <a:gd name="T64" fmla="*/ 209 w 420"/>
                <a:gd name="T65" fmla="*/ 0 h 422"/>
                <a:gd name="T66" fmla="*/ 129 w 420"/>
                <a:gd name="T67" fmla="*/ 361 h 422"/>
                <a:gd name="T68" fmla="*/ 209 w 420"/>
                <a:gd name="T69" fmla="*/ 422 h 422"/>
                <a:gd name="T70" fmla="*/ 420 w 420"/>
                <a:gd name="T71" fmla="*/ 223 h 422"/>
                <a:gd name="T72" fmla="*/ 389 w 420"/>
                <a:gd name="T73" fmla="*/ 101 h 422"/>
                <a:gd name="T74" fmla="*/ 209 w 420"/>
                <a:gd name="T75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2">
                  <a:moveTo>
                    <a:pt x="301" y="223"/>
                  </a:moveTo>
                  <a:cubicBezTo>
                    <a:pt x="301" y="223"/>
                    <a:pt x="301" y="223"/>
                    <a:pt x="301" y="223"/>
                  </a:cubicBezTo>
                  <a:cubicBezTo>
                    <a:pt x="284" y="312"/>
                    <a:pt x="284" y="312"/>
                    <a:pt x="284" y="312"/>
                  </a:cubicBezTo>
                  <a:cubicBezTo>
                    <a:pt x="283" y="320"/>
                    <a:pt x="279" y="321"/>
                    <a:pt x="276" y="321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5" y="321"/>
                    <a:pt x="275" y="321"/>
                    <a:pt x="275" y="321"/>
                  </a:cubicBezTo>
                  <a:cubicBezTo>
                    <a:pt x="144" y="321"/>
                    <a:pt x="144" y="321"/>
                    <a:pt x="144" y="321"/>
                  </a:cubicBezTo>
                  <a:cubicBezTo>
                    <a:pt x="143" y="321"/>
                    <a:pt x="143" y="321"/>
                    <a:pt x="143" y="321"/>
                  </a:cubicBezTo>
                  <a:cubicBezTo>
                    <a:pt x="140" y="321"/>
                    <a:pt x="136" y="320"/>
                    <a:pt x="134" y="312"/>
                  </a:cubicBezTo>
                  <a:cubicBezTo>
                    <a:pt x="117" y="223"/>
                    <a:pt x="117" y="223"/>
                    <a:pt x="117" y="223"/>
                  </a:cubicBezTo>
                  <a:cubicBezTo>
                    <a:pt x="301" y="223"/>
                    <a:pt x="301" y="223"/>
                    <a:pt x="301" y="223"/>
                  </a:cubicBezTo>
                  <a:moveTo>
                    <a:pt x="193" y="187"/>
                  </a:moveTo>
                  <a:cubicBezTo>
                    <a:pt x="193" y="187"/>
                    <a:pt x="193" y="187"/>
                    <a:pt x="193" y="187"/>
                  </a:cubicBezTo>
                  <a:cubicBezTo>
                    <a:pt x="193" y="188"/>
                    <a:pt x="193" y="188"/>
                    <a:pt x="193" y="188"/>
                  </a:cubicBezTo>
                  <a:cubicBezTo>
                    <a:pt x="192" y="188"/>
                    <a:pt x="192" y="188"/>
                    <a:pt x="192" y="188"/>
                  </a:cubicBezTo>
                  <a:cubicBezTo>
                    <a:pt x="191" y="188"/>
                    <a:pt x="191" y="189"/>
                    <a:pt x="190" y="189"/>
                  </a:cubicBezTo>
                  <a:cubicBezTo>
                    <a:pt x="190" y="190"/>
                    <a:pt x="190" y="190"/>
                    <a:pt x="190" y="190"/>
                  </a:cubicBezTo>
                  <a:cubicBezTo>
                    <a:pt x="189" y="190"/>
                    <a:pt x="189" y="191"/>
                    <a:pt x="188" y="192"/>
                  </a:cubicBezTo>
                  <a:cubicBezTo>
                    <a:pt x="188" y="192"/>
                    <a:pt x="188" y="192"/>
                    <a:pt x="188" y="192"/>
                  </a:cubicBezTo>
                  <a:cubicBezTo>
                    <a:pt x="188" y="193"/>
                    <a:pt x="187" y="194"/>
                    <a:pt x="187" y="194"/>
                  </a:cubicBezTo>
                  <a:cubicBezTo>
                    <a:pt x="187" y="195"/>
                    <a:pt x="187" y="195"/>
                    <a:pt x="187" y="195"/>
                  </a:cubicBezTo>
                  <a:cubicBezTo>
                    <a:pt x="186" y="195"/>
                    <a:pt x="186" y="196"/>
                    <a:pt x="186" y="197"/>
                  </a:cubicBezTo>
                  <a:cubicBezTo>
                    <a:pt x="186" y="198"/>
                    <a:pt x="186" y="198"/>
                    <a:pt x="186" y="198"/>
                  </a:cubicBezTo>
                  <a:cubicBezTo>
                    <a:pt x="186" y="199"/>
                    <a:pt x="186" y="199"/>
                    <a:pt x="186" y="200"/>
                  </a:cubicBezTo>
                  <a:cubicBezTo>
                    <a:pt x="186" y="201"/>
                    <a:pt x="186" y="202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5"/>
                    <a:pt x="186" y="205"/>
                    <a:pt x="187" y="206"/>
                  </a:cubicBezTo>
                  <a:cubicBezTo>
                    <a:pt x="187" y="207"/>
                    <a:pt x="187" y="207"/>
                    <a:pt x="187" y="207"/>
                  </a:cubicBezTo>
                  <a:cubicBezTo>
                    <a:pt x="187" y="207"/>
                    <a:pt x="188" y="208"/>
                    <a:pt x="188" y="209"/>
                  </a:cubicBezTo>
                  <a:cubicBezTo>
                    <a:pt x="188" y="209"/>
                    <a:pt x="188" y="209"/>
                    <a:pt x="188" y="209"/>
                  </a:cubicBezTo>
                  <a:cubicBezTo>
                    <a:pt x="189" y="210"/>
                    <a:pt x="189" y="211"/>
                    <a:pt x="190" y="211"/>
                  </a:cubicBezTo>
                  <a:cubicBezTo>
                    <a:pt x="190" y="211"/>
                    <a:pt x="190" y="211"/>
                    <a:pt x="190" y="211"/>
                  </a:cubicBezTo>
                  <a:cubicBezTo>
                    <a:pt x="191" y="212"/>
                    <a:pt x="191" y="212"/>
                    <a:pt x="192" y="213"/>
                  </a:cubicBezTo>
                  <a:cubicBezTo>
                    <a:pt x="193" y="213"/>
                    <a:pt x="193" y="213"/>
                    <a:pt x="193" y="213"/>
                  </a:cubicBezTo>
                  <a:cubicBezTo>
                    <a:pt x="193" y="213"/>
                    <a:pt x="193" y="213"/>
                    <a:pt x="193" y="213"/>
                  </a:cubicBezTo>
                  <a:cubicBezTo>
                    <a:pt x="113" y="213"/>
                    <a:pt x="113" y="213"/>
                    <a:pt x="113" y="213"/>
                  </a:cubicBezTo>
                  <a:cubicBezTo>
                    <a:pt x="105" y="213"/>
                    <a:pt x="100" y="208"/>
                    <a:pt x="100" y="200"/>
                  </a:cubicBezTo>
                  <a:cubicBezTo>
                    <a:pt x="100" y="193"/>
                    <a:pt x="105" y="187"/>
                    <a:pt x="113" y="187"/>
                  </a:cubicBezTo>
                  <a:cubicBezTo>
                    <a:pt x="193" y="187"/>
                    <a:pt x="193" y="187"/>
                    <a:pt x="193" y="187"/>
                  </a:cubicBezTo>
                  <a:moveTo>
                    <a:pt x="226" y="213"/>
                  </a:moveTo>
                  <a:cubicBezTo>
                    <a:pt x="226" y="213"/>
                    <a:pt x="226" y="213"/>
                    <a:pt x="226" y="213"/>
                  </a:cubicBezTo>
                  <a:cubicBezTo>
                    <a:pt x="227" y="213"/>
                    <a:pt x="228" y="212"/>
                    <a:pt x="229" y="211"/>
                  </a:cubicBezTo>
                  <a:cubicBezTo>
                    <a:pt x="229" y="211"/>
                    <a:pt x="229" y="211"/>
                    <a:pt x="229" y="211"/>
                  </a:cubicBezTo>
                  <a:cubicBezTo>
                    <a:pt x="230" y="210"/>
                    <a:pt x="231" y="209"/>
                    <a:pt x="231" y="208"/>
                  </a:cubicBezTo>
                  <a:cubicBezTo>
                    <a:pt x="243" y="187"/>
                    <a:pt x="243" y="187"/>
                    <a:pt x="243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13" y="187"/>
                    <a:pt x="319" y="193"/>
                    <a:pt x="319" y="200"/>
                  </a:cubicBezTo>
                  <a:cubicBezTo>
                    <a:pt x="319" y="208"/>
                    <a:pt x="313" y="213"/>
                    <a:pt x="306" y="213"/>
                  </a:cubicBezTo>
                  <a:cubicBezTo>
                    <a:pt x="226" y="213"/>
                    <a:pt x="226" y="213"/>
                    <a:pt x="226" y="213"/>
                  </a:cubicBezTo>
                  <a:moveTo>
                    <a:pt x="201" y="206"/>
                  </a:moveTo>
                  <a:cubicBezTo>
                    <a:pt x="198" y="206"/>
                    <a:pt x="196" y="203"/>
                    <a:pt x="196" y="200"/>
                  </a:cubicBezTo>
                  <a:cubicBezTo>
                    <a:pt x="196" y="197"/>
                    <a:pt x="198" y="195"/>
                    <a:pt x="201" y="195"/>
                  </a:cubicBezTo>
                  <a:cubicBezTo>
                    <a:pt x="212" y="195"/>
                    <a:pt x="212" y="195"/>
                    <a:pt x="212" y="195"/>
                  </a:cubicBezTo>
                  <a:cubicBezTo>
                    <a:pt x="214" y="195"/>
                    <a:pt x="215" y="194"/>
                    <a:pt x="216" y="193"/>
                  </a:cubicBezTo>
                  <a:cubicBezTo>
                    <a:pt x="220" y="185"/>
                    <a:pt x="220" y="185"/>
                    <a:pt x="220" y="185"/>
                  </a:cubicBezTo>
                  <a:cubicBezTo>
                    <a:pt x="220" y="185"/>
                    <a:pt x="220" y="185"/>
                    <a:pt x="220" y="185"/>
                  </a:cubicBezTo>
                  <a:cubicBezTo>
                    <a:pt x="265" y="103"/>
                    <a:pt x="265" y="103"/>
                    <a:pt x="265" y="103"/>
                  </a:cubicBezTo>
                  <a:cubicBezTo>
                    <a:pt x="266" y="102"/>
                    <a:pt x="268" y="101"/>
                    <a:pt x="270" y="101"/>
                  </a:cubicBezTo>
                  <a:cubicBezTo>
                    <a:pt x="271" y="101"/>
                    <a:pt x="272" y="101"/>
                    <a:pt x="273" y="101"/>
                  </a:cubicBezTo>
                  <a:cubicBezTo>
                    <a:pt x="275" y="103"/>
                    <a:pt x="276" y="106"/>
                    <a:pt x="275" y="108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35" y="180"/>
                    <a:pt x="235" y="180"/>
                    <a:pt x="235" y="180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22" y="205"/>
                    <a:pt x="220" y="206"/>
                    <a:pt x="218" y="206"/>
                  </a:cubicBezTo>
                  <a:cubicBezTo>
                    <a:pt x="201" y="206"/>
                    <a:pt x="201" y="206"/>
                    <a:pt x="201" y="206"/>
                  </a:cubicBezTo>
                  <a:moveTo>
                    <a:pt x="209" y="0"/>
                  </a:moveTo>
                  <a:cubicBezTo>
                    <a:pt x="101" y="0"/>
                    <a:pt x="11" y="82"/>
                    <a:pt x="0" y="188"/>
                  </a:cubicBezTo>
                  <a:cubicBezTo>
                    <a:pt x="74" y="210"/>
                    <a:pt x="129" y="279"/>
                    <a:pt x="129" y="361"/>
                  </a:cubicBezTo>
                  <a:cubicBezTo>
                    <a:pt x="129" y="376"/>
                    <a:pt x="127" y="390"/>
                    <a:pt x="124" y="403"/>
                  </a:cubicBezTo>
                  <a:cubicBezTo>
                    <a:pt x="150" y="415"/>
                    <a:pt x="179" y="422"/>
                    <a:pt x="209" y="422"/>
                  </a:cubicBezTo>
                  <a:cubicBezTo>
                    <a:pt x="236" y="422"/>
                    <a:pt x="262" y="417"/>
                    <a:pt x="286" y="407"/>
                  </a:cubicBezTo>
                  <a:cubicBezTo>
                    <a:pt x="304" y="329"/>
                    <a:pt x="353" y="263"/>
                    <a:pt x="420" y="223"/>
                  </a:cubicBezTo>
                  <a:cubicBezTo>
                    <a:pt x="420" y="219"/>
                    <a:pt x="420" y="215"/>
                    <a:pt x="420" y="211"/>
                  </a:cubicBezTo>
                  <a:cubicBezTo>
                    <a:pt x="420" y="171"/>
                    <a:pt x="409" y="133"/>
                    <a:pt x="389" y="101"/>
                  </a:cubicBezTo>
                  <a:cubicBezTo>
                    <a:pt x="342" y="94"/>
                    <a:pt x="304" y="60"/>
                    <a:pt x="290" y="16"/>
                  </a:cubicBezTo>
                  <a:cubicBezTo>
                    <a:pt x="265" y="6"/>
                    <a:pt x="238" y="0"/>
                    <a:pt x="209" y="0"/>
                  </a:cubicBezTo>
                </a:path>
              </a:pathLst>
            </a:cu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92"/>
            <p:cNvSpPr>
              <a:spLocks/>
            </p:cNvSpPr>
            <p:nvPr/>
          </p:nvSpPr>
          <p:spPr bwMode="auto">
            <a:xfrm>
              <a:off x="3495" y="1595"/>
              <a:ext cx="182" cy="249"/>
            </a:xfrm>
            <a:custGeom>
              <a:avLst/>
              <a:gdLst>
                <a:gd name="T0" fmla="*/ 134 w 134"/>
                <a:gd name="T1" fmla="*/ 0 h 184"/>
                <a:gd name="T2" fmla="*/ 0 w 134"/>
                <a:gd name="T3" fmla="*/ 184 h 184"/>
                <a:gd name="T4" fmla="*/ 134 w 134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84">
                  <a:moveTo>
                    <a:pt x="134" y="0"/>
                  </a:moveTo>
                  <a:cubicBezTo>
                    <a:pt x="67" y="40"/>
                    <a:pt x="18" y="106"/>
                    <a:pt x="0" y="184"/>
                  </a:cubicBezTo>
                  <a:cubicBezTo>
                    <a:pt x="75" y="155"/>
                    <a:pt x="129" y="84"/>
                    <a:pt x="134" y="0"/>
                  </a:cubicBezTo>
                </a:path>
              </a:pathLst>
            </a:custGeom>
            <a:solidFill>
              <a:srgbClr val="E05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93"/>
            <p:cNvSpPr>
              <a:spLocks/>
            </p:cNvSpPr>
            <p:nvPr/>
          </p:nvSpPr>
          <p:spPr bwMode="auto">
            <a:xfrm>
              <a:off x="3105" y="1547"/>
              <a:ext cx="177" cy="291"/>
            </a:xfrm>
            <a:custGeom>
              <a:avLst/>
              <a:gdLst>
                <a:gd name="T0" fmla="*/ 1 w 130"/>
                <a:gd name="T1" fmla="*/ 0 h 215"/>
                <a:gd name="T2" fmla="*/ 0 w 130"/>
                <a:gd name="T3" fmla="*/ 23 h 215"/>
                <a:gd name="T4" fmla="*/ 11 w 130"/>
                <a:gd name="T5" fmla="*/ 92 h 215"/>
                <a:gd name="T6" fmla="*/ 26 w 130"/>
                <a:gd name="T7" fmla="*/ 107 h 215"/>
                <a:gd name="T8" fmla="*/ 27 w 130"/>
                <a:gd name="T9" fmla="*/ 111 h 215"/>
                <a:gd name="T10" fmla="*/ 25 w 130"/>
                <a:gd name="T11" fmla="*/ 115 h 215"/>
                <a:gd name="T12" fmla="*/ 22 w 130"/>
                <a:gd name="T13" fmla="*/ 117 h 215"/>
                <a:gd name="T14" fmla="*/ 125 w 130"/>
                <a:gd name="T15" fmla="*/ 215 h 215"/>
                <a:gd name="T16" fmla="*/ 130 w 130"/>
                <a:gd name="T17" fmla="*/ 173 h 215"/>
                <a:gd name="T18" fmla="*/ 1 w 130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215">
                  <a:moveTo>
                    <a:pt x="1" y="0"/>
                  </a:moveTo>
                  <a:cubicBezTo>
                    <a:pt x="0" y="8"/>
                    <a:pt x="0" y="15"/>
                    <a:pt x="0" y="23"/>
                  </a:cubicBezTo>
                  <a:cubicBezTo>
                    <a:pt x="0" y="47"/>
                    <a:pt x="4" y="70"/>
                    <a:pt x="11" y="92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7" y="108"/>
                    <a:pt x="27" y="110"/>
                    <a:pt x="27" y="111"/>
                  </a:cubicBezTo>
                  <a:cubicBezTo>
                    <a:pt x="27" y="113"/>
                    <a:pt x="26" y="114"/>
                    <a:pt x="25" y="115"/>
                  </a:cubicBezTo>
                  <a:cubicBezTo>
                    <a:pt x="22" y="117"/>
                    <a:pt x="22" y="117"/>
                    <a:pt x="22" y="117"/>
                  </a:cubicBezTo>
                  <a:cubicBezTo>
                    <a:pt x="43" y="160"/>
                    <a:pt x="80" y="196"/>
                    <a:pt x="125" y="215"/>
                  </a:cubicBezTo>
                  <a:cubicBezTo>
                    <a:pt x="128" y="202"/>
                    <a:pt x="130" y="188"/>
                    <a:pt x="130" y="173"/>
                  </a:cubicBezTo>
                  <a:cubicBezTo>
                    <a:pt x="130" y="91"/>
                    <a:pt x="75" y="22"/>
                    <a:pt x="1" y="0"/>
                  </a:cubicBezTo>
                </a:path>
              </a:pathLst>
            </a:custGeom>
            <a:solidFill>
              <a:srgbClr val="E05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94"/>
            <p:cNvSpPr>
              <a:spLocks/>
            </p:cNvSpPr>
            <p:nvPr/>
          </p:nvSpPr>
          <p:spPr bwMode="auto">
            <a:xfrm>
              <a:off x="3120" y="1672"/>
              <a:ext cx="22" cy="34"/>
            </a:xfrm>
            <a:custGeom>
              <a:avLst/>
              <a:gdLst>
                <a:gd name="T0" fmla="*/ 0 w 16"/>
                <a:gd name="T1" fmla="*/ 0 h 25"/>
                <a:gd name="T2" fmla="*/ 11 w 16"/>
                <a:gd name="T3" fmla="*/ 25 h 25"/>
                <a:gd name="T4" fmla="*/ 14 w 16"/>
                <a:gd name="T5" fmla="*/ 23 h 25"/>
                <a:gd name="T6" fmla="*/ 16 w 16"/>
                <a:gd name="T7" fmla="*/ 19 h 25"/>
                <a:gd name="T8" fmla="*/ 15 w 16"/>
                <a:gd name="T9" fmla="*/ 15 h 25"/>
                <a:gd name="T10" fmla="*/ 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0" y="0"/>
                  </a:moveTo>
                  <a:cubicBezTo>
                    <a:pt x="3" y="9"/>
                    <a:pt x="7" y="17"/>
                    <a:pt x="11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2"/>
                    <a:pt x="16" y="21"/>
                    <a:pt x="16" y="19"/>
                  </a:cubicBezTo>
                  <a:cubicBezTo>
                    <a:pt x="16" y="18"/>
                    <a:pt x="16" y="16"/>
                    <a:pt x="15" y="1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718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95"/>
            <p:cNvSpPr>
              <a:spLocks/>
            </p:cNvSpPr>
            <p:nvPr/>
          </p:nvSpPr>
          <p:spPr bwMode="auto">
            <a:xfrm>
              <a:off x="3500" y="1315"/>
              <a:ext cx="135" cy="115"/>
            </a:xfrm>
            <a:custGeom>
              <a:avLst/>
              <a:gdLst>
                <a:gd name="T0" fmla="*/ 0 w 99"/>
                <a:gd name="T1" fmla="*/ 0 h 85"/>
                <a:gd name="T2" fmla="*/ 99 w 99"/>
                <a:gd name="T3" fmla="*/ 85 h 85"/>
                <a:gd name="T4" fmla="*/ 0 w 99"/>
                <a:gd name="T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85">
                  <a:moveTo>
                    <a:pt x="0" y="0"/>
                  </a:moveTo>
                  <a:cubicBezTo>
                    <a:pt x="14" y="44"/>
                    <a:pt x="52" y="78"/>
                    <a:pt x="99" y="85"/>
                  </a:cubicBezTo>
                  <a:cubicBezTo>
                    <a:pt x="76" y="47"/>
                    <a:pt x="42" y="17"/>
                    <a:pt x="0" y="0"/>
                  </a:cubicBezTo>
                </a:path>
              </a:pathLst>
            </a:custGeom>
            <a:solidFill>
              <a:srgbClr val="9EA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96"/>
            <p:cNvSpPr>
              <a:spLocks noEditPoints="1"/>
            </p:cNvSpPr>
            <p:nvPr/>
          </p:nvSpPr>
          <p:spPr bwMode="auto">
            <a:xfrm>
              <a:off x="3291" y="1606"/>
              <a:ext cx="200" cy="105"/>
            </a:xfrm>
            <a:custGeom>
              <a:avLst/>
              <a:gdLst>
                <a:gd name="T0" fmla="*/ 73 w 147"/>
                <a:gd name="T1" fmla="*/ 0 h 78"/>
                <a:gd name="T2" fmla="*/ 68 w 147"/>
                <a:gd name="T3" fmla="*/ 5 h 78"/>
                <a:gd name="T4" fmla="*/ 68 w 147"/>
                <a:gd name="T5" fmla="*/ 73 h 78"/>
                <a:gd name="T6" fmla="*/ 73 w 147"/>
                <a:gd name="T7" fmla="*/ 78 h 78"/>
                <a:gd name="T8" fmla="*/ 78 w 147"/>
                <a:gd name="T9" fmla="*/ 73 h 78"/>
                <a:gd name="T10" fmla="*/ 78 w 147"/>
                <a:gd name="T11" fmla="*/ 5 h 78"/>
                <a:gd name="T12" fmla="*/ 73 w 147"/>
                <a:gd name="T13" fmla="*/ 0 h 78"/>
                <a:gd name="T14" fmla="*/ 6 w 147"/>
                <a:gd name="T15" fmla="*/ 0 h 78"/>
                <a:gd name="T16" fmla="*/ 4 w 147"/>
                <a:gd name="T17" fmla="*/ 0 h 78"/>
                <a:gd name="T18" fmla="*/ 1 w 147"/>
                <a:gd name="T19" fmla="*/ 6 h 78"/>
                <a:gd name="T20" fmla="*/ 16 w 147"/>
                <a:gd name="T21" fmla="*/ 74 h 78"/>
                <a:gd name="T22" fmla="*/ 21 w 147"/>
                <a:gd name="T23" fmla="*/ 78 h 78"/>
                <a:gd name="T24" fmla="*/ 22 w 147"/>
                <a:gd name="T25" fmla="*/ 78 h 78"/>
                <a:gd name="T26" fmla="*/ 26 w 147"/>
                <a:gd name="T27" fmla="*/ 72 h 78"/>
                <a:gd name="T28" fmla="*/ 10 w 147"/>
                <a:gd name="T29" fmla="*/ 4 h 78"/>
                <a:gd name="T30" fmla="*/ 6 w 147"/>
                <a:gd name="T31" fmla="*/ 0 h 78"/>
                <a:gd name="T32" fmla="*/ 108 w 147"/>
                <a:gd name="T33" fmla="*/ 0 h 78"/>
                <a:gd name="T34" fmla="*/ 103 w 147"/>
                <a:gd name="T35" fmla="*/ 4 h 78"/>
                <a:gd name="T36" fmla="*/ 94 w 147"/>
                <a:gd name="T37" fmla="*/ 72 h 78"/>
                <a:gd name="T38" fmla="*/ 98 w 147"/>
                <a:gd name="T39" fmla="*/ 78 h 78"/>
                <a:gd name="T40" fmla="*/ 99 w 147"/>
                <a:gd name="T41" fmla="*/ 78 h 78"/>
                <a:gd name="T42" fmla="*/ 104 w 147"/>
                <a:gd name="T43" fmla="*/ 74 h 78"/>
                <a:gd name="T44" fmla="*/ 113 w 147"/>
                <a:gd name="T45" fmla="*/ 6 h 78"/>
                <a:gd name="T46" fmla="*/ 108 w 147"/>
                <a:gd name="T47" fmla="*/ 0 h 78"/>
                <a:gd name="T48" fmla="*/ 108 w 147"/>
                <a:gd name="T49" fmla="*/ 0 h 78"/>
                <a:gd name="T50" fmla="*/ 39 w 147"/>
                <a:gd name="T51" fmla="*/ 0 h 78"/>
                <a:gd name="T52" fmla="*/ 38 w 147"/>
                <a:gd name="T53" fmla="*/ 0 h 78"/>
                <a:gd name="T54" fmla="*/ 34 w 147"/>
                <a:gd name="T55" fmla="*/ 6 h 78"/>
                <a:gd name="T56" fmla="*/ 43 w 147"/>
                <a:gd name="T57" fmla="*/ 74 h 78"/>
                <a:gd name="T58" fmla="*/ 48 w 147"/>
                <a:gd name="T59" fmla="*/ 78 h 78"/>
                <a:gd name="T60" fmla="*/ 49 w 147"/>
                <a:gd name="T61" fmla="*/ 78 h 78"/>
                <a:gd name="T62" fmla="*/ 53 w 147"/>
                <a:gd name="T63" fmla="*/ 72 h 78"/>
                <a:gd name="T64" fmla="*/ 44 w 147"/>
                <a:gd name="T65" fmla="*/ 4 h 78"/>
                <a:gd name="T66" fmla="*/ 39 w 147"/>
                <a:gd name="T67" fmla="*/ 0 h 78"/>
                <a:gd name="T68" fmla="*/ 141 w 147"/>
                <a:gd name="T69" fmla="*/ 0 h 78"/>
                <a:gd name="T70" fmla="*/ 136 w 147"/>
                <a:gd name="T71" fmla="*/ 4 h 78"/>
                <a:gd name="T72" fmla="*/ 121 w 147"/>
                <a:gd name="T73" fmla="*/ 72 h 78"/>
                <a:gd name="T74" fmla="*/ 124 w 147"/>
                <a:gd name="T75" fmla="*/ 78 h 78"/>
                <a:gd name="T76" fmla="*/ 125 w 147"/>
                <a:gd name="T77" fmla="*/ 78 h 78"/>
                <a:gd name="T78" fmla="*/ 130 w 147"/>
                <a:gd name="T79" fmla="*/ 74 h 78"/>
                <a:gd name="T80" fmla="*/ 146 w 147"/>
                <a:gd name="T81" fmla="*/ 6 h 78"/>
                <a:gd name="T82" fmla="*/ 142 w 147"/>
                <a:gd name="T83" fmla="*/ 0 h 78"/>
                <a:gd name="T84" fmla="*/ 141 w 147"/>
                <a:gd name="T8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78">
                  <a:moveTo>
                    <a:pt x="73" y="0"/>
                  </a:moveTo>
                  <a:cubicBezTo>
                    <a:pt x="71" y="0"/>
                    <a:pt x="68" y="2"/>
                    <a:pt x="68" y="5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6"/>
                    <a:pt x="71" y="78"/>
                    <a:pt x="73" y="78"/>
                  </a:cubicBezTo>
                  <a:cubicBezTo>
                    <a:pt x="76" y="78"/>
                    <a:pt x="78" y="76"/>
                    <a:pt x="78" y="73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2"/>
                    <a:pt x="76" y="0"/>
                    <a:pt x="73" y="0"/>
                  </a:cubicBezTo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1"/>
                    <a:pt x="0" y="3"/>
                    <a:pt x="1" y="6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77"/>
                    <a:pt x="19" y="78"/>
                    <a:pt x="21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5" y="77"/>
                    <a:pt x="27" y="75"/>
                    <a:pt x="26" y="72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2"/>
                    <a:pt x="8" y="0"/>
                    <a:pt x="6" y="0"/>
                  </a:cubicBezTo>
                  <a:moveTo>
                    <a:pt x="108" y="0"/>
                  </a:moveTo>
                  <a:cubicBezTo>
                    <a:pt x="105" y="0"/>
                    <a:pt x="103" y="2"/>
                    <a:pt x="103" y="4"/>
                  </a:cubicBezTo>
                  <a:cubicBezTo>
                    <a:pt x="94" y="72"/>
                    <a:pt x="94" y="72"/>
                    <a:pt x="94" y="72"/>
                  </a:cubicBezTo>
                  <a:cubicBezTo>
                    <a:pt x="93" y="75"/>
                    <a:pt x="95" y="78"/>
                    <a:pt x="98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101" y="78"/>
                    <a:pt x="103" y="76"/>
                    <a:pt x="104" y="74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3" y="3"/>
                    <a:pt x="111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moveTo>
                    <a:pt x="39" y="0"/>
                  </a:moveTo>
                  <a:cubicBezTo>
                    <a:pt x="39" y="0"/>
                    <a:pt x="38" y="0"/>
                    <a:pt x="38" y="0"/>
                  </a:cubicBezTo>
                  <a:cubicBezTo>
                    <a:pt x="36" y="0"/>
                    <a:pt x="34" y="3"/>
                    <a:pt x="34" y="6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3" y="76"/>
                    <a:pt x="45" y="78"/>
                    <a:pt x="48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51" y="78"/>
                    <a:pt x="53" y="75"/>
                    <a:pt x="53" y="72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2"/>
                    <a:pt x="41" y="0"/>
                    <a:pt x="39" y="0"/>
                  </a:cubicBezTo>
                  <a:moveTo>
                    <a:pt x="141" y="0"/>
                  </a:moveTo>
                  <a:cubicBezTo>
                    <a:pt x="139" y="0"/>
                    <a:pt x="137" y="2"/>
                    <a:pt x="136" y="4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0" y="75"/>
                    <a:pt x="122" y="77"/>
                    <a:pt x="124" y="78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8" y="78"/>
                    <a:pt x="130" y="77"/>
                    <a:pt x="130" y="74"/>
                  </a:cubicBezTo>
                  <a:cubicBezTo>
                    <a:pt x="146" y="6"/>
                    <a:pt x="146" y="6"/>
                    <a:pt x="146" y="6"/>
                  </a:cubicBezTo>
                  <a:cubicBezTo>
                    <a:pt x="147" y="3"/>
                    <a:pt x="145" y="1"/>
                    <a:pt x="142" y="0"/>
                  </a:cubicBezTo>
                  <a:cubicBezTo>
                    <a:pt x="142" y="0"/>
                    <a:pt x="142" y="0"/>
                    <a:pt x="141" y="0"/>
                  </a:cubicBezTo>
                </a:path>
              </a:pathLst>
            </a:custGeom>
            <a:solidFill>
              <a:srgbClr val="F9C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8" name="Freeform 97"/>
            <p:cNvSpPr>
              <a:spLocks/>
            </p:cNvSpPr>
            <p:nvPr/>
          </p:nvSpPr>
          <p:spPr bwMode="auto">
            <a:xfrm>
              <a:off x="3373" y="1430"/>
              <a:ext cx="108" cy="142"/>
            </a:xfrm>
            <a:custGeom>
              <a:avLst/>
              <a:gdLst>
                <a:gd name="T0" fmla="*/ 74 w 80"/>
                <a:gd name="T1" fmla="*/ 0 h 105"/>
                <a:gd name="T2" fmla="*/ 69 w 80"/>
                <a:gd name="T3" fmla="*/ 2 h 105"/>
                <a:gd name="T4" fmla="*/ 24 w 80"/>
                <a:gd name="T5" fmla="*/ 84 h 105"/>
                <a:gd name="T6" fmla="*/ 24 w 80"/>
                <a:gd name="T7" fmla="*/ 84 h 105"/>
                <a:gd name="T8" fmla="*/ 20 w 80"/>
                <a:gd name="T9" fmla="*/ 92 h 105"/>
                <a:gd name="T10" fmla="*/ 16 w 80"/>
                <a:gd name="T11" fmla="*/ 94 h 105"/>
                <a:gd name="T12" fmla="*/ 5 w 80"/>
                <a:gd name="T13" fmla="*/ 94 h 105"/>
                <a:gd name="T14" fmla="*/ 0 w 80"/>
                <a:gd name="T15" fmla="*/ 99 h 105"/>
                <a:gd name="T16" fmla="*/ 5 w 80"/>
                <a:gd name="T17" fmla="*/ 105 h 105"/>
                <a:gd name="T18" fmla="*/ 22 w 80"/>
                <a:gd name="T19" fmla="*/ 105 h 105"/>
                <a:gd name="T20" fmla="*/ 27 w 80"/>
                <a:gd name="T21" fmla="*/ 102 h 105"/>
                <a:gd name="T22" fmla="*/ 39 w 80"/>
                <a:gd name="T23" fmla="*/ 79 h 105"/>
                <a:gd name="T24" fmla="*/ 39 w 80"/>
                <a:gd name="T25" fmla="*/ 79 h 105"/>
                <a:gd name="T26" fmla="*/ 79 w 80"/>
                <a:gd name="T27" fmla="*/ 7 h 105"/>
                <a:gd name="T28" fmla="*/ 77 w 80"/>
                <a:gd name="T29" fmla="*/ 0 h 105"/>
                <a:gd name="T30" fmla="*/ 74 w 80"/>
                <a:gd name="T3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105">
                  <a:moveTo>
                    <a:pt x="74" y="0"/>
                  </a:moveTo>
                  <a:cubicBezTo>
                    <a:pt x="72" y="0"/>
                    <a:pt x="70" y="1"/>
                    <a:pt x="69" y="2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19" y="93"/>
                    <a:pt x="18" y="94"/>
                    <a:pt x="16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2" y="94"/>
                    <a:pt x="0" y="96"/>
                    <a:pt x="0" y="99"/>
                  </a:cubicBezTo>
                  <a:cubicBezTo>
                    <a:pt x="0" y="102"/>
                    <a:pt x="2" y="105"/>
                    <a:pt x="5" y="105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24" y="105"/>
                    <a:pt x="26" y="104"/>
                    <a:pt x="27" y="102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0" y="5"/>
                    <a:pt x="79" y="2"/>
                    <a:pt x="77" y="0"/>
                  </a:cubicBezTo>
                  <a:cubicBezTo>
                    <a:pt x="76" y="0"/>
                    <a:pt x="75" y="0"/>
                    <a:pt x="7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9" name="Freeform 98"/>
            <p:cNvSpPr>
              <a:spLocks/>
            </p:cNvSpPr>
            <p:nvPr/>
          </p:nvSpPr>
          <p:spPr bwMode="auto">
            <a:xfrm>
              <a:off x="3242" y="1546"/>
              <a:ext cx="127" cy="35"/>
            </a:xfrm>
            <a:custGeom>
              <a:avLst/>
              <a:gdLst>
                <a:gd name="T0" fmla="*/ 93 w 93"/>
                <a:gd name="T1" fmla="*/ 0 h 26"/>
                <a:gd name="T2" fmla="*/ 13 w 93"/>
                <a:gd name="T3" fmla="*/ 0 h 26"/>
                <a:gd name="T4" fmla="*/ 0 w 93"/>
                <a:gd name="T5" fmla="*/ 13 h 26"/>
                <a:gd name="T6" fmla="*/ 13 w 93"/>
                <a:gd name="T7" fmla="*/ 26 h 26"/>
                <a:gd name="T8" fmla="*/ 93 w 93"/>
                <a:gd name="T9" fmla="*/ 26 h 26"/>
                <a:gd name="T10" fmla="*/ 93 w 93"/>
                <a:gd name="T11" fmla="*/ 26 h 26"/>
                <a:gd name="T12" fmla="*/ 92 w 93"/>
                <a:gd name="T13" fmla="*/ 26 h 26"/>
                <a:gd name="T14" fmla="*/ 90 w 93"/>
                <a:gd name="T15" fmla="*/ 24 h 26"/>
                <a:gd name="T16" fmla="*/ 90 w 93"/>
                <a:gd name="T17" fmla="*/ 24 h 26"/>
                <a:gd name="T18" fmla="*/ 88 w 93"/>
                <a:gd name="T19" fmla="*/ 22 h 26"/>
                <a:gd name="T20" fmla="*/ 88 w 93"/>
                <a:gd name="T21" fmla="*/ 22 h 26"/>
                <a:gd name="T22" fmla="*/ 87 w 93"/>
                <a:gd name="T23" fmla="*/ 20 h 26"/>
                <a:gd name="T24" fmla="*/ 87 w 93"/>
                <a:gd name="T25" fmla="*/ 19 h 26"/>
                <a:gd name="T26" fmla="*/ 86 w 93"/>
                <a:gd name="T27" fmla="*/ 17 h 26"/>
                <a:gd name="T28" fmla="*/ 86 w 93"/>
                <a:gd name="T29" fmla="*/ 16 h 26"/>
                <a:gd name="T30" fmla="*/ 86 w 93"/>
                <a:gd name="T31" fmla="*/ 13 h 26"/>
                <a:gd name="T32" fmla="*/ 86 w 93"/>
                <a:gd name="T33" fmla="*/ 11 h 26"/>
                <a:gd name="T34" fmla="*/ 86 w 93"/>
                <a:gd name="T35" fmla="*/ 10 h 26"/>
                <a:gd name="T36" fmla="*/ 87 w 93"/>
                <a:gd name="T37" fmla="*/ 8 h 26"/>
                <a:gd name="T38" fmla="*/ 87 w 93"/>
                <a:gd name="T39" fmla="*/ 7 h 26"/>
                <a:gd name="T40" fmla="*/ 88 w 93"/>
                <a:gd name="T41" fmla="*/ 5 h 26"/>
                <a:gd name="T42" fmla="*/ 88 w 93"/>
                <a:gd name="T43" fmla="*/ 5 h 26"/>
                <a:gd name="T44" fmla="*/ 90 w 93"/>
                <a:gd name="T45" fmla="*/ 3 h 26"/>
                <a:gd name="T46" fmla="*/ 90 w 93"/>
                <a:gd name="T47" fmla="*/ 2 h 26"/>
                <a:gd name="T48" fmla="*/ 92 w 93"/>
                <a:gd name="T49" fmla="*/ 1 h 26"/>
                <a:gd name="T50" fmla="*/ 93 w 93"/>
                <a:gd name="T51" fmla="*/ 1 h 26"/>
                <a:gd name="T52" fmla="*/ 93 w 93"/>
                <a:gd name="T5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3" h="26">
                  <a:moveTo>
                    <a:pt x="9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6"/>
                    <a:pt x="0" y="13"/>
                  </a:cubicBezTo>
                  <a:cubicBezTo>
                    <a:pt x="0" y="21"/>
                    <a:pt x="5" y="26"/>
                    <a:pt x="13" y="26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5"/>
                    <a:pt x="91" y="25"/>
                    <a:pt x="90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4"/>
                    <a:pt x="89" y="23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1"/>
                    <a:pt x="87" y="20"/>
                    <a:pt x="87" y="20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6" y="18"/>
                    <a:pt x="86" y="18"/>
                    <a:pt x="86" y="17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5"/>
                    <a:pt x="86" y="14"/>
                    <a:pt x="86" y="13"/>
                  </a:cubicBezTo>
                  <a:cubicBezTo>
                    <a:pt x="86" y="12"/>
                    <a:pt x="86" y="12"/>
                    <a:pt x="86" y="11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9"/>
                    <a:pt x="86" y="8"/>
                    <a:pt x="87" y="8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7" y="7"/>
                    <a:pt x="88" y="6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9" y="4"/>
                    <a:pt x="89" y="3"/>
                    <a:pt x="90" y="3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1" y="2"/>
                    <a:pt x="91" y="1"/>
                    <a:pt x="92" y="1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3" y="0"/>
                    <a:pt x="93" y="0"/>
                    <a:pt x="9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0" name="Freeform 99"/>
            <p:cNvSpPr>
              <a:spLocks noEditPoints="1"/>
            </p:cNvSpPr>
            <p:nvPr/>
          </p:nvSpPr>
          <p:spPr bwMode="auto">
            <a:xfrm>
              <a:off x="3266" y="1595"/>
              <a:ext cx="249" cy="132"/>
            </a:xfrm>
            <a:custGeom>
              <a:avLst/>
              <a:gdLst>
                <a:gd name="T0" fmla="*/ 92 w 184"/>
                <a:gd name="T1" fmla="*/ 86 h 98"/>
                <a:gd name="T2" fmla="*/ 87 w 184"/>
                <a:gd name="T3" fmla="*/ 81 h 98"/>
                <a:gd name="T4" fmla="*/ 87 w 184"/>
                <a:gd name="T5" fmla="*/ 13 h 98"/>
                <a:gd name="T6" fmla="*/ 92 w 184"/>
                <a:gd name="T7" fmla="*/ 8 h 98"/>
                <a:gd name="T8" fmla="*/ 97 w 184"/>
                <a:gd name="T9" fmla="*/ 13 h 98"/>
                <a:gd name="T10" fmla="*/ 97 w 184"/>
                <a:gd name="T11" fmla="*/ 81 h 98"/>
                <a:gd name="T12" fmla="*/ 92 w 184"/>
                <a:gd name="T13" fmla="*/ 86 h 98"/>
                <a:gd name="T14" fmla="*/ 40 w 184"/>
                <a:gd name="T15" fmla="*/ 86 h 98"/>
                <a:gd name="T16" fmla="*/ 35 w 184"/>
                <a:gd name="T17" fmla="*/ 82 h 98"/>
                <a:gd name="T18" fmla="*/ 20 w 184"/>
                <a:gd name="T19" fmla="*/ 14 h 98"/>
                <a:gd name="T20" fmla="*/ 23 w 184"/>
                <a:gd name="T21" fmla="*/ 8 h 98"/>
                <a:gd name="T22" fmla="*/ 25 w 184"/>
                <a:gd name="T23" fmla="*/ 8 h 98"/>
                <a:gd name="T24" fmla="*/ 29 w 184"/>
                <a:gd name="T25" fmla="*/ 12 h 98"/>
                <a:gd name="T26" fmla="*/ 45 w 184"/>
                <a:gd name="T27" fmla="*/ 80 h 98"/>
                <a:gd name="T28" fmla="*/ 41 w 184"/>
                <a:gd name="T29" fmla="*/ 86 h 98"/>
                <a:gd name="T30" fmla="*/ 40 w 184"/>
                <a:gd name="T31" fmla="*/ 86 h 98"/>
                <a:gd name="T32" fmla="*/ 118 w 184"/>
                <a:gd name="T33" fmla="*/ 86 h 98"/>
                <a:gd name="T34" fmla="*/ 117 w 184"/>
                <a:gd name="T35" fmla="*/ 86 h 98"/>
                <a:gd name="T36" fmla="*/ 113 w 184"/>
                <a:gd name="T37" fmla="*/ 80 h 98"/>
                <a:gd name="T38" fmla="*/ 122 w 184"/>
                <a:gd name="T39" fmla="*/ 12 h 98"/>
                <a:gd name="T40" fmla="*/ 127 w 184"/>
                <a:gd name="T41" fmla="*/ 8 h 98"/>
                <a:gd name="T42" fmla="*/ 127 w 184"/>
                <a:gd name="T43" fmla="*/ 8 h 98"/>
                <a:gd name="T44" fmla="*/ 132 w 184"/>
                <a:gd name="T45" fmla="*/ 14 h 98"/>
                <a:gd name="T46" fmla="*/ 123 w 184"/>
                <a:gd name="T47" fmla="*/ 82 h 98"/>
                <a:gd name="T48" fmla="*/ 118 w 184"/>
                <a:gd name="T49" fmla="*/ 86 h 98"/>
                <a:gd name="T50" fmla="*/ 67 w 184"/>
                <a:gd name="T51" fmla="*/ 86 h 98"/>
                <a:gd name="T52" fmla="*/ 62 w 184"/>
                <a:gd name="T53" fmla="*/ 82 h 98"/>
                <a:gd name="T54" fmla="*/ 53 w 184"/>
                <a:gd name="T55" fmla="*/ 14 h 98"/>
                <a:gd name="T56" fmla="*/ 57 w 184"/>
                <a:gd name="T57" fmla="*/ 8 h 98"/>
                <a:gd name="T58" fmla="*/ 58 w 184"/>
                <a:gd name="T59" fmla="*/ 8 h 98"/>
                <a:gd name="T60" fmla="*/ 63 w 184"/>
                <a:gd name="T61" fmla="*/ 12 h 98"/>
                <a:gd name="T62" fmla="*/ 72 w 184"/>
                <a:gd name="T63" fmla="*/ 80 h 98"/>
                <a:gd name="T64" fmla="*/ 68 w 184"/>
                <a:gd name="T65" fmla="*/ 86 h 98"/>
                <a:gd name="T66" fmla="*/ 67 w 184"/>
                <a:gd name="T67" fmla="*/ 86 h 98"/>
                <a:gd name="T68" fmla="*/ 144 w 184"/>
                <a:gd name="T69" fmla="*/ 86 h 98"/>
                <a:gd name="T70" fmla="*/ 143 w 184"/>
                <a:gd name="T71" fmla="*/ 86 h 98"/>
                <a:gd name="T72" fmla="*/ 140 w 184"/>
                <a:gd name="T73" fmla="*/ 80 h 98"/>
                <a:gd name="T74" fmla="*/ 155 w 184"/>
                <a:gd name="T75" fmla="*/ 12 h 98"/>
                <a:gd name="T76" fmla="*/ 160 w 184"/>
                <a:gd name="T77" fmla="*/ 8 h 98"/>
                <a:gd name="T78" fmla="*/ 161 w 184"/>
                <a:gd name="T79" fmla="*/ 8 h 98"/>
                <a:gd name="T80" fmla="*/ 165 w 184"/>
                <a:gd name="T81" fmla="*/ 14 h 98"/>
                <a:gd name="T82" fmla="*/ 149 w 184"/>
                <a:gd name="T83" fmla="*/ 82 h 98"/>
                <a:gd name="T84" fmla="*/ 144 w 184"/>
                <a:gd name="T85" fmla="*/ 86 h 98"/>
                <a:gd name="T86" fmla="*/ 184 w 184"/>
                <a:gd name="T87" fmla="*/ 0 h 98"/>
                <a:gd name="T88" fmla="*/ 0 w 184"/>
                <a:gd name="T89" fmla="*/ 0 h 98"/>
                <a:gd name="T90" fmla="*/ 17 w 184"/>
                <a:gd name="T91" fmla="*/ 89 h 98"/>
                <a:gd name="T92" fmla="*/ 26 w 184"/>
                <a:gd name="T93" fmla="*/ 98 h 98"/>
                <a:gd name="T94" fmla="*/ 27 w 184"/>
                <a:gd name="T95" fmla="*/ 98 h 98"/>
                <a:gd name="T96" fmla="*/ 158 w 184"/>
                <a:gd name="T97" fmla="*/ 98 h 98"/>
                <a:gd name="T98" fmla="*/ 159 w 184"/>
                <a:gd name="T99" fmla="*/ 98 h 98"/>
                <a:gd name="T100" fmla="*/ 159 w 184"/>
                <a:gd name="T101" fmla="*/ 98 h 98"/>
                <a:gd name="T102" fmla="*/ 167 w 184"/>
                <a:gd name="T103" fmla="*/ 89 h 98"/>
                <a:gd name="T104" fmla="*/ 184 w 184"/>
                <a:gd name="T10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4" h="98">
                  <a:moveTo>
                    <a:pt x="92" y="86"/>
                  </a:moveTo>
                  <a:cubicBezTo>
                    <a:pt x="90" y="86"/>
                    <a:pt x="87" y="84"/>
                    <a:pt x="87" y="81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0"/>
                    <a:pt x="90" y="8"/>
                    <a:pt x="92" y="8"/>
                  </a:cubicBezTo>
                  <a:cubicBezTo>
                    <a:pt x="95" y="8"/>
                    <a:pt x="97" y="10"/>
                    <a:pt x="97" y="13"/>
                  </a:cubicBezTo>
                  <a:cubicBezTo>
                    <a:pt x="97" y="81"/>
                    <a:pt x="97" y="81"/>
                    <a:pt x="97" y="81"/>
                  </a:cubicBezTo>
                  <a:cubicBezTo>
                    <a:pt x="97" y="84"/>
                    <a:pt x="95" y="86"/>
                    <a:pt x="92" y="86"/>
                  </a:cubicBezTo>
                  <a:moveTo>
                    <a:pt x="40" y="86"/>
                  </a:moveTo>
                  <a:cubicBezTo>
                    <a:pt x="38" y="86"/>
                    <a:pt x="36" y="85"/>
                    <a:pt x="35" y="82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1"/>
                    <a:pt x="21" y="9"/>
                    <a:pt x="23" y="8"/>
                  </a:cubicBezTo>
                  <a:cubicBezTo>
                    <a:pt x="24" y="8"/>
                    <a:pt x="24" y="8"/>
                    <a:pt x="25" y="8"/>
                  </a:cubicBezTo>
                  <a:cubicBezTo>
                    <a:pt x="27" y="8"/>
                    <a:pt x="29" y="10"/>
                    <a:pt x="29" y="12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6" y="83"/>
                    <a:pt x="44" y="85"/>
                    <a:pt x="41" y="86"/>
                  </a:cubicBezTo>
                  <a:cubicBezTo>
                    <a:pt x="41" y="86"/>
                    <a:pt x="41" y="86"/>
                    <a:pt x="40" y="86"/>
                  </a:cubicBezTo>
                  <a:moveTo>
                    <a:pt x="118" y="86"/>
                  </a:moveTo>
                  <a:cubicBezTo>
                    <a:pt x="117" y="86"/>
                    <a:pt x="117" y="86"/>
                    <a:pt x="117" y="86"/>
                  </a:cubicBezTo>
                  <a:cubicBezTo>
                    <a:pt x="114" y="86"/>
                    <a:pt x="112" y="83"/>
                    <a:pt x="113" y="80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10"/>
                    <a:pt x="124" y="8"/>
                    <a:pt x="127" y="8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30" y="8"/>
                    <a:pt x="132" y="11"/>
                    <a:pt x="132" y="14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4"/>
                    <a:pt x="120" y="86"/>
                    <a:pt x="118" y="86"/>
                  </a:cubicBezTo>
                  <a:moveTo>
                    <a:pt x="67" y="86"/>
                  </a:moveTo>
                  <a:cubicBezTo>
                    <a:pt x="64" y="86"/>
                    <a:pt x="62" y="84"/>
                    <a:pt x="62" y="82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1"/>
                    <a:pt x="55" y="8"/>
                    <a:pt x="57" y="8"/>
                  </a:cubicBezTo>
                  <a:cubicBezTo>
                    <a:pt x="57" y="8"/>
                    <a:pt x="58" y="8"/>
                    <a:pt x="58" y="8"/>
                  </a:cubicBezTo>
                  <a:cubicBezTo>
                    <a:pt x="60" y="8"/>
                    <a:pt x="63" y="10"/>
                    <a:pt x="63" y="12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2" y="83"/>
                    <a:pt x="70" y="86"/>
                    <a:pt x="68" y="86"/>
                  </a:cubicBezTo>
                  <a:cubicBezTo>
                    <a:pt x="67" y="86"/>
                    <a:pt x="67" y="86"/>
                    <a:pt x="67" y="86"/>
                  </a:cubicBezTo>
                  <a:moveTo>
                    <a:pt x="144" y="86"/>
                  </a:moveTo>
                  <a:cubicBezTo>
                    <a:pt x="144" y="86"/>
                    <a:pt x="144" y="86"/>
                    <a:pt x="143" y="86"/>
                  </a:cubicBezTo>
                  <a:cubicBezTo>
                    <a:pt x="141" y="85"/>
                    <a:pt x="139" y="83"/>
                    <a:pt x="140" y="80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56" y="10"/>
                    <a:pt x="158" y="8"/>
                    <a:pt x="160" y="8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4" y="9"/>
                    <a:pt x="166" y="11"/>
                    <a:pt x="165" y="14"/>
                  </a:cubicBez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47" y="86"/>
                    <a:pt x="144" y="86"/>
                  </a:cubicBezTo>
                  <a:moveTo>
                    <a:pt x="18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9" y="97"/>
                    <a:pt x="23" y="98"/>
                    <a:pt x="26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62" y="98"/>
                    <a:pt x="166" y="97"/>
                    <a:pt x="167" y="89"/>
                  </a:cubicBezTo>
                  <a:cubicBezTo>
                    <a:pt x="184" y="0"/>
                    <a:pt x="184" y="0"/>
                    <a:pt x="18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100"/>
            <p:cNvSpPr>
              <a:spLocks/>
            </p:cNvSpPr>
            <p:nvPr/>
          </p:nvSpPr>
          <p:spPr bwMode="auto">
            <a:xfrm>
              <a:off x="3413" y="1546"/>
              <a:ext cx="127" cy="35"/>
            </a:xfrm>
            <a:custGeom>
              <a:avLst/>
              <a:gdLst>
                <a:gd name="T0" fmla="*/ 80 w 93"/>
                <a:gd name="T1" fmla="*/ 0 h 26"/>
                <a:gd name="T2" fmla="*/ 17 w 93"/>
                <a:gd name="T3" fmla="*/ 0 h 26"/>
                <a:gd name="T4" fmla="*/ 5 w 93"/>
                <a:gd name="T5" fmla="*/ 21 h 26"/>
                <a:gd name="T6" fmla="*/ 3 w 93"/>
                <a:gd name="T7" fmla="*/ 24 h 26"/>
                <a:gd name="T8" fmla="*/ 3 w 93"/>
                <a:gd name="T9" fmla="*/ 24 h 26"/>
                <a:gd name="T10" fmla="*/ 0 w 93"/>
                <a:gd name="T11" fmla="*/ 26 h 26"/>
                <a:gd name="T12" fmla="*/ 0 w 93"/>
                <a:gd name="T13" fmla="*/ 26 h 26"/>
                <a:gd name="T14" fmla="*/ 80 w 93"/>
                <a:gd name="T15" fmla="*/ 26 h 26"/>
                <a:gd name="T16" fmla="*/ 93 w 93"/>
                <a:gd name="T17" fmla="*/ 13 h 26"/>
                <a:gd name="T18" fmla="*/ 80 w 93"/>
                <a:gd name="T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26">
                  <a:moveTo>
                    <a:pt x="80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4" y="23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5"/>
                    <a:pt x="1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7" y="26"/>
                    <a:pt x="93" y="21"/>
                    <a:pt x="93" y="13"/>
                  </a:cubicBezTo>
                  <a:cubicBezTo>
                    <a:pt x="93" y="6"/>
                    <a:pt x="87" y="0"/>
                    <a:pt x="8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Oval 101"/>
            <p:cNvSpPr>
              <a:spLocks noChangeArrowheads="1"/>
            </p:cNvSpPr>
            <p:nvPr/>
          </p:nvSpPr>
          <p:spPr bwMode="auto">
            <a:xfrm>
              <a:off x="4295" y="893"/>
              <a:ext cx="121" cy="119"/>
            </a:xfrm>
            <a:prstGeom prst="ellipse">
              <a:avLst/>
            </a:pr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Oval 102"/>
            <p:cNvSpPr>
              <a:spLocks noChangeArrowheads="1"/>
            </p:cNvSpPr>
            <p:nvPr/>
          </p:nvSpPr>
          <p:spPr bwMode="auto">
            <a:xfrm>
              <a:off x="4308" y="2393"/>
              <a:ext cx="129" cy="129"/>
            </a:xfrm>
            <a:prstGeom prst="ellipse">
              <a:avLst/>
            </a:prstGeom>
            <a:solidFill>
              <a:srgbClr val="7AA3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4" name="Oval 103"/>
            <p:cNvSpPr>
              <a:spLocks noChangeArrowheads="1"/>
            </p:cNvSpPr>
            <p:nvPr/>
          </p:nvSpPr>
          <p:spPr bwMode="auto">
            <a:xfrm>
              <a:off x="3764" y="2968"/>
              <a:ext cx="128" cy="129"/>
            </a:xfrm>
            <a:prstGeom prst="ellipse">
              <a:avLst/>
            </a:prstGeom>
            <a:solidFill>
              <a:srgbClr val="F9C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5" name="Freeform 104"/>
            <p:cNvSpPr>
              <a:spLocks/>
            </p:cNvSpPr>
            <p:nvPr/>
          </p:nvSpPr>
          <p:spPr bwMode="auto">
            <a:xfrm>
              <a:off x="3553" y="880"/>
              <a:ext cx="173" cy="176"/>
            </a:xfrm>
            <a:custGeom>
              <a:avLst/>
              <a:gdLst>
                <a:gd name="T0" fmla="*/ 65 w 127"/>
                <a:gd name="T1" fmla="*/ 0 h 130"/>
                <a:gd name="T2" fmla="*/ 0 w 127"/>
                <a:gd name="T3" fmla="*/ 65 h 130"/>
                <a:gd name="T4" fmla="*/ 65 w 127"/>
                <a:gd name="T5" fmla="*/ 130 h 130"/>
                <a:gd name="T6" fmla="*/ 127 w 127"/>
                <a:gd name="T7" fmla="*/ 85 h 130"/>
                <a:gd name="T8" fmla="*/ 89 w 127"/>
                <a:gd name="T9" fmla="*/ 5 h 130"/>
                <a:gd name="T10" fmla="*/ 65 w 127"/>
                <a:gd name="T1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" h="130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0"/>
                    <a:pt x="65" y="130"/>
                  </a:cubicBezTo>
                  <a:cubicBezTo>
                    <a:pt x="94" y="130"/>
                    <a:pt x="119" y="111"/>
                    <a:pt x="127" y="85"/>
                  </a:cubicBezTo>
                  <a:cubicBezTo>
                    <a:pt x="108" y="63"/>
                    <a:pt x="95" y="35"/>
                    <a:pt x="89" y="5"/>
                  </a:cubicBezTo>
                  <a:cubicBezTo>
                    <a:pt x="82" y="2"/>
                    <a:pt x="74" y="0"/>
                    <a:pt x="65" y="0"/>
                  </a:cubicBezTo>
                </a:path>
              </a:pathLst>
            </a:cu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105"/>
            <p:cNvSpPr>
              <a:spLocks/>
            </p:cNvSpPr>
            <p:nvPr/>
          </p:nvSpPr>
          <p:spPr bwMode="auto">
            <a:xfrm>
              <a:off x="3674" y="887"/>
              <a:ext cx="56" cy="108"/>
            </a:xfrm>
            <a:custGeom>
              <a:avLst/>
              <a:gdLst>
                <a:gd name="T0" fmla="*/ 0 w 41"/>
                <a:gd name="T1" fmla="*/ 0 h 80"/>
                <a:gd name="T2" fmla="*/ 38 w 41"/>
                <a:gd name="T3" fmla="*/ 80 h 80"/>
                <a:gd name="T4" fmla="*/ 41 w 41"/>
                <a:gd name="T5" fmla="*/ 60 h 80"/>
                <a:gd name="T6" fmla="*/ 0 w 41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80">
                  <a:moveTo>
                    <a:pt x="0" y="0"/>
                  </a:moveTo>
                  <a:cubicBezTo>
                    <a:pt x="6" y="30"/>
                    <a:pt x="19" y="58"/>
                    <a:pt x="38" y="80"/>
                  </a:cubicBezTo>
                  <a:cubicBezTo>
                    <a:pt x="40" y="74"/>
                    <a:pt x="41" y="67"/>
                    <a:pt x="41" y="60"/>
                  </a:cubicBezTo>
                  <a:cubicBezTo>
                    <a:pt x="41" y="33"/>
                    <a:pt x="24" y="10"/>
                    <a:pt x="0" y="0"/>
                  </a:cubicBezTo>
                </a:path>
              </a:pathLst>
            </a:custGeom>
            <a:solidFill>
              <a:srgbClr val="E05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106"/>
            <p:cNvSpPr>
              <a:spLocks/>
            </p:cNvSpPr>
            <p:nvPr/>
          </p:nvSpPr>
          <p:spPr bwMode="auto">
            <a:xfrm>
              <a:off x="3618" y="2315"/>
              <a:ext cx="147" cy="142"/>
            </a:xfrm>
            <a:custGeom>
              <a:avLst/>
              <a:gdLst>
                <a:gd name="T0" fmla="*/ 53 w 108"/>
                <a:gd name="T1" fmla="*/ 0 h 105"/>
                <a:gd name="T2" fmla="*/ 0 w 108"/>
                <a:gd name="T3" fmla="*/ 40 h 105"/>
                <a:gd name="T4" fmla="*/ 75 w 108"/>
                <a:gd name="T5" fmla="*/ 105 h 105"/>
                <a:gd name="T6" fmla="*/ 108 w 108"/>
                <a:gd name="T7" fmla="*/ 55 h 105"/>
                <a:gd name="T8" fmla="*/ 53 w 108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5">
                  <a:moveTo>
                    <a:pt x="53" y="0"/>
                  </a:moveTo>
                  <a:cubicBezTo>
                    <a:pt x="27" y="0"/>
                    <a:pt x="6" y="17"/>
                    <a:pt x="0" y="40"/>
                  </a:cubicBezTo>
                  <a:cubicBezTo>
                    <a:pt x="32" y="53"/>
                    <a:pt x="58" y="76"/>
                    <a:pt x="75" y="105"/>
                  </a:cubicBezTo>
                  <a:cubicBezTo>
                    <a:pt x="94" y="97"/>
                    <a:pt x="108" y="78"/>
                    <a:pt x="108" y="55"/>
                  </a:cubicBezTo>
                  <a:cubicBezTo>
                    <a:pt x="108" y="25"/>
                    <a:pt x="83" y="0"/>
                    <a:pt x="53" y="0"/>
                  </a:cubicBezTo>
                </a:path>
              </a:pathLst>
            </a:cu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107"/>
            <p:cNvSpPr>
              <a:spLocks/>
            </p:cNvSpPr>
            <p:nvPr/>
          </p:nvSpPr>
          <p:spPr bwMode="auto">
            <a:xfrm>
              <a:off x="3616" y="2369"/>
              <a:ext cx="104" cy="94"/>
            </a:xfrm>
            <a:custGeom>
              <a:avLst/>
              <a:gdLst>
                <a:gd name="T0" fmla="*/ 2 w 77"/>
                <a:gd name="T1" fmla="*/ 0 h 70"/>
                <a:gd name="T2" fmla="*/ 0 w 77"/>
                <a:gd name="T3" fmla="*/ 15 h 70"/>
                <a:gd name="T4" fmla="*/ 55 w 77"/>
                <a:gd name="T5" fmla="*/ 70 h 70"/>
                <a:gd name="T6" fmla="*/ 77 w 77"/>
                <a:gd name="T7" fmla="*/ 65 h 70"/>
                <a:gd name="T8" fmla="*/ 2 w 77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0">
                  <a:moveTo>
                    <a:pt x="2" y="0"/>
                  </a:moveTo>
                  <a:cubicBezTo>
                    <a:pt x="0" y="5"/>
                    <a:pt x="0" y="10"/>
                    <a:pt x="0" y="15"/>
                  </a:cubicBezTo>
                  <a:cubicBezTo>
                    <a:pt x="0" y="46"/>
                    <a:pt x="24" y="70"/>
                    <a:pt x="55" y="70"/>
                  </a:cubicBezTo>
                  <a:cubicBezTo>
                    <a:pt x="63" y="70"/>
                    <a:pt x="70" y="68"/>
                    <a:pt x="77" y="65"/>
                  </a:cubicBezTo>
                  <a:cubicBezTo>
                    <a:pt x="60" y="36"/>
                    <a:pt x="34" y="13"/>
                    <a:pt x="2" y="0"/>
                  </a:cubicBezTo>
                </a:path>
              </a:pathLst>
            </a:custGeom>
            <a:solidFill>
              <a:srgbClr val="E05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Group 4"/>
          <p:cNvGrpSpPr>
            <a:grpSpLocks noChangeAspect="1"/>
          </p:cNvGrpSpPr>
          <p:nvPr/>
        </p:nvGrpSpPr>
        <p:grpSpPr bwMode="auto">
          <a:xfrm>
            <a:off x="5453063" y="4918075"/>
            <a:ext cx="1212850" cy="958850"/>
            <a:chOff x="3435" y="3098"/>
            <a:chExt cx="764" cy="604"/>
          </a:xfrm>
        </p:grpSpPr>
        <p:sp>
          <p:nvSpPr>
            <p:cNvPr id="39" name="AutoShape 3"/>
            <p:cNvSpPr>
              <a:spLocks noChangeAspect="1" noChangeArrowheads="1" noTextEdit="1"/>
            </p:cNvSpPr>
            <p:nvPr/>
          </p:nvSpPr>
          <p:spPr bwMode="auto">
            <a:xfrm>
              <a:off x="3435" y="3098"/>
              <a:ext cx="764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9" name="Freeform 5"/>
            <p:cNvSpPr>
              <a:spLocks noEditPoints="1"/>
            </p:cNvSpPr>
            <p:nvPr/>
          </p:nvSpPr>
          <p:spPr bwMode="auto">
            <a:xfrm>
              <a:off x="3435" y="3098"/>
              <a:ext cx="764" cy="604"/>
            </a:xfrm>
            <a:custGeom>
              <a:avLst/>
              <a:gdLst>
                <a:gd name="T0" fmla="*/ 545 w 561"/>
                <a:gd name="T1" fmla="*/ 99 h 444"/>
                <a:gd name="T2" fmla="*/ 561 w 561"/>
                <a:gd name="T3" fmla="*/ 57 h 444"/>
                <a:gd name="T4" fmla="*/ 512 w 561"/>
                <a:gd name="T5" fmla="*/ 0 h 444"/>
                <a:gd name="T6" fmla="*/ 48 w 561"/>
                <a:gd name="T7" fmla="*/ 0 h 444"/>
                <a:gd name="T8" fmla="*/ 0 w 561"/>
                <a:gd name="T9" fmla="*/ 57 h 444"/>
                <a:gd name="T10" fmla="*/ 16 w 561"/>
                <a:gd name="T11" fmla="*/ 99 h 444"/>
                <a:gd name="T12" fmla="*/ 0 w 561"/>
                <a:gd name="T13" fmla="*/ 142 h 444"/>
                <a:gd name="T14" fmla="*/ 16 w 561"/>
                <a:gd name="T15" fmla="*/ 184 h 444"/>
                <a:gd name="T16" fmla="*/ 0 w 561"/>
                <a:gd name="T17" fmla="*/ 226 h 444"/>
                <a:gd name="T18" fmla="*/ 35 w 561"/>
                <a:gd name="T19" fmla="*/ 281 h 444"/>
                <a:gd name="T20" fmla="*/ 30 w 561"/>
                <a:gd name="T21" fmla="*/ 304 h 444"/>
                <a:gd name="T22" fmla="*/ 30 w 561"/>
                <a:gd name="T23" fmla="*/ 312 h 444"/>
                <a:gd name="T24" fmla="*/ 83 w 561"/>
                <a:gd name="T25" fmla="*/ 365 h 444"/>
                <a:gd name="T26" fmla="*/ 127 w 561"/>
                <a:gd name="T27" fmla="*/ 365 h 444"/>
                <a:gd name="T28" fmla="*/ 126 w 561"/>
                <a:gd name="T29" fmla="*/ 376 h 444"/>
                <a:gd name="T30" fmla="*/ 194 w 561"/>
                <a:gd name="T31" fmla="*/ 444 h 444"/>
                <a:gd name="T32" fmla="*/ 366 w 561"/>
                <a:gd name="T33" fmla="*/ 444 h 444"/>
                <a:gd name="T34" fmla="*/ 435 w 561"/>
                <a:gd name="T35" fmla="*/ 376 h 444"/>
                <a:gd name="T36" fmla="*/ 434 w 561"/>
                <a:gd name="T37" fmla="*/ 365 h 444"/>
                <a:gd name="T38" fmla="*/ 477 w 561"/>
                <a:gd name="T39" fmla="*/ 365 h 444"/>
                <a:gd name="T40" fmla="*/ 530 w 561"/>
                <a:gd name="T41" fmla="*/ 312 h 444"/>
                <a:gd name="T42" fmla="*/ 530 w 561"/>
                <a:gd name="T43" fmla="*/ 304 h 444"/>
                <a:gd name="T44" fmla="*/ 525 w 561"/>
                <a:gd name="T45" fmla="*/ 281 h 444"/>
                <a:gd name="T46" fmla="*/ 561 w 561"/>
                <a:gd name="T47" fmla="*/ 226 h 444"/>
                <a:gd name="T48" fmla="*/ 545 w 561"/>
                <a:gd name="T49" fmla="*/ 184 h 444"/>
                <a:gd name="T50" fmla="*/ 561 w 561"/>
                <a:gd name="T51" fmla="*/ 142 h 444"/>
                <a:gd name="T52" fmla="*/ 545 w 561"/>
                <a:gd name="T53" fmla="*/ 99 h 444"/>
                <a:gd name="T54" fmla="*/ 482 w 561"/>
                <a:gd name="T55" fmla="*/ 283 h 444"/>
                <a:gd name="T56" fmla="*/ 78 w 561"/>
                <a:gd name="T57" fmla="*/ 283 h 444"/>
                <a:gd name="T58" fmla="*/ 70 w 561"/>
                <a:gd name="T59" fmla="*/ 275 h 444"/>
                <a:gd name="T60" fmla="*/ 78 w 561"/>
                <a:gd name="T61" fmla="*/ 267 h 444"/>
                <a:gd name="T62" fmla="*/ 482 w 561"/>
                <a:gd name="T63" fmla="*/ 267 h 444"/>
                <a:gd name="T64" fmla="*/ 490 w 561"/>
                <a:gd name="T65" fmla="*/ 275 h 444"/>
                <a:gd name="T66" fmla="*/ 482 w 561"/>
                <a:gd name="T67" fmla="*/ 283 h 444"/>
                <a:gd name="T68" fmla="*/ 482 w 561"/>
                <a:gd name="T69" fmla="*/ 194 h 444"/>
                <a:gd name="T70" fmla="*/ 78 w 561"/>
                <a:gd name="T71" fmla="*/ 194 h 444"/>
                <a:gd name="T72" fmla="*/ 70 w 561"/>
                <a:gd name="T73" fmla="*/ 186 h 444"/>
                <a:gd name="T74" fmla="*/ 78 w 561"/>
                <a:gd name="T75" fmla="*/ 178 h 444"/>
                <a:gd name="T76" fmla="*/ 482 w 561"/>
                <a:gd name="T77" fmla="*/ 178 h 444"/>
                <a:gd name="T78" fmla="*/ 490 w 561"/>
                <a:gd name="T79" fmla="*/ 186 h 444"/>
                <a:gd name="T80" fmla="*/ 482 w 561"/>
                <a:gd name="T81" fmla="*/ 194 h 444"/>
                <a:gd name="T82" fmla="*/ 482 w 561"/>
                <a:gd name="T83" fmla="*/ 105 h 444"/>
                <a:gd name="T84" fmla="*/ 78 w 561"/>
                <a:gd name="T85" fmla="*/ 105 h 444"/>
                <a:gd name="T86" fmla="*/ 70 w 561"/>
                <a:gd name="T87" fmla="*/ 97 h 444"/>
                <a:gd name="T88" fmla="*/ 78 w 561"/>
                <a:gd name="T89" fmla="*/ 89 h 444"/>
                <a:gd name="T90" fmla="*/ 482 w 561"/>
                <a:gd name="T91" fmla="*/ 89 h 444"/>
                <a:gd name="T92" fmla="*/ 490 w 561"/>
                <a:gd name="T93" fmla="*/ 97 h 444"/>
                <a:gd name="T94" fmla="*/ 482 w 561"/>
                <a:gd name="T95" fmla="*/ 10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1" h="444">
                  <a:moveTo>
                    <a:pt x="545" y="99"/>
                  </a:moveTo>
                  <a:cubicBezTo>
                    <a:pt x="555" y="89"/>
                    <a:pt x="561" y="74"/>
                    <a:pt x="561" y="57"/>
                  </a:cubicBezTo>
                  <a:cubicBezTo>
                    <a:pt x="561" y="26"/>
                    <a:pt x="539" y="0"/>
                    <a:pt x="51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1" y="0"/>
                    <a:pt x="0" y="26"/>
                    <a:pt x="0" y="57"/>
                  </a:cubicBezTo>
                  <a:cubicBezTo>
                    <a:pt x="0" y="74"/>
                    <a:pt x="6" y="89"/>
                    <a:pt x="16" y="99"/>
                  </a:cubicBezTo>
                  <a:cubicBezTo>
                    <a:pt x="6" y="110"/>
                    <a:pt x="0" y="125"/>
                    <a:pt x="0" y="142"/>
                  </a:cubicBezTo>
                  <a:cubicBezTo>
                    <a:pt x="0" y="159"/>
                    <a:pt x="6" y="174"/>
                    <a:pt x="16" y="184"/>
                  </a:cubicBezTo>
                  <a:cubicBezTo>
                    <a:pt x="6" y="194"/>
                    <a:pt x="0" y="210"/>
                    <a:pt x="0" y="226"/>
                  </a:cubicBezTo>
                  <a:cubicBezTo>
                    <a:pt x="0" y="253"/>
                    <a:pt x="15" y="274"/>
                    <a:pt x="35" y="281"/>
                  </a:cubicBezTo>
                  <a:cubicBezTo>
                    <a:pt x="32" y="288"/>
                    <a:pt x="30" y="296"/>
                    <a:pt x="30" y="304"/>
                  </a:cubicBezTo>
                  <a:cubicBezTo>
                    <a:pt x="30" y="312"/>
                    <a:pt x="30" y="312"/>
                    <a:pt x="30" y="312"/>
                  </a:cubicBezTo>
                  <a:cubicBezTo>
                    <a:pt x="30" y="341"/>
                    <a:pt x="54" y="365"/>
                    <a:pt x="83" y="365"/>
                  </a:cubicBezTo>
                  <a:cubicBezTo>
                    <a:pt x="127" y="365"/>
                    <a:pt x="127" y="365"/>
                    <a:pt x="127" y="365"/>
                  </a:cubicBezTo>
                  <a:cubicBezTo>
                    <a:pt x="126" y="369"/>
                    <a:pt x="126" y="372"/>
                    <a:pt x="126" y="376"/>
                  </a:cubicBezTo>
                  <a:cubicBezTo>
                    <a:pt x="126" y="414"/>
                    <a:pt x="156" y="444"/>
                    <a:pt x="194" y="444"/>
                  </a:cubicBezTo>
                  <a:cubicBezTo>
                    <a:pt x="366" y="444"/>
                    <a:pt x="366" y="444"/>
                    <a:pt x="366" y="444"/>
                  </a:cubicBezTo>
                  <a:cubicBezTo>
                    <a:pt x="404" y="444"/>
                    <a:pt x="435" y="414"/>
                    <a:pt x="435" y="376"/>
                  </a:cubicBezTo>
                  <a:cubicBezTo>
                    <a:pt x="435" y="372"/>
                    <a:pt x="434" y="369"/>
                    <a:pt x="434" y="365"/>
                  </a:cubicBezTo>
                  <a:cubicBezTo>
                    <a:pt x="477" y="365"/>
                    <a:pt x="477" y="365"/>
                    <a:pt x="477" y="365"/>
                  </a:cubicBezTo>
                  <a:cubicBezTo>
                    <a:pt x="506" y="365"/>
                    <a:pt x="530" y="341"/>
                    <a:pt x="530" y="312"/>
                  </a:cubicBezTo>
                  <a:cubicBezTo>
                    <a:pt x="530" y="304"/>
                    <a:pt x="530" y="304"/>
                    <a:pt x="530" y="304"/>
                  </a:cubicBezTo>
                  <a:cubicBezTo>
                    <a:pt x="530" y="296"/>
                    <a:pt x="528" y="288"/>
                    <a:pt x="525" y="281"/>
                  </a:cubicBezTo>
                  <a:cubicBezTo>
                    <a:pt x="546" y="274"/>
                    <a:pt x="561" y="253"/>
                    <a:pt x="561" y="226"/>
                  </a:cubicBezTo>
                  <a:cubicBezTo>
                    <a:pt x="561" y="210"/>
                    <a:pt x="555" y="194"/>
                    <a:pt x="545" y="184"/>
                  </a:cubicBezTo>
                  <a:cubicBezTo>
                    <a:pt x="555" y="174"/>
                    <a:pt x="561" y="159"/>
                    <a:pt x="561" y="142"/>
                  </a:cubicBezTo>
                  <a:cubicBezTo>
                    <a:pt x="561" y="125"/>
                    <a:pt x="555" y="110"/>
                    <a:pt x="545" y="99"/>
                  </a:cubicBezTo>
                  <a:close/>
                  <a:moveTo>
                    <a:pt x="482" y="283"/>
                  </a:moveTo>
                  <a:cubicBezTo>
                    <a:pt x="78" y="283"/>
                    <a:pt x="78" y="283"/>
                    <a:pt x="78" y="283"/>
                  </a:cubicBezTo>
                  <a:cubicBezTo>
                    <a:pt x="74" y="283"/>
                    <a:pt x="70" y="279"/>
                    <a:pt x="70" y="275"/>
                  </a:cubicBezTo>
                  <a:cubicBezTo>
                    <a:pt x="70" y="271"/>
                    <a:pt x="74" y="267"/>
                    <a:pt x="78" y="267"/>
                  </a:cubicBezTo>
                  <a:cubicBezTo>
                    <a:pt x="482" y="267"/>
                    <a:pt x="482" y="267"/>
                    <a:pt x="482" y="267"/>
                  </a:cubicBezTo>
                  <a:cubicBezTo>
                    <a:pt x="487" y="267"/>
                    <a:pt x="490" y="271"/>
                    <a:pt x="490" y="275"/>
                  </a:cubicBezTo>
                  <a:cubicBezTo>
                    <a:pt x="490" y="279"/>
                    <a:pt x="487" y="283"/>
                    <a:pt x="482" y="283"/>
                  </a:cubicBezTo>
                  <a:close/>
                  <a:moveTo>
                    <a:pt x="482" y="194"/>
                  </a:moveTo>
                  <a:cubicBezTo>
                    <a:pt x="78" y="194"/>
                    <a:pt x="78" y="194"/>
                    <a:pt x="78" y="194"/>
                  </a:cubicBezTo>
                  <a:cubicBezTo>
                    <a:pt x="74" y="194"/>
                    <a:pt x="70" y="190"/>
                    <a:pt x="70" y="186"/>
                  </a:cubicBezTo>
                  <a:cubicBezTo>
                    <a:pt x="70" y="181"/>
                    <a:pt x="74" y="178"/>
                    <a:pt x="78" y="178"/>
                  </a:cubicBezTo>
                  <a:cubicBezTo>
                    <a:pt x="482" y="178"/>
                    <a:pt x="482" y="178"/>
                    <a:pt x="482" y="178"/>
                  </a:cubicBezTo>
                  <a:cubicBezTo>
                    <a:pt x="487" y="178"/>
                    <a:pt x="490" y="181"/>
                    <a:pt x="490" y="186"/>
                  </a:cubicBezTo>
                  <a:cubicBezTo>
                    <a:pt x="490" y="190"/>
                    <a:pt x="487" y="194"/>
                    <a:pt x="482" y="194"/>
                  </a:cubicBezTo>
                  <a:close/>
                  <a:moveTo>
                    <a:pt x="482" y="105"/>
                  </a:moveTo>
                  <a:cubicBezTo>
                    <a:pt x="78" y="105"/>
                    <a:pt x="78" y="105"/>
                    <a:pt x="78" y="105"/>
                  </a:cubicBezTo>
                  <a:cubicBezTo>
                    <a:pt x="74" y="105"/>
                    <a:pt x="70" y="101"/>
                    <a:pt x="70" y="97"/>
                  </a:cubicBezTo>
                  <a:cubicBezTo>
                    <a:pt x="70" y="92"/>
                    <a:pt x="74" y="89"/>
                    <a:pt x="78" y="89"/>
                  </a:cubicBezTo>
                  <a:cubicBezTo>
                    <a:pt x="482" y="89"/>
                    <a:pt x="482" y="89"/>
                    <a:pt x="482" y="89"/>
                  </a:cubicBezTo>
                  <a:cubicBezTo>
                    <a:pt x="487" y="89"/>
                    <a:pt x="490" y="92"/>
                    <a:pt x="490" y="97"/>
                  </a:cubicBezTo>
                  <a:cubicBezTo>
                    <a:pt x="490" y="101"/>
                    <a:pt x="487" y="105"/>
                    <a:pt x="482" y="105"/>
                  </a:cubicBezTo>
                  <a:close/>
                </a:path>
              </a:pathLst>
            </a:custGeom>
            <a:solidFill>
              <a:srgbClr val="BFD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706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" grpId="0"/>
      <p:bldP spid="550" grpId="0"/>
      <p:bldP spid="551" grpId="0"/>
      <p:bldP spid="552" grpId="0"/>
      <p:bldP spid="553" grpId="0"/>
      <p:bldP spid="554" grpId="0"/>
      <p:bldP spid="555" grpId="0"/>
      <p:bldP spid="5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000023" y="1651062"/>
            <a:ext cx="4112579" cy="3762635"/>
            <a:chOff x="1012872" y="2149722"/>
            <a:chExt cx="3764705" cy="3444362"/>
          </a:xfrm>
        </p:grpSpPr>
        <p:sp>
          <p:nvSpPr>
            <p:cNvPr id="16" name="Freeform 96"/>
            <p:cNvSpPr/>
            <p:nvPr/>
          </p:nvSpPr>
          <p:spPr>
            <a:xfrm>
              <a:off x="2354223" y="2149722"/>
              <a:ext cx="1106795" cy="1129882"/>
            </a:xfrm>
            <a:custGeom>
              <a:avLst/>
              <a:gdLst>
                <a:gd name="connsiteX0" fmla="*/ 0 w 2032000"/>
                <a:gd name="connsiteY0" fmla="*/ 1354666 h 1354666"/>
                <a:gd name="connsiteX1" fmla="*/ 1016000 w 2032000"/>
                <a:gd name="connsiteY1" fmla="*/ 0 h 1354666"/>
                <a:gd name="connsiteX2" fmla="*/ 1016000 w 2032000"/>
                <a:gd name="connsiteY2" fmla="*/ 0 h 1354666"/>
                <a:gd name="connsiteX3" fmla="*/ 2032000 w 2032000"/>
                <a:gd name="connsiteY3" fmla="*/ 1354666 h 1354666"/>
                <a:gd name="connsiteX4" fmla="*/ 0 w 2032000"/>
                <a:gd name="connsiteY4" fmla="*/ 1354666 h 135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2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1016000" y="0"/>
                  </a:lnTo>
                  <a:lnTo>
                    <a:pt x="2032000" y="1354666"/>
                  </a:lnTo>
                  <a:lnTo>
                    <a:pt x="0" y="1354666"/>
                  </a:ln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470" tIns="77470" rIns="77470" bIns="77470" numCol="1" spcCol="1270" anchor="ctr" anchorCtr="0">
              <a:noAutofit/>
            </a:bodyPr>
            <a:lstStyle/>
            <a:p>
              <a:pPr marL="0" marR="0" lvl="0" indent="0" algn="ctr" defTabSz="27114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97"/>
            <p:cNvSpPr/>
            <p:nvPr/>
          </p:nvSpPr>
          <p:spPr>
            <a:xfrm>
              <a:off x="1695625" y="3306962"/>
              <a:ext cx="2399197" cy="1129882"/>
            </a:xfrm>
            <a:custGeom>
              <a:avLst/>
              <a:gdLst>
                <a:gd name="connsiteX0" fmla="*/ 0 w 4064000"/>
                <a:gd name="connsiteY0" fmla="*/ 1354666 h 1354666"/>
                <a:gd name="connsiteX1" fmla="*/ 1016000 w 4064000"/>
                <a:gd name="connsiteY1" fmla="*/ 0 h 1354666"/>
                <a:gd name="connsiteX2" fmla="*/ 3048000 w 4064000"/>
                <a:gd name="connsiteY2" fmla="*/ 0 h 1354666"/>
                <a:gd name="connsiteX3" fmla="*/ 4064000 w 4064000"/>
                <a:gd name="connsiteY3" fmla="*/ 1354666 h 1354666"/>
                <a:gd name="connsiteX4" fmla="*/ 0 w 4064000"/>
                <a:gd name="connsiteY4" fmla="*/ 1354666 h 135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3048000" y="0"/>
                  </a:lnTo>
                  <a:lnTo>
                    <a:pt x="4064000" y="1354666"/>
                  </a:lnTo>
                  <a:lnTo>
                    <a:pt x="0" y="1354666"/>
                  </a:lnTo>
                  <a:close/>
                </a:path>
              </a:pathLst>
            </a:custGeom>
            <a:solidFill>
              <a:srgbClr val="D5A5A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3750" tIns="82550" rIns="793750" bIns="82550" numCol="1" spcCol="1270" anchor="ctr" anchorCtr="0">
              <a:noAutofit/>
            </a:bodyPr>
            <a:lstStyle/>
            <a:p>
              <a:pPr marL="0" marR="0" lvl="0" indent="0" algn="ctr" defTabSz="2889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99"/>
            <p:cNvSpPr/>
            <p:nvPr/>
          </p:nvSpPr>
          <p:spPr>
            <a:xfrm>
              <a:off x="1012872" y="4464202"/>
              <a:ext cx="3764705" cy="1129882"/>
            </a:xfrm>
            <a:custGeom>
              <a:avLst/>
              <a:gdLst>
                <a:gd name="connsiteX0" fmla="*/ 0 w 6096000"/>
                <a:gd name="connsiteY0" fmla="*/ 1354666 h 1354666"/>
                <a:gd name="connsiteX1" fmla="*/ 1016000 w 6096000"/>
                <a:gd name="connsiteY1" fmla="*/ 0 h 1354666"/>
                <a:gd name="connsiteX2" fmla="*/ 5080000 w 6096000"/>
                <a:gd name="connsiteY2" fmla="*/ 0 h 1354666"/>
                <a:gd name="connsiteX3" fmla="*/ 6096000 w 6096000"/>
                <a:gd name="connsiteY3" fmla="*/ 1354666 h 1354666"/>
                <a:gd name="connsiteX4" fmla="*/ 0 w 6096000"/>
                <a:gd name="connsiteY4" fmla="*/ 1354666 h 135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0" h="1354666">
                  <a:moveTo>
                    <a:pt x="0" y="1354666"/>
                  </a:moveTo>
                  <a:lnTo>
                    <a:pt x="1016000" y="0"/>
                  </a:lnTo>
                  <a:lnTo>
                    <a:pt x="5080000" y="0"/>
                  </a:lnTo>
                  <a:lnTo>
                    <a:pt x="6096000" y="1354666"/>
                  </a:lnTo>
                  <a:lnTo>
                    <a:pt x="0" y="1354666"/>
                  </a:lnTo>
                  <a:close/>
                </a:path>
              </a:pathLst>
            </a:custGeom>
            <a:solidFill>
              <a:srgbClr val="7AA3B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9349" tIns="82550" rIns="1149351" bIns="82550" numCol="1" spcCol="1270" anchor="ctr" anchorCtr="0">
              <a:noAutofit/>
            </a:bodyPr>
            <a:lstStyle/>
            <a:p>
              <a:pPr marL="0" marR="0" lvl="0" indent="0" algn="ctr" defTabSz="28892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3" name="Arc 106"/>
          <p:cNvSpPr/>
          <p:nvPr/>
        </p:nvSpPr>
        <p:spPr>
          <a:xfrm rot="1449945">
            <a:off x="1827371" y="1900253"/>
            <a:ext cx="2354320" cy="2029968"/>
          </a:xfrm>
          <a:prstGeom prst="arc">
            <a:avLst>
              <a:gd name="adj1" fmla="val 16469435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5" name="Straight Connector 112"/>
          <p:cNvCxnSpPr/>
          <p:nvPr/>
        </p:nvCxnSpPr>
        <p:spPr>
          <a:xfrm>
            <a:off x="5159375" y="1713909"/>
            <a:ext cx="0" cy="3635788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rc 106"/>
          <p:cNvSpPr/>
          <p:nvPr/>
        </p:nvSpPr>
        <p:spPr>
          <a:xfrm rot="1449945">
            <a:off x="2851082" y="3448927"/>
            <a:ext cx="2089903" cy="1931280"/>
          </a:xfrm>
          <a:prstGeom prst="arc">
            <a:avLst>
              <a:gd name="adj1" fmla="val 15735626"/>
              <a:gd name="adj2" fmla="val 0"/>
            </a:avLst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1" name="Group 140"/>
          <p:cNvGrpSpPr/>
          <p:nvPr/>
        </p:nvGrpSpPr>
        <p:grpSpPr>
          <a:xfrm>
            <a:off x="6240463" y="4460360"/>
            <a:ext cx="843254" cy="819111"/>
            <a:chOff x="630683" y="3383511"/>
            <a:chExt cx="469021" cy="455593"/>
          </a:xfrm>
        </p:grpSpPr>
        <p:sp>
          <p:nvSpPr>
            <p:cNvPr id="32" name="Oval 14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Group 146"/>
          <p:cNvGrpSpPr/>
          <p:nvPr/>
        </p:nvGrpSpPr>
        <p:grpSpPr>
          <a:xfrm>
            <a:off x="6240464" y="3098449"/>
            <a:ext cx="843253" cy="819111"/>
            <a:chOff x="6299532" y="3384456"/>
            <a:chExt cx="469021" cy="455593"/>
          </a:xfrm>
        </p:grpSpPr>
        <p:sp>
          <p:nvSpPr>
            <p:cNvPr id="35" name="Oval 14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Group 149"/>
          <p:cNvGrpSpPr/>
          <p:nvPr/>
        </p:nvGrpSpPr>
        <p:grpSpPr>
          <a:xfrm>
            <a:off x="6240463" y="1713909"/>
            <a:ext cx="871488" cy="846537"/>
            <a:chOff x="630683" y="4190009"/>
            <a:chExt cx="469021" cy="455593"/>
          </a:xfrm>
        </p:grpSpPr>
        <p:sp>
          <p:nvSpPr>
            <p:cNvPr id="38" name="Oval 15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0" name="Text Placeholder 3"/>
          <p:cNvSpPr txBox="1">
            <a:spLocks/>
          </p:cNvSpPr>
          <p:nvPr/>
        </p:nvSpPr>
        <p:spPr>
          <a:xfrm>
            <a:off x="7499879" y="1829400"/>
            <a:ext cx="4006321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499879" y="3199994"/>
            <a:ext cx="4006321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495528" y="4562138"/>
            <a:ext cx="4010672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727367" y="2192853"/>
            <a:ext cx="7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673613" y="3346168"/>
            <a:ext cx="79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667299" y="4576494"/>
            <a:ext cx="871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%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8292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0" grpId="0" animBg="1"/>
      <p:bldP spid="40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16" name="Group 50"/>
          <p:cNvGrpSpPr/>
          <p:nvPr/>
        </p:nvGrpSpPr>
        <p:grpSpPr>
          <a:xfrm>
            <a:off x="1618940" y="1478186"/>
            <a:ext cx="1833613" cy="1833611"/>
            <a:chOff x="1400541" y="1592431"/>
            <a:chExt cx="1296169" cy="1296168"/>
          </a:xfrm>
        </p:grpSpPr>
        <p:sp>
          <p:nvSpPr>
            <p:cNvPr id="18" name="Oval 34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Pie 35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67"/>
            <p:cNvSpPr txBox="1"/>
            <p:nvPr/>
          </p:nvSpPr>
          <p:spPr>
            <a:xfrm>
              <a:off x="1520277" y="2119522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75%</a:t>
              </a:r>
            </a:p>
          </p:txBody>
        </p:sp>
      </p:grpSp>
      <p:grpSp>
        <p:nvGrpSpPr>
          <p:cNvPr id="21" name="Group 51"/>
          <p:cNvGrpSpPr/>
          <p:nvPr/>
        </p:nvGrpSpPr>
        <p:grpSpPr>
          <a:xfrm>
            <a:off x="3996024" y="1478186"/>
            <a:ext cx="1833613" cy="1833611"/>
            <a:chOff x="3099936" y="1592431"/>
            <a:chExt cx="1296169" cy="1296168"/>
          </a:xfrm>
        </p:grpSpPr>
        <p:sp>
          <p:nvSpPr>
            <p:cNvPr id="22" name="Oval 36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Pie 37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38"/>
            <p:cNvSpPr txBox="1"/>
            <p:nvPr/>
          </p:nvSpPr>
          <p:spPr>
            <a:xfrm>
              <a:off x="3219672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50%</a:t>
              </a:r>
            </a:p>
          </p:txBody>
        </p:sp>
      </p:grpSp>
      <p:grpSp>
        <p:nvGrpSpPr>
          <p:cNvPr id="25" name="Group 60"/>
          <p:cNvGrpSpPr/>
          <p:nvPr/>
        </p:nvGrpSpPr>
        <p:grpSpPr>
          <a:xfrm>
            <a:off x="6291647" y="1478186"/>
            <a:ext cx="1833613" cy="1833611"/>
            <a:chOff x="4834295" y="1592431"/>
            <a:chExt cx="1296169" cy="1296168"/>
          </a:xfrm>
        </p:grpSpPr>
        <p:sp>
          <p:nvSpPr>
            <p:cNvPr id="26" name="Oval 39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7" name="Pie 40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41"/>
            <p:cNvSpPr txBox="1"/>
            <p:nvPr/>
          </p:nvSpPr>
          <p:spPr>
            <a:xfrm>
              <a:off x="4954031" y="2085624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85%</a:t>
              </a:r>
            </a:p>
          </p:txBody>
        </p:sp>
      </p:grpSp>
      <p:grpSp>
        <p:nvGrpSpPr>
          <p:cNvPr id="29" name="Group 61"/>
          <p:cNvGrpSpPr/>
          <p:nvPr/>
        </p:nvGrpSpPr>
        <p:grpSpPr>
          <a:xfrm>
            <a:off x="8586591" y="1478186"/>
            <a:ext cx="1833613" cy="1833611"/>
            <a:chOff x="6447291" y="1592431"/>
            <a:chExt cx="1296169" cy="1296168"/>
          </a:xfrm>
        </p:grpSpPr>
        <p:sp>
          <p:nvSpPr>
            <p:cNvPr id="30" name="Oval 42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1" name="Pie 43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17910010"/>
                <a:gd name="adj2" fmla="val 5351067"/>
              </a:avLst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44"/>
            <p:cNvSpPr txBox="1"/>
            <p:nvPr/>
          </p:nvSpPr>
          <p:spPr>
            <a:xfrm>
              <a:off x="7151229" y="2134506"/>
              <a:ext cx="48921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75%</a:t>
              </a:r>
            </a:p>
          </p:txBody>
        </p:sp>
      </p:grpSp>
      <p:sp>
        <p:nvSpPr>
          <p:cNvPr id="33" name="TextBox 46"/>
          <p:cNvSpPr txBox="1"/>
          <p:nvPr/>
        </p:nvSpPr>
        <p:spPr>
          <a:xfrm>
            <a:off x="2269171" y="3424976"/>
            <a:ext cx="570669" cy="307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7AA3B5"/>
                </a:solidFill>
              </a:rPr>
              <a:t>20</a:t>
            </a:r>
            <a:r>
              <a:rPr lang="en-US" altLang="zh-CN" sz="2000" b="1" dirty="0">
                <a:solidFill>
                  <a:srgbClr val="7AA3B5"/>
                </a:solidFill>
              </a:rPr>
              <a:t>13</a:t>
            </a:r>
            <a:endParaRPr lang="en-US" sz="2000" b="1" dirty="0">
              <a:solidFill>
                <a:srgbClr val="7AA3B5"/>
              </a:solidFill>
            </a:endParaRPr>
          </a:p>
        </p:txBody>
      </p:sp>
      <p:sp>
        <p:nvSpPr>
          <p:cNvPr id="34" name="TextBox 47"/>
          <p:cNvSpPr txBox="1"/>
          <p:nvPr/>
        </p:nvSpPr>
        <p:spPr>
          <a:xfrm>
            <a:off x="4664000" y="3424976"/>
            <a:ext cx="5129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F4B183"/>
                </a:solidFill>
              </a:rPr>
              <a:t>20</a:t>
            </a:r>
            <a:r>
              <a:rPr lang="en-US" altLang="zh-CN" b="1" dirty="0">
                <a:solidFill>
                  <a:srgbClr val="F4B183"/>
                </a:solidFill>
              </a:rPr>
              <a:t>14</a:t>
            </a:r>
            <a:endParaRPr lang="en-US" b="1" dirty="0">
              <a:solidFill>
                <a:srgbClr val="F4B183"/>
              </a:solidFill>
            </a:endParaRPr>
          </a:p>
        </p:txBody>
      </p:sp>
      <p:sp>
        <p:nvSpPr>
          <p:cNvPr id="35" name="TextBox 48"/>
          <p:cNvSpPr txBox="1"/>
          <p:nvPr/>
        </p:nvSpPr>
        <p:spPr>
          <a:xfrm>
            <a:off x="6935662" y="3424976"/>
            <a:ext cx="5129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D5A5AB"/>
                </a:solidFill>
              </a:rPr>
              <a:t>20</a:t>
            </a:r>
            <a:r>
              <a:rPr lang="en-US" altLang="zh-CN" b="1" dirty="0">
                <a:solidFill>
                  <a:srgbClr val="D5A5AB"/>
                </a:solidFill>
              </a:rPr>
              <a:t>15</a:t>
            </a:r>
            <a:endParaRPr lang="en-US" b="1" dirty="0">
              <a:solidFill>
                <a:srgbClr val="D5A5AB"/>
              </a:solidFill>
            </a:endParaRPr>
          </a:p>
        </p:txBody>
      </p:sp>
      <p:sp>
        <p:nvSpPr>
          <p:cNvPr id="36" name="TextBox 49"/>
          <p:cNvSpPr txBox="1"/>
          <p:nvPr/>
        </p:nvSpPr>
        <p:spPr>
          <a:xfrm>
            <a:off x="9395117" y="3436597"/>
            <a:ext cx="5129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BFD9BD"/>
                </a:solidFill>
              </a:rPr>
              <a:t>201</a:t>
            </a:r>
            <a:r>
              <a:rPr lang="en-US" altLang="zh-CN" b="1" dirty="0">
                <a:solidFill>
                  <a:srgbClr val="BFD9BD"/>
                </a:solidFill>
              </a:rPr>
              <a:t>6</a:t>
            </a:r>
            <a:endParaRPr lang="en-US" sz="1400" b="1" dirty="0">
              <a:solidFill>
                <a:srgbClr val="BFD9BD"/>
              </a:solidFill>
            </a:endParaRPr>
          </a:p>
        </p:txBody>
      </p:sp>
      <p:grpSp>
        <p:nvGrpSpPr>
          <p:cNvPr id="42" name="Group 59"/>
          <p:cNvGrpSpPr/>
          <p:nvPr/>
        </p:nvGrpSpPr>
        <p:grpSpPr>
          <a:xfrm>
            <a:off x="1563582" y="3914472"/>
            <a:ext cx="1833612" cy="789939"/>
            <a:chOff x="654725" y="3050273"/>
            <a:chExt cx="1296168" cy="558403"/>
          </a:xfrm>
        </p:grpSpPr>
        <p:sp>
          <p:nvSpPr>
            <p:cNvPr id="43" name="Isosceles Triangle 58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4" name="Round Same Side Corner Rectangle 57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Keyword</a:t>
              </a:r>
            </a:p>
          </p:txBody>
        </p:sp>
      </p:grpSp>
      <p:grpSp>
        <p:nvGrpSpPr>
          <p:cNvPr id="45" name="Group 78"/>
          <p:cNvGrpSpPr/>
          <p:nvPr/>
        </p:nvGrpSpPr>
        <p:grpSpPr>
          <a:xfrm>
            <a:off x="3928427" y="3914475"/>
            <a:ext cx="1833612" cy="787502"/>
            <a:chOff x="654725" y="3051996"/>
            <a:chExt cx="1296168" cy="556680"/>
          </a:xfrm>
        </p:grpSpPr>
        <p:sp>
          <p:nvSpPr>
            <p:cNvPr id="46" name="Isosceles Triangle 79"/>
            <p:cNvSpPr/>
            <p:nvPr/>
          </p:nvSpPr>
          <p:spPr>
            <a:xfrm>
              <a:off x="1206698" y="3051996"/>
              <a:ext cx="287790" cy="212761"/>
            </a:xfrm>
            <a:prstGeom prst="triangle">
              <a:avLst/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7" name="Round Same Side Corner Rectangle 80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Keyword</a:t>
              </a:r>
            </a:p>
          </p:txBody>
        </p:sp>
      </p:grpSp>
      <p:grpSp>
        <p:nvGrpSpPr>
          <p:cNvPr id="48" name="Group 81"/>
          <p:cNvGrpSpPr/>
          <p:nvPr/>
        </p:nvGrpSpPr>
        <p:grpSpPr>
          <a:xfrm>
            <a:off x="6293273" y="3914472"/>
            <a:ext cx="1833612" cy="789939"/>
            <a:chOff x="654725" y="3050273"/>
            <a:chExt cx="1296168" cy="558403"/>
          </a:xfrm>
        </p:grpSpPr>
        <p:sp>
          <p:nvSpPr>
            <p:cNvPr id="49" name="Isosceles Triangle 82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0" name="Round Same Side Corner Rectangle 83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Keyword</a:t>
              </a:r>
            </a:p>
          </p:txBody>
        </p:sp>
      </p:grpSp>
      <p:grpSp>
        <p:nvGrpSpPr>
          <p:cNvPr id="51" name="Group 84"/>
          <p:cNvGrpSpPr/>
          <p:nvPr/>
        </p:nvGrpSpPr>
        <p:grpSpPr>
          <a:xfrm>
            <a:off x="8665604" y="3912038"/>
            <a:ext cx="1833612" cy="789939"/>
            <a:chOff x="654725" y="3050273"/>
            <a:chExt cx="1296168" cy="558403"/>
          </a:xfrm>
        </p:grpSpPr>
        <p:sp>
          <p:nvSpPr>
            <p:cNvPr id="52" name="Isosceles Triangle 85"/>
            <p:cNvSpPr/>
            <p:nvPr/>
          </p:nvSpPr>
          <p:spPr>
            <a:xfrm>
              <a:off x="1158914" y="3050273"/>
              <a:ext cx="287790" cy="212761"/>
            </a:xfrm>
            <a:prstGeom prst="triangle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3" name="Round Same Side Corner Rectangle 86"/>
            <p:cNvSpPr/>
            <p:nvPr/>
          </p:nvSpPr>
          <p:spPr>
            <a:xfrm>
              <a:off x="654725" y="3187760"/>
              <a:ext cx="1296168" cy="420916"/>
            </a:xfrm>
            <a:prstGeom prst="round2SameRect">
              <a:avLst/>
            </a:prstGeom>
            <a:solidFill>
              <a:srgbClr val="BFD9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Keyword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291062" y="4940696"/>
            <a:ext cx="3662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Rectangle 57"/>
          <p:cNvSpPr/>
          <p:nvPr/>
        </p:nvSpPr>
        <p:spPr>
          <a:xfrm>
            <a:off x="427436" y="5455023"/>
            <a:ext cx="11337128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GB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</a:t>
            </a:r>
            <a:r>
              <a:rPr lang="en-GB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adipiscingLorem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adipiscingLorem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nsectetur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adipiscingLorem</a:t>
            </a:r>
            <a:r>
              <a:rPr lang="en-GB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ipsum </a:t>
            </a:r>
            <a:r>
              <a:rPr lang="en-GB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endParaRPr lang="en-GB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62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5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04611" y="1311621"/>
            <a:ext cx="4271429" cy="42414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98003" y="1230658"/>
            <a:ext cx="3896034" cy="18507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89095" y="3984627"/>
            <a:ext cx="3896034" cy="185071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650310" y="816942"/>
            <a:ext cx="3896034" cy="185071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755752" y="3704902"/>
            <a:ext cx="3896034" cy="18507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24339" y="2353038"/>
            <a:ext cx="6477000" cy="1802791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83828" y="2560342"/>
            <a:ext cx="6012452" cy="1388182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45016" y="2682240"/>
            <a:ext cx="5814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Hebrew" panose="02040503050201020203" pitchFamily="18" charset="-79"/>
                <a:cs typeface="Adobe Hebrew" panose="02040503050201020203" pitchFamily="18" charset="-79"/>
              </a:rPr>
              <a:t>PART THREE</a:t>
            </a:r>
            <a:endParaRPr kumimoji="0" lang="zh-CN" altLang="en-US" sz="7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0618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16" name="Group 3"/>
          <p:cNvGrpSpPr/>
          <p:nvPr/>
        </p:nvGrpSpPr>
        <p:grpSpPr>
          <a:xfrm>
            <a:off x="1195377" y="1724748"/>
            <a:ext cx="9427593" cy="4097571"/>
            <a:chOff x="3758847" y="1767172"/>
            <a:chExt cx="7588304" cy="2829552"/>
          </a:xfrm>
        </p:grpSpPr>
        <p:sp>
          <p:nvSpPr>
            <p:cNvPr id="18" name="TextBox 39"/>
            <p:cNvSpPr txBox="1"/>
            <p:nvPr/>
          </p:nvSpPr>
          <p:spPr>
            <a:xfrm>
              <a:off x="6848681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40"/>
            <p:cNvSpPr txBox="1"/>
            <p:nvPr/>
          </p:nvSpPr>
          <p:spPr>
            <a:xfrm>
              <a:off x="7501386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41"/>
            <p:cNvSpPr txBox="1"/>
            <p:nvPr/>
          </p:nvSpPr>
          <p:spPr>
            <a:xfrm>
              <a:off x="8137902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42"/>
            <p:cNvSpPr txBox="1"/>
            <p:nvPr/>
          </p:nvSpPr>
          <p:spPr>
            <a:xfrm>
              <a:off x="6166948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43"/>
            <p:cNvSpPr txBox="1"/>
            <p:nvPr/>
          </p:nvSpPr>
          <p:spPr>
            <a:xfrm>
              <a:off x="10740294" y="4258170"/>
              <a:ext cx="6068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44"/>
            <p:cNvSpPr txBox="1"/>
            <p:nvPr/>
          </p:nvSpPr>
          <p:spPr>
            <a:xfrm>
              <a:off x="5482260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45"/>
            <p:cNvSpPr txBox="1"/>
            <p:nvPr/>
          </p:nvSpPr>
          <p:spPr>
            <a:xfrm>
              <a:off x="8752249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46"/>
            <p:cNvSpPr txBox="1"/>
            <p:nvPr/>
          </p:nvSpPr>
          <p:spPr>
            <a:xfrm>
              <a:off x="9395624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47"/>
            <p:cNvSpPr txBox="1"/>
            <p:nvPr/>
          </p:nvSpPr>
          <p:spPr>
            <a:xfrm>
              <a:off x="10081184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48"/>
            <p:cNvSpPr txBox="1"/>
            <p:nvPr/>
          </p:nvSpPr>
          <p:spPr>
            <a:xfrm>
              <a:off x="4365070" y="4258170"/>
              <a:ext cx="4119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49"/>
            <p:cNvSpPr txBox="1"/>
            <p:nvPr/>
          </p:nvSpPr>
          <p:spPr>
            <a:xfrm>
              <a:off x="4855629" y="4258170"/>
              <a:ext cx="5094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10%</a:t>
              </a:r>
              <a:endParaRPr lang="en-GB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solidFill>
              <a:srgbClr val="AD3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rgbClr val="7AA3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rgbClr val="D5A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71"/>
            <p:cNvSpPr txBox="1"/>
            <p:nvPr/>
          </p:nvSpPr>
          <p:spPr>
            <a:xfrm>
              <a:off x="3758848" y="1853363"/>
              <a:ext cx="5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en-GB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72"/>
            <p:cNvSpPr txBox="1"/>
            <p:nvPr/>
          </p:nvSpPr>
          <p:spPr>
            <a:xfrm>
              <a:off x="3758848" y="2310563"/>
              <a:ext cx="5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en-GB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73"/>
            <p:cNvSpPr txBox="1"/>
            <p:nvPr/>
          </p:nvSpPr>
          <p:spPr>
            <a:xfrm>
              <a:off x="3758847" y="2766884"/>
              <a:ext cx="5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en-GB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74"/>
            <p:cNvSpPr txBox="1"/>
            <p:nvPr/>
          </p:nvSpPr>
          <p:spPr>
            <a:xfrm>
              <a:off x="3758848" y="3224963"/>
              <a:ext cx="5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en-GB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75"/>
            <p:cNvSpPr txBox="1"/>
            <p:nvPr/>
          </p:nvSpPr>
          <p:spPr>
            <a:xfrm>
              <a:off x="3769772" y="3682163"/>
              <a:ext cx="586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en-GB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07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sp>
        <p:nvSpPr>
          <p:cNvPr id="16" name="Oval 77"/>
          <p:cNvSpPr/>
          <p:nvPr/>
        </p:nvSpPr>
        <p:spPr>
          <a:xfrm>
            <a:off x="1596541" y="2012644"/>
            <a:ext cx="548450" cy="548450"/>
          </a:xfrm>
          <a:prstGeom prst="ellipse">
            <a:avLst/>
          </a:prstGeom>
          <a:solidFill>
            <a:srgbClr val="7A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78"/>
          <p:cNvSpPr txBox="1"/>
          <p:nvPr/>
        </p:nvSpPr>
        <p:spPr>
          <a:xfrm>
            <a:off x="2188379" y="2022662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Marketing</a:t>
            </a:r>
            <a:endParaRPr lang="en-GB" sz="2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Rectangle 79"/>
          <p:cNvSpPr/>
          <p:nvPr/>
        </p:nvSpPr>
        <p:spPr>
          <a:xfrm>
            <a:off x="1596541" y="3028139"/>
            <a:ext cx="2552464" cy="22529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amet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consectetur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a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dipiscing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elit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 Integer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quam,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pretium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placerat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semp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nunc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0" name="Oval 77"/>
          <p:cNvSpPr/>
          <p:nvPr/>
        </p:nvSpPr>
        <p:spPr>
          <a:xfrm>
            <a:off x="5106150" y="2022663"/>
            <a:ext cx="548450" cy="548450"/>
          </a:xfrm>
          <a:prstGeom prst="ellipse">
            <a:avLst/>
          </a:prstGeom>
          <a:solidFill>
            <a:srgbClr val="F4B1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78"/>
          <p:cNvSpPr txBox="1"/>
          <p:nvPr/>
        </p:nvSpPr>
        <p:spPr>
          <a:xfrm>
            <a:off x="5697988" y="2032681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Marketing</a:t>
            </a:r>
            <a:endParaRPr lang="en-GB" sz="2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Rectangle 79"/>
          <p:cNvSpPr/>
          <p:nvPr/>
        </p:nvSpPr>
        <p:spPr>
          <a:xfrm>
            <a:off x="5106150" y="3038158"/>
            <a:ext cx="2617718" cy="22529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amet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consectetur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a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dipiscing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elit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 Integer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quam,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pretium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placerat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semp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nunc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3" name="Oval 77"/>
          <p:cNvSpPr/>
          <p:nvPr/>
        </p:nvSpPr>
        <p:spPr>
          <a:xfrm>
            <a:off x="8424739" y="2012641"/>
            <a:ext cx="548450" cy="548450"/>
          </a:xfrm>
          <a:prstGeom prst="ellipse">
            <a:avLst/>
          </a:prstGeom>
          <a:solidFill>
            <a:srgbClr val="BFD9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78"/>
          <p:cNvSpPr txBox="1"/>
          <p:nvPr/>
        </p:nvSpPr>
        <p:spPr>
          <a:xfrm>
            <a:off x="9016577" y="2022659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Marketing</a:t>
            </a:r>
            <a:endParaRPr lang="en-GB" sz="2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Rectangle 79"/>
          <p:cNvSpPr/>
          <p:nvPr/>
        </p:nvSpPr>
        <p:spPr>
          <a:xfrm>
            <a:off x="8424738" y="3028136"/>
            <a:ext cx="2532821" cy="22529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si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amet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consectetur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a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dipiscing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elit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 Integer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dolor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quam,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pretium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placerat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eu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semp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er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et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nunc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9931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aphicFrame>
        <p:nvGraphicFramePr>
          <p:cNvPr id="27" name="Chart 74"/>
          <p:cNvGraphicFramePr/>
          <p:nvPr>
            <p:extLst>
              <p:ext uri="{D42A27DB-BD31-4B8C-83A1-F6EECF244321}">
                <p14:modId xmlns:p14="http://schemas.microsoft.com/office/powerpoint/2010/main" val="1862175179"/>
              </p:ext>
            </p:extLst>
          </p:nvPr>
        </p:nvGraphicFramePr>
        <p:xfrm>
          <a:off x="1731898" y="1140550"/>
          <a:ext cx="9170638" cy="521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3427223" y="953359"/>
            <a:ext cx="5337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添加图标标题</a:t>
            </a:r>
          </a:p>
        </p:txBody>
      </p:sp>
    </p:spTree>
    <p:extLst>
      <p:ext uri="{BB962C8B-B14F-4D97-AF65-F5344CB8AC3E}">
        <p14:creationId xmlns:p14="http://schemas.microsoft.com/office/powerpoint/2010/main" val="78905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121402" y="1684631"/>
            <a:ext cx="5322635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defRPr/>
            </a:pPr>
            <a:r>
              <a:rPr lang="en-US" sz="20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  <p:sp>
        <p:nvSpPr>
          <p:cNvPr id="20" name="Freeform 45"/>
          <p:cNvSpPr>
            <a:spLocks noEditPoints="1"/>
          </p:cNvSpPr>
          <p:nvPr/>
        </p:nvSpPr>
        <p:spPr bwMode="auto">
          <a:xfrm>
            <a:off x="2879405" y="1677154"/>
            <a:ext cx="568952" cy="56895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BFD9B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Freeform 45"/>
          <p:cNvSpPr>
            <a:spLocks noEditPoints="1"/>
          </p:cNvSpPr>
          <p:nvPr/>
        </p:nvSpPr>
        <p:spPr bwMode="auto">
          <a:xfrm>
            <a:off x="2874845" y="2632484"/>
            <a:ext cx="568952" cy="56895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F4B18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Freeform 45"/>
          <p:cNvSpPr>
            <a:spLocks noEditPoints="1"/>
          </p:cNvSpPr>
          <p:nvPr/>
        </p:nvSpPr>
        <p:spPr bwMode="auto">
          <a:xfrm>
            <a:off x="2883601" y="3587814"/>
            <a:ext cx="568952" cy="56895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D5A5A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Freeform 45"/>
          <p:cNvSpPr>
            <a:spLocks noEditPoints="1"/>
          </p:cNvSpPr>
          <p:nvPr/>
        </p:nvSpPr>
        <p:spPr bwMode="auto">
          <a:xfrm>
            <a:off x="2858237" y="4543144"/>
            <a:ext cx="568952" cy="56895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AD3838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4121402" y="2639961"/>
            <a:ext cx="5322635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R="0"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4121403" y="3595291"/>
            <a:ext cx="5322634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4121403" y="4543144"/>
            <a:ext cx="5322634" cy="6155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defRPr/>
            </a:pPr>
            <a:r>
              <a:rPr lang="en-US" sz="20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There are many variations of the  new passages of the  lorem but</a:t>
            </a:r>
          </a:p>
        </p:txBody>
      </p:sp>
    </p:spTree>
    <p:extLst>
      <p:ext uri="{BB962C8B-B14F-4D97-AF65-F5344CB8AC3E}">
        <p14:creationId xmlns:p14="http://schemas.microsoft.com/office/powerpoint/2010/main" val="117518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04611" y="1311621"/>
            <a:ext cx="4271429" cy="42414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98003" y="1230658"/>
            <a:ext cx="3896034" cy="18507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89095" y="3984627"/>
            <a:ext cx="3896034" cy="185071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650310" y="816942"/>
            <a:ext cx="3896034" cy="185071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755752" y="3704902"/>
            <a:ext cx="3896034" cy="18507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024339" y="2353038"/>
            <a:ext cx="6477000" cy="1802791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83828" y="2560342"/>
            <a:ext cx="6012452" cy="1388182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39071" y="2733043"/>
            <a:ext cx="550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dobe Hebrew" panose="02040503050201020203" pitchFamily="18" charset="-79"/>
                <a:cs typeface="Adobe Hebrew" panose="02040503050201020203" pitchFamily="18" charset="-79"/>
              </a:rPr>
              <a:t>PART FOUR</a:t>
            </a:r>
            <a:endParaRPr kumimoji="0" lang="zh-CN" altLang="en-US" sz="7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2579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630" y="1837668"/>
            <a:ext cx="3854111" cy="34715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452578" y="2038996"/>
            <a:ext cx="4732699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  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 his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scripta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blandit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partiendo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fastidii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accumsan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euripidis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, 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ber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hendrerit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an. Qui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wisi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vocibus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suscipiantur.To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write your description of the subtitle. To write your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descryit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tion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of the subtitle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091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59" y="2022001"/>
            <a:ext cx="4941988" cy="310292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445975" y="2117809"/>
            <a:ext cx="4732699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  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 his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scripta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blandit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partiendo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fastidii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accumsan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euripidis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, 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ber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hendrerit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an. Qui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wisi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vocibus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suscipiantur.To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write your description of the subtitle. To write your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descryit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tion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of the subtitle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2467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617" y="2043919"/>
            <a:ext cx="4038741" cy="305908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445975" y="2117809"/>
            <a:ext cx="4732699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  </a:t>
            </a:r>
          </a:p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 his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scripta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blandit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partiendo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fastidii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accumsan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euripidis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, 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ber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hendrerit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an. Qui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wisi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vocibus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suscipiantur.To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write your description of the subtitle. To write your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descryit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tion</a:t>
            </a: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of the subtitle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8938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513910"/>
            <a:ext cx="12192000" cy="583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706931" y="723612"/>
            <a:ext cx="3804617" cy="45949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-1393806" y="461705"/>
            <a:ext cx="5337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添加本页标题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997075" y="1514475"/>
            <a:ext cx="935038" cy="933450"/>
            <a:chOff x="1258" y="954"/>
            <a:chExt cx="589" cy="58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62" y="954"/>
              <a:ext cx="585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5"/>
            <p:cNvSpPr>
              <a:spLocks noChangeArrowheads="1"/>
            </p:cNvSpPr>
            <p:nvPr/>
          </p:nvSpPr>
          <p:spPr bwMode="auto">
            <a:xfrm>
              <a:off x="1258" y="954"/>
              <a:ext cx="585" cy="588"/>
            </a:xfrm>
            <a:prstGeom prst="rect">
              <a:avLst/>
            </a:prstGeom>
            <a:solidFill>
              <a:srgbClr val="D5A5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1474" y="1183"/>
              <a:ext cx="24" cy="24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  <a:gd name="T10" fmla="*/ 7 w 7"/>
                <a:gd name="T11" fmla="*/ 3 h 7"/>
                <a:gd name="T12" fmla="*/ 7 w 7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close/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1512" y="1183"/>
              <a:ext cx="116" cy="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1474" y="1227"/>
              <a:ext cx="24" cy="24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0 w 7"/>
                <a:gd name="T5" fmla="*/ 4 h 7"/>
                <a:gd name="T6" fmla="*/ 4 w 7"/>
                <a:gd name="T7" fmla="*/ 0 h 7"/>
                <a:gd name="T8" fmla="*/ 7 w 7"/>
                <a:gd name="T9" fmla="*/ 4 h 7"/>
                <a:gd name="T10" fmla="*/ 7 w 7"/>
                <a:gd name="T11" fmla="*/ 4 h 7"/>
                <a:gd name="T12" fmla="*/ 7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9"/>
            <p:cNvSpPr>
              <a:spLocks noChangeArrowheads="1"/>
            </p:cNvSpPr>
            <p:nvPr/>
          </p:nvSpPr>
          <p:spPr bwMode="auto">
            <a:xfrm>
              <a:off x="1512" y="1231"/>
              <a:ext cx="116" cy="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0"/>
            <p:cNvSpPr>
              <a:spLocks noEditPoints="1"/>
            </p:cNvSpPr>
            <p:nvPr/>
          </p:nvSpPr>
          <p:spPr bwMode="auto">
            <a:xfrm>
              <a:off x="1474" y="1279"/>
              <a:ext cx="24" cy="23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0 w 7"/>
                <a:gd name="T5" fmla="*/ 4 h 7"/>
                <a:gd name="T6" fmla="*/ 4 w 7"/>
                <a:gd name="T7" fmla="*/ 0 h 7"/>
                <a:gd name="T8" fmla="*/ 7 w 7"/>
                <a:gd name="T9" fmla="*/ 4 h 7"/>
                <a:gd name="T10" fmla="*/ 7 w 7"/>
                <a:gd name="T11" fmla="*/ 4 h 7"/>
                <a:gd name="T12" fmla="*/ 7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1512" y="1282"/>
              <a:ext cx="116" cy="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2"/>
            <p:cNvSpPr>
              <a:spLocks noEditPoints="1"/>
            </p:cNvSpPr>
            <p:nvPr/>
          </p:nvSpPr>
          <p:spPr bwMode="auto">
            <a:xfrm>
              <a:off x="1474" y="1326"/>
              <a:ext cx="24" cy="24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0 w 7"/>
                <a:gd name="T5" fmla="*/ 4 h 7"/>
                <a:gd name="T6" fmla="*/ 4 w 7"/>
                <a:gd name="T7" fmla="*/ 0 h 7"/>
                <a:gd name="T8" fmla="*/ 7 w 7"/>
                <a:gd name="T9" fmla="*/ 4 h 7"/>
                <a:gd name="T10" fmla="*/ 7 w 7"/>
                <a:gd name="T11" fmla="*/ 4 h 7"/>
                <a:gd name="T12" fmla="*/ 7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13"/>
            <p:cNvSpPr>
              <a:spLocks noChangeArrowheads="1"/>
            </p:cNvSpPr>
            <p:nvPr/>
          </p:nvSpPr>
          <p:spPr bwMode="auto">
            <a:xfrm>
              <a:off x="1512" y="1330"/>
              <a:ext cx="116" cy="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423" y="1084"/>
              <a:ext cx="253" cy="324"/>
            </a:xfrm>
            <a:custGeom>
              <a:avLst/>
              <a:gdLst>
                <a:gd name="T0" fmla="*/ 70 w 74"/>
                <a:gd name="T1" fmla="*/ 8 h 95"/>
                <a:gd name="T2" fmla="*/ 56 w 74"/>
                <a:gd name="T3" fmla="*/ 8 h 95"/>
                <a:gd name="T4" fmla="*/ 56 w 74"/>
                <a:gd name="T5" fmla="*/ 3 h 95"/>
                <a:gd name="T6" fmla="*/ 37 w 74"/>
                <a:gd name="T7" fmla="*/ 0 h 95"/>
                <a:gd name="T8" fmla="*/ 19 w 74"/>
                <a:gd name="T9" fmla="*/ 3 h 95"/>
                <a:gd name="T10" fmla="*/ 19 w 74"/>
                <a:gd name="T11" fmla="*/ 8 h 95"/>
                <a:gd name="T12" fmla="*/ 4 w 74"/>
                <a:gd name="T13" fmla="*/ 8 h 95"/>
                <a:gd name="T14" fmla="*/ 0 w 74"/>
                <a:gd name="T15" fmla="*/ 12 h 95"/>
                <a:gd name="T16" fmla="*/ 0 w 74"/>
                <a:gd name="T17" fmla="*/ 91 h 95"/>
                <a:gd name="T18" fmla="*/ 4 w 74"/>
                <a:gd name="T19" fmla="*/ 95 h 95"/>
                <a:gd name="T20" fmla="*/ 70 w 74"/>
                <a:gd name="T21" fmla="*/ 95 h 95"/>
                <a:gd name="T22" fmla="*/ 74 w 74"/>
                <a:gd name="T23" fmla="*/ 91 h 95"/>
                <a:gd name="T24" fmla="*/ 74 w 74"/>
                <a:gd name="T25" fmla="*/ 12 h 95"/>
                <a:gd name="T26" fmla="*/ 70 w 74"/>
                <a:gd name="T27" fmla="*/ 8 h 95"/>
                <a:gd name="T28" fmla="*/ 37 w 74"/>
                <a:gd name="T29" fmla="*/ 4 h 95"/>
                <a:gd name="T30" fmla="*/ 41 w 74"/>
                <a:gd name="T31" fmla="*/ 7 h 95"/>
                <a:gd name="T32" fmla="*/ 37 w 74"/>
                <a:gd name="T33" fmla="*/ 11 h 95"/>
                <a:gd name="T34" fmla="*/ 34 w 74"/>
                <a:gd name="T35" fmla="*/ 7 h 95"/>
                <a:gd name="T36" fmla="*/ 37 w 74"/>
                <a:gd name="T37" fmla="*/ 4 h 95"/>
                <a:gd name="T38" fmla="*/ 67 w 74"/>
                <a:gd name="T39" fmla="*/ 87 h 95"/>
                <a:gd name="T40" fmla="*/ 8 w 74"/>
                <a:gd name="T41" fmla="*/ 87 h 95"/>
                <a:gd name="T42" fmla="*/ 8 w 74"/>
                <a:gd name="T43" fmla="*/ 16 h 95"/>
                <a:gd name="T44" fmla="*/ 19 w 74"/>
                <a:gd name="T45" fmla="*/ 16 h 95"/>
                <a:gd name="T46" fmla="*/ 19 w 74"/>
                <a:gd name="T47" fmla="*/ 18 h 95"/>
                <a:gd name="T48" fmla="*/ 56 w 74"/>
                <a:gd name="T49" fmla="*/ 18 h 95"/>
                <a:gd name="T50" fmla="*/ 56 w 74"/>
                <a:gd name="T51" fmla="*/ 16 h 95"/>
                <a:gd name="T52" fmla="*/ 67 w 74"/>
                <a:gd name="T53" fmla="*/ 16 h 95"/>
                <a:gd name="T54" fmla="*/ 67 w 74"/>
                <a:gd name="T55" fmla="*/ 87 h 95"/>
                <a:gd name="T56" fmla="*/ 67 w 74"/>
                <a:gd name="T57" fmla="*/ 87 h 95"/>
                <a:gd name="T58" fmla="*/ 67 w 74"/>
                <a:gd name="T5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4" h="95">
                  <a:moveTo>
                    <a:pt x="70" y="8"/>
                  </a:moveTo>
                  <a:cubicBezTo>
                    <a:pt x="56" y="8"/>
                    <a:pt x="56" y="8"/>
                    <a:pt x="56" y="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45" y="0"/>
                    <a:pt x="37" y="0"/>
                  </a:cubicBezTo>
                  <a:cubicBezTo>
                    <a:pt x="30" y="0"/>
                    <a:pt x="19" y="3"/>
                    <a:pt x="19" y="3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10"/>
                    <a:pt x="0" y="1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4"/>
                    <a:pt x="2" y="95"/>
                    <a:pt x="4" y="95"/>
                  </a:cubicBezTo>
                  <a:cubicBezTo>
                    <a:pt x="70" y="95"/>
                    <a:pt x="70" y="95"/>
                    <a:pt x="70" y="95"/>
                  </a:cubicBezTo>
                  <a:cubicBezTo>
                    <a:pt x="73" y="95"/>
                    <a:pt x="74" y="94"/>
                    <a:pt x="74" y="91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0"/>
                    <a:pt x="73" y="8"/>
                    <a:pt x="70" y="8"/>
                  </a:cubicBezTo>
                  <a:close/>
                  <a:moveTo>
                    <a:pt x="37" y="4"/>
                  </a:moveTo>
                  <a:cubicBezTo>
                    <a:pt x="39" y="4"/>
                    <a:pt x="41" y="5"/>
                    <a:pt x="41" y="7"/>
                  </a:cubicBezTo>
                  <a:cubicBezTo>
                    <a:pt x="41" y="9"/>
                    <a:pt x="39" y="11"/>
                    <a:pt x="37" y="11"/>
                  </a:cubicBezTo>
                  <a:cubicBezTo>
                    <a:pt x="35" y="11"/>
                    <a:pt x="34" y="9"/>
                    <a:pt x="34" y="7"/>
                  </a:cubicBezTo>
                  <a:cubicBezTo>
                    <a:pt x="34" y="5"/>
                    <a:pt x="35" y="4"/>
                    <a:pt x="37" y="4"/>
                  </a:cubicBezTo>
                  <a:close/>
                  <a:moveTo>
                    <a:pt x="67" y="87"/>
                  </a:moveTo>
                  <a:cubicBezTo>
                    <a:pt x="8" y="87"/>
                    <a:pt x="8" y="87"/>
                    <a:pt x="8" y="8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87"/>
                    <a:pt x="67" y="87"/>
                    <a:pt x="67" y="87"/>
                  </a:cubicBezTo>
                  <a:close/>
                  <a:moveTo>
                    <a:pt x="67" y="87"/>
                  </a:moveTo>
                  <a:cubicBezTo>
                    <a:pt x="67" y="87"/>
                    <a:pt x="67" y="87"/>
                    <a:pt x="67" y="87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Group 17"/>
          <p:cNvGrpSpPr>
            <a:grpSpLocks noChangeAspect="1"/>
          </p:cNvGrpSpPr>
          <p:nvPr/>
        </p:nvGrpSpPr>
        <p:grpSpPr bwMode="auto">
          <a:xfrm>
            <a:off x="1976438" y="4759325"/>
            <a:ext cx="949325" cy="947738"/>
            <a:chOff x="1245" y="2998"/>
            <a:chExt cx="598" cy="597"/>
          </a:xfrm>
        </p:grpSpPr>
        <p:sp>
          <p:nvSpPr>
            <p:cNvPr id="32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245" y="2998"/>
              <a:ext cx="598" cy="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18"/>
            <p:cNvSpPr>
              <a:spLocks noChangeArrowheads="1"/>
            </p:cNvSpPr>
            <p:nvPr/>
          </p:nvSpPr>
          <p:spPr bwMode="auto">
            <a:xfrm>
              <a:off x="1241" y="2998"/>
              <a:ext cx="598" cy="600"/>
            </a:xfrm>
            <a:prstGeom prst="rect">
              <a:avLst/>
            </a:prstGeom>
            <a:solidFill>
              <a:srgbClr val="AD3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1577" y="3344"/>
              <a:ext cx="158" cy="160"/>
            </a:xfrm>
            <a:custGeom>
              <a:avLst/>
              <a:gdLst>
                <a:gd name="T0" fmla="*/ 42 w 45"/>
                <a:gd name="T1" fmla="*/ 11 h 46"/>
                <a:gd name="T2" fmla="*/ 34 w 45"/>
                <a:gd name="T3" fmla="*/ 3 h 46"/>
                <a:gd name="T4" fmla="*/ 22 w 45"/>
                <a:gd name="T5" fmla="*/ 0 h 46"/>
                <a:gd name="T6" fmla="*/ 11 w 45"/>
                <a:gd name="T7" fmla="*/ 3 h 46"/>
                <a:gd name="T8" fmla="*/ 3 w 45"/>
                <a:gd name="T9" fmla="*/ 11 h 46"/>
                <a:gd name="T10" fmla="*/ 0 w 45"/>
                <a:gd name="T11" fmla="*/ 23 h 46"/>
                <a:gd name="T12" fmla="*/ 3 w 45"/>
                <a:gd name="T13" fmla="*/ 34 h 46"/>
                <a:gd name="T14" fmla="*/ 11 w 45"/>
                <a:gd name="T15" fmla="*/ 43 h 46"/>
                <a:gd name="T16" fmla="*/ 22 w 45"/>
                <a:gd name="T17" fmla="*/ 46 h 46"/>
                <a:gd name="T18" fmla="*/ 34 w 45"/>
                <a:gd name="T19" fmla="*/ 43 h 46"/>
                <a:gd name="T20" fmla="*/ 42 w 45"/>
                <a:gd name="T21" fmla="*/ 34 h 46"/>
                <a:gd name="T22" fmla="*/ 45 w 45"/>
                <a:gd name="T23" fmla="*/ 23 h 46"/>
                <a:gd name="T24" fmla="*/ 42 w 45"/>
                <a:gd name="T25" fmla="*/ 11 h 46"/>
                <a:gd name="T26" fmla="*/ 37 w 45"/>
                <a:gd name="T27" fmla="*/ 19 h 46"/>
                <a:gd name="T28" fmla="*/ 21 w 45"/>
                <a:gd name="T29" fmla="*/ 35 h 46"/>
                <a:gd name="T30" fmla="*/ 20 w 45"/>
                <a:gd name="T31" fmla="*/ 36 h 46"/>
                <a:gd name="T32" fmla="*/ 18 w 45"/>
                <a:gd name="T33" fmla="*/ 35 h 46"/>
                <a:gd name="T34" fmla="*/ 8 w 45"/>
                <a:gd name="T35" fmla="*/ 25 h 46"/>
                <a:gd name="T36" fmla="*/ 7 w 45"/>
                <a:gd name="T37" fmla="*/ 23 h 46"/>
                <a:gd name="T38" fmla="*/ 8 w 45"/>
                <a:gd name="T39" fmla="*/ 22 h 46"/>
                <a:gd name="T40" fmla="*/ 10 w 45"/>
                <a:gd name="T41" fmla="*/ 19 h 46"/>
                <a:gd name="T42" fmla="*/ 12 w 45"/>
                <a:gd name="T43" fmla="*/ 19 h 46"/>
                <a:gd name="T44" fmla="*/ 13 w 45"/>
                <a:gd name="T45" fmla="*/ 19 h 46"/>
                <a:gd name="T46" fmla="*/ 20 w 45"/>
                <a:gd name="T47" fmla="*/ 26 h 46"/>
                <a:gd name="T48" fmla="*/ 32 w 45"/>
                <a:gd name="T49" fmla="*/ 14 h 46"/>
                <a:gd name="T50" fmla="*/ 33 w 45"/>
                <a:gd name="T51" fmla="*/ 13 h 46"/>
                <a:gd name="T52" fmla="*/ 35 w 45"/>
                <a:gd name="T53" fmla="*/ 14 h 46"/>
                <a:gd name="T54" fmla="*/ 37 w 45"/>
                <a:gd name="T55" fmla="*/ 17 h 46"/>
                <a:gd name="T56" fmla="*/ 38 w 45"/>
                <a:gd name="T57" fmla="*/ 18 h 46"/>
                <a:gd name="T58" fmla="*/ 37 w 45"/>
                <a:gd name="T59" fmla="*/ 19 h 46"/>
                <a:gd name="T60" fmla="*/ 37 w 45"/>
                <a:gd name="T61" fmla="*/ 19 h 46"/>
                <a:gd name="T62" fmla="*/ 37 w 45"/>
                <a:gd name="T63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46">
                  <a:moveTo>
                    <a:pt x="42" y="11"/>
                  </a:moveTo>
                  <a:cubicBezTo>
                    <a:pt x="40" y="8"/>
                    <a:pt x="37" y="5"/>
                    <a:pt x="34" y="3"/>
                  </a:cubicBezTo>
                  <a:cubicBezTo>
                    <a:pt x="30" y="1"/>
                    <a:pt x="27" y="0"/>
                    <a:pt x="22" y="0"/>
                  </a:cubicBezTo>
                  <a:cubicBezTo>
                    <a:pt x="18" y="0"/>
                    <a:pt x="15" y="1"/>
                    <a:pt x="11" y="3"/>
                  </a:cubicBezTo>
                  <a:cubicBezTo>
                    <a:pt x="8" y="5"/>
                    <a:pt x="5" y="8"/>
                    <a:pt x="3" y="11"/>
                  </a:cubicBezTo>
                  <a:cubicBezTo>
                    <a:pt x="1" y="15"/>
                    <a:pt x="0" y="19"/>
                    <a:pt x="0" y="23"/>
                  </a:cubicBezTo>
                  <a:cubicBezTo>
                    <a:pt x="0" y="27"/>
                    <a:pt x="1" y="31"/>
                    <a:pt x="3" y="34"/>
                  </a:cubicBezTo>
                  <a:cubicBezTo>
                    <a:pt x="5" y="38"/>
                    <a:pt x="8" y="41"/>
                    <a:pt x="11" y="43"/>
                  </a:cubicBezTo>
                  <a:cubicBezTo>
                    <a:pt x="15" y="45"/>
                    <a:pt x="18" y="46"/>
                    <a:pt x="22" y="46"/>
                  </a:cubicBezTo>
                  <a:cubicBezTo>
                    <a:pt x="27" y="46"/>
                    <a:pt x="30" y="45"/>
                    <a:pt x="34" y="43"/>
                  </a:cubicBezTo>
                  <a:cubicBezTo>
                    <a:pt x="37" y="41"/>
                    <a:pt x="40" y="38"/>
                    <a:pt x="42" y="34"/>
                  </a:cubicBezTo>
                  <a:cubicBezTo>
                    <a:pt x="44" y="31"/>
                    <a:pt x="45" y="27"/>
                    <a:pt x="45" y="23"/>
                  </a:cubicBezTo>
                  <a:cubicBezTo>
                    <a:pt x="45" y="19"/>
                    <a:pt x="44" y="15"/>
                    <a:pt x="42" y="11"/>
                  </a:cubicBezTo>
                  <a:close/>
                  <a:moveTo>
                    <a:pt x="37" y="19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0" y="36"/>
                    <a:pt x="20" y="36"/>
                  </a:cubicBezTo>
                  <a:cubicBezTo>
                    <a:pt x="19" y="36"/>
                    <a:pt x="19" y="36"/>
                    <a:pt x="18" y="3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4"/>
                    <a:pt x="7" y="24"/>
                    <a:pt x="7" y="23"/>
                  </a:cubicBezTo>
                  <a:cubicBezTo>
                    <a:pt x="7" y="23"/>
                    <a:pt x="7" y="22"/>
                    <a:pt x="8" y="22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2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3" y="13"/>
                    <a:pt x="33" y="13"/>
                  </a:cubicBezTo>
                  <a:cubicBezTo>
                    <a:pt x="34" y="13"/>
                    <a:pt x="34" y="14"/>
                    <a:pt x="35" y="14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7"/>
                    <a:pt x="38" y="17"/>
                    <a:pt x="38" y="18"/>
                  </a:cubicBezTo>
                  <a:cubicBezTo>
                    <a:pt x="38" y="19"/>
                    <a:pt x="38" y="19"/>
                    <a:pt x="37" y="19"/>
                  </a:cubicBezTo>
                  <a:close/>
                  <a:moveTo>
                    <a:pt x="37" y="19"/>
                  </a:moveTo>
                  <a:cubicBezTo>
                    <a:pt x="37" y="19"/>
                    <a:pt x="37" y="19"/>
                    <a:pt x="37" y="19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1500" y="3232"/>
              <a:ext cx="119" cy="21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1"/>
            <p:cNvSpPr>
              <a:spLocks noChangeArrowheads="1"/>
            </p:cNvSpPr>
            <p:nvPr/>
          </p:nvSpPr>
          <p:spPr bwMode="auto">
            <a:xfrm>
              <a:off x="1500" y="3281"/>
              <a:ext cx="119" cy="21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1500" y="3333"/>
              <a:ext cx="119" cy="21"/>
            </a:xfrm>
            <a:custGeom>
              <a:avLst/>
              <a:gdLst>
                <a:gd name="T0" fmla="*/ 0 w 34"/>
                <a:gd name="T1" fmla="*/ 6 h 6"/>
                <a:gd name="T2" fmla="*/ 25 w 34"/>
                <a:gd name="T3" fmla="*/ 6 h 6"/>
                <a:gd name="T4" fmla="*/ 31 w 34"/>
                <a:gd name="T5" fmla="*/ 2 h 6"/>
                <a:gd name="T6" fmla="*/ 34 w 34"/>
                <a:gd name="T7" fmla="*/ 0 h 6"/>
                <a:gd name="T8" fmla="*/ 34 w 34"/>
                <a:gd name="T9" fmla="*/ 0 h 6"/>
                <a:gd name="T10" fmla="*/ 0 w 34"/>
                <a:gd name="T11" fmla="*/ 0 h 6"/>
                <a:gd name="T12" fmla="*/ 0 w 3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">
                  <a:moveTo>
                    <a:pt x="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7" y="4"/>
                    <a:pt x="29" y="3"/>
                    <a:pt x="31" y="2"/>
                  </a:cubicBezTo>
                  <a:cubicBezTo>
                    <a:pt x="32" y="1"/>
                    <a:pt x="33" y="1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3"/>
            <p:cNvSpPr>
              <a:spLocks/>
            </p:cNvSpPr>
            <p:nvPr/>
          </p:nvSpPr>
          <p:spPr bwMode="auto">
            <a:xfrm>
              <a:off x="1500" y="3382"/>
              <a:ext cx="70" cy="21"/>
            </a:xfrm>
            <a:custGeom>
              <a:avLst/>
              <a:gdLst>
                <a:gd name="T0" fmla="*/ 0 w 20"/>
                <a:gd name="T1" fmla="*/ 0 h 6"/>
                <a:gd name="T2" fmla="*/ 0 w 20"/>
                <a:gd name="T3" fmla="*/ 6 h 6"/>
                <a:gd name="T4" fmla="*/ 18 w 20"/>
                <a:gd name="T5" fmla="*/ 6 h 6"/>
                <a:gd name="T6" fmla="*/ 20 w 20"/>
                <a:gd name="T7" fmla="*/ 0 h 6"/>
                <a:gd name="T8" fmla="*/ 0 w 20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6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4"/>
                    <a:pt x="19" y="2"/>
                    <a:pt x="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24"/>
            <p:cNvSpPr>
              <a:spLocks noChangeArrowheads="1"/>
            </p:cNvSpPr>
            <p:nvPr/>
          </p:nvSpPr>
          <p:spPr bwMode="auto">
            <a:xfrm>
              <a:off x="1462" y="3277"/>
              <a:ext cx="24" cy="25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5"/>
            <p:cNvSpPr>
              <a:spLocks noEditPoints="1"/>
            </p:cNvSpPr>
            <p:nvPr/>
          </p:nvSpPr>
          <p:spPr bwMode="auto">
            <a:xfrm>
              <a:off x="1409" y="3131"/>
              <a:ext cx="259" cy="331"/>
            </a:xfrm>
            <a:custGeom>
              <a:avLst/>
              <a:gdLst>
                <a:gd name="T0" fmla="*/ 43 w 74"/>
                <a:gd name="T1" fmla="*/ 88 h 95"/>
                <a:gd name="T2" fmla="*/ 8 w 74"/>
                <a:gd name="T3" fmla="*/ 88 h 95"/>
                <a:gd name="T4" fmla="*/ 8 w 74"/>
                <a:gd name="T5" fmla="*/ 16 h 95"/>
                <a:gd name="T6" fmla="*/ 19 w 74"/>
                <a:gd name="T7" fmla="*/ 16 h 95"/>
                <a:gd name="T8" fmla="*/ 19 w 74"/>
                <a:gd name="T9" fmla="*/ 19 h 95"/>
                <a:gd name="T10" fmla="*/ 56 w 74"/>
                <a:gd name="T11" fmla="*/ 19 h 95"/>
                <a:gd name="T12" fmla="*/ 56 w 74"/>
                <a:gd name="T13" fmla="*/ 16 h 95"/>
                <a:gd name="T14" fmla="*/ 67 w 74"/>
                <a:gd name="T15" fmla="*/ 16 h 95"/>
                <a:gd name="T16" fmla="*/ 67 w 74"/>
                <a:gd name="T17" fmla="*/ 57 h 95"/>
                <a:gd name="T18" fmla="*/ 70 w 74"/>
                <a:gd name="T19" fmla="*/ 56 h 95"/>
                <a:gd name="T20" fmla="*/ 74 w 74"/>
                <a:gd name="T21" fmla="*/ 57 h 95"/>
                <a:gd name="T22" fmla="*/ 74 w 74"/>
                <a:gd name="T23" fmla="*/ 12 h 95"/>
                <a:gd name="T24" fmla="*/ 70 w 74"/>
                <a:gd name="T25" fmla="*/ 8 h 95"/>
                <a:gd name="T26" fmla="*/ 56 w 74"/>
                <a:gd name="T27" fmla="*/ 8 h 95"/>
                <a:gd name="T28" fmla="*/ 56 w 74"/>
                <a:gd name="T29" fmla="*/ 3 h 95"/>
                <a:gd name="T30" fmla="*/ 37 w 74"/>
                <a:gd name="T31" fmla="*/ 0 h 95"/>
                <a:gd name="T32" fmla="*/ 19 w 74"/>
                <a:gd name="T33" fmla="*/ 3 h 95"/>
                <a:gd name="T34" fmla="*/ 19 w 74"/>
                <a:gd name="T35" fmla="*/ 8 h 95"/>
                <a:gd name="T36" fmla="*/ 4 w 74"/>
                <a:gd name="T37" fmla="*/ 8 h 95"/>
                <a:gd name="T38" fmla="*/ 0 w 74"/>
                <a:gd name="T39" fmla="*/ 12 h 95"/>
                <a:gd name="T40" fmla="*/ 0 w 74"/>
                <a:gd name="T41" fmla="*/ 91 h 95"/>
                <a:gd name="T42" fmla="*/ 4 w 74"/>
                <a:gd name="T43" fmla="*/ 95 h 95"/>
                <a:gd name="T44" fmla="*/ 46 w 74"/>
                <a:gd name="T45" fmla="*/ 95 h 95"/>
                <a:gd name="T46" fmla="*/ 43 w 74"/>
                <a:gd name="T47" fmla="*/ 88 h 95"/>
                <a:gd name="T48" fmla="*/ 37 w 74"/>
                <a:gd name="T49" fmla="*/ 4 h 95"/>
                <a:gd name="T50" fmla="*/ 41 w 74"/>
                <a:gd name="T51" fmla="*/ 7 h 95"/>
                <a:gd name="T52" fmla="*/ 37 w 74"/>
                <a:gd name="T53" fmla="*/ 11 h 95"/>
                <a:gd name="T54" fmla="*/ 34 w 74"/>
                <a:gd name="T55" fmla="*/ 7 h 95"/>
                <a:gd name="T56" fmla="*/ 37 w 74"/>
                <a:gd name="T57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4" h="95">
                  <a:moveTo>
                    <a:pt x="43" y="88"/>
                  </a:moveTo>
                  <a:cubicBezTo>
                    <a:pt x="8" y="88"/>
                    <a:pt x="8" y="88"/>
                    <a:pt x="8" y="8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68" y="56"/>
                    <a:pt x="69" y="56"/>
                    <a:pt x="70" y="56"/>
                  </a:cubicBezTo>
                  <a:cubicBezTo>
                    <a:pt x="72" y="56"/>
                    <a:pt x="73" y="56"/>
                    <a:pt x="74" y="57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0"/>
                    <a:pt x="73" y="8"/>
                    <a:pt x="7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45" y="0"/>
                    <a:pt x="37" y="0"/>
                  </a:cubicBezTo>
                  <a:cubicBezTo>
                    <a:pt x="30" y="0"/>
                    <a:pt x="19" y="3"/>
                    <a:pt x="19" y="3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10"/>
                    <a:pt x="0" y="1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4"/>
                    <a:pt x="2" y="95"/>
                    <a:pt x="4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4" y="93"/>
                    <a:pt x="44" y="90"/>
                    <a:pt x="43" y="88"/>
                  </a:cubicBezTo>
                  <a:close/>
                  <a:moveTo>
                    <a:pt x="37" y="4"/>
                  </a:moveTo>
                  <a:cubicBezTo>
                    <a:pt x="39" y="4"/>
                    <a:pt x="41" y="5"/>
                    <a:pt x="41" y="7"/>
                  </a:cubicBezTo>
                  <a:cubicBezTo>
                    <a:pt x="41" y="9"/>
                    <a:pt x="39" y="11"/>
                    <a:pt x="37" y="11"/>
                  </a:cubicBezTo>
                  <a:cubicBezTo>
                    <a:pt x="35" y="11"/>
                    <a:pt x="34" y="9"/>
                    <a:pt x="34" y="7"/>
                  </a:cubicBezTo>
                  <a:cubicBezTo>
                    <a:pt x="34" y="5"/>
                    <a:pt x="35" y="4"/>
                    <a:pt x="37" y="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26"/>
            <p:cNvSpPr>
              <a:spLocks noChangeArrowheads="1"/>
            </p:cNvSpPr>
            <p:nvPr/>
          </p:nvSpPr>
          <p:spPr bwMode="auto">
            <a:xfrm>
              <a:off x="1462" y="3232"/>
              <a:ext cx="24" cy="24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1462" y="3333"/>
              <a:ext cx="24" cy="21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28"/>
            <p:cNvSpPr>
              <a:spLocks noChangeArrowheads="1"/>
            </p:cNvSpPr>
            <p:nvPr/>
          </p:nvSpPr>
          <p:spPr bwMode="auto">
            <a:xfrm>
              <a:off x="1462" y="3378"/>
              <a:ext cx="24" cy="25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398508" y="1373526"/>
            <a:ext cx="6437080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ONE 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 his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scripta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blandit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partiendo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fastidii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accumsan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euripidis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in,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liber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hendrerit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an. Qui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wisi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vocibus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suscipiantur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452552" y="3010304"/>
            <a:ext cx="6613373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TWO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 his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scripta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blandit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partiendo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fastidii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accumsan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euripidis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in,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liber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hendrerit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an. Qui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wisi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vocibus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suscipiantur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369244" y="4642279"/>
            <a:ext cx="6466344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THREE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 his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scripta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blandit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partiendo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fastidii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accumsan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euripidis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in,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eum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liber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hendrerit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an. Qui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wisi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vocibus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suscipiantur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974850" y="3138488"/>
            <a:ext cx="950913" cy="930275"/>
            <a:chOff x="1244" y="1977"/>
            <a:chExt cx="599" cy="586"/>
          </a:xfrm>
        </p:grpSpPr>
        <p:sp>
          <p:nvSpPr>
            <p:cNvPr id="2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44" y="1977"/>
              <a:ext cx="599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5"/>
            <p:cNvSpPr>
              <a:spLocks noChangeArrowheads="1"/>
            </p:cNvSpPr>
            <p:nvPr/>
          </p:nvSpPr>
          <p:spPr bwMode="auto">
            <a:xfrm>
              <a:off x="1240" y="1977"/>
              <a:ext cx="599" cy="589"/>
            </a:xfrm>
            <a:prstGeom prst="rect">
              <a:avLst/>
            </a:prstGeom>
            <a:solidFill>
              <a:srgbClr val="F4B1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1598" y="2193"/>
              <a:ext cx="136" cy="134"/>
            </a:xfrm>
            <a:custGeom>
              <a:avLst/>
              <a:gdLst>
                <a:gd name="T0" fmla="*/ 24 w 39"/>
                <a:gd name="T1" fmla="*/ 7 h 39"/>
                <a:gd name="T2" fmla="*/ 32 w 39"/>
                <a:gd name="T3" fmla="*/ 15 h 39"/>
                <a:gd name="T4" fmla="*/ 12 w 39"/>
                <a:gd name="T5" fmla="*/ 35 h 39"/>
                <a:gd name="T6" fmla="*/ 4 w 39"/>
                <a:gd name="T7" fmla="*/ 27 h 39"/>
                <a:gd name="T8" fmla="*/ 24 w 39"/>
                <a:gd name="T9" fmla="*/ 7 h 39"/>
                <a:gd name="T10" fmla="*/ 38 w 39"/>
                <a:gd name="T11" fmla="*/ 5 h 39"/>
                <a:gd name="T12" fmla="*/ 35 w 39"/>
                <a:gd name="T13" fmla="*/ 1 h 39"/>
                <a:gd name="T14" fmla="*/ 30 w 39"/>
                <a:gd name="T15" fmla="*/ 1 h 39"/>
                <a:gd name="T16" fmla="*/ 26 w 39"/>
                <a:gd name="T17" fmla="*/ 5 h 39"/>
                <a:gd name="T18" fmla="*/ 34 w 39"/>
                <a:gd name="T19" fmla="*/ 13 h 39"/>
                <a:gd name="T20" fmla="*/ 38 w 39"/>
                <a:gd name="T21" fmla="*/ 9 h 39"/>
                <a:gd name="T22" fmla="*/ 38 w 39"/>
                <a:gd name="T23" fmla="*/ 5 h 39"/>
                <a:gd name="T24" fmla="*/ 0 w 39"/>
                <a:gd name="T25" fmla="*/ 38 h 39"/>
                <a:gd name="T26" fmla="*/ 1 w 39"/>
                <a:gd name="T27" fmla="*/ 39 h 39"/>
                <a:gd name="T28" fmla="*/ 10 w 39"/>
                <a:gd name="T29" fmla="*/ 37 h 39"/>
                <a:gd name="T30" fmla="*/ 2 w 39"/>
                <a:gd name="T31" fmla="*/ 29 h 39"/>
                <a:gd name="T32" fmla="*/ 0 w 39"/>
                <a:gd name="T33" fmla="*/ 38 h 39"/>
                <a:gd name="T34" fmla="*/ 0 w 39"/>
                <a:gd name="T35" fmla="*/ 38 h 39"/>
                <a:gd name="T36" fmla="*/ 0 w 39"/>
                <a:gd name="T37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9">
                  <a:moveTo>
                    <a:pt x="24" y="7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4" y="27"/>
                    <a:pt x="4" y="27"/>
                    <a:pt x="4" y="27"/>
                  </a:cubicBezTo>
                  <a:lnTo>
                    <a:pt x="24" y="7"/>
                  </a:lnTo>
                  <a:close/>
                  <a:moveTo>
                    <a:pt x="38" y="5"/>
                  </a:moveTo>
                  <a:cubicBezTo>
                    <a:pt x="35" y="1"/>
                    <a:pt x="35" y="1"/>
                    <a:pt x="35" y="1"/>
                  </a:cubicBezTo>
                  <a:cubicBezTo>
                    <a:pt x="33" y="0"/>
                    <a:pt x="31" y="0"/>
                    <a:pt x="30" y="1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9" y="8"/>
                    <a:pt x="39" y="6"/>
                    <a:pt x="38" y="5"/>
                  </a:cubicBezTo>
                  <a:close/>
                  <a:moveTo>
                    <a:pt x="0" y="38"/>
                  </a:moveTo>
                  <a:cubicBezTo>
                    <a:pt x="0" y="38"/>
                    <a:pt x="1" y="39"/>
                    <a:pt x="1" y="39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2" y="29"/>
                    <a:pt x="2" y="29"/>
                    <a:pt x="2" y="29"/>
                  </a:cubicBezTo>
                  <a:lnTo>
                    <a:pt x="0" y="38"/>
                  </a:lnTo>
                  <a:close/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1500" y="2306"/>
              <a:ext cx="91" cy="21"/>
            </a:xfrm>
            <a:custGeom>
              <a:avLst/>
              <a:gdLst>
                <a:gd name="T0" fmla="*/ 0 w 26"/>
                <a:gd name="T1" fmla="*/ 6 h 6"/>
                <a:gd name="T2" fmla="*/ 25 w 26"/>
                <a:gd name="T3" fmla="*/ 6 h 6"/>
                <a:gd name="T4" fmla="*/ 25 w 26"/>
                <a:gd name="T5" fmla="*/ 4 h 6"/>
                <a:gd name="T6" fmla="*/ 26 w 26"/>
                <a:gd name="T7" fmla="*/ 0 h 6"/>
                <a:gd name="T8" fmla="*/ 0 w 26"/>
                <a:gd name="T9" fmla="*/ 0 h 6"/>
                <a:gd name="T10" fmla="*/ 0 w 2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6">
                  <a:moveTo>
                    <a:pt x="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500" y="2354"/>
              <a:ext cx="119" cy="21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500" y="2207"/>
              <a:ext cx="119" cy="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1500" y="2255"/>
              <a:ext cx="119" cy="20"/>
            </a:xfrm>
            <a:custGeom>
              <a:avLst/>
              <a:gdLst>
                <a:gd name="T0" fmla="*/ 0 w 119"/>
                <a:gd name="T1" fmla="*/ 20 h 20"/>
                <a:gd name="T2" fmla="*/ 105 w 119"/>
                <a:gd name="T3" fmla="*/ 20 h 20"/>
                <a:gd name="T4" fmla="*/ 119 w 119"/>
                <a:gd name="T5" fmla="*/ 6 h 20"/>
                <a:gd name="T6" fmla="*/ 119 w 119"/>
                <a:gd name="T7" fmla="*/ 0 h 20"/>
                <a:gd name="T8" fmla="*/ 0 w 119"/>
                <a:gd name="T9" fmla="*/ 0 h 20"/>
                <a:gd name="T10" fmla="*/ 0 w 119"/>
                <a:gd name="T1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" h="20">
                  <a:moveTo>
                    <a:pt x="0" y="20"/>
                  </a:moveTo>
                  <a:lnTo>
                    <a:pt x="105" y="20"/>
                  </a:lnTo>
                  <a:lnTo>
                    <a:pt x="119" y="6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1409" y="2107"/>
              <a:ext cx="259" cy="326"/>
            </a:xfrm>
            <a:custGeom>
              <a:avLst/>
              <a:gdLst>
                <a:gd name="T0" fmla="*/ 69 w 74"/>
                <a:gd name="T1" fmla="*/ 62 h 95"/>
                <a:gd name="T2" fmla="*/ 67 w 74"/>
                <a:gd name="T3" fmla="*/ 63 h 95"/>
                <a:gd name="T4" fmla="*/ 67 w 74"/>
                <a:gd name="T5" fmla="*/ 64 h 95"/>
                <a:gd name="T6" fmla="*/ 67 w 74"/>
                <a:gd name="T7" fmla="*/ 88 h 95"/>
                <a:gd name="T8" fmla="*/ 67 w 74"/>
                <a:gd name="T9" fmla="*/ 88 h 95"/>
                <a:gd name="T10" fmla="*/ 8 w 74"/>
                <a:gd name="T11" fmla="*/ 88 h 95"/>
                <a:gd name="T12" fmla="*/ 8 w 74"/>
                <a:gd name="T13" fmla="*/ 16 h 95"/>
                <a:gd name="T14" fmla="*/ 19 w 74"/>
                <a:gd name="T15" fmla="*/ 16 h 95"/>
                <a:gd name="T16" fmla="*/ 19 w 74"/>
                <a:gd name="T17" fmla="*/ 19 h 95"/>
                <a:gd name="T18" fmla="*/ 56 w 74"/>
                <a:gd name="T19" fmla="*/ 19 h 95"/>
                <a:gd name="T20" fmla="*/ 56 w 74"/>
                <a:gd name="T21" fmla="*/ 16 h 95"/>
                <a:gd name="T22" fmla="*/ 67 w 74"/>
                <a:gd name="T23" fmla="*/ 16 h 95"/>
                <a:gd name="T24" fmla="*/ 67 w 74"/>
                <a:gd name="T25" fmla="*/ 39 h 95"/>
                <a:gd name="T26" fmla="*/ 74 w 74"/>
                <a:gd name="T27" fmla="*/ 31 h 95"/>
                <a:gd name="T28" fmla="*/ 74 w 74"/>
                <a:gd name="T29" fmla="*/ 12 h 95"/>
                <a:gd name="T30" fmla="*/ 70 w 74"/>
                <a:gd name="T31" fmla="*/ 8 h 95"/>
                <a:gd name="T32" fmla="*/ 56 w 74"/>
                <a:gd name="T33" fmla="*/ 8 h 95"/>
                <a:gd name="T34" fmla="*/ 56 w 74"/>
                <a:gd name="T35" fmla="*/ 3 h 95"/>
                <a:gd name="T36" fmla="*/ 37 w 74"/>
                <a:gd name="T37" fmla="*/ 0 h 95"/>
                <a:gd name="T38" fmla="*/ 19 w 74"/>
                <a:gd name="T39" fmla="*/ 3 h 95"/>
                <a:gd name="T40" fmla="*/ 19 w 74"/>
                <a:gd name="T41" fmla="*/ 8 h 95"/>
                <a:gd name="T42" fmla="*/ 4 w 74"/>
                <a:gd name="T43" fmla="*/ 8 h 95"/>
                <a:gd name="T44" fmla="*/ 0 w 74"/>
                <a:gd name="T45" fmla="*/ 12 h 95"/>
                <a:gd name="T46" fmla="*/ 0 w 74"/>
                <a:gd name="T47" fmla="*/ 91 h 95"/>
                <a:gd name="T48" fmla="*/ 4 w 74"/>
                <a:gd name="T49" fmla="*/ 95 h 95"/>
                <a:gd name="T50" fmla="*/ 70 w 74"/>
                <a:gd name="T51" fmla="*/ 95 h 95"/>
                <a:gd name="T52" fmla="*/ 74 w 74"/>
                <a:gd name="T53" fmla="*/ 91 h 95"/>
                <a:gd name="T54" fmla="*/ 74 w 74"/>
                <a:gd name="T55" fmla="*/ 56 h 95"/>
                <a:gd name="T56" fmla="*/ 69 w 74"/>
                <a:gd name="T57" fmla="*/ 62 h 95"/>
                <a:gd name="T58" fmla="*/ 37 w 74"/>
                <a:gd name="T59" fmla="*/ 4 h 95"/>
                <a:gd name="T60" fmla="*/ 41 w 74"/>
                <a:gd name="T61" fmla="*/ 7 h 95"/>
                <a:gd name="T62" fmla="*/ 37 w 74"/>
                <a:gd name="T63" fmla="*/ 11 h 95"/>
                <a:gd name="T64" fmla="*/ 34 w 74"/>
                <a:gd name="T65" fmla="*/ 7 h 95"/>
                <a:gd name="T66" fmla="*/ 37 w 74"/>
                <a:gd name="T67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95">
                  <a:moveTo>
                    <a:pt x="69" y="62"/>
                  </a:moveTo>
                  <a:cubicBezTo>
                    <a:pt x="68" y="62"/>
                    <a:pt x="68" y="63"/>
                    <a:pt x="67" y="63"/>
                  </a:cubicBezTo>
                  <a:cubicBezTo>
                    <a:pt x="67" y="63"/>
                    <a:pt x="67" y="64"/>
                    <a:pt x="67" y="64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0"/>
                    <a:pt x="73" y="8"/>
                    <a:pt x="7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45" y="0"/>
                    <a:pt x="37" y="0"/>
                  </a:cubicBezTo>
                  <a:cubicBezTo>
                    <a:pt x="30" y="0"/>
                    <a:pt x="19" y="3"/>
                    <a:pt x="19" y="3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10"/>
                    <a:pt x="0" y="1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4"/>
                    <a:pt x="2" y="95"/>
                    <a:pt x="4" y="95"/>
                  </a:cubicBezTo>
                  <a:cubicBezTo>
                    <a:pt x="70" y="95"/>
                    <a:pt x="70" y="95"/>
                    <a:pt x="70" y="95"/>
                  </a:cubicBezTo>
                  <a:cubicBezTo>
                    <a:pt x="73" y="95"/>
                    <a:pt x="74" y="94"/>
                    <a:pt x="74" y="91"/>
                  </a:cubicBezTo>
                  <a:cubicBezTo>
                    <a:pt x="74" y="56"/>
                    <a:pt x="74" y="56"/>
                    <a:pt x="74" y="56"/>
                  </a:cubicBezTo>
                  <a:lnTo>
                    <a:pt x="69" y="62"/>
                  </a:lnTo>
                  <a:close/>
                  <a:moveTo>
                    <a:pt x="37" y="4"/>
                  </a:moveTo>
                  <a:cubicBezTo>
                    <a:pt x="39" y="4"/>
                    <a:pt x="41" y="5"/>
                    <a:pt x="41" y="7"/>
                  </a:cubicBezTo>
                  <a:cubicBezTo>
                    <a:pt x="41" y="9"/>
                    <a:pt x="39" y="11"/>
                    <a:pt x="37" y="11"/>
                  </a:cubicBezTo>
                  <a:cubicBezTo>
                    <a:pt x="35" y="11"/>
                    <a:pt x="34" y="9"/>
                    <a:pt x="34" y="7"/>
                  </a:cubicBezTo>
                  <a:cubicBezTo>
                    <a:pt x="34" y="5"/>
                    <a:pt x="35" y="4"/>
                    <a:pt x="37" y="4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12"/>
            <p:cNvSpPr>
              <a:spLocks noChangeArrowheads="1"/>
            </p:cNvSpPr>
            <p:nvPr/>
          </p:nvSpPr>
          <p:spPr bwMode="auto">
            <a:xfrm>
              <a:off x="1461" y="2207"/>
              <a:ext cx="25" cy="24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13"/>
            <p:cNvSpPr>
              <a:spLocks noChangeArrowheads="1"/>
            </p:cNvSpPr>
            <p:nvPr/>
          </p:nvSpPr>
          <p:spPr bwMode="auto">
            <a:xfrm>
              <a:off x="1461" y="2351"/>
              <a:ext cx="25" cy="24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14"/>
            <p:cNvSpPr>
              <a:spLocks noChangeArrowheads="1"/>
            </p:cNvSpPr>
            <p:nvPr/>
          </p:nvSpPr>
          <p:spPr bwMode="auto">
            <a:xfrm>
              <a:off x="1461" y="2251"/>
              <a:ext cx="25" cy="24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15"/>
            <p:cNvSpPr>
              <a:spLocks noChangeArrowheads="1"/>
            </p:cNvSpPr>
            <p:nvPr/>
          </p:nvSpPr>
          <p:spPr bwMode="auto">
            <a:xfrm>
              <a:off x="1461" y="2303"/>
              <a:ext cx="25" cy="24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1144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3481" y="5349701"/>
            <a:ext cx="3896034" cy="1850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891" y="5349700"/>
            <a:ext cx="3896034" cy="18507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19" y="5349700"/>
            <a:ext cx="3896034" cy="185071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32" y="5349699"/>
            <a:ext cx="3896034" cy="1850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399" y="5349697"/>
            <a:ext cx="3896034" cy="185071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673046" y="-335662"/>
            <a:ext cx="3896034" cy="18507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940326" y="-335663"/>
            <a:ext cx="3896034" cy="18507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724954" y="-335663"/>
            <a:ext cx="3896034" cy="18507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09667" y="-335664"/>
            <a:ext cx="3896034" cy="185071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27834" y="-335666"/>
            <a:ext cx="3896034" cy="18507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04611" y="1311621"/>
            <a:ext cx="4271429" cy="424149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98003" y="1230658"/>
            <a:ext cx="3896034" cy="18507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1389095" y="3984627"/>
            <a:ext cx="3896034" cy="185071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650310" y="816942"/>
            <a:ext cx="3896034" cy="185071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755752" y="3704902"/>
            <a:ext cx="3896034" cy="18507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483934" y="2353038"/>
            <a:ext cx="5241020" cy="1802791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792538" y="2560342"/>
            <a:ext cx="4608512" cy="1388182"/>
          </a:xfrm>
          <a:prstGeom prst="rect">
            <a:avLst/>
          </a:prstGeom>
          <a:solidFill>
            <a:srgbClr val="B753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35667" y="2424091"/>
            <a:ext cx="53375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328077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881</Words>
  <Application>Microsoft Office PowerPoint</Application>
  <PresentationFormat>宽屏</PresentationFormat>
  <Paragraphs>151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Gill Sans</vt:lpstr>
      <vt:lpstr>等线</vt:lpstr>
      <vt:lpstr>等线 Light</vt:lpstr>
      <vt:lpstr>方正姚体</vt:lpstr>
      <vt:lpstr>微软雅黑</vt:lpstr>
      <vt:lpstr>Adobe Arabic</vt:lpstr>
      <vt:lpstr>Adobe Hebrew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swer tin</dc:creator>
  <cp:lastModifiedBy>swer tin</cp:lastModifiedBy>
  <cp:revision>59</cp:revision>
  <dcterms:created xsi:type="dcterms:W3CDTF">2016-06-24T07:26:18Z</dcterms:created>
  <dcterms:modified xsi:type="dcterms:W3CDTF">2016-08-03T14:49:31Z</dcterms:modified>
</cp:coreProperties>
</file>