
<file path=[Content_Types].xml><?xml version="1.0" encoding="utf-8"?>
<Types xmlns="http://schemas.openxmlformats.org/package/2006/content-types">
  <Override PartName="/ppt/tags/tag8.xml" ContentType="application/vnd.openxmlformats-officedocument.presentationml.tags+xml"/>
  <Override PartName="/ppt/notesSlides/notesSlide2.xml" ContentType="application/vnd.openxmlformats-officedocument.presentationml.notesSlide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6.xml" ContentType="application/vnd.openxmlformats-officedocument.presentationml.slideLayout+xml"/>
  <Override PartName="/ppt/tags/tag4.xml" ContentType="application/vnd.openxmlformats-officedocument.presentationml.tags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tags/tag49.xml" ContentType="application/vnd.openxmlformats-officedocument.presentationml.tags+xml"/>
  <Default Extension="xml" ContentType="application/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tags/tag38.xml" ContentType="application/vnd.openxmlformats-officedocument.presentationml.tags+xml"/>
  <Override PartName="/ppt/notesSlides/notesSlide16.xml" ContentType="application/vnd.openxmlformats-officedocument.presentationml.notesSlide+xml"/>
  <Override PartName="/ppt/tags/tag56.xml" ContentType="application/vnd.openxmlformats-officedocument.presentationml.tags+xml"/>
  <Override PartName="/ppt/slides/slide1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tags/tag16.xml" ContentType="application/vnd.openxmlformats-officedocument.presentationml.tags+xml"/>
  <Override PartName="/ppt/tags/tag27.xml" ContentType="application/vnd.openxmlformats-officedocument.presentationml.tags+xml"/>
  <Override PartName="/ppt/tags/tag45.xml" ContentType="application/vnd.openxmlformats-officedocument.presentationml.tags+xml"/>
  <Override PartName="/ppt/notesSlides/notesSlide23.xml" ContentType="application/vnd.openxmlformats-officedocument.presentationml.notesSlide+xml"/>
  <Override PartName="/ppt/tags/tag63.xml" ContentType="application/vnd.openxmlformats-officedocument.presentationml.tags+xml"/>
  <Override PartName="/ppt/tags/tag34.xml" ContentType="application/vnd.openxmlformats-officedocument.presentationml.tags+xml"/>
  <Override PartName="/ppt/notesSlides/notesSlide12.xml" ContentType="application/vnd.openxmlformats-officedocument.presentationml.notesSlide+xml"/>
  <Override PartName="/ppt/tags/tag52.xml" ContentType="application/vnd.openxmlformats-officedocument.presentationml.tags+xml"/>
  <Override PartName="/ppt/tags/tag12.xml" ContentType="application/vnd.openxmlformats-officedocument.presentationml.tags+xml"/>
  <Override PartName="/ppt/tags/tag23.xml" ContentType="application/vnd.openxmlformats-officedocument.presentationml.tags+xml"/>
  <Override PartName="/ppt/notesSlides/notesSlide7.xml" ContentType="application/vnd.openxmlformats-officedocument.presentationml.notesSlide+xml"/>
  <Override PartName="/ppt/tags/tag41.xml" ContentType="application/vnd.openxmlformats-officedocument.presentationml.tags+xml"/>
  <Override PartName="/ppt/slides/slide7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21.xml" ContentType="application/vnd.openxmlformats-officedocument.presentationml.tags+xml"/>
  <Override PartName="/ppt/notesSlides/notesSlide5.xml" ContentType="application/vnd.openxmlformats-officedocument.presentationml.notesSlide+xml"/>
  <Override PartName="/ppt/tags/tag30.xml" ContentType="application/vnd.openxmlformats-officedocument.presentationml.tag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tags/tag7.xml" ContentType="application/vnd.openxmlformats-officedocument.presentationml.tags+xml"/>
  <Override PartName="/ppt/notesSlides/notesSlide1.xml" ContentType="application/vnd.openxmlformats-officedocument.presentationml.notesSlide+xml"/>
  <Default Extension="png" ContentType="image/png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tags/tag5.xml" ContentType="application/vnd.openxmlformats-officedocument.presentationml.tags+xml"/>
  <Override PartName="/ppt/notesSlides/notesSlide19.xml" ContentType="application/vnd.openxmlformats-officedocument.presentationml.notesSlid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Layouts/slideLayout3.xml" ContentType="application/vnd.openxmlformats-officedocument.presentationml.slideLayout+xml"/>
  <Override PartName="/ppt/tags/tag3.xml" ContentType="application/vnd.openxmlformats-officedocument.presentationml.tags+xml"/>
  <Default Extension="jpeg" ContentType="image/jpeg"/>
  <Override PartName="/ppt/tags/tag39.xml" ContentType="application/vnd.openxmlformats-officedocument.presentationml.tags+xml"/>
  <Override PartName="/ppt/notesSlides/notesSlide17.xml" ContentType="application/vnd.openxmlformats-officedocument.presentationml.notesSlide+xml"/>
  <Override PartName="/ppt/tags/tag59.xml" ContentType="application/vnd.openxmlformats-officedocument.presentationml.tags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tags/tag1.xml" ContentType="application/vnd.openxmlformats-officedocument.presentationml.tags+xml"/>
  <Override PartName="/ppt/slideLayouts/slideLayout1.xml" ContentType="application/vnd.openxmlformats-officedocument.presentationml.slideLayout+xml"/>
  <Override PartName="/ppt/tags/tag19.xml" ContentType="application/vnd.openxmlformats-officedocument.presentationml.tags+xml"/>
  <Override PartName="/ppt/tags/tag28.xml" ContentType="application/vnd.openxmlformats-officedocument.presentationml.tags+xml"/>
  <Override PartName="/ppt/tags/tag37.xml" ContentType="application/vnd.openxmlformats-officedocument.presentationml.tags+xml"/>
  <Override PartName="/ppt/tags/tag48.xml" ContentType="application/vnd.openxmlformats-officedocument.presentationml.tags+xml"/>
  <Override PartName="/ppt/notesSlides/notesSlide15.xml" ContentType="application/vnd.openxmlformats-officedocument.presentationml.notesSlide+xml"/>
  <Override PartName="/ppt/tags/tag57.xml" ContentType="application/vnd.openxmlformats-officedocument.presentationml.tags+xml"/>
  <Override PartName="/ppt/notesSlides/notesSlide24.xml" ContentType="application/vnd.openxmlformats-officedocument.presentationml.notesSlide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tags/tag17.xml" ContentType="application/vnd.openxmlformats-officedocument.presentationml.tags+xml"/>
  <Override PartName="/ppt/tags/tag26.xml" ContentType="application/vnd.openxmlformats-officedocument.presentationml.tags+xml"/>
  <Override PartName="/ppt/tags/tag35.xml" ContentType="application/vnd.openxmlformats-officedocument.presentationml.tags+xml"/>
  <Override PartName="/ppt/notesSlides/notesSlide13.xml" ContentType="application/vnd.openxmlformats-officedocument.presentationml.notesSlide+xml"/>
  <Override PartName="/ppt/tags/tag46.xml" ContentType="application/vnd.openxmlformats-officedocument.presentationml.tags+xml"/>
  <Override PartName="/ppt/tags/tag55.xml" ContentType="application/vnd.openxmlformats-officedocument.presentationml.tags+xml"/>
  <Override PartName="/ppt/notesSlides/notesSlide22.xml" ContentType="application/vnd.openxmlformats-officedocument.presentationml.notesSlide+xml"/>
  <Override PartName="/ppt/slideLayouts/slideLayout10.xml" ContentType="application/vnd.openxmlformats-officedocument.presentationml.slideLayout+xml"/>
  <Override PartName="/ppt/tags/tag15.xml" ContentType="application/vnd.openxmlformats-officedocument.presentationml.tags+xml"/>
  <Override PartName="/ppt/tags/tag24.xml" ContentType="application/vnd.openxmlformats-officedocument.presentationml.tags+xml"/>
  <Override PartName="/ppt/notesSlides/notesSlide8.xml" ContentType="application/vnd.openxmlformats-officedocument.presentationml.notesSlide+xml"/>
  <Override PartName="/ppt/tags/tag33.xml" ContentType="application/vnd.openxmlformats-officedocument.presentationml.tags+xml"/>
  <Override PartName="/ppt/notesSlides/notesSlide11.xml" ContentType="application/vnd.openxmlformats-officedocument.presentationml.notesSlide+xml"/>
  <Override PartName="/ppt/tags/tag44.xml" ContentType="application/vnd.openxmlformats-officedocument.presentationml.tags+xml"/>
  <Override PartName="/ppt/tags/tag53.xml" ContentType="application/vnd.openxmlformats-officedocument.presentationml.tags+xml"/>
  <Override PartName="/ppt/notesSlides/notesSlide20.xml" ContentType="application/vnd.openxmlformats-officedocument.presentationml.notesSlide+xml"/>
  <Override PartName="/ppt/tags/tag62.xml" ContentType="application/vnd.openxmlformats-officedocument.presentationml.tags+xml"/>
  <Override PartName="/ppt/tags/tag13.xml" ContentType="application/vnd.openxmlformats-officedocument.presentationml.tags+xml"/>
  <Override PartName="/ppt/tags/tag22.xml" ContentType="application/vnd.openxmlformats-officedocument.presentationml.tags+xml"/>
  <Override PartName="/ppt/notesSlides/notesSlide6.xml" ContentType="application/vnd.openxmlformats-officedocument.presentationml.notesSlide+xml"/>
  <Override PartName="/ppt/tags/tag31.xml" ContentType="application/vnd.openxmlformats-officedocument.presentationml.tags+xml"/>
  <Override PartName="/ppt/tags/tag40.xml" ContentType="application/vnd.openxmlformats-officedocument.presentationml.tags+xml"/>
  <Override PartName="/ppt/tags/tag42.xml" ContentType="application/vnd.openxmlformats-officedocument.presentationml.tags+xml"/>
  <Override PartName="/ppt/tags/tag51.xml" ContentType="application/vnd.openxmlformats-officedocument.presentationml.tags+xml"/>
  <Override PartName="/ppt/tags/tag60.xml" ContentType="application/vnd.openxmlformats-officedocument.presentationml.tags+xml"/>
  <Override PartName="/ppt/slides/slide8.xml" ContentType="application/vnd.openxmlformats-officedocument.presentationml.slide+xml"/>
  <Override PartName="/ppt/tags/tag11.xml" ContentType="application/vnd.openxmlformats-officedocument.presentationml.tags+xml"/>
  <Override PartName="/ppt/tags/tag20.xml" ContentType="application/vnd.openxmlformats-officedocument.presentationml.tags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tags/tag6.xml" ContentType="application/vnd.openxmlformats-officedocument.presentationml.tags+xml"/>
  <Override PartName="/ppt/slideMasters/slideMaster1.xml" ContentType="application/vnd.openxmlformats-officedocument.presentationml.slideMaster+xml"/>
  <Override PartName="/ppt/slideLayouts/slideLayout4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tags/tag2.xml" ContentType="application/vnd.openxmlformats-officedocument.presentationml.tags+xml"/>
  <Override PartName="/ppt/notesSlides/notesSlide18.xml" ContentType="application/vnd.openxmlformats-officedocument.presentationml.notesSlide+xml"/>
  <Override PartName="/ppt/tags/tag58.xml" ContentType="application/vnd.openxmlformats-officedocument.presentationml.tags+xml"/>
  <Default Extension="rels" ContentType="application/vnd.openxmlformats-package.relationships+xml"/>
  <Override PartName="/ppt/slides/slide23.xml" ContentType="application/vnd.openxmlformats-officedocument.presentationml.slide+xml"/>
  <Override PartName="/ppt/tags/tag29.xml" ContentType="application/vnd.openxmlformats-officedocument.presentationml.tags+xml"/>
  <Override PartName="/ppt/tags/tag47.xml" ContentType="application/vnd.openxmlformats-officedocument.presentationml.tags+xml"/>
  <Override PartName="/ppt/notesSlides/notesSlide25.xml" ContentType="application/vnd.openxmlformats-officedocument.presentationml.notesSlide+xml"/>
  <Override PartName="/ppt/slides/slide12.xml" ContentType="application/vnd.openxmlformats-officedocument.presentationml.slide+xml"/>
  <Override PartName="/ppt/slideLayouts/slideLayout11.xml" ContentType="application/vnd.openxmlformats-officedocument.presentationml.slideLayout+xml"/>
  <Override PartName="/ppt/tags/tag18.xml" ContentType="application/vnd.openxmlformats-officedocument.presentationml.tags+xml"/>
  <Override PartName="/ppt/tags/tag36.xml" ContentType="application/vnd.openxmlformats-officedocument.presentationml.tags+xml"/>
  <Override PartName="/ppt/notesSlides/notesSlide14.xml" ContentType="application/vnd.openxmlformats-officedocument.presentationml.notesSlide+xml"/>
  <Override PartName="/ppt/tags/tag54.xml" ContentType="application/vnd.openxmlformats-officedocument.presentationml.tags+xml"/>
  <Override PartName="/ppt/tags/tag14.xml" ContentType="application/vnd.openxmlformats-officedocument.presentationml.tags+xml"/>
  <Override PartName="/ppt/tags/tag25.xml" ContentType="application/vnd.openxmlformats-officedocument.presentationml.tags+xml"/>
  <Override PartName="/ppt/notesSlides/notesSlide9.xml" ContentType="application/vnd.openxmlformats-officedocument.presentationml.notesSlide+xml"/>
  <Override PartName="/ppt/tags/tag43.xml" ContentType="application/vnd.openxmlformats-officedocument.presentationml.tags+xml"/>
  <Override PartName="/ppt/notesSlides/notesSlide21.xml" ContentType="application/vnd.openxmlformats-officedocument.presentationml.notesSlide+xml"/>
  <Override PartName="/ppt/tags/tag61.xml" ContentType="application/vnd.openxmlformats-officedocument.presentationml.tags+xml"/>
  <Override PartName="/ppt/tags/tag32.xml" ContentType="application/vnd.openxmlformats-officedocument.presentationml.tags+xml"/>
  <Override PartName="/ppt/notesSlides/notesSlide10.xml" ContentType="application/vnd.openxmlformats-officedocument.presentationml.notesSlide+xml"/>
  <Override PartName="/ppt/tags/tag50.xml" ContentType="application/vnd.openxmlformats-officedocument.presentationml.tag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7"/>
  </p:notesMasterIdLst>
  <p:sldIdLst>
    <p:sldId id="256" r:id="rId2"/>
    <p:sldId id="257" r:id="rId3"/>
    <p:sldId id="258" r:id="rId4"/>
    <p:sldId id="278" r:id="rId5"/>
    <p:sldId id="267" r:id="rId6"/>
    <p:sldId id="259" r:id="rId7"/>
    <p:sldId id="270" r:id="rId8"/>
    <p:sldId id="263" r:id="rId9"/>
    <p:sldId id="281" r:id="rId10"/>
    <p:sldId id="264" r:id="rId11"/>
    <p:sldId id="265" r:id="rId12"/>
    <p:sldId id="260" r:id="rId13"/>
    <p:sldId id="266" r:id="rId14"/>
    <p:sldId id="262" r:id="rId15"/>
    <p:sldId id="282" r:id="rId16"/>
    <p:sldId id="269" r:id="rId17"/>
    <p:sldId id="271" r:id="rId18"/>
    <p:sldId id="272" r:id="rId19"/>
    <p:sldId id="283" r:id="rId20"/>
    <p:sldId id="274" r:id="rId21"/>
    <p:sldId id="275" r:id="rId22"/>
    <p:sldId id="276" r:id="rId23"/>
    <p:sldId id="277" r:id="rId24"/>
    <p:sldId id="279" r:id="rId25"/>
    <p:sldId id="280" r:id="rId26"/>
  </p:sldIdLst>
  <p:sldSz cx="12192000" cy="6858000"/>
  <p:notesSz cx="6858000" cy="9144000"/>
  <p:custDataLst>
    <p:tags r:id="rId28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webPr encoding="gb2312"/>
  <p:clrMru>
    <a:srgbClr val="808D8D"/>
    <a:srgbClr val="B6C4C7"/>
    <a:srgbClr val="E09488"/>
    <a:srgbClr val="A5B4B7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32767"/>
    </p:ext>
    <p:ext uri="{FD5EFAAD-0ECE-453E-9831-46B23BE46B34}">
      <p15:chartTrackingRefBased xmlns=""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7023" autoAdjust="0"/>
    <p:restoredTop sz="94660"/>
  </p:normalViewPr>
  <p:slideViewPr>
    <p:cSldViewPr snapToGrid="0" showGuides="1">
      <p:cViewPr>
        <p:scale>
          <a:sx n="112" d="100"/>
          <a:sy n="112" d="100"/>
        </p:scale>
        <p:origin x="-396" y="-7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39" d="100"/>
        <a:sy n="139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gs" Target="tags/tag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notesMaster" Target="notesMasters/notesMaster1.xml"/><Relationship Id="rId30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 b="0" i="0">
                <a:latin typeface="inpin heiti" charset="-122"/>
                <a:ea typeface="inpin heiti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 b="0" i="0">
                <a:latin typeface="inpin heiti" charset="-122"/>
                <a:ea typeface="inpin heiti" charset="-122"/>
              </a:defRPr>
            </a:lvl1pPr>
          </a:lstStyle>
          <a:p>
            <a:fld id="{4FE7C85F-FDCC-40D2-B7F0-1E3C083331CA}" type="datetimeFigureOut">
              <a:rPr lang="zh-CN" altLang="en-US" smtClean="0"/>
              <a:pPr/>
              <a:t>2020/9/9</a:t>
            </a:fld>
            <a:endParaRPr lang="zh-CN" altLang="en-US" dirty="0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 dirty="0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dirty="0"/>
              <a:t>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 b="0" i="0">
                <a:latin typeface="inpin heiti" charset="-122"/>
                <a:ea typeface="inpin heiti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 b="0" i="0">
                <a:latin typeface="inpin heiti" charset="-122"/>
                <a:ea typeface="inpin heiti" charset="-122"/>
              </a:defRPr>
            </a:lvl1pPr>
          </a:lstStyle>
          <a:p>
            <a:fld id="{A855ECC5-7AF2-4326-8E7C-EB1B7F603793}" type="slidenum">
              <a:rPr lang="zh-CN" altLang="en-US" smtClean="0"/>
              <a:pPr/>
              <a:t>‹#›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xmlns="" val="376811780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b="0" i="0" kern="1200">
        <a:solidFill>
          <a:schemeClr val="tx1"/>
        </a:solidFill>
        <a:latin typeface="inpin heiti" charset="-122"/>
        <a:ea typeface="inpin heiti" charset="-122"/>
        <a:cs typeface="+mn-cs"/>
      </a:defRPr>
    </a:lvl1pPr>
    <a:lvl2pPr marL="457200" algn="l" defTabSz="914400" rtl="0" eaLnBrk="1" latinLnBrk="0" hangingPunct="1">
      <a:defRPr sz="1200" b="0" i="0" kern="1200">
        <a:solidFill>
          <a:schemeClr val="tx1"/>
        </a:solidFill>
        <a:latin typeface="inpin heiti" charset="-122"/>
        <a:ea typeface="inpin heiti" charset="-122"/>
        <a:cs typeface="+mn-cs"/>
      </a:defRPr>
    </a:lvl2pPr>
    <a:lvl3pPr marL="914400" algn="l" defTabSz="914400" rtl="0" eaLnBrk="1" latinLnBrk="0" hangingPunct="1">
      <a:defRPr sz="1200" b="0" i="0" kern="1200">
        <a:solidFill>
          <a:schemeClr val="tx1"/>
        </a:solidFill>
        <a:latin typeface="inpin heiti" charset="-122"/>
        <a:ea typeface="inpin heiti" charset="-122"/>
        <a:cs typeface="+mn-cs"/>
      </a:defRPr>
    </a:lvl3pPr>
    <a:lvl4pPr marL="1371600" algn="l" defTabSz="914400" rtl="0" eaLnBrk="1" latinLnBrk="0" hangingPunct="1">
      <a:defRPr sz="1200" b="0" i="0" kern="1200">
        <a:solidFill>
          <a:schemeClr val="tx1"/>
        </a:solidFill>
        <a:latin typeface="inpin heiti" charset="-122"/>
        <a:ea typeface="inpin heiti" charset="-122"/>
        <a:cs typeface="+mn-cs"/>
      </a:defRPr>
    </a:lvl4pPr>
    <a:lvl5pPr marL="1828800" algn="l" defTabSz="914400" rtl="0" eaLnBrk="1" latinLnBrk="0" hangingPunct="1">
      <a:defRPr sz="1200" b="0" i="0" kern="1200">
        <a:solidFill>
          <a:schemeClr val="tx1"/>
        </a:solidFill>
        <a:latin typeface="inpin heiti" charset="-122"/>
        <a:ea typeface="inpin heiti" charset="-122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855ECC5-7AF2-4326-8E7C-EB1B7F603793}" type="slidenum">
              <a:rPr lang="zh-CN" altLang="en-US" smtClean="0"/>
              <a:pPr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421078870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855ECC5-7AF2-4326-8E7C-EB1B7F603793}" type="slidenum">
              <a:rPr lang="zh-CN" altLang="en-US" smtClean="0"/>
              <a:pPr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225737996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855ECC5-7AF2-4326-8E7C-EB1B7F603793}" type="slidenum">
              <a:rPr lang="zh-CN" altLang="en-US" smtClean="0"/>
              <a:pPr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375652593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855ECC5-7AF2-4326-8E7C-EB1B7F603793}" type="slidenum">
              <a:rPr lang="zh-CN" altLang="en-US" smtClean="0"/>
              <a:pPr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113407876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855ECC5-7AF2-4326-8E7C-EB1B7F603793}" type="slidenum">
              <a:rPr lang="zh-CN" altLang="en-US" smtClean="0"/>
              <a:pPr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275555339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855ECC5-7AF2-4326-8E7C-EB1B7F603793}" type="slidenum">
              <a:rPr lang="zh-CN" altLang="en-US" smtClean="0"/>
              <a:pPr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81637265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855ECC5-7AF2-4326-8E7C-EB1B7F603793}" type="slidenum">
              <a:rPr lang="zh-CN" altLang="en-US" smtClean="0"/>
              <a:pPr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234665004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855ECC5-7AF2-4326-8E7C-EB1B7F603793}" type="slidenum">
              <a:rPr lang="zh-CN" altLang="en-US" smtClean="0"/>
              <a:pPr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157609129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855ECC5-7AF2-4326-8E7C-EB1B7F603793}" type="slidenum">
              <a:rPr lang="zh-CN" altLang="en-US" smtClean="0">
                <a:solidFill>
                  <a:prstClr val="black"/>
                </a:solidFill>
                <a:latin typeface="Calibri"/>
                <a:ea typeface="宋体"/>
              </a:rPr>
              <a:pPr/>
              <a:t>9</a:t>
            </a:fld>
            <a:endParaRPr lang="zh-CN" altLang="en-US">
              <a:solidFill>
                <a:prstClr val="black"/>
              </a:solidFill>
              <a:latin typeface="Calibri"/>
              <a:ea typeface="宋体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756525930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855ECC5-7AF2-4326-8E7C-EB1B7F603793}" type="slidenum">
              <a:rPr lang="zh-CN" altLang="en-US" smtClean="0"/>
              <a:pPr/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4167999100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855ECC5-7AF2-4326-8E7C-EB1B7F603793}" type="slidenum">
              <a:rPr lang="zh-CN" altLang="en-US" smtClean="0"/>
              <a:pPr/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4040948904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855ECC5-7AF2-4326-8E7C-EB1B7F603793}" type="slidenum">
              <a:rPr lang="zh-CN" altLang="en-US" smtClean="0"/>
              <a:pPr/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31973832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855ECC5-7AF2-4326-8E7C-EB1B7F603793}" type="slidenum">
              <a:rPr lang="zh-CN" altLang="en-US" smtClean="0"/>
              <a:pPr/>
              <a:t>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254856800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855ECC5-7AF2-4326-8E7C-EB1B7F603793}" type="slidenum">
              <a:rPr lang="zh-CN" altLang="en-US" smtClean="0"/>
              <a:pPr/>
              <a:t>14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2491500730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855ECC5-7AF2-4326-8E7C-EB1B7F603793}" type="slidenum">
              <a:rPr lang="zh-CN" altLang="en-US" smtClean="0">
                <a:solidFill>
                  <a:prstClr val="black"/>
                </a:solidFill>
                <a:latin typeface="Calibri"/>
                <a:ea typeface="宋体"/>
              </a:rPr>
              <a:pPr/>
              <a:t>15</a:t>
            </a:fld>
            <a:endParaRPr lang="zh-CN" altLang="en-US">
              <a:solidFill>
                <a:prstClr val="black"/>
              </a:solidFill>
              <a:latin typeface="Calibri"/>
              <a:ea typeface="宋体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756525930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855ECC5-7AF2-4326-8E7C-EB1B7F603793}" type="slidenum">
              <a:rPr lang="zh-CN" altLang="en-US" smtClean="0"/>
              <a:pPr/>
              <a:t>16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1606779725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855ECC5-7AF2-4326-8E7C-EB1B7F603793}" type="slidenum">
              <a:rPr lang="zh-CN" altLang="en-US" smtClean="0"/>
              <a:pPr/>
              <a:t>17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3589034634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855ECC5-7AF2-4326-8E7C-EB1B7F603793}" type="slidenum">
              <a:rPr lang="zh-CN" altLang="en-US" smtClean="0"/>
              <a:pPr/>
              <a:t>18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554700246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855ECC5-7AF2-4326-8E7C-EB1B7F603793}" type="slidenum">
              <a:rPr lang="zh-CN" altLang="en-US" smtClean="0">
                <a:solidFill>
                  <a:prstClr val="black"/>
                </a:solidFill>
                <a:latin typeface="Calibri"/>
                <a:ea typeface="宋体"/>
              </a:rPr>
              <a:pPr/>
              <a:t>19</a:t>
            </a:fld>
            <a:endParaRPr lang="zh-CN" altLang="en-US">
              <a:solidFill>
                <a:prstClr val="black"/>
              </a:solidFill>
              <a:latin typeface="Calibri"/>
              <a:ea typeface="宋体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756525930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855ECC5-7AF2-4326-8E7C-EB1B7F603793}" type="slidenum">
              <a:rPr lang="zh-CN" altLang="en-US" smtClean="0"/>
              <a:pPr/>
              <a:t>20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125656853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855ECC5-7AF2-4326-8E7C-EB1B7F603793}" type="slidenum">
              <a:rPr lang="zh-CN" altLang="en-US" smtClean="0"/>
              <a:pPr/>
              <a:t>21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2510881877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855ECC5-7AF2-4326-8E7C-EB1B7F603793}" type="slidenum">
              <a:rPr lang="zh-CN" altLang="en-US" smtClean="0"/>
              <a:pPr/>
              <a:t>22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244310011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855ECC5-7AF2-4326-8E7C-EB1B7F603793}" type="slidenum">
              <a:rPr lang="zh-CN" altLang="en-US" smtClean="0"/>
              <a:pPr/>
              <a:t>23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2803117316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855ECC5-7AF2-4326-8E7C-EB1B7F603793}" type="slidenum">
              <a:rPr lang="zh-CN" altLang="en-US" smtClean="0"/>
              <a:pPr/>
              <a:t>24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2409237329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855ECC5-7AF2-4326-8E7C-EB1B7F603793}" type="slidenum">
              <a:rPr lang="zh-CN" altLang="en-US" smtClean="0"/>
              <a:pPr/>
              <a:t>25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124892957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xmlns="" id="{2B21B151-071D-436F-BF66-625B0C2EF37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>
            <a:extLst>
              <a:ext uri="{FF2B5EF4-FFF2-40B4-BE49-F238E27FC236}">
                <a16:creationId xmlns:a16="http://schemas.microsoft.com/office/drawing/2014/main" xmlns="" id="{EF3B5CBA-8B72-402F-8CDE-FE21BDE17BB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xmlns="" id="{ADC4954A-B30D-4467-B0B0-EECF5C53E33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1CD0E3-5058-44A9-9EF1-F57ACB3DEE3E}" type="datetimeFigureOut">
              <a:rPr lang="zh-CN" altLang="en-US" smtClean="0"/>
              <a:pPr/>
              <a:t>2020/9/9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xmlns="" id="{F86E3152-0E6A-4572-9B44-DA065A0932E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xmlns="" id="{F27D7362-E783-4381-ABF0-262BC2AB26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E92BEA-ED9C-4047-B77C-ED62A29F87B7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151697171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500" advClick="0" advTm="4000">
        <p:random/>
      </p:transition>
    </mc:Choice>
    <mc:Fallback>
      <p:transition spd="slow" advClick="0" advTm="4000">
        <p:random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xmlns="" id="{E46AC1C5-AC8A-4318-904D-0FF60EA3329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xmlns="" id="{988BCC62-F9E4-4260-9661-3B40C100BF6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xmlns="" id="{6BCAD5B4-42F5-43A5-BAA7-534D17371FA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1CD0E3-5058-44A9-9EF1-F57ACB3DEE3E}" type="datetimeFigureOut">
              <a:rPr lang="zh-CN" altLang="en-US" smtClean="0"/>
              <a:pPr/>
              <a:t>2020/9/9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xmlns="" id="{6A47B05D-9153-481F-82F3-8426B71884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xmlns="" id="{94541606-CF16-464C-A2EF-AF095DF36A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E92BEA-ED9C-4047-B77C-ED62A29F87B7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34275506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500" advClick="0" advTm="4000">
        <p:random/>
      </p:transition>
    </mc:Choice>
    <mc:Fallback>
      <p:transition spd="slow" advClick="0" advTm="4000">
        <p:random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xmlns="" id="{D1884D20-6F55-48B1-92C0-31239766FB7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xmlns="" id="{F8B05E7C-3944-4B79-84E6-733E0ECD4E3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xmlns="" id="{48355F3D-A51E-4E62-AFBA-C46D0671C2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1CD0E3-5058-44A9-9EF1-F57ACB3DEE3E}" type="datetimeFigureOut">
              <a:rPr lang="zh-CN" altLang="en-US" smtClean="0"/>
              <a:pPr/>
              <a:t>2020/9/9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xmlns="" id="{B0BA003D-9F75-4720-9BC2-81ADF413DB9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xmlns="" id="{B5CF9C27-2CDB-43EB-8463-4E2777E7E4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E92BEA-ED9C-4047-B77C-ED62A29F87B7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401003082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500" advClick="0" advTm="4000">
        <p:random/>
      </p:transition>
    </mc:Choice>
    <mc:Fallback>
      <p:transition spd="slow" advClick="0" advTm="4000">
        <p:random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xmlns="" id="{0EACAC43-36ED-4E9A-8303-7937C0070B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xmlns="" id="{AF6B4215-1D06-430C-A215-279ACB0FCAE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内容占位符 3">
            <a:extLst>
              <a:ext uri="{FF2B5EF4-FFF2-40B4-BE49-F238E27FC236}">
                <a16:creationId xmlns:a16="http://schemas.microsoft.com/office/drawing/2014/main" xmlns="" id="{EA4112E1-F611-452B-BA79-0502A15B4CB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xmlns="" id="{CF24C2F1-49E8-4869-973F-38A3FAB2F14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1CD0E3-5058-44A9-9EF1-F57ACB3DEE3E}" type="datetimeFigureOut">
              <a:rPr lang="zh-CN" altLang="en-US" smtClean="0"/>
              <a:pPr/>
              <a:t>2020/9/9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xmlns="" id="{FED2DD78-CA29-4761-BD7B-BB76E57D8EE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xmlns="" id="{F12D22D3-D7F0-4ED8-98DE-53FDA6BC10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E92BEA-ED9C-4047-B77C-ED62A29F87B7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174872891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500" advClick="0" advTm="4000">
        <p:random/>
      </p:transition>
    </mc:Choice>
    <mc:Fallback>
      <p:transition spd="slow" advClick="0" advTm="4000">
        <p:random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xmlns="" id="{B38DDB2B-9683-46A4-BFD4-73137648601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xmlns="" id="{0AB597B9-4CA9-4DA1-80DD-5204835CFF3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4" name="内容占位符 3">
            <a:extLst>
              <a:ext uri="{FF2B5EF4-FFF2-40B4-BE49-F238E27FC236}">
                <a16:creationId xmlns:a16="http://schemas.microsoft.com/office/drawing/2014/main" xmlns="" id="{D75ED944-1EB3-4B78-B142-6A1A1F6DE6D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文本占位符 4">
            <a:extLst>
              <a:ext uri="{FF2B5EF4-FFF2-40B4-BE49-F238E27FC236}">
                <a16:creationId xmlns:a16="http://schemas.microsoft.com/office/drawing/2014/main" xmlns="" id="{17D9A3FA-2EBB-402C-BDE6-DD9B2A46691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6" name="内容占位符 5">
            <a:extLst>
              <a:ext uri="{FF2B5EF4-FFF2-40B4-BE49-F238E27FC236}">
                <a16:creationId xmlns:a16="http://schemas.microsoft.com/office/drawing/2014/main" xmlns="" id="{56717697-AFFA-4D55-982C-DF8E8F843DF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7" name="日期占位符 6">
            <a:extLst>
              <a:ext uri="{FF2B5EF4-FFF2-40B4-BE49-F238E27FC236}">
                <a16:creationId xmlns:a16="http://schemas.microsoft.com/office/drawing/2014/main" xmlns="" id="{39D9CCCA-9F2C-47D9-8A87-29090A06D5A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1CD0E3-5058-44A9-9EF1-F57ACB3DEE3E}" type="datetimeFigureOut">
              <a:rPr lang="zh-CN" altLang="en-US" smtClean="0"/>
              <a:pPr/>
              <a:t>2020/9/9</a:t>
            </a:fld>
            <a:endParaRPr lang="zh-CN" altLang="en-US"/>
          </a:p>
        </p:txBody>
      </p:sp>
      <p:sp>
        <p:nvSpPr>
          <p:cNvPr id="8" name="页脚占位符 7">
            <a:extLst>
              <a:ext uri="{FF2B5EF4-FFF2-40B4-BE49-F238E27FC236}">
                <a16:creationId xmlns:a16="http://schemas.microsoft.com/office/drawing/2014/main" xmlns="" id="{D52F8E23-9257-44B5-9364-DE570241205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>
            <a:extLst>
              <a:ext uri="{FF2B5EF4-FFF2-40B4-BE49-F238E27FC236}">
                <a16:creationId xmlns:a16="http://schemas.microsoft.com/office/drawing/2014/main" xmlns="" id="{F5DAE004-7AA6-43E7-A643-CAC23DBA82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E92BEA-ED9C-4047-B77C-ED62A29F87B7}" type="slidenum">
              <a:rPr lang="zh-CN" altLang="en-US" smtClean="0"/>
              <a:pPr/>
              <a:t>‹#›</a:t>
            </a:fld>
            <a:endParaRPr lang="zh-CN" altLang="en-US"/>
          </a:p>
        </p:txBody>
      </p:sp>
      <p:sp>
        <p:nvSpPr>
          <p:cNvPr id="11" name="矩形 10"/>
          <p:cNvSpPr/>
          <p:nvPr userDrawn="1"/>
        </p:nvSpPr>
        <p:spPr>
          <a:xfrm>
            <a:off x="8878677" y="6449173"/>
            <a:ext cx="775136" cy="2308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模板下载：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www.1ppt.com/moban/          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行业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模板：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www.1ppt.com/hangye/ </a:t>
            </a:r>
          </a:p>
          <a:p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节日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模板：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www.1ppt.com/jieri/          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素材：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www.1ppt.com/sucai/</a:t>
            </a:r>
          </a:p>
          <a:p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背景图片：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www.1ppt.com/beijing/        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图表：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www.1ppt.com/tubiao/      </a:t>
            </a:r>
          </a:p>
          <a:p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精美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下载：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www.1ppt.com/xiazai/         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教程： 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www.1ppt.com/powerpoint/      </a:t>
            </a:r>
          </a:p>
          <a:p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课件：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www.1ppt.com/kejian/             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字体下载：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www.1ppt.com/ziti/</a:t>
            </a:r>
          </a:p>
          <a:p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工作总结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www.1ppt.com/xiazai/zongjie/ 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工作计划：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www.1ppt.com/xiazai/jihua/</a:t>
            </a:r>
          </a:p>
          <a:p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商务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模板：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www.1ppt.com/moban/shangwu/  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个人简历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www.1ppt.com/xiazai/jianli/  </a:t>
            </a:r>
          </a:p>
          <a:p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毕业答辩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www.1ppt.com/xiazai/dabian/  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工作汇报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www.1ppt.com/xiazai/huibao/    </a:t>
            </a:r>
          </a:p>
          <a:p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xmlns="" val="334210358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500" advClick="0" advTm="4000">
        <p:random/>
      </p:transition>
    </mc:Choice>
    <mc:Fallback>
      <p:transition spd="slow" advClick="0" advTm="4000">
        <p:random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xmlns="" id="{53203886-34D1-42C3-8D4B-3BE1970FEFE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>
            <a:extLst>
              <a:ext uri="{FF2B5EF4-FFF2-40B4-BE49-F238E27FC236}">
                <a16:creationId xmlns:a16="http://schemas.microsoft.com/office/drawing/2014/main" xmlns="" id="{AB558CA8-934D-4F05-88D2-9840EF2C7BC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1CD0E3-5058-44A9-9EF1-F57ACB3DEE3E}" type="datetimeFigureOut">
              <a:rPr lang="zh-CN" altLang="en-US" smtClean="0"/>
              <a:pPr/>
              <a:t>2020/9/9</a:t>
            </a:fld>
            <a:endParaRPr lang="zh-CN" altLang="en-US"/>
          </a:p>
        </p:txBody>
      </p:sp>
      <p:sp>
        <p:nvSpPr>
          <p:cNvPr id="4" name="页脚占位符 3">
            <a:extLst>
              <a:ext uri="{FF2B5EF4-FFF2-40B4-BE49-F238E27FC236}">
                <a16:creationId xmlns:a16="http://schemas.microsoft.com/office/drawing/2014/main" xmlns="" id="{23DCDC6C-5D9A-4651-9703-E91678BA589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>
            <a:extLst>
              <a:ext uri="{FF2B5EF4-FFF2-40B4-BE49-F238E27FC236}">
                <a16:creationId xmlns:a16="http://schemas.microsoft.com/office/drawing/2014/main" xmlns="" id="{1C197A33-4535-472E-9C1B-3F2D7CDDD1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E92BEA-ED9C-4047-B77C-ED62A29F87B7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316895007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500" advClick="0" advTm="4000">
        <p:random/>
      </p:transition>
    </mc:Choice>
    <mc:Fallback>
      <p:transition spd="slow" advClick="0" advTm="4000">
        <p:random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>
            <a:extLst>
              <a:ext uri="{FF2B5EF4-FFF2-40B4-BE49-F238E27FC236}">
                <a16:creationId xmlns:a16="http://schemas.microsoft.com/office/drawing/2014/main" xmlns="" id="{6D02763A-D404-4DE3-BA24-4349AD0FFC8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1CD0E3-5058-44A9-9EF1-F57ACB3DEE3E}" type="datetimeFigureOut">
              <a:rPr lang="zh-CN" altLang="en-US" smtClean="0"/>
              <a:pPr/>
              <a:t>2020/9/9</a:t>
            </a:fld>
            <a:endParaRPr lang="zh-CN" altLang="en-US"/>
          </a:p>
        </p:txBody>
      </p:sp>
      <p:sp>
        <p:nvSpPr>
          <p:cNvPr id="3" name="页脚占位符 2">
            <a:extLst>
              <a:ext uri="{FF2B5EF4-FFF2-40B4-BE49-F238E27FC236}">
                <a16:creationId xmlns:a16="http://schemas.microsoft.com/office/drawing/2014/main" xmlns="" id="{F6683C5B-5548-4B24-93A1-8ADD3E4DB77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xmlns="" id="{4A83D2D0-CB86-4400-B136-A9B5B98D00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E92BEA-ED9C-4047-B77C-ED62A29F87B7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364652884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500" advClick="0" advTm="4000">
        <p:random/>
      </p:transition>
    </mc:Choice>
    <mc:Fallback>
      <p:transition spd="slow" advClick="0" advTm="4000">
        <p:random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xmlns="" id="{10D9EC48-E32D-40F3-8A02-3EE6D52DA75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xmlns="" id="{347C411F-8934-444A-BA4E-8D3F970A56D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xmlns="" id="{3D7F8872-6550-4E4F-B236-C4768B111B2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xmlns="" id="{371956BA-757A-4B3C-9335-7D37279B272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1CD0E3-5058-44A9-9EF1-F57ACB3DEE3E}" type="datetimeFigureOut">
              <a:rPr lang="zh-CN" altLang="en-US" smtClean="0"/>
              <a:pPr/>
              <a:t>2020/9/9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xmlns="" id="{98DDB1F6-A86C-4534-AA47-F9CD648E6C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xmlns="" id="{AA1DE9F8-82C1-4D1D-95A2-88697C8191D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E92BEA-ED9C-4047-B77C-ED62A29F87B7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254013806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500" advClick="0" advTm="4000">
        <p:random/>
      </p:transition>
    </mc:Choice>
    <mc:Fallback>
      <p:transition spd="slow" advClick="0" advTm="4000">
        <p:random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xmlns="" id="{CDF3B06F-2246-4A85-AB5A-9E83CFADB1A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>
            <a:extLst>
              <a:ext uri="{FF2B5EF4-FFF2-40B4-BE49-F238E27FC236}">
                <a16:creationId xmlns:a16="http://schemas.microsoft.com/office/drawing/2014/main" xmlns="" id="{E0B6AD04-1456-4F2F-9C1A-E91834A2C19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xmlns="" id="{5D769C11-3489-4619-904B-954F6B45930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xmlns="" id="{EB0E6B62-EB04-417E-88DB-89D2E7DA16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1CD0E3-5058-44A9-9EF1-F57ACB3DEE3E}" type="datetimeFigureOut">
              <a:rPr lang="zh-CN" altLang="en-US" smtClean="0"/>
              <a:pPr/>
              <a:t>2020/9/9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xmlns="" id="{BF539BCC-9FEC-445F-809F-57B4FC59A0F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xmlns="" id="{A7C03471-BB9F-4978-85C5-284504B9DC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E92BEA-ED9C-4047-B77C-ED62A29F87B7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325740635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500" advClick="0" advTm="4000">
        <p:random/>
      </p:transition>
    </mc:Choice>
    <mc:Fallback>
      <p:transition spd="slow" advClick="0" advTm="4000">
        <p:random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xmlns="" id="{34E7C103-9D6D-4BA5-A4E1-BC75A2C78ED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>
            <a:extLst>
              <a:ext uri="{FF2B5EF4-FFF2-40B4-BE49-F238E27FC236}">
                <a16:creationId xmlns:a16="http://schemas.microsoft.com/office/drawing/2014/main" xmlns="" id="{0B428B2F-D0F6-4AA2-BF2B-C440711E379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xmlns="" id="{2D64DA91-04FD-4E6F-8408-35C805333CC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1CD0E3-5058-44A9-9EF1-F57ACB3DEE3E}" type="datetimeFigureOut">
              <a:rPr lang="zh-CN" altLang="en-US" smtClean="0"/>
              <a:pPr/>
              <a:t>2020/9/9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xmlns="" id="{1A587858-273F-4FC4-A424-EC886DE69A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xmlns="" id="{AA3A4339-7CA2-4467-9486-97848921FC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E92BEA-ED9C-4047-B77C-ED62A29F87B7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210056498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500" advClick="0" advTm="4000">
        <p:random/>
      </p:transition>
    </mc:Choice>
    <mc:Fallback>
      <p:transition spd="slow" advClick="0" advTm="4000">
        <p:random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>
            <a:extLst>
              <a:ext uri="{FF2B5EF4-FFF2-40B4-BE49-F238E27FC236}">
                <a16:creationId xmlns:a16="http://schemas.microsoft.com/office/drawing/2014/main" xmlns="" id="{4D7FB4AB-6301-4817-98D7-586E4BB3B89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>
            <a:extLst>
              <a:ext uri="{FF2B5EF4-FFF2-40B4-BE49-F238E27FC236}">
                <a16:creationId xmlns:a16="http://schemas.microsoft.com/office/drawing/2014/main" xmlns="" id="{8A778D9D-F46A-4AE4-9581-95967B84C30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xmlns="" id="{CB2BDE55-5D41-4045-9D5E-CD8E2096220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1CD0E3-5058-44A9-9EF1-F57ACB3DEE3E}" type="datetimeFigureOut">
              <a:rPr lang="zh-CN" altLang="en-US" smtClean="0"/>
              <a:pPr/>
              <a:t>2020/9/9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xmlns="" id="{30503C9D-B119-4C06-8F86-CF7A956158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xmlns="" id="{4839FEA0-160A-48F4-A08E-0A0D6BD820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E92BEA-ED9C-4047-B77C-ED62A29F87B7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52382994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500" advClick="0" advTm="4000">
        <p:random/>
      </p:transition>
    </mc:Choice>
    <mc:Fallback>
      <p:transition spd="slow" advClick="0" advTm="4000">
        <p:random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>
            <a:extLst>
              <a:ext uri="{FF2B5EF4-FFF2-40B4-BE49-F238E27FC236}">
                <a16:creationId xmlns:a16="http://schemas.microsoft.com/office/drawing/2014/main" xmlns="" id="{EB428287-4BA1-415E-B5A4-3C371FCA4B1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xmlns="" id="{3061B7A1-2C2B-46E3-8DDB-1D4EDB47FF5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dirty="0"/>
              <a:t>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xmlns="" id="{7BD407AF-0067-40C3-A18E-CC9FC3432F7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="0" i="0">
                <a:solidFill>
                  <a:schemeClr val="tx1">
                    <a:tint val="75000"/>
                  </a:schemeClr>
                </a:solidFill>
                <a:latin typeface="inpin heiti" charset="-122"/>
                <a:ea typeface="inpin heiti" charset="-122"/>
              </a:defRPr>
            </a:lvl1pPr>
          </a:lstStyle>
          <a:p>
            <a:fld id="{E21CD0E3-5058-44A9-9EF1-F57ACB3DEE3E}" type="datetimeFigureOut">
              <a:rPr lang="zh-CN" altLang="en-US" smtClean="0"/>
              <a:pPr/>
              <a:t>2020/9/9</a:t>
            </a:fld>
            <a:endParaRPr lang="zh-CN" altLang="en-US" dirty="0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xmlns="" id="{C056F9C1-63FE-4E92-A1BD-C2CA6D1C1BE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0" i="0">
                <a:solidFill>
                  <a:schemeClr val="tx1">
                    <a:tint val="75000"/>
                  </a:schemeClr>
                </a:solidFill>
                <a:latin typeface="inpin heiti" charset="-122"/>
                <a:ea typeface="inpin heiti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xmlns="" id="{30C764F3-90BA-44E1-9C6C-58522171C77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0" i="0">
                <a:solidFill>
                  <a:schemeClr val="tx1">
                    <a:tint val="75000"/>
                  </a:schemeClr>
                </a:solidFill>
                <a:latin typeface="inpin heiti" charset="-122"/>
                <a:ea typeface="inpin heiti" charset="-122"/>
              </a:defRPr>
            </a:lvl1pPr>
          </a:lstStyle>
          <a:p>
            <a:fld id="{30E92BEA-ED9C-4047-B77C-ED62A29F87B7}" type="slidenum">
              <a:rPr lang="zh-CN" altLang="en-US" smtClean="0"/>
              <a:pPr/>
              <a:t>‹#›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xmlns="" val="170992666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>
    <mc:Choice xmlns:p14="http://schemas.microsoft.com/office/powerpoint/2010/main" xmlns="" Requires="p14">
      <p:transition spd="slow" p14:dur="1500" advClick="0" advTm="4000">
        <p:random/>
      </p:transition>
    </mc:Choice>
    <mc:Fallback>
      <p:transition spd="slow" advClick="0" advTm="4000">
        <p:random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b="0" i="0" kern="1200">
          <a:solidFill>
            <a:schemeClr val="tx1"/>
          </a:solidFill>
          <a:latin typeface="inpin heiti" charset="-122"/>
          <a:ea typeface="inpin heiti" charset="-122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b="0" i="0" kern="1200">
          <a:solidFill>
            <a:schemeClr val="tx1"/>
          </a:solidFill>
          <a:latin typeface="inpin heiti" charset="-122"/>
          <a:ea typeface="inpin heiti" charset="-122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b="0" i="0" kern="1200">
          <a:solidFill>
            <a:schemeClr val="tx1"/>
          </a:solidFill>
          <a:latin typeface="inpin heiti" charset="-122"/>
          <a:ea typeface="inpin heiti" charset="-122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b="0" i="0" kern="1200">
          <a:solidFill>
            <a:schemeClr val="tx1"/>
          </a:solidFill>
          <a:latin typeface="inpin heiti" charset="-122"/>
          <a:ea typeface="inpin heiti" charset="-122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b="0" i="0" kern="1200">
          <a:solidFill>
            <a:schemeClr val="tx1"/>
          </a:solidFill>
          <a:latin typeface="inpin heiti" charset="-122"/>
          <a:ea typeface="inpin heiti" charset="-122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b="0" i="0" kern="1200">
          <a:solidFill>
            <a:schemeClr val="tx1"/>
          </a:solidFill>
          <a:latin typeface="inpin heiti" charset="-122"/>
          <a:ea typeface="inpin heiti" charset="-122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tags" Target="../tags/tag9.xml"/><Relationship Id="rId13" Type="http://schemas.openxmlformats.org/officeDocument/2006/relationships/image" Target="../media/image3.png"/><Relationship Id="rId3" Type="http://schemas.openxmlformats.org/officeDocument/2006/relationships/tags" Target="../tags/tag4.xml"/><Relationship Id="rId7" Type="http://schemas.openxmlformats.org/officeDocument/2006/relationships/tags" Target="../tags/tag8.xml"/><Relationship Id="rId12" Type="http://schemas.openxmlformats.org/officeDocument/2006/relationships/image" Target="../media/image2.png"/><Relationship Id="rId2" Type="http://schemas.openxmlformats.org/officeDocument/2006/relationships/tags" Target="../tags/tag3.xml"/><Relationship Id="rId1" Type="http://schemas.openxmlformats.org/officeDocument/2006/relationships/tags" Target="../tags/tag2.xml"/><Relationship Id="rId6" Type="http://schemas.openxmlformats.org/officeDocument/2006/relationships/tags" Target="../tags/tag7.xml"/><Relationship Id="rId11" Type="http://schemas.openxmlformats.org/officeDocument/2006/relationships/image" Target="../media/image1.png"/><Relationship Id="rId5" Type="http://schemas.openxmlformats.org/officeDocument/2006/relationships/tags" Target="../tags/tag6.xml"/><Relationship Id="rId10" Type="http://schemas.openxmlformats.org/officeDocument/2006/relationships/notesSlide" Target="../notesSlides/notesSlide1.xml"/><Relationship Id="rId4" Type="http://schemas.openxmlformats.org/officeDocument/2006/relationships/tags" Target="../tags/tag5.xml"/><Relationship Id="rId9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tags" Target="../tags/tag17.xml"/><Relationship Id="rId13" Type="http://schemas.openxmlformats.org/officeDocument/2006/relationships/notesSlide" Target="../notesSlides/notesSlide2.xml"/><Relationship Id="rId3" Type="http://schemas.openxmlformats.org/officeDocument/2006/relationships/tags" Target="../tags/tag12.xml"/><Relationship Id="rId7" Type="http://schemas.openxmlformats.org/officeDocument/2006/relationships/tags" Target="../tags/tag16.xml"/><Relationship Id="rId12" Type="http://schemas.openxmlformats.org/officeDocument/2006/relationships/slideLayout" Target="../slideLayouts/slideLayout7.xml"/><Relationship Id="rId2" Type="http://schemas.openxmlformats.org/officeDocument/2006/relationships/tags" Target="../tags/tag11.xml"/><Relationship Id="rId1" Type="http://schemas.openxmlformats.org/officeDocument/2006/relationships/tags" Target="../tags/tag10.xml"/><Relationship Id="rId6" Type="http://schemas.openxmlformats.org/officeDocument/2006/relationships/tags" Target="../tags/tag15.xml"/><Relationship Id="rId11" Type="http://schemas.openxmlformats.org/officeDocument/2006/relationships/tags" Target="../tags/tag20.xml"/><Relationship Id="rId5" Type="http://schemas.openxmlformats.org/officeDocument/2006/relationships/tags" Target="../tags/tag14.xml"/><Relationship Id="rId15" Type="http://schemas.openxmlformats.org/officeDocument/2006/relationships/image" Target="../media/image3.png"/><Relationship Id="rId10" Type="http://schemas.openxmlformats.org/officeDocument/2006/relationships/tags" Target="../tags/tag19.xml"/><Relationship Id="rId4" Type="http://schemas.openxmlformats.org/officeDocument/2006/relationships/tags" Target="../tags/tag13.xml"/><Relationship Id="rId9" Type="http://schemas.openxmlformats.org/officeDocument/2006/relationships/tags" Target="../tags/tag18.xml"/><Relationship Id="rId1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3" Type="http://schemas.openxmlformats.org/officeDocument/2006/relationships/tags" Target="../tags/tag23.xml"/><Relationship Id="rId7" Type="http://schemas.openxmlformats.org/officeDocument/2006/relationships/image" Target="../media/image2.png"/><Relationship Id="rId2" Type="http://schemas.openxmlformats.org/officeDocument/2006/relationships/tags" Target="../tags/tag22.xml"/><Relationship Id="rId1" Type="http://schemas.openxmlformats.org/officeDocument/2006/relationships/tags" Target="../tags/tag21.xml"/><Relationship Id="rId6" Type="http://schemas.openxmlformats.org/officeDocument/2006/relationships/image" Target="../media/image1.png"/><Relationship Id="rId5" Type="http://schemas.openxmlformats.org/officeDocument/2006/relationships/notesSlide" Target="../notesSlides/notesSlide3.xml"/><Relationship Id="rId4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24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7" Type="http://schemas.openxmlformats.org/officeDocument/2006/relationships/image" Target="../media/image4.pn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25.xml"/><Relationship Id="rId6" Type="http://schemas.openxmlformats.org/officeDocument/2006/relationships/image" Target="../media/image7.png"/><Relationship Id="rId5" Type="http://schemas.openxmlformats.org/officeDocument/2006/relationships/image" Target="../media/image5.png"/><Relationship Id="rId4" Type="http://schemas.openxmlformats.org/officeDocument/2006/relationships/image" Target="../media/image3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26.xml"/><Relationship Id="rId6" Type="http://schemas.openxmlformats.org/officeDocument/2006/relationships/image" Target="../media/image8.png"/><Relationship Id="rId5" Type="http://schemas.openxmlformats.org/officeDocument/2006/relationships/image" Target="../media/image5.png"/><Relationship Id="rId4" Type="http://schemas.openxmlformats.org/officeDocument/2006/relationships/image" Target="../media/image3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27.xml"/><Relationship Id="rId6" Type="http://schemas.openxmlformats.org/officeDocument/2006/relationships/image" Target="../media/image2.png"/><Relationship Id="rId5" Type="http://schemas.openxmlformats.org/officeDocument/2006/relationships/image" Target="../media/image5.png"/><Relationship Id="rId4" Type="http://schemas.openxmlformats.org/officeDocument/2006/relationships/image" Target="../media/image3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8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28.xml"/><Relationship Id="rId6" Type="http://schemas.openxmlformats.org/officeDocument/2006/relationships/image" Target="../media/image8.png"/><Relationship Id="rId5" Type="http://schemas.openxmlformats.org/officeDocument/2006/relationships/image" Target="../media/image5.png"/><Relationship Id="rId4" Type="http://schemas.openxmlformats.org/officeDocument/2006/relationships/image" Target="../media/image3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3" Type="http://schemas.openxmlformats.org/officeDocument/2006/relationships/tags" Target="../tags/tag31.xml"/><Relationship Id="rId7" Type="http://schemas.openxmlformats.org/officeDocument/2006/relationships/image" Target="../media/image2.png"/><Relationship Id="rId2" Type="http://schemas.openxmlformats.org/officeDocument/2006/relationships/tags" Target="../tags/tag30.xml"/><Relationship Id="rId1" Type="http://schemas.openxmlformats.org/officeDocument/2006/relationships/tags" Target="../tags/tag29.xml"/><Relationship Id="rId6" Type="http://schemas.openxmlformats.org/officeDocument/2006/relationships/image" Target="../media/image1.png"/><Relationship Id="rId5" Type="http://schemas.openxmlformats.org/officeDocument/2006/relationships/notesSlide" Target="../notesSlides/notesSlide9.xml"/><Relationship Id="rId4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0.xml"/><Relationship Id="rId7" Type="http://schemas.openxmlformats.org/officeDocument/2006/relationships/image" Target="../media/image10.pn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32.xml"/><Relationship Id="rId6" Type="http://schemas.openxmlformats.org/officeDocument/2006/relationships/image" Target="../media/image9.jpeg"/><Relationship Id="rId5" Type="http://schemas.openxmlformats.org/officeDocument/2006/relationships/image" Target="../media/image5.png"/><Relationship Id="rId4" Type="http://schemas.openxmlformats.org/officeDocument/2006/relationships/image" Target="../media/image3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11.png"/><Relationship Id="rId2" Type="http://schemas.openxmlformats.org/officeDocument/2006/relationships/tags" Target="../tags/tag34.xml"/><Relationship Id="rId1" Type="http://schemas.openxmlformats.org/officeDocument/2006/relationships/tags" Target="../tags/tag33.xml"/><Relationship Id="rId6" Type="http://schemas.openxmlformats.org/officeDocument/2006/relationships/image" Target="../media/image5.png"/><Relationship Id="rId5" Type="http://schemas.openxmlformats.org/officeDocument/2006/relationships/image" Target="../media/image3.png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tags" Target="../tags/tag42.xml"/><Relationship Id="rId13" Type="http://schemas.openxmlformats.org/officeDocument/2006/relationships/image" Target="../media/image3.png"/><Relationship Id="rId3" Type="http://schemas.openxmlformats.org/officeDocument/2006/relationships/tags" Target="../tags/tag37.xml"/><Relationship Id="rId7" Type="http://schemas.openxmlformats.org/officeDocument/2006/relationships/tags" Target="../tags/tag41.xml"/><Relationship Id="rId12" Type="http://schemas.openxmlformats.org/officeDocument/2006/relationships/notesSlide" Target="../notesSlides/notesSlide12.xml"/><Relationship Id="rId17" Type="http://schemas.openxmlformats.org/officeDocument/2006/relationships/image" Target="../media/image15.png"/><Relationship Id="rId2" Type="http://schemas.openxmlformats.org/officeDocument/2006/relationships/tags" Target="../tags/tag36.xml"/><Relationship Id="rId16" Type="http://schemas.openxmlformats.org/officeDocument/2006/relationships/image" Target="../media/image14.png"/><Relationship Id="rId1" Type="http://schemas.openxmlformats.org/officeDocument/2006/relationships/tags" Target="../tags/tag35.xml"/><Relationship Id="rId6" Type="http://schemas.openxmlformats.org/officeDocument/2006/relationships/tags" Target="../tags/tag40.xml"/><Relationship Id="rId11" Type="http://schemas.openxmlformats.org/officeDocument/2006/relationships/slideLayout" Target="../slideLayouts/slideLayout7.xml"/><Relationship Id="rId5" Type="http://schemas.openxmlformats.org/officeDocument/2006/relationships/tags" Target="../tags/tag39.xml"/><Relationship Id="rId15" Type="http://schemas.openxmlformats.org/officeDocument/2006/relationships/image" Target="../media/image13.png"/><Relationship Id="rId10" Type="http://schemas.openxmlformats.org/officeDocument/2006/relationships/tags" Target="../tags/tag44.xml"/><Relationship Id="rId4" Type="http://schemas.openxmlformats.org/officeDocument/2006/relationships/tags" Target="../tags/tag38.xml"/><Relationship Id="rId9" Type="http://schemas.openxmlformats.org/officeDocument/2006/relationships/tags" Target="../tags/tag43.xml"/><Relationship Id="rId14" Type="http://schemas.openxmlformats.org/officeDocument/2006/relationships/image" Target="../media/image5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notesSlide" Target="../notesSlides/notesSlide13.xml"/><Relationship Id="rId7" Type="http://schemas.openxmlformats.org/officeDocument/2006/relationships/image" Target="../media/image4.pn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45.xml"/><Relationship Id="rId6" Type="http://schemas.openxmlformats.org/officeDocument/2006/relationships/image" Target="../media/image16.png"/><Relationship Id="rId5" Type="http://schemas.openxmlformats.org/officeDocument/2006/relationships/image" Target="../media/image5.png"/><Relationship Id="rId4" Type="http://schemas.openxmlformats.org/officeDocument/2006/relationships/image" Target="../media/image3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4.xml"/><Relationship Id="rId7" Type="http://schemas.openxmlformats.org/officeDocument/2006/relationships/image" Target="../media/image6.pn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46.xml"/><Relationship Id="rId6" Type="http://schemas.openxmlformats.org/officeDocument/2006/relationships/image" Target="../media/image17.png"/><Relationship Id="rId5" Type="http://schemas.openxmlformats.org/officeDocument/2006/relationships/image" Target="../media/image5.png"/><Relationship Id="rId4" Type="http://schemas.openxmlformats.org/officeDocument/2006/relationships/image" Target="../media/image3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3" Type="http://schemas.openxmlformats.org/officeDocument/2006/relationships/tags" Target="../tags/tag49.xml"/><Relationship Id="rId7" Type="http://schemas.openxmlformats.org/officeDocument/2006/relationships/image" Target="../media/image2.png"/><Relationship Id="rId2" Type="http://schemas.openxmlformats.org/officeDocument/2006/relationships/tags" Target="../tags/tag48.xml"/><Relationship Id="rId1" Type="http://schemas.openxmlformats.org/officeDocument/2006/relationships/tags" Target="../tags/tag47.xml"/><Relationship Id="rId6" Type="http://schemas.openxmlformats.org/officeDocument/2006/relationships/image" Target="../media/image1.png"/><Relationship Id="rId5" Type="http://schemas.openxmlformats.org/officeDocument/2006/relationships/notesSlide" Target="../notesSlides/notesSlide15.xml"/><Relationship Id="rId4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6.xml"/><Relationship Id="rId7" Type="http://schemas.openxmlformats.org/officeDocument/2006/relationships/image" Target="../media/image2.pn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50.xml"/><Relationship Id="rId6" Type="http://schemas.openxmlformats.org/officeDocument/2006/relationships/image" Target="../media/image4.png"/><Relationship Id="rId5" Type="http://schemas.openxmlformats.org/officeDocument/2006/relationships/image" Target="../media/image5.png"/><Relationship Id="rId4" Type="http://schemas.openxmlformats.org/officeDocument/2006/relationships/image" Target="../media/image3.pn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3" Type="http://schemas.openxmlformats.org/officeDocument/2006/relationships/notesSlide" Target="../notesSlides/notesSlide17.xml"/><Relationship Id="rId7" Type="http://schemas.openxmlformats.org/officeDocument/2006/relationships/image" Target="../media/image4.pn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51.xml"/><Relationship Id="rId6" Type="http://schemas.openxmlformats.org/officeDocument/2006/relationships/image" Target="../media/image16.png"/><Relationship Id="rId5" Type="http://schemas.openxmlformats.org/officeDocument/2006/relationships/image" Target="../media/image5.png"/><Relationship Id="rId4" Type="http://schemas.openxmlformats.org/officeDocument/2006/relationships/image" Target="../media/image3.pn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png"/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18.png"/><Relationship Id="rId2" Type="http://schemas.openxmlformats.org/officeDocument/2006/relationships/tags" Target="../tags/tag53.xml"/><Relationship Id="rId1" Type="http://schemas.openxmlformats.org/officeDocument/2006/relationships/tags" Target="../tags/tag52.xml"/><Relationship Id="rId6" Type="http://schemas.openxmlformats.org/officeDocument/2006/relationships/image" Target="../media/image5.png"/><Relationship Id="rId5" Type="http://schemas.openxmlformats.org/officeDocument/2006/relationships/image" Target="../media/image3.png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3" Type="http://schemas.openxmlformats.org/officeDocument/2006/relationships/tags" Target="../tags/tag56.xml"/><Relationship Id="rId7" Type="http://schemas.openxmlformats.org/officeDocument/2006/relationships/image" Target="../media/image2.png"/><Relationship Id="rId2" Type="http://schemas.openxmlformats.org/officeDocument/2006/relationships/tags" Target="../tags/tag55.xml"/><Relationship Id="rId1" Type="http://schemas.openxmlformats.org/officeDocument/2006/relationships/tags" Target="../tags/tag54.xml"/><Relationship Id="rId6" Type="http://schemas.openxmlformats.org/officeDocument/2006/relationships/image" Target="../media/image1.png"/><Relationship Id="rId5" Type="http://schemas.openxmlformats.org/officeDocument/2006/relationships/notesSlide" Target="../notesSlides/notesSlide19.xml"/><Relationship Id="rId4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png"/><Relationship Id="rId3" Type="http://schemas.openxmlformats.org/officeDocument/2006/relationships/notesSlide" Target="../notesSlides/notesSlide20.xml"/><Relationship Id="rId7" Type="http://schemas.openxmlformats.org/officeDocument/2006/relationships/image" Target="../media/image21.jpe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57.xml"/><Relationship Id="rId6" Type="http://schemas.openxmlformats.org/officeDocument/2006/relationships/image" Target="../media/image20.jpeg"/><Relationship Id="rId5" Type="http://schemas.openxmlformats.org/officeDocument/2006/relationships/image" Target="../media/image5.png"/><Relationship Id="rId4" Type="http://schemas.openxmlformats.org/officeDocument/2006/relationships/image" Target="../media/image3.png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png"/><Relationship Id="rId3" Type="http://schemas.openxmlformats.org/officeDocument/2006/relationships/notesSlide" Target="../notesSlides/notesSlide21.xml"/><Relationship Id="rId7" Type="http://schemas.openxmlformats.org/officeDocument/2006/relationships/image" Target="../media/image24.pn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58.xml"/><Relationship Id="rId6" Type="http://schemas.openxmlformats.org/officeDocument/2006/relationships/image" Target="../media/image23.jpeg"/><Relationship Id="rId5" Type="http://schemas.openxmlformats.org/officeDocument/2006/relationships/image" Target="../media/image5.png"/><Relationship Id="rId4" Type="http://schemas.openxmlformats.org/officeDocument/2006/relationships/image" Target="../media/image3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2.xml"/><Relationship Id="rId7" Type="http://schemas.openxmlformats.org/officeDocument/2006/relationships/image" Target="../media/image27.jpe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59.xml"/><Relationship Id="rId6" Type="http://schemas.openxmlformats.org/officeDocument/2006/relationships/image" Target="../media/image26.png"/><Relationship Id="rId5" Type="http://schemas.openxmlformats.org/officeDocument/2006/relationships/image" Target="../media/image5.png"/><Relationship Id="rId4" Type="http://schemas.openxmlformats.org/officeDocument/2006/relationships/image" Target="../media/image3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3.xml"/><Relationship Id="rId7" Type="http://schemas.openxmlformats.org/officeDocument/2006/relationships/image" Target="../media/image29.jpe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60.xml"/><Relationship Id="rId6" Type="http://schemas.openxmlformats.org/officeDocument/2006/relationships/image" Target="../media/image28.png"/><Relationship Id="rId5" Type="http://schemas.openxmlformats.org/officeDocument/2006/relationships/image" Target="../media/image5.png"/><Relationship Id="rId4" Type="http://schemas.openxmlformats.org/officeDocument/2006/relationships/image" Target="../media/image3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4.xml"/><Relationship Id="rId7" Type="http://schemas.openxmlformats.org/officeDocument/2006/relationships/image" Target="../media/image7.pn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61.xml"/><Relationship Id="rId6" Type="http://schemas.openxmlformats.org/officeDocument/2006/relationships/image" Target="../media/image26.png"/><Relationship Id="rId5" Type="http://schemas.openxmlformats.org/officeDocument/2006/relationships/image" Target="../media/image5.png"/><Relationship Id="rId4" Type="http://schemas.openxmlformats.org/officeDocument/2006/relationships/image" Target="../media/image3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3.png"/><Relationship Id="rId2" Type="http://schemas.openxmlformats.org/officeDocument/2006/relationships/tags" Target="../tags/tag63.xml"/><Relationship Id="rId1" Type="http://schemas.openxmlformats.org/officeDocument/2006/relationships/tags" Target="../tags/tag62.xml"/><Relationship Id="rId6" Type="http://schemas.openxmlformats.org/officeDocument/2006/relationships/image" Target="../media/image2.png"/><Relationship Id="rId5" Type="http://schemas.openxmlformats.org/officeDocument/2006/relationships/image" Target="../media/image1.png"/><Relationship Id="rId4" Type="http://schemas.openxmlformats.org/officeDocument/2006/relationships/notesSlide" Target="../notesSlides/notesSlide2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A_图片 3">
            <a:extLst>
              <a:ext uri="{FF2B5EF4-FFF2-40B4-BE49-F238E27FC236}">
                <a16:creationId xmlns:a16="http://schemas.microsoft.com/office/drawing/2014/main" xmlns="" id="{EAB03CF2-64D6-4915-B964-E60CDE73B91A}"/>
              </a:ext>
            </a:extLst>
          </p:cNvPr>
          <p:cNvPicPr>
            <a:picLocks noChangeAspect="1"/>
          </p:cNvPicPr>
          <p:nvPr>
            <p:custDataLst>
              <p:tags r:id="rId1"/>
            </p:custDataLst>
          </p:nvPr>
        </p:nvPicPr>
        <p:blipFill rotWithShape="1">
          <a:blip r:embed="rId11"/>
          <a:srcRect/>
          <a:stretch/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  <p:sp>
        <p:nvSpPr>
          <p:cNvPr id="10" name="PA_矩形 9">
            <a:extLst>
              <a:ext uri="{FF2B5EF4-FFF2-40B4-BE49-F238E27FC236}">
                <a16:creationId xmlns:a16="http://schemas.microsoft.com/office/drawing/2014/main" xmlns="" id="{5825A8DF-FC70-485E-816D-84E9031B6692}"/>
              </a:ext>
            </a:extLst>
          </p:cNvPr>
          <p:cNvSpPr/>
          <p:nvPr>
            <p:custDataLst>
              <p:tags r:id="rId2"/>
            </p:custDataLst>
          </p:nvPr>
        </p:nvSpPr>
        <p:spPr>
          <a:xfrm>
            <a:off x="4064105" y="-11"/>
            <a:ext cx="4063789" cy="6858001"/>
          </a:xfrm>
          <a:prstGeom prst="rect">
            <a:avLst/>
          </a:prstGeom>
          <a:solidFill>
            <a:srgbClr val="B6C4C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solidFill>
                <a:srgbClr val="B6C4C7"/>
              </a:solidFill>
              <a:latin typeface="inpin heiti" charset="-122"/>
              <a:ea typeface="inpin heiti" charset="-122"/>
            </a:endParaRPr>
          </a:p>
        </p:txBody>
      </p:sp>
      <p:sp>
        <p:nvSpPr>
          <p:cNvPr id="5" name="PA_库_文本框 2">
            <a:extLst>
              <a:ext uri="{FF2B5EF4-FFF2-40B4-BE49-F238E27FC236}">
                <a16:creationId xmlns:a16="http://schemas.microsoft.com/office/drawing/2014/main" xmlns="" id="{FEAD36B9-1DC3-49DD-BCD5-8B432148A4AE}"/>
              </a:ext>
            </a:extLst>
          </p:cNvPr>
          <p:cNvSpPr txBox="1"/>
          <p:nvPr>
            <p:custDataLst>
              <p:tags r:id="rId3"/>
            </p:custDataLst>
          </p:nvPr>
        </p:nvSpPr>
        <p:spPr>
          <a:xfrm>
            <a:off x="4448160" y="-534747"/>
            <a:ext cx="3339376" cy="5309146"/>
          </a:xfrm>
          <a:prstGeom prst="rect">
            <a:avLst/>
          </a:prstGeom>
          <a:noFill/>
          <a:effectLst/>
        </p:spPr>
        <p:txBody>
          <a:bodyPr wrap="non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38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方正细谭黑简体" panose="02000000000000000000" pitchFamily="2" charset="-122"/>
                <a:ea typeface="方正细谭黑简体" panose="02000000000000000000" pitchFamily="2" charset="-122"/>
              </a:rPr>
              <a:t>剪</a:t>
            </a:r>
            <a:endParaRPr lang="en-US" altLang="zh-CN" sz="138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方正细谭黑简体" panose="02000000000000000000" pitchFamily="2" charset="-122"/>
              <a:ea typeface="方正细谭黑简体" panose="02000000000000000000" pitchFamily="2" charset="-122"/>
            </a:endParaRPr>
          </a:p>
          <a:p>
            <a:pPr>
              <a:lnSpc>
                <a:spcPct val="150000"/>
              </a:lnSpc>
            </a:pPr>
            <a:r>
              <a:rPr lang="en-US" altLang="zh-CN" sz="88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方正细谭黑简体" panose="02000000000000000000" pitchFamily="2" charset="-122"/>
                <a:ea typeface="方正细谭黑简体" panose="02000000000000000000" pitchFamily="2" charset="-122"/>
              </a:rPr>
              <a:t>    </a:t>
            </a:r>
            <a:r>
              <a:rPr lang="zh-CN" altLang="en-US" sz="88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方正细谭黑简体" panose="02000000000000000000" pitchFamily="2" charset="-122"/>
                <a:ea typeface="方正细谭黑简体" panose="02000000000000000000" pitchFamily="2" charset="-122"/>
              </a:rPr>
              <a:t>花</a:t>
            </a:r>
          </a:p>
        </p:txBody>
      </p:sp>
      <p:sp>
        <p:nvSpPr>
          <p:cNvPr id="6" name="PA_库_文本框 4">
            <a:extLst>
              <a:ext uri="{FF2B5EF4-FFF2-40B4-BE49-F238E27FC236}">
                <a16:creationId xmlns:a16="http://schemas.microsoft.com/office/drawing/2014/main" xmlns="" id="{B8B6838F-C3C5-4498-ABB5-0AF5FFD5480F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5517709" y="410124"/>
            <a:ext cx="2691763" cy="5932393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1500" dirty="0">
                <a:solidFill>
                  <a:srgbClr val="2C5066"/>
                </a:solidFill>
                <a:latin typeface="方正细谭黑简体" panose="02000000000000000000" pitchFamily="2" charset="-122"/>
                <a:ea typeface="方正细谭黑简体" panose="02000000000000000000" pitchFamily="2" charset="-122"/>
              </a:rPr>
              <a:t> </a:t>
            </a:r>
            <a:r>
              <a:rPr lang="zh-CN" altLang="en-US" sz="13800" dirty="0">
                <a:solidFill>
                  <a:schemeClr val="bg1"/>
                </a:solidFill>
                <a:latin typeface="方正细谭黑简体" panose="02000000000000000000" pitchFamily="2" charset="-122"/>
                <a:ea typeface="方正细谭黑简体" panose="02000000000000000000" pitchFamily="2" charset="-122"/>
              </a:rPr>
              <a:t>纸</a:t>
            </a:r>
            <a:endParaRPr lang="en-US" altLang="zh-CN" sz="11500" dirty="0">
              <a:solidFill>
                <a:schemeClr val="bg1"/>
              </a:solidFill>
              <a:latin typeface="方正细谭黑简体" panose="02000000000000000000" pitchFamily="2" charset="-122"/>
              <a:ea typeface="方正细谭黑简体" panose="02000000000000000000" pitchFamily="2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11500" dirty="0" smtClean="0">
                <a:solidFill>
                  <a:schemeClr val="bg1"/>
                </a:solidFill>
                <a:latin typeface="方正细谭黑简体" panose="02000000000000000000" pitchFamily="2" charset="-122"/>
                <a:ea typeface="方正细谭黑简体" panose="02000000000000000000" pitchFamily="2" charset="-122"/>
              </a:rPr>
              <a:t>卉</a:t>
            </a:r>
            <a:endParaRPr lang="zh-CN" altLang="en-US" sz="11500" dirty="0">
              <a:solidFill>
                <a:schemeClr val="bg1"/>
              </a:solidFill>
              <a:latin typeface="方正细谭黑简体" panose="02000000000000000000" pitchFamily="2" charset="-122"/>
              <a:ea typeface="方正细谭黑简体" panose="02000000000000000000" pitchFamily="2" charset="-122"/>
            </a:endParaRPr>
          </a:p>
        </p:txBody>
      </p:sp>
      <p:sp>
        <p:nvSpPr>
          <p:cNvPr id="8" name="PA_库_矩形 6">
            <a:extLst>
              <a:ext uri="{FF2B5EF4-FFF2-40B4-BE49-F238E27FC236}">
                <a16:creationId xmlns:a16="http://schemas.microsoft.com/office/drawing/2014/main" xmlns="" id="{C6B0527E-2F96-4646-A975-1D080A7622D4}"/>
              </a:ext>
            </a:extLst>
          </p:cNvPr>
          <p:cNvSpPr/>
          <p:nvPr>
            <p:custDataLst>
              <p:tags r:id="rId5"/>
            </p:custDataLst>
          </p:nvPr>
        </p:nvSpPr>
        <p:spPr>
          <a:xfrm>
            <a:off x="4653344" y="2426950"/>
            <a:ext cx="1015663" cy="3939457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eaVert"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200" dirty="0">
                <a:solidFill>
                  <a:schemeClr val="bg1"/>
                </a:solidFill>
                <a:latin typeface="inpin heiti" charset="-122"/>
                <a:ea typeface="inpin heiti" charset="-122"/>
              </a:rPr>
              <a:t>绿杨芳草长亭路。年少抛人容易去。楼头残梦五更钟，花底离情八月雨。无情不似多情苦。一寸还成千万缕。天涯地角有穷时，只有相思无尽处。</a:t>
            </a:r>
          </a:p>
        </p:txBody>
      </p:sp>
      <p:pic>
        <p:nvPicPr>
          <p:cNvPr id="12" name="PA_图片 11">
            <a:extLst>
              <a:ext uri="{FF2B5EF4-FFF2-40B4-BE49-F238E27FC236}">
                <a16:creationId xmlns:a16="http://schemas.microsoft.com/office/drawing/2014/main" xmlns="" id="{B5A735D3-B793-47B6-8D1F-860C0DE47673}"/>
              </a:ext>
            </a:extLst>
          </p:cNvPr>
          <p:cNvPicPr>
            <a:picLocks noChangeAspect="1"/>
          </p:cNvPicPr>
          <p:nvPr>
            <p:custDataLst>
              <p:tags r:id="rId6"/>
            </p:custDataLst>
          </p:nvPr>
        </p:nvPicPr>
        <p:blipFill rotWithShape="1">
          <a:blip r:embed="rId12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/>
        </p:blipFill>
        <p:spPr>
          <a:xfrm>
            <a:off x="6858781" y="3016644"/>
            <a:ext cx="5196285" cy="5400467"/>
          </a:xfrm>
          <a:prstGeom prst="rect">
            <a:avLst/>
          </a:prstGeom>
        </p:spPr>
      </p:pic>
      <p:pic>
        <p:nvPicPr>
          <p:cNvPr id="14" name="PA_图片 15">
            <a:extLst>
              <a:ext uri="{FF2B5EF4-FFF2-40B4-BE49-F238E27FC236}">
                <a16:creationId xmlns:a16="http://schemas.microsoft.com/office/drawing/2014/main" xmlns="" id="{6F970DD1-6A75-496D-B62F-8CA0B55A01EE}"/>
              </a:ext>
            </a:extLst>
          </p:cNvPr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 flipH="1">
            <a:off x="8127894" y="-129771"/>
            <a:ext cx="2224914" cy="6987771"/>
          </a:xfrm>
          <a:prstGeom prst="rect">
            <a:avLst/>
          </a:prstGeom>
        </p:spPr>
      </p:pic>
      <p:pic>
        <p:nvPicPr>
          <p:cNvPr id="16" name="PA_图片 15">
            <a:extLst>
              <a:ext uri="{FF2B5EF4-FFF2-40B4-BE49-F238E27FC236}">
                <a16:creationId xmlns:a16="http://schemas.microsoft.com/office/drawing/2014/main" xmlns="" id="{5487431F-A31C-4D40-82F4-978FB3CF9170}"/>
              </a:ext>
            </a:extLst>
          </p:cNvPr>
          <p:cNvPicPr>
            <a:picLocks noChangeAspect="1"/>
          </p:cNvPicPr>
          <p:nvPr>
            <p:custDataLst>
              <p:tags r:id="rId8"/>
            </p:custDataLst>
          </p:nvPr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2500390" y="-64897"/>
            <a:ext cx="1590859" cy="69877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17679820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500" advClick="0" advTm="4000">
        <p:random/>
      </p:transition>
    </mc:Choice>
    <mc:Fallback>
      <p:transition spd="slow" advClick="0" advTm="4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53" presetClass="entr" presetSubtype="16" fill="hold" grpId="1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53" presetClass="entr" presetSubtype="16" fill="hold" grpId="1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6" presetClass="emph" presetSubtype="0" accel="30000" decel="26000" autoRev="1" fill="hold" grpId="2" nodeType="withEffect">
                                  <p:stCondLst>
                                    <p:cond delay="1900"/>
                                  </p:stCondLst>
                                  <p:childTnLst>
                                    <p:animScale>
                                      <p:cBhvr>
                                        <p:cTn id="22" dur="500" fill="hold"/>
                                        <p:tgtEl>
                                          <p:spTgt spid="5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23" presetID="6" presetClass="emph" presetSubtype="0" accel="30000" decel="26000" autoRev="1" fill="hold" grpId="2" nodeType="withEffect">
                                  <p:stCondLst>
                                    <p:cond delay="1900"/>
                                  </p:stCondLst>
                                  <p:childTnLst>
                                    <p:animScale>
                                      <p:cBhvr>
                                        <p:cTn id="24" dur="500" fill="hold"/>
                                        <p:tgtEl>
                                          <p:spTgt spid="6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900"/>
                            </p:stCondLst>
                            <p:childTnLst>
                              <p:par>
                                <p:cTn id="26" presetID="2" presetClass="entr" presetSubtype="4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1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1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4400"/>
                            </p:stCondLst>
                            <p:childTnLst>
                              <p:par>
                                <p:cTn id="31" presetID="8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32" dur="32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utoUpdateAnimBg="0"/>
      <p:bldP spid="5" grpId="1" autoUpdateAnimBg="0"/>
      <p:bldP spid="5" grpId="2" autoUpdateAnimBg="0"/>
      <p:bldP spid="6" grpId="0" autoUpdateAnimBg="0"/>
      <p:bldP spid="6" grpId="1" autoUpdateAnimBg="0"/>
      <p:bldP spid="6" grpId="2" autoUpdateAnimBg="0"/>
      <p:bldP spid="8" grpId="0" autoUpdateAnimBg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>
            <a:extLst>
              <a:ext uri="{FF2B5EF4-FFF2-40B4-BE49-F238E27FC236}">
                <a16:creationId xmlns:a16="http://schemas.microsoft.com/office/drawing/2014/main" xmlns="" id="{75403696-414F-4545-8796-B031BE81C7BA}"/>
              </a:ext>
            </a:extLst>
          </p:cNvPr>
          <p:cNvSpPr/>
          <p:nvPr/>
        </p:nvSpPr>
        <p:spPr>
          <a:xfrm>
            <a:off x="0" y="-1"/>
            <a:ext cx="6096000" cy="6858001"/>
          </a:xfrm>
          <a:prstGeom prst="rect">
            <a:avLst/>
          </a:prstGeom>
          <a:solidFill>
            <a:srgbClr val="B6C4C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solidFill>
                <a:srgbClr val="B6C4C7"/>
              </a:solidFill>
              <a:latin typeface="inpin heiti" charset="-122"/>
              <a:ea typeface="inpin heiti" charset="-122"/>
            </a:endParaRPr>
          </a:p>
        </p:txBody>
      </p:sp>
      <p:pic>
        <p:nvPicPr>
          <p:cNvPr id="4" name="图片 3">
            <a:extLst>
              <a:ext uri="{FF2B5EF4-FFF2-40B4-BE49-F238E27FC236}">
                <a16:creationId xmlns:a16="http://schemas.microsoft.com/office/drawing/2014/main" xmlns="" id="{EEB6E4F0-5766-49F3-B4B2-C2AB3AE4CF53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文本框 4">
            <a:extLst>
              <a:ext uri="{FF2B5EF4-FFF2-40B4-BE49-F238E27FC236}">
                <a16:creationId xmlns:a16="http://schemas.microsoft.com/office/drawing/2014/main" xmlns="" id="{356377DE-5D86-4400-9BF1-E122F6C95FD2}"/>
              </a:ext>
            </a:extLst>
          </p:cNvPr>
          <p:cNvSpPr txBox="1"/>
          <p:nvPr/>
        </p:nvSpPr>
        <p:spPr>
          <a:xfrm>
            <a:off x="4088738" y="1219591"/>
            <a:ext cx="2031325" cy="2970044"/>
          </a:xfrm>
          <a:prstGeom prst="rect">
            <a:avLst/>
          </a:prstGeom>
          <a:noFill/>
          <a:effectLst>
            <a:outerShdw blurRad="50800" dist="38100" dir="10800000" algn="r" rotWithShape="0">
              <a:prstClr val="black">
                <a:alpha val="40000"/>
              </a:prstClr>
            </a:outerShdw>
          </a:effectLst>
        </p:spPr>
        <p:txBody>
          <a:bodyPr wrap="none" rtlCol="0">
            <a:spAutoFit/>
          </a:bodyPr>
          <a:lstStyle/>
          <a:p>
            <a:r>
              <a:rPr lang="zh-CN" altLang="en-US" sz="7200" dirty="0" smtClean="0">
                <a:solidFill>
                  <a:schemeClr val="bg1"/>
                </a:solidFill>
                <a:latin typeface="inpin heiti" charset="-122"/>
                <a:ea typeface="inpin heiti" charset="-122"/>
              </a:rPr>
              <a:t>  目</a:t>
            </a:r>
            <a:endParaRPr lang="en-US" altLang="zh-CN" sz="7200" dirty="0" smtClean="0">
              <a:solidFill>
                <a:schemeClr val="bg1"/>
              </a:solidFill>
              <a:latin typeface="inpin heiti" charset="-122"/>
              <a:ea typeface="inpin heiti" charset="-122"/>
            </a:endParaRPr>
          </a:p>
          <a:p>
            <a:r>
              <a:rPr lang="zh-CN" altLang="en-US" sz="11500" dirty="0" smtClean="0">
                <a:solidFill>
                  <a:schemeClr val="bg1"/>
                </a:solidFill>
                <a:latin typeface="inpin heiti" charset="-122"/>
                <a:ea typeface="inpin heiti" charset="-122"/>
              </a:rPr>
              <a:t>录</a:t>
            </a:r>
            <a:endParaRPr lang="zh-CN" altLang="en-US" sz="11500" dirty="0">
              <a:solidFill>
                <a:schemeClr val="bg1"/>
              </a:solidFill>
              <a:latin typeface="inpin heiti" charset="-122"/>
              <a:ea typeface="inpin heiti" charset="-122"/>
            </a:endParaRPr>
          </a:p>
        </p:txBody>
      </p:sp>
      <p:sp>
        <p:nvSpPr>
          <p:cNvPr id="6" name="PA_库_文本框 9">
            <a:extLst>
              <a:ext uri="{FF2B5EF4-FFF2-40B4-BE49-F238E27FC236}">
                <a16:creationId xmlns:a16="http://schemas.microsoft.com/office/drawing/2014/main" xmlns="" id="{C23790C9-5E27-41E6-96F0-13FDBFD34466}"/>
              </a:ext>
            </a:extLst>
          </p:cNvPr>
          <p:cNvSpPr txBox="1">
            <a:spLocks noChangeArrowheads="1"/>
          </p:cNvSpPr>
          <p:nvPr>
            <p:custDataLst>
              <p:tags r:id="rId1"/>
            </p:custDataLst>
          </p:nvPr>
        </p:nvSpPr>
        <p:spPr bwMode="auto">
          <a:xfrm>
            <a:off x="10681677" y="1741923"/>
            <a:ext cx="553998" cy="10813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eaVert"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2400" dirty="0">
                <a:solidFill>
                  <a:srgbClr val="454545"/>
                </a:solidFill>
                <a:latin typeface="inpin heiti" charset="-122"/>
                <a:ea typeface="inpin heiti" charset="-122"/>
              </a:rPr>
              <a:t>章节壹</a:t>
            </a:r>
          </a:p>
        </p:txBody>
      </p:sp>
      <p:sp>
        <p:nvSpPr>
          <p:cNvPr id="7" name="PA_库_文本框 9">
            <a:extLst>
              <a:ext uri="{FF2B5EF4-FFF2-40B4-BE49-F238E27FC236}">
                <a16:creationId xmlns:a16="http://schemas.microsoft.com/office/drawing/2014/main" xmlns="" id="{25BA8797-B77A-44A7-BCF8-8F35E51B7A6A}"/>
              </a:ext>
            </a:extLst>
          </p:cNvPr>
          <p:cNvSpPr txBox="1">
            <a:spLocks noChangeArrowheads="1"/>
          </p:cNvSpPr>
          <p:nvPr>
            <p:custDataLst>
              <p:tags r:id="rId2"/>
            </p:custDataLst>
          </p:nvPr>
        </p:nvSpPr>
        <p:spPr bwMode="auto">
          <a:xfrm>
            <a:off x="10714905" y="2778182"/>
            <a:ext cx="461665" cy="19180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eaVert"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dirty="0">
                <a:solidFill>
                  <a:srgbClr val="2C5066"/>
                </a:solidFill>
                <a:latin typeface="inpin heiti" charset="-122"/>
                <a:ea typeface="inpin heiti" charset="-122"/>
              </a:rPr>
              <a:t>请添加章节标题</a:t>
            </a:r>
          </a:p>
        </p:txBody>
      </p:sp>
      <p:sp>
        <p:nvSpPr>
          <p:cNvPr id="8" name="PA_库_文本框 9">
            <a:extLst>
              <a:ext uri="{FF2B5EF4-FFF2-40B4-BE49-F238E27FC236}">
                <a16:creationId xmlns:a16="http://schemas.microsoft.com/office/drawing/2014/main" xmlns="" id="{BC59B0AF-05D9-4432-81F7-EC81E7B4066D}"/>
              </a:ext>
            </a:extLst>
          </p:cNvPr>
          <p:cNvSpPr txBox="1">
            <a:spLocks noChangeArrowheads="1"/>
          </p:cNvSpPr>
          <p:nvPr>
            <p:custDataLst>
              <p:tags r:id="rId3"/>
            </p:custDataLst>
          </p:nvPr>
        </p:nvSpPr>
        <p:spPr bwMode="auto">
          <a:xfrm>
            <a:off x="9453996" y="1770116"/>
            <a:ext cx="553998" cy="10813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eaVert"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2400" dirty="0">
                <a:solidFill>
                  <a:srgbClr val="454545"/>
                </a:solidFill>
                <a:latin typeface="inpin heiti" charset="-122"/>
                <a:ea typeface="inpin heiti" charset="-122"/>
              </a:rPr>
              <a:t>章节贰</a:t>
            </a:r>
          </a:p>
        </p:txBody>
      </p:sp>
      <p:sp>
        <p:nvSpPr>
          <p:cNvPr id="9" name="PA_库_文本框 9">
            <a:extLst>
              <a:ext uri="{FF2B5EF4-FFF2-40B4-BE49-F238E27FC236}">
                <a16:creationId xmlns:a16="http://schemas.microsoft.com/office/drawing/2014/main" xmlns="" id="{F8120D2C-3A4E-4C5E-B85B-793F4FCE1EFE}"/>
              </a:ext>
            </a:extLst>
          </p:cNvPr>
          <p:cNvSpPr txBox="1">
            <a:spLocks noChangeArrowheads="1"/>
          </p:cNvSpPr>
          <p:nvPr>
            <p:custDataLst>
              <p:tags r:id="rId4"/>
            </p:custDataLst>
          </p:nvPr>
        </p:nvSpPr>
        <p:spPr bwMode="auto">
          <a:xfrm>
            <a:off x="9487224" y="2806375"/>
            <a:ext cx="461665" cy="19180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eaVert"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dirty="0">
                <a:solidFill>
                  <a:srgbClr val="2C5066"/>
                </a:solidFill>
                <a:latin typeface="inpin heiti" charset="-122"/>
                <a:ea typeface="inpin heiti" charset="-122"/>
              </a:rPr>
              <a:t>请添加章节标题</a:t>
            </a:r>
          </a:p>
        </p:txBody>
      </p:sp>
      <p:cxnSp>
        <p:nvCxnSpPr>
          <p:cNvPr id="10" name="PA_库_直接连接符 26">
            <a:extLst>
              <a:ext uri="{FF2B5EF4-FFF2-40B4-BE49-F238E27FC236}">
                <a16:creationId xmlns:a16="http://schemas.microsoft.com/office/drawing/2014/main" xmlns="" id="{EB725E2D-F2CB-4F96-B02E-F876D81E90F9}"/>
              </a:ext>
            </a:extLst>
          </p:cNvPr>
          <p:cNvCxnSpPr/>
          <p:nvPr>
            <p:custDataLst>
              <p:tags r:id="rId5"/>
            </p:custDataLst>
          </p:nvPr>
        </p:nvCxnSpPr>
        <p:spPr>
          <a:xfrm>
            <a:off x="9587296" y="1461847"/>
            <a:ext cx="0" cy="4389120"/>
          </a:xfrm>
          <a:prstGeom prst="line">
            <a:avLst/>
          </a:prstGeom>
          <a:ln w="3175">
            <a:solidFill>
              <a:schemeClr val="bg1"/>
            </a:solidFill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PA_库_文本框 9">
            <a:extLst>
              <a:ext uri="{FF2B5EF4-FFF2-40B4-BE49-F238E27FC236}">
                <a16:creationId xmlns:a16="http://schemas.microsoft.com/office/drawing/2014/main" xmlns="" id="{6636FD52-C7BB-4E59-85EF-2F0CD07BCF51}"/>
              </a:ext>
            </a:extLst>
          </p:cNvPr>
          <p:cNvSpPr txBox="1">
            <a:spLocks noChangeArrowheads="1"/>
          </p:cNvSpPr>
          <p:nvPr>
            <p:custDataLst>
              <p:tags r:id="rId6"/>
            </p:custDataLst>
          </p:nvPr>
        </p:nvSpPr>
        <p:spPr bwMode="auto">
          <a:xfrm>
            <a:off x="8318295" y="1727189"/>
            <a:ext cx="553998" cy="10813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eaVert"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2400" dirty="0">
                <a:solidFill>
                  <a:srgbClr val="454545"/>
                </a:solidFill>
                <a:latin typeface="inpin heiti" charset="-122"/>
                <a:ea typeface="inpin heiti" charset="-122"/>
              </a:rPr>
              <a:t>章节叁</a:t>
            </a:r>
          </a:p>
        </p:txBody>
      </p:sp>
      <p:sp>
        <p:nvSpPr>
          <p:cNvPr id="12" name="PA_库_文本框 9">
            <a:extLst>
              <a:ext uri="{FF2B5EF4-FFF2-40B4-BE49-F238E27FC236}">
                <a16:creationId xmlns:a16="http://schemas.microsoft.com/office/drawing/2014/main" xmlns="" id="{B3CB2A6E-08F6-4204-9F49-1802DFDE1FE6}"/>
              </a:ext>
            </a:extLst>
          </p:cNvPr>
          <p:cNvSpPr txBox="1">
            <a:spLocks noChangeArrowheads="1"/>
          </p:cNvSpPr>
          <p:nvPr>
            <p:custDataLst>
              <p:tags r:id="rId7"/>
            </p:custDataLst>
          </p:nvPr>
        </p:nvSpPr>
        <p:spPr bwMode="auto">
          <a:xfrm>
            <a:off x="8351523" y="2763448"/>
            <a:ext cx="461665" cy="19180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eaVert"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dirty="0">
                <a:solidFill>
                  <a:srgbClr val="2C5066"/>
                </a:solidFill>
                <a:latin typeface="inpin heiti" charset="-122"/>
                <a:ea typeface="inpin heiti" charset="-122"/>
              </a:rPr>
              <a:t>请添加章节标题</a:t>
            </a:r>
          </a:p>
        </p:txBody>
      </p:sp>
      <p:cxnSp>
        <p:nvCxnSpPr>
          <p:cNvPr id="13" name="PA_库_直接连接符 30">
            <a:extLst>
              <a:ext uri="{FF2B5EF4-FFF2-40B4-BE49-F238E27FC236}">
                <a16:creationId xmlns:a16="http://schemas.microsoft.com/office/drawing/2014/main" xmlns="" id="{1434598C-E798-471C-905F-602F5647CEFA}"/>
              </a:ext>
            </a:extLst>
          </p:cNvPr>
          <p:cNvCxnSpPr/>
          <p:nvPr>
            <p:custDataLst>
              <p:tags r:id="rId8"/>
            </p:custDataLst>
          </p:nvPr>
        </p:nvCxnSpPr>
        <p:spPr>
          <a:xfrm>
            <a:off x="8451595" y="1418920"/>
            <a:ext cx="0" cy="4389120"/>
          </a:xfrm>
          <a:prstGeom prst="line">
            <a:avLst/>
          </a:prstGeom>
          <a:ln w="3175">
            <a:solidFill>
              <a:schemeClr val="bg1"/>
            </a:solidFill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PA_库_直接连接符 31">
            <a:extLst>
              <a:ext uri="{FF2B5EF4-FFF2-40B4-BE49-F238E27FC236}">
                <a16:creationId xmlns:a16="http://schemas.microsoft.com/office/drawing/2014/main" xmlns="" id="{67A777E3-497C-4892-98A1-40F7F0A164FF}"/>
              </a:ext>
            </a:extLst>
          </p:cNvPr>
          <p:cNvCxnSpPr/>
          <p:nvPr>
            <p:custDataLst>
              <p:tags r:id="rId9"/>
            </p:custDataLst>
          </p:nvPr>
        </p:nvCxnSpPr>
        <p:spPr>
          <a:xfrm>
            <a:off x="7242555" y="1461847"/>
            <a:ext cx="0" cy="4389120"/>
          </a:xfrm>
          <a:prstGeom prst="line">
            <a:avLst/>
          </a:prstGeom>
          <a:ln w="3175">
            <a:solidFill>
              <a:schemeClr val="bg1"/>
            </a:solidFill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PA_库_文本框 9">
            <a:extLst>
              <a:ext uri="{FF2B5EF4-FFF2-40B4-BE49-F238E27FC236}">
                <a16:creationId xmlns:a16="http://schemas.microsoft.com/office/drawing/2014/main" xmlns="" id="{E0A0E80D-FD4B-4891-A519-43EBCB840CAA}"/>
              </a:ext>
            </a:extLst>
          </p:cNvPr>
          <p:cNvSpPr txBox="1"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7047980" y="1696849"/>
            <a:ext cx="553998" cy="10813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eaVert"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2400" dirty="0">
                <a:solidFill>
                  <a:srgbClr val="454545"/>
                </a:solidFill>
                <a:latin typeface="inpin heiti" charset="-122"/>
                <a:ea typeface="inpin heiti" charset="-122"/>
              </a:rPr>
              <a:t>章节肆</a:t>
            </a:r>
          </a:p>
        </p:txBody>
      </p:sp>
      <p:sp>
        <p:nvSpPr>
          <p:cNvPr id="16" name="PA_库_文本框 9">
            <a:extLst>
              <a:ext uri="{FF2B5EF4-FFF2-40B4-BE49-F238E27FC236}">
                <a16:creationId xmlns:a16="http://schemas.microsoft.com/office/drawing/2014/main" xmlns="" id="{7C5E0083-91D4-4F27-8993-0A657CA4FDB0}"/>
              </a:ext>
            </a:extLst>
          </p:cNvPr>
          <p:cNvSpPr txBox="1">
            <a:spLocks noChangeArrowheads="1"/>
          </p:cNvSpPr>
          <p:nvPr>
            <p:custDataLst>
              <p:tags r:id="rId11"/>
            </p:custDataLst>
          </p:nvPr>
        </p:nvSpPr>
        <p:spPr bwMode="auto">
          <a:xfrm>
            <a:off x="7140313" y="2809493"/>
            <a:ext cx="461665" cy="19180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eaVert"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dirty="0">
                <a:solidFill>
                  <a:srgbClr val="2C5066"/>
                </a:solidFill>
                <a:latin typeface="inpin heiti" charset="-122"/>
                <a:ea typeface="inpin heiti" charset="-122"/>
              </a:rPr>
              <a:t>请添加章节标题</a:t>
            </a:r>
          </a:p>
        </p:txBody>
      </p:sp>
      <p:pic>
        <p:nvPicPr>
          <p:cNvPr id="17" name="Picture 15">
            <a:extLst>
              <a:ext uri="{FF2B5EF4-FFF2-40B4-BE49-F238E27FC236}">
                <a16:creationId xmlns:a16="http://schemas.microsoft.com/office/drawing/2014/main" xmlns="" id="{22D97D86-6356-4E08-B1F6-E82C1A8F7C96}"/>
              </a:ext>
            </a:extLst>
          </p:cNvPr>
          <p:cNvPicPr>
            <a:picLocks noChangeAspect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 flipH="1">
            <a:off x="6074845" y="-129771"/>
            <a:ext cx="2224914" cy="69877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50910391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500" advClick="0" advTm="4000">
        <p:random/>
      </p:transition>
    </mc:Choice>
    <mc:Fallback>
      <p:transition spd="slow" advClick="0" advTm="4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decel="10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decel="10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decel="10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1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1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decel="10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1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1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decel="10000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1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1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decel="10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1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1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4" decel="10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1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1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4" decel="10000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1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1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4" decel="10000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1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1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2" presetClass="entr" presetSubtype="4" decel="10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1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1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2" presetClass="entr" presetSubtype="4" decel="10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1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1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utoUpdateAnimBg="0"/>
      <p:bldP spid="7" grpId="0" autoUpdateAnimBg="0"/>
      <p:bldP spid="8" grpId="0" autoUpdateAnimBg="0"/>
      <p:bldP spid="9" grpId="0" autoUpdateAnimBg="0"/>
      <p:bldP spid="11" grpId="0" autoUpdateAnimBg="0"/>
      <p:bldP spid="12" grpId="0" autoUpdateAnimBg="0"/>
      <p:bldP spid="15" grpId="0" autoUpdateAnimBg="0"/>
      <p:bldP spid="16" grpId="0" autoUpdateAnimBg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>
            <a:extLst>
              <a:ext uri="{FF2B5EF4-FFF2-40B4-BE49-F238E27FC236}">
                <a16:creationId xmlns:a16="http://schemas.microsoft.com/office/drawing/2014/main" xmlns="" id="{C8AD0D31-2728-4BA5-BB84-7E224F488C64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/>
          <a:stretch/>
        </p:blipFill>
        <p:spPr>
          <a:xfrm flipH="1">
            <a:off x="20" y="10"/>
            <a:ext cx="12191980" cy="6857990"/>
          </a:xfrm>
          <a:prstGeom prst="rect">
            <a:avLst/>
          </a:prstGeom>
        </p:spPr>
      </p:pic>
      <p:sp>
        <p:nvSpPr>
          <p:cNvPr id="2" name="矩形 1">
            <a:extLst>
              <a:ext uri="{FF2B5EF4-FFF2-40B4-BE49-F238E27FC236}">
                <a16:creationId xmlns:a16="http://schemas.microsoft.com/office/drawing/2014/main" xmlns="" id="{6CB3179E-ED7A-431F-84A6-5121B97BF8A7}"/>
              </a:ext>
            </a:extLst>
          </p:cNvPr>
          <p:cNvSpPr/>
          <p:nvPr/>
        </p:nvSpPr>
        <p:spPr>
          <a:xfrm>
            <a:off x="4064105" y="-1"/>
            <a:ext cx="4063789" cy="6858001"/>
          </a:xfrm>
          <a:prstGeom prst="rect">
            <a:avLst/>
          </a:prstGeom>
          <a:solidFill>
            <a:srgbClr val="B6C4C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solidFill>
                <a:schemeClr val="bg1"/>
              </a:solidFill>
              <a:latin typeface="inpin heiti" charset="-122"/>
              <a:ea typeface="inpin heiti" charset="-122"/>
            </a:endParaRPr>
          </a:p>
        </p:txBody>
      </p:sp>
      <p:pic>
        <p:nvPicPr>
          <p:cNvPr id="4" name="图片 3">
            <a:extLst>
              <a:ext uri="{FF2B5EF4-FFF2-40B4-BE49-F238E27FC236}">
                <a16:creationId xmlns:a16="http://schemas.microsoft.com/office/drawing/2014/main" xmlns="" id="{DDC48CDE-9C9B-45CD-8332-6A1B19FB7AE1}"/>
              </a:ext>
            </a:extLst>
          </p:cNvPr>
          <p:cNvPicPr>
            <a:picLocks noChangeAspect="1"/>
          </p:cNvPicPr>
          <p:nvPr/>
        </p:nvPicPr>
        <p:blipFill rotWithShape="1">
          <a:blip r:embed="rId7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/>
        </p:blipFill>
        <p:spPr>
          <a:xfrm flipH="1">
            <a:off x="137139" y="3016644"/>
            <a:ext cx="5196285" cy="5400467"/>
          </a:xfrm>
          <a:prstGeom prst="rect">
            <a:avLst/>
          </a:prstGeom>
        </p:spPr>
      </p:pic>
      <p:sp>
        <p:nvSpPr>
          <p:cNvPr id="5" name="PA_库_文本框 2">
            <a:extLst>
              <a:ext uri="{FF2B5EF4-FFF2-40B4-BE49-F238E27FC236}">
                <a16:creationId xmlns:a16="http://schemas.microsoft.com/office/drawing/2014/main" xmlns="" id="{03D976D3-68F3-44BA-99CD-7F18A3BCEB02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4064675" y="752780"/>
            <a:ext cx="3339376" cy="3570208"/>
          </a:xfrm>
          <a:prstGeom prst="rect">
            <a:avLst/>
          </a:prstGeom>
          <a:noFill/>
          <a:effectLst>
            <a:outerShdw blurRad="50800" dist="38100" dir="10800000" algn="r" rotWithShape="0">
              <a:prstClr val="black">
                <a:alpha val="40000"/>
              </a:prstClr>
            </a:outerShdw>
          </a:effectLst>
        </p:spPr>
        <p:txBody>
          <a:bodyPr wrap="none" rtlCol="0">
            <a:spAutoFit/>
          </a:bodyPr>
          <a:lstStyle/>
          <a:p>
            <a:r>
              <a:rPr lang="zh-CN" altLang="en-US" sz="13800" dirty="0">
                <a:solidFill>
                  <a:schemeClr val="bg1"/>
                </a:solidFill>
                <a:latin typeface="方正细谭黑简体" panose="02000000000000000000" pitchFamily="2" charset="-122"/>
                <a:ea typeface="方正细谭黑简体" panose="02000000000000000000" pitchFamily="2" charset="-122"/>
              </a:rPr>
              <a:t>第</a:t>
            </a:r>
            <a:endParaRPr lang="en-US" altLang="zh-CN" sz="13800" dirty="0">
              <a:solidFill>
                <a:schemeClr val="bg1"/>
              </a:solidFill>
              <a:latin typeface="方正细谭黑简体" panose="02000000000000000000" pitchFamily="2" charset="-122"/>
              <a:ea typeface="方正细谭黑简体" panose="02000000000000000000" pitchFamily="2" charset="-122"/>
            </a:endParaRPr>
          </a:p>
          <a:p>
            <a:r>
              <a:rPr lang="en-US" altLang="zh-CN" sz="8800" dirty="0">
                <a:solidFill>
                  <a:schemeClr val="bg1"/>
                </a:solidFill>
                <a:latin typeface="方正细谭黑简体" panose="02000000000000000000" pitchFamily="2" charset="-122"/>
                <a:ea typeface="方正细谭黑简体" panose="02000000000000000000" pitchFamily="2" charset="-122"/>
              </a:rPr>
              <a:t>    </a:t>
            </a:r>
            <a:r>
              <a:rPr lang="zh-CN" altLang="en-US" sz="8800" dirty="0">
                <a:solidFill>
                  <a:schemeClr val="bg1"/>
                </a:solidFill>
                <a:latin typeface="方正细谭黑简体" panose="02000000000000000000" pitchFamily="2" charset="-122"/>
                <a:ea typeface="方正细谭黑简体" panose="02000000000000000000" pitchFamily="2" charset="-122"/>
              </a:rPr>
              <a:t>部</a:t>
            </a:r>
          </a:p>
        </p:txBody>
      </p:sp>
      <p:sp>
        <p:nvSpPr>
          <p:cNvPr id="6" name="PA_库_文本框 4">
            <a:extLst>
              <a:ext uri="{FF2B5EF4-FFF2-40B4-BE49-F238E27FC236}">
                <a16:creationId xmlns:a16="http://schemas.microsoft.com/office/drawing/2014/main" xmlns="" id="{E280F0D4-016E-4A4E-8E5F-254745303407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4955991" y="1657243"/>
            <a:ext cx="2212465" cy="3339376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rtlCol="0">
            <a:spAutoFit/>
          </a:bodyPr>
          <a:lstStyle/>
          <a:p>
            <a:r>
              <a:rPr lang="zh-CN" altLang="en-US" sz="9600" dirty="0">
                <a:solidFill>
                  <a:schemeClr val="bg1"/>
                </a:solidFill>
                <a:latin typeface="方正细谭黑简体" panose="02000000000000000000" pitchFamily="2" charset="-122"/>
                <a:ea typeface="方正细谭黑简体" panose="02000000000000000000" pitchFamily="2" charset="-122"/>
              </a:rPr>
              <a:t> </a:t>
            </a:r>
            <a:r>
              <a:rPr lang="zh-CN" altLang="en-US" sz="11500" dirty="0" smtClean="0">
                <a:solidFill>
                  <a:schemeClr val="bg1"/>
                </a:solidFill>
                <a:latin typeface="方正细谭黑简体" panose="02000000000000000000" pitchFamily="2" charset="-122"/>
                <a:ea typeface="方正细谭黑简体" panose="02000000000000000000" pitchFamily="2" charset="-122"/>
              </a:rPr>
              <a:t>壹</a:t>
            </a:r>
            <a:endParaRPr lang="en-US" altLang="zh-CN" sz="9600" dirty="0">
              <a:solidFill>
                <a:schemeClr val="bg1"/>
              </a:solidFill>
              <a:latin typeface="方正细谭黑简体" panose="02000000000000000000" pitchFamily="2" charset="-122"/>
              <a:ea typeface="方正细谭黑简体" panose="02000000000000000000" pitchFamily="2" charset="-122"/>
            </a:endParaRPr>
          </a:p>
          <a:p>
            <a:r>
              <a:rPr lang="zh-CN" altLang="en-US" sz="9600" dirty="0">
                <a:solidFill>
                  <a:schemeClr val="bg1"/>
                </a:solidFill>
                <a:latin typeface="方正细谭黑简体" panose="02000000000000000000" pitchFamily="2" charset="-122"/>
                <a:ea typeface="方正细谭黑简体" panose="02000000000000000000" pitchFamily="2" charset="-122"/>
              </a:rPr>
              <a:t>分</a:t>
            </a:r>
          </a:p>
        </p:txBody>
      </p:sp>
      <p:sp>
        <p:nvSpPr>
          <p:cNvPr id="8" name="PA_库_矩形 6">
            <a:extLst>
              <a:ext uri="{FF2B5EF4-FFF2-40B4-BE49-F238E27FC236}">
                <a16:creationId xmlns:a16="http://schemas.microsoft.com/office/drawing/2014/main" xmlns="" id="{4859A79F-B292-449E-BB84-9394A13C5D44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>
            <a:off x="4448160" y="2542174"/>
            <a:ext cx="1015663" cy="3939457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eaVert"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200" dirty="0">
                <a:solidFill>
                  <a:schemeClr val="bg1"/>
                </a:solidFill>
                <a:latin typeface="inpin heiti" charset="-122"/>
                <a:ea typeface="inpin heiti" charset="-122"/>
              </a:rPr>
              <a:t>绿杨芳草长亭路。年少抛人容易去。楼头残梦五更钟，花底离情八月雨。无情不似多情苦。一寸还成千万缕。天涯地角有穷时，只有相思无尽处。</a:t>
            </a:r>
          </a:p>
        </p:txBody>
      </p:sp>
      <p:pic>
        <p:nvPicPr>
          <p:cNvPr id="10" name="Picture 15">
            <a:extLst>
              <a:ext uri="{FF2B5EF4-FFF2-40B4-BE49-F238E27FC236}">
                <a16:creationId xmlns:a16="http://schemas.microsoft.com/office/drawing/2014/main" xmlns="" id="{89EE0F92-5A7E-487C-ADFC-FFBCDDB3FB8E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 flipH="1">
            <a:off x="8127894" y="-129771"/>
            <a:ext cx="2224914" cy="6987771"/>
          </a:xfrm>
          <a:prstGeom prst="rect">
            <a:avLst/>
          </a:prstGeom>
        </p:spPr>
      </p:pic>
      <p:pic>
        <p:nvPicPr>
          <p:cNvPr id="11" name="Picture 15">
            <a:extLst>
              <a:ext uri="{FF2B5EF4-FFF2-40B4-BE49-F238E27FC236}">
                <a16:creationId xmlns:a16="http://schemas.microsoft.com/office/drawing/2014/main" xmlns="" id="{C3EFC21F-272C-46D1-8841-03143E51C27B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2500390" y="-64897"/>
            <a:ext cx="1590859" cy="69877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42395932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500" advClick="0" advTm="4000">
        <p:random/>
      </p:transition>
    </mc:Choice>
    <mc:Fallback>
      <p:transition spd="slow" advClick="0" advTm="4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53" presetClass="entr" presetSubtype="16" fill="hold" grpId="1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53" presetClass="entr" presetSubtype="16" fill="hold" grpId="1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6" presetClass="emph" presetSubtype="0" accel="30000" decel="26000" autoRev="1" fill="hold" grpId="2" nodeType="withEffect">
                                  <p:stCondLst>
                                    <p:cond delay="1900"/>
                                  </p:stCondLst>
                                  <p:childTnLst>
                                    <p:animScale>
                                      <p:cBhvr>
                                        <p:cTn id="22" dur="500" fill="hold"/>
                                        <p:tgtEl>
                                          <p:spTgt spid="5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23" presetID="6" presetClass="emph" presetSubtype="0" accel="30000" decel="26000" autoRev="1" fill="hold" grpId="2" nodeType="withEffect">
                                  <p:stCondLst>
                                    <p:cond delay="1900"/>
                                  </p:stCondLst>
                                  <p:childTnLst>
                                    <p:animScale>
                                      <p:cBhvr>
                                        <p:cTn id="24" dur="500" fill="hold"/>
                                        <p:tgtEl>
                                          <p:spTgt spid="6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900"/>
                            </p:stCondLst>
                            <p:childTnLst>
                              <p:par>
                                <p:cTn id="26" presetID="2" presetClass="entr" presetSubtype="4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1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1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utoUpdateAnimBg="0"/>
      <p:bldP spid="5" grpId="1" autoUpdateAnimBg="0"/>
      <p:bldP spid="5" grpId="2" autoUpdateAnimBg="0"/>
      <p:bldP spid="6" grpId="0" autoUpdateAnimBg="0"/>
      <p:bldP spid="6" grpId="1" autoUpdateAnimBg="0"/>
      <p:bldP spid="6" grpId="2" autoUpdateAnimBg="0"/>
      <p:bldP spid="8" grpId="0" autoUpdateAnimBg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>
            <a:extLst>
              <a:ext uri="{FF2B5EF4-FFF2-40B4-BE49-F238E27FC236}">
                <a16:creationId xmlns:a16="http://schemas.microsoft.com/office/drawing/2014/main" xmlns="" id="{A77CC2C3-E000-4817-ACF0-D9A70A1CF768}"/>
              </a:ext>
            </a:extLst>
          </p:cNvPr>
          <p:cNvSpPr/>
          <p:nvPr/>
        </p:nvSpPr>
        <p:spPr>
          <a:xfrm>
            <a:off x="0" y="-1"/>
            <a:ext cx="6073253" cy="6858001"/>
          </a:xfrm>
          <a:prstGeom prst="rect">
            <a:avLst/>
          </a:prstGeom>
          <a:solidFill>
            <a:srgbClr val="B6C4C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solidFill>
                <a:schemeClr val="bg1"/>
              </a:solidFill>
              <a:latin typeface="inpin heiti" charset="-122"/>
              <a:ea typeface="inpin heiti" charset="-122"/>
            </a:endParaRPr>
          </a:p>
        </p:txBody>
      </p:sp>
      <p:grpSp>
        <p:nvGrpSpPr>
          <p:cNvPr id="3" name="组合 2">
            <a:extLst>
              <a:ext uri="{FF2B5EF4-FFF2-40B4-BE49-F238E27FC236}">
                <a16:creationId xmlns:a16="http://schemas.microsoft.com/office/drawing/2014/main" xmlns="" id="{B83E58F2-177E-47FE-B598-CBC0CFAB9DCF}"/>
              </a:ext>
            </a:extLst>
          </p:cNvPr>
          <p:cNvGrpSpPr/>
          <p:nvPr/>
        </p:nvGrpSpPr>
        <p:grpSpPr>
          <a:xfrm>
            <a:off x="112475" y="232012"/>
            <a:ext cx="11979441" cy="8570794"/>
            <a:chOff x="1496680" y="1476374"/>
            <a:chExt cx="7266319" cy="4386807"/>
          </a:xfrm>
        </p:grpSpPr>
        <p:pic>
          <p:nvPicPr>
            <p:cNvPr id="4" name="Picture 15">
              <a:extLst>
                <a:ext uri="{FF2B5EF4-FFF2-40B4-BE49-F238E27FC236}">
                  <a16:creationId xmlns:a16="http://schemas.microsoft.com/office/drawing/2014/main" xmlns="" id="{24548E9C-C1B2-479E-BE60-CD32B84991E7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tretch>
              <a:fillRect/>
            </a:stretch>
          </p:blipFill>
          <p:spPr>
            <a:xfrm rot="5400000" flipH="1">
              <a:off x="4560449" y="1660630"/>
              <a:ext cx="1138782" cy="7266319"/>
            </a:xfrm>
            <a:prstGeom prst="rect">
              <a:avLst/>
            </a:prstGeom>
          </p:spPr>
        </p:pic>
        <p:sp>
          <p:nvSpPr>
            <p:cNvPr id="5" name="矩形 4">
              <a:extLst>
                <a:ext uri="{FF2B5EF4-FFF2-40B4-BE49-F238E27FC236}">
                  <a16:creationId xmlns:a16="http://schemas.microsoft.com/office/drawing/2014/main" xmlns="" id="{08F7047C-F16F-47B2-B1C3-20F691E4C7C2}"/>
                </a:ext>
              </a:extLst>
            </p:cNvPr>
            <p:cNvSpPr/>
            <p:nvPr/>
          </p:nvSpPr>
          <p:spPr>
            <a:xfrm>
              <a:off x="1571625" y="1476374"/>
              <a:ext cx="7086600" cy="324802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>
              <a:glow>
                <a:schemeClr val="accent1">
                  <a:alpha val="60000"/>
                </a:schemeClr>
              </a:glow>
              <a:outerShdw dir="6720000" algn="tl" rotWithShape="0">
                <a:prstClr val="black">
                  <a:alpha val="14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200" dirty="0">
                <a:latin typeface="inpin heiti" charset="-122"/>
                <a:ea typeface="inpin heiti" charset="-122"/>
              </a:endParaRPr>
            </a:p>
          </p:txBody>
        </p:sp>
      </p:grpSp>
      <p:grpSp>
        <p:nvGrpSpPr>
          <p:cNvPr id="6" name="组合 5">
            <a:extLst>
              <a:ext uri="{FF2B5EF4-FFF2-40B4-BE49-F238E27FC236}">
                <a16:creationId xmlns:a16="http://schemas.microsoft.com/office/drawing/2014/main" xmlns="" id="{F966B92D-306D-469E-BFB9-876C945649CD}"/>
              </a:ext>
            </a:extLst>
          </p:cNvPr>
          <p:cNvGrpSpPr/>
          <p:nvPr/>
        </p:nvGrpSpPr>
        <p:grpSpPr>
          <a:xfrm>
            <a:off x="3989878" y="372140"/>
            <a:ext cx="4144029" cy="1786269"/>
            <a:chOff x="3989878" y="372140"/>
            <a:chExt cx="5955984" cy="1786269"/>
          </a:xfrm>
        </p:grpSpPr>
        <p:pic>
          <p:nvPicPr>
            <p:cNvPr id="7" name="Picture 15">
              <a:extLst>
                <a:ext uri="{FF2B5EF4-FFF2-40B4-BE49-F238E27FC236}">
                  <a16:creationId xmlns:a16="http://schemas.microsoft.com/office/drawing/2014/main" xmlns="" id="{4A146A82-0FC7-4326-8C77-66E744E8BFC0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tretch>
              <a:fillRect/>
            </a:stretch>
          </p:blipFill>
          <p:spPr>
            <a:xfrm rot="16200000">
              <a:off x="6414775" y="-1372678"/>
              <a:ext cx="1106190" cy="5955983"/>
            </a:xfrm>
            <a:prstGeom prst="rect">
              <a:avLst/>
            </a:prstGeom>
          </p:spPr>
        </p:pic>
        <p:sp>
          <p:nvSpPr>
            <p:cNvPr id="8" name="矩形 7">
              <a:extLst>
                <a:ext uri="{FF2B5EF4-FFF2-40B4-BE49-F238E27FC236}">
                  <a16:creationId xmlns:a16="http://schemas.microsoft.com/office/drawing/2014/main" xmlns="" id="{CCB02D34-B497-406B-9490-218B56745A3C}"/>
                </a:ext>
              </a:extLst>
            </p:cNvPr>
            <p:cNvSpPr/>
            <p:nvPr/>
          </p:nvSpPr>
          <p:spPr>
            <a:xfrm>
              <a:off x="3989878" y="372140"/>
              <a:ext cx="5955984" cy="68007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latin typeface="inpin heiti" charset="-122"/>
                <a:ea typeface="inpin heiti" charset="-122"/>
              </a:endParaRPr>
            </a:p>
          </p:txBody>
        </p:sp>
      </p:grpSp>
      <p:pic>
        <p:nvPicPr>
          <p:cNvPr id="9" name="图片 8">
            <a:extLst>
              <a:ext uri="{FF2B5EF4-FFF2-40B4-BE49-F238E27FC236}">
                <a16:creationId xmlns:a16="http://schemas.microsoft.com/office/drawing/2014/main" xmlns="" id="{5CA938AA-D576-493C-8C21-D52A501EDDF7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 flipH="1">
            <a:off x="1489686" y="-591596"/>
            <a:ext cx="5565812" cy="3130769"/>
          </a:xfrm>
          <a:prstGeom prst="rect">
            <a:avLst/>
          </a:prstGeom>
        </p:spPr>
      </p:pic>
      <p:sp>
        <p:nvSpPr>
          <p:cNvPr id="10" name="1">
            <a:extLst>
              <a:ext uri="{FF2B5EF4-FFF2-40B4-BE49-F238E27FC236}">
                <a16:creationId xmlns:a16="http://schemas.microsoft.com/office/drawing/2014/main" xmlns="" id="{865CCA02-FDD8-4303-9C11-E3D99AB034E3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4887977" y="450569"/>
            <a:ext cx="2416046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800" spc="100" dirty="0">
                <a:latin typeface="inpin heiti" charset="-122"/>
                <a:ea typeface="inpin heiti" charset="-122"/>
              </a:rPr>
              <a:t>在此输入标题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xmlns="" id="{708FC73B-4C19-4F15-912C-42BC06BCA2E2}"/>
              </a:ext>
            </a:extLst>
          </p:cNvPr>
          <p:cNvSpPr txBox="1"/>
          <p:nvPr/>
        </p:nvSpPr>
        <p:spPr>
          <a:xfrm>
            <a:off x="8860881" y="1800567"/>
            <a:ext cx="3119883" cy="831381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altLang="zh-CN" sz="1067" dirty="0">
                <a:solidFill>
                  <a:schemeClr val="tx1">
                    <a:lumMod val="75000"/>
                    <a:lumOff val="25000"/>
                  </a:schemeClr>
                </a:solidFill>
                <a:latin typeface="inpin heiti" charset="-122"/>
                <a:ea typeface="inpin heiti" charset="-122"/>
              </a:rPr>
              <a:t>Summer a lot of things began to trivial for example, I hide in behind the morning in a hurry to eat text, breathed</a:t>
            </a:r>
            <a:endParaRPr lang="zh-CN" altLang="en-US" sz="1067" dirty="0">
              <a:solidFill>
                <a:schemeClr val="tx1">
                  <a:lumMod val="75000"/>
                  <a:lumOff val="25000"/>
                </a:schemeClr>
              </a:solidFill>
              <a:latin typeface="inpin heiti" charset="-122"/>
              <a:ea typeface="inpin heiti" charset="-122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xmlns="" id="{7F7B4C06-AD72-44D1-B54F-5D7807F0EADF}"/>
              </a:ext>
            </a:extLst>
          </p:cNvPr>
          <p:cNvSpPr txBox="1"/>
          <p:nvPr/>
        </p:nvSpPr>
        <p:spPr>
          <a:xfrm>
            <a:off x="8859951" y="1420865"/>
            <a:ext cx="3120812" cy="379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867" dirty="0">
                <a:latin typeface="inpin heiti" charset="-122"/>
                <a:ea typeface="inpin heiti" charset="-122"/>
              </a:rPr>
              <a:t>这里输入文字标题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xmlns="" id="{47F2A3B0-C04E-4DE8-8F67-262D60DB93FB}"/>
              </a:ext>
            </a:extLst>
          </p:cNvPr>
          <p:cNvSpPr txBox="1"/>
          <p:nvPr/>
        </p:nvSpPr>
        <p:spPr>
          <a:xfrm>
            <a:off x="5113257" y="4895476"/>
            <a:ext cx="3146389" cy="831381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altLang="zh-CN" sz="1067" dirty="0">
                <a:solidFill>
                  <a:schemeClr val="tx1">
                    <a:lumMod val="75000"/>
                    <a:lumOff val="25000"/>
                  </a:schemeClr>
                </a:solidFill>
                <a:latin typeface="inpin heiti" charset="-122"/>
                <a:ea typeface="inpin heiti" charset="-122"/>
              </a:rPr>
              <a:t>Summer a lot of things began to trivial for example, I hide in behind the morning in a hurry to eat text, breathed</a:t>
            </a:r>
            <a:endParaRPr lang="zh-CN" altLang="en-US" sz="1067" dirty="0">
              <a:solidFill>
                <a:schemeClr val="tx1">
                  <a:lumMod val="75000"/>
                  <a:lumOff val="25000"/>
                </a:schemeClr>
              </a:solidFill>
              <a:latin typeface="inpin heiti" charset="-122"/>
              <a:ea typeface="inpin heiti" charset="-122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xmlns="" id="{5F49928D-B55B-4C7A-BB45-89C5CBF3F4C9}"/>
              </a:ext>
            </a:extLst>
          </p:cNvPr>
          <p:cNvSpPr txBox="1"/>
          <p:nvPr/>
        </p:nvSpPr>
        <p:spPr>
          <a:xfrm>
            <a:off x="5112327" y="4515774"/>
            <a:ext cx="3120812" cy="379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867" dirty="0">
                <a:latin typeface="inpin heiti" charset="-122"/>
                <a:ea typeface="inpin heiti" charset="-122"/>
              </a:rPr>
              <a:t>这里输入文字标题</a:t>
            </a:r>
          </a:p>
        </p:txBody>
      </p:sp>
      <p:sp>
        <p:nvSpPr>
          <p:cNvPr id="15" name="TextBox 20">
            <a:extLst>
              <a:ext uri="{FF2B5EF4-FFF2-40B4-BE49-F238E27FC236}">
                <a16:creationId xmlns:a16="http://schemas.microsoft.com/office/drawing/2014/main" xmlns="" id="{541933D3-C17F-4B4E-BB25-CEB763B7898F}"/>
              </a:ext>
            </a:extLst>
          </p:cNvPr>
          <p:cNvSpPr txBox="1"/>
          <p:nvPr/>
        </p:nvSpPr>
        <p:spPr>
          <a:xfrm>
            <a:off x="1251930" y="5157555"/>
            <a:ext cx="3093376" cy="831381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altLang="zh-CN" sz="1067" dirty="0">
                <a:solidFill>
                  <a:schemeClr val="tx1">
                    <a:lumMod val="75000"/>
                    <a:lumOff val="25000"/>
                  </a:schemeClr>
                </a:solidFill>
                <a:latin typeface="inpin heiti" charset="-122"/>
                <a:ea typeface="inpin heiti" charset="-122"/>
              </a:rPr>
              <a:t>Summer a lot of things began to trivial for example, I hide in behind the morning in a hurry to eat text, breathed</a:t>
            </a:r>
            <a:endParaRPr lang="zh-CN" altLang="en-US" sz="1067" dirty="0">
              <a:solidFill>
                <a:schemeClr val="tx1">
                  <a:lumMod val="75000"/>
                  <a:lumOff val="25000"/>
                </a:schemeClr>
              </a:solidFill>
              <a:latin typeface="inpin heiti" charset="-122"/>
              <a:ea typeface="inpin heiti" charset="-122"/>
            </a:endParaRPr>
          </a:p>
        </p:txBody>
      </p:sp>
      <p:sp>
        <p:nvSpPr>
          <p:cNvPr id="16" name="TextBox 21">
            <a:extLst>
              <a:ext uri="{FF2B5EF4-FFF2-40B4-BE49-F238E27FC236}">
                <a16:creationId xmlns:a16="http://schemas.microsoft.com/office/drawing/2014/main" xmlns="" id="{28BDD940-5E64-4703-9DE6-4C0DFB9AC6D9}"/>
              </a:ext>
            </a:extLst>
          </p:cNvPr>
          <p:cNvSpPr txBox="1"/>
          <p:nvPr/>
        </p:nvSpPr>
        <p:spPr>
          <a:xfrm>
            <a:off x="1251000" y="4777853"/>
            <a:ext cx="3120812" cy="379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867" dirty="0">
                <a:latin typeface="inpin heiti" charset="-122"/>
                <a:ea typeface="inpin heiti" charset="-122"/>
              </a:rPr>
              <a:t>这里输入文字标题</a:t>
            </a:r>
          </a:p>
        </p:txBody>
      </p:sp>
      <p:pic>
        <p:nvPicPr>
          <p:cNvPr id="18" name="图片 17">
            <a:extLst>
              <a:ext uri="{FF2B5EF4-FFF2-40B4-BE49-F238E27FC236}">
                <a16:creationId xmlns:a16="http://schemas.microsoft.com/office/drawing/2014/main" xmlns="" id="{877ECC87-C30D-424E-A031-EB9980E0A8E4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-3254986" y="526612"/>
            <a:ext cx="12192000" cy="6858000"/>
          </a:xfrm>
          <a:prstGeom prst="rect">
            <a:avLst/>
          </a:prstGeom>
        </p:spPr>
      </p:pic>
      <p:pic>
        <p:nvPicPr>
          <p:cNvPr id="19" name="图片 18">
            <a:extLst>
              <a:ext uri="{FF2B5EF4-FFF2-40B4-BE49-F238E27FC236}">
                <a16:creationId xmlns:a16="http://schemas.microsoft.com/office/drawing/2014/main" xmlns="" id="{92341ABA-5ABF-46D5-96B7-04B81C1DFE71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468376" y="76043"/>
            <a:ext cx="12192000" cy="6858000"/>
          </a:xfrm>
          <a:prstGeom prst="rect">
            <a:avLst/>
          </a:prstGeom>
        </p:spPr>
      </p:pic>
      <p:pic>
        <p:nvPicPr>
          <p:cNvPr id="20" name="图片 19">
            <a:extLst>
              <a:ext uri="{FF2B5EF4-FFF2-40B4-BE49-F238E27FC236}">
                <a16:creationId xmlns:a16="http://schemas.microsoft.com/office/drawing/2014/main" xmlns="" id="{87B63641-51DB-4F6E-B21A-40A370D841AE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4606314" y="889828"/>
            <a:ext cx="12192000" cy="6858000"/>
          </a:xfrm>
          <a:prstGeom prst="rect">
            <a:avLst/>
          </a:prstGeom>
        </p:spPr>
      </p:pic>
      <p:sp>
        <p:nvSpPr>
          <p:cNvPr id="21" name="任意多边形: 形状 20">
            <a:extLst>
              <a:ext uri="{FF2B5EF4-FFF2-40B4-BE49-F238E27FC236}">
                <a16:creationId xmlns:a16="http://schemas.microsoft.com/office/drawing/2014/main" xmlns="" id="{2FBB07A3-0062-4BF4-A4ED-7281FCA2A359}"/>
              </a:ext>
            </a:extLst>
          </p:cNvPr>
          <p:cNvSpPr/>
          <p:nvPr/>
        </p:nvSpPr>
        <p:spPr>
          <a:xfrm>
            <a:off x="192505" y="2961303"/>
            <a:ext cx="12705348" cy="1291074"/>
          </a:xfrm>
          <a:custGeom>
            <a:avLst/>
            <a:gdLst>
              <a:gd name="connsiteX0" fmla="*/ 0 w 12705348"/>
              <a:gd name="connsiteY0" fmla="*/ 1177560 h 1291074"/>
              <a:gd name="connsiteX1" fmla="*/ 2181727 w 12705348"/>
              <a:gd name="connsiteY1" fmla="*/ 503792 h 1291074"/>
              <a:gd name="connsiteX2" fmla="*/ 6112042 w 12705348"/>
              <a:gd name="connsiteY2" fmla="*/ 22529 h 1291074"/>
              <a:gd name="connsiteX3" fmla="*/ 10908632 w 12705348"/>
              <a:gd name="connsiteY3" fmla="*/ 1241729 h 1291074"/>
              <a:gd name="connsiteX4" fmla="*/ 12705348 w 12705348"/>
              <a:gd name="connsiteY4" fmla="*/ 936929 h 12910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705348" h="1291074">
                <a:moveTo>
                  <a:pt x="0" y="1177560"/>
                </a:moveTo>
                <a:cubicBezTo>
                  <a:pt x="581526" y="936928"/>
                  <a:pt x="1163053" y="696297"/>
                  <a:pt x="2181727" y="503792"/>
                </a:cubicBezTo>
                <a:cubicBezTo>
                  <a:pt x="3200401" y="311287"/>
                  <a:pt x="4657558" y="-100460"/>
                  <a:pt x="6112042" y="22529"/>
                </a:cubicBezTo>
                <a:cubicBezTo>
                  <a:pt x="7566526" y="145518"/>
                  <a:pt x="9809748" y="1089329"/>
                  <a:pt x="10908632" y="1241729"/>
                </a:cubicBezTo>
                <a:cubicBezTo>
                  <a:pt x="12007516" y="1394129"/>
                  <a:pt x="12356432" y="1165529"/>
                  <a:pt x="12705348" y="936929"/>
                </a:cubicBezTo>
              </a:path>
            </a:pathLst>
          </a:custGeom>
          <a:noFill/>
          <a:ln>
            <a:solidFill>
              <a:srgbClr val="B6C4C7"/>
            </a:solidFill>
            <a:prstDash val="lg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inpin heiti" charset="-122"/>
              <a:ea typeface="inpin heiti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30608964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500" advClick="0" advTm="4000">
        <p:random/>
      </p:transition>
    </mc:Choice>
    <mc:Fallback>
      <p:transition spd="slow" advClick="0" advTm="4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250" fill="hold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250" fill="hold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1250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125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25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1250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1250" fill="hold"/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250" fill="hold"/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1250"/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1" grpId="0"/>
      <p:bldP spid="12" grpId="0" build="p"/>
      <p:bldP spid="13" grpId="0"/>
      <p:bldP spid="14" grpId="0" build="p"/>
      <p:bldP spid="15" grpId="0"/>
      <p:bldP spid="16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>
            <a:extLst>
              <a:ext uri="{FF2B5EF4-FFF2-40B4-BE49-F238E27FC236}">
                <a16:creationId xmlns:a16="http://schemas.microsoft.com/office/drawing/2014/main" xmlns="" id="{C8DA2464-4CDB-4E11-96C8-1254A4A8D982}"/>
              </a:ext>
            </a:extLst>
          </p:cNvPr>
          <p:cNvSpPr/>
          <p:nvPr/>
        </p:nvSpPr>
        <p:spPr>
          <a:xfrm>
            <a:off x="0" y="-1"/>
            <a:ext cx="6073253" cy="6858001"/>
          </a:xfrm>
          <a:prstGeom prst="rect">
            <a:avLst/>
          </a:prstGeom>
          <a:solidFill>
            <a:srgbClr val="B6C4C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solidFill>
                <a:schemeClr val="bg1"/>
              </a:solidFill>
              <a:latin typeface="inpin heiti" charset="-122"/>
              <a:ea typeface="inpin heiti" charset="-122"/>
            </a:endParaRPr>
          </a:p>
        </p:txBody>
      </p:sp>
      <p:grpSp>
        <p:nvGrpSpPr>
          <p:cNvPr id="3" name="组合 2">
            <a:extLst>
              <a:ext uri="{FF2B5EF4-FFF2-40B4-BE49-F238E27FC236}">
                <a16:creationId xmlns:a16="http://schemas.microsoft.com/office/drawing/2014/main" xmlns="" id="{83810A35-F22E-4762-955B-2C8389E90EEB}"/>
              </a:ext>
            </a:extLst>
          </p:cNvPr>
          <p:cNvGrpSpPr/>
          <p:nvPr/>
        </p:nvGrpSpPr>
        <p:grpSpPr>
          <a:xfrm>
            <a:off x="112475" y="232012"/>
            <a:ext cx="11979441" cy="8570794"/>
            <a:chOff x="1496680" y="1476374"/>
            <a:chExt cx="7266319" cy="4386807"/>
          </a:xfrm>
        </p:grpSpPr>
        <p:pic>
          <p:nvPicPr>
            <p:cNvPr id="4" name="Picture 15">
              <a:extLst>
                <a:ext uri="{FF2B5EF4-FFF2-40B4-BE49-F238E27FC236}">
                  <a16:creationId xmlns:a16="http://schemas.microsoft.com/office/drawing/2014/main" xmlns="" id="{8C10B1AE-768D-4C7F-92BD-6A538A12D7E1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tretch>
              <a:fillRect/>
            </a:stretch>
          </p:blipFill>
          <p:spPr>
            <a:xfrm rot="5400000" flipH="1">
              <a:off x="4560449" y="1660630"/>
              <a:ext cx="1138782" cy="7266319"/>
            </a:xfrm>
            <a:prstGeom prst="rect">
              <a:avLst/>
            </a:prstGeom>
          </p:spPr>
        </p:pic>
        <p:sp>
          <p:nvSpPr>
            <p:cNvPr id="5" name="矩形 4">
              <a:extLst>
                <a:ext uri="{FF2B5EF4-FFF2-40B4-BE49-F238E27FC236}">
                  <a16:creationId xmlns:a16="http://schemas.microsoft.com/office/drawing/2014/main" xmlns="" id="{6E950B46-D830-4C05-93F0-A5CDCFD72DDD}"/>
                </a:ext>
              </a:extLst>
            </p:cNvPr>
            <p:cNvSpPr/>
            <p:nvPr/>
          </p:nvSpPr>
          <p:spPr>
            <a:xfrm>
              <a:off x="1571625" y="1476374"/>
              <a:ext cx="7086600" cy="324802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>
              <a:glow>
                <a:schemeClr val="accent1">
                  <a:alpha val="60000"/>
                </a:schemeClr>
              </a:glow>
              <a:outerShdw dir="6720000" algn="tl" rotWithShape="0">
                <a:prstClr val="black">
                  <a:alpha val="14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200" dirty="0">
                <a:latin typeface="inpin heiti" charset="-122"/>
                <a:ea typeface="inpin heiti" charset="-122"/>
              </a:endParaRPr>
            </a:p>
          </p:txBody>
        </p:sp>
      </p:grpSp>
      <p:grpSp>
        <p:nvGrpSpPr>
          <p:cNvPr id="6" name="组合 5">
            <a:extLst>
              <a:ext uri="{FF2B5EF4-FFF2-40B4-BE49-F238E27FC236}">
                <a16:creationId xmlns:a16="http://schemas.microsoft.com/office/drawing/2014/main" xmlns="" id="{5E862BCE-D224-4032-946F-1E94618300B3}"/>
              </a:ext>
            </a:extLst>
          </p:cNvPr>
          <p:cNvGrpSpPr/>
          <p:nvPr/>
        </p:nvGrpSpPr>
        <p:grpSpPr>
          <a:xfrm>
            <a:off x="3989878" y="372140"/>
            <a:ext cx="4144029" cy="1786269"/>
            <a:chOff x="3989878" y="372140"/>
            <a:chExt cx="5955984" cy="1786269"/>
          </a:xfrm>
        </p:grpSpPr>
        <p:pic>
          <p:nvPicPr>
            <p:cNvPr id="7" name="Picture 15">
              <a:extLst>
                <a:ext uri="{FF2B5EF4-FFF2-40B4-BE49-F238E27FC236}">
                  <a16:creationId xmlns:a16="http://schemas.microsoft.com/office/drawing/2014/main" xmlns="" id="{05DFD318-E814-4002-9E4F-F042A4EBD1C7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tretch>
              <a:fillRect/>
            </a:stretch>
          </p:blipFill>
          <p:spPr>
            <a:xfrm rot="16200000">
              <a:off x="6414775" y="-1372678"/>
              <a:ext cx="1106190" cy="5955983"/>
            </a:xfrm>
            <a:prstGeom prst="rect">
              <a:avLst/>
            </a:prstGeom>
          </p:spPr>
        </p:pic>
        <p:sp>
          <p:nvSpPr>
            <p:cNvPr id="8" name="矩形 7">
              <a:extLst>
                <a:ext uri="{FF2B5EF4-FFF2-40B4-BE49-F238E27FC236}">
                  <a16:creationId xmlns:a16="http://schemas.microsoft.com/office/drawing/2014/main" xmlns="" id="{42FBFC27-254D-4DF9-99A2-10E256898AB6}"/>
                </a:ext>
              </a:extLst>
            </p:cNvPr>
            <p:cNvSpPr/>
            <p:nvPr/>
          </p:nvSpPr>
          <p:spPr>
            <a:xfrm>
              <a:off x="3989878" y="372140"/>
              <a:ext cx="5955984" cy="68007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latin typeface="inpin heiti" charset="-122"/>
                <a:ea typeface="inpin heiti" charset="-122"/>
              </a:endParaRPr>
            </a:p>
          </p:txBody>
        </p:sp>
      </p:grpSp>
      <p:pic>
        <p:nvPicPr>
          <p:cNvPr id="9" name="图片 8">
            <a:extLst>
              <a:ext uri="{FF2B5EF4-FFF2-40B4-BE49-F238E27FC236}">
                <a16:creationId xmlns:a16="http://schemas.microsoft.com/office/drawing/2014/main" xmlns="" id="{DDB025F7-560D-413E-8836-A5DB8E1F2442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 flipH="1">
            <a:off x="1489686" y="-591596"/>
            <a:ext cx="5565812" cy="3130769"/>
          </a:xfrm>
          <a:prstGeom prst="rect">
            <a:avLst/>
          </a:prstGeom>
        </p:spPr>
      </p:pic>
      <p:sp>
        <p:nvSpPr>
          <p:cNvPr id="10" name="1">
            <a:extLst>
              <a:ext uri="{FF2B5EF4-FFF2-40B4-BE49-F238E27FC236}">
                <a16:creationId xmlns:a16="http://schemas.microsoft.com/office/drawing/2014/main" xmlns="" id="{7A08B1D9-0EB3-4C8E-B17B-F296DD737F14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4887977" y="450569"/>
            <a:ext cx="2416046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800" spc="100" dirty="0">
                <a:latin typeface="inpin heiti" charset="-122"/>
                <a:ea typeface="inpin heiti" charset="-122"/>
              </a:rPr>
              <a:t>在此输入标题</a:t>
            </a:r>
          </a:p>
        </p:txBody>
      </p:sp>
      <p:sp>
        <p:nvSpPr>
          <p:cNvPr id="15" name="TextBox 15">
            <a:extLst>
              <a:ext uri="{FF2B5EF4-FFF2-40B4-BE49-F238E27FC236}">
                <a16:creationId xmlns:a16="http://schemas.microsoft.com/office/drawing/2014/main" xmlns="" id="{318DAAB5-9004-4304-89D1-E267B4E27445}"/>
              </a:ext>
            </a:extLst>
          </p:cNvPr>
          <p:cNvSpPr txBox="1"/>
          <p:nvPr/>
        </p:nvSpPr>
        <p:spPr>
          <a:xfrm>
            <a:off x="3585931" y="3226943"/>
            <a:ext cx="4974643" cy="1077731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altLang="zh-CN" sz="1067" dirty="0">
                <a:solidFill>
                  <a:schemeClr val="tx1">
                    <a:lumMod val="75000"/>
                    <a:lumOff val="25000"/>
                  </a:schemeClr>
                </a:solidFill>
                <a:latin typeface="inpin heiti" charset="-122"/>
                <a:ea typeface="inpin heiti" charset="-122"/>
              </a:rPr>
              <a:t>Summer a lot of things began to trivial for example, I hide in behind the morning in a hurry to eat text, breathed life back to the story, then through these years of ladder to update a day in and day</a:t>
            </a:r>
          </a:p>
          <a:p>
            <a:pPr algn="ctr">
              <a:lnSpc>
                <a:spcPct val="150000"/>
              </a:lnSpc>
            </a:pPr>
            <a:endParaRPr lang="zh-CN" altLang="en-US" sz="1067" dirty="0">
              <a:solidFill>
                <a:schemeClr val="tx1">
                  <a:lumMod val="75000"/>
                  <a:lumOff val="25000"/>
                </a:schemeClr>
              </a:solidFill>
              <a:latin typeface="inpin heiti" charset="-122"/>
              <a:ea typeface="inpin heiti" charset="-122"/>
            </a:endParaRPr>
          </a:p>
        </p:txBody>
      </p:sp>
      <p:sp>
        <p:nvSpPr>
          <p:cNvPr id="16" name="TextBox 16">
            <a:extLst>
              <a:ext uri="{FF2B5EF4-FFF2-40B4-BE49-F238E27FC236}">
                <a16:creationId xmlns:a16="http://schemas.microsoft.com/office/drawing/2014/main" xmlns="" id="{CB4699EB-E042-486A-A379-14AA6A156318}"/>
              </a:ext>
            </a:extLst>
          </p:cNvPr>
          <p:cNvSpPr txBox="1"/>
          <p:nvPr/>
        </p:nvSpPr>
        <p:spPr>
          <a:xfrm>
            <a:off x="4512847" y="2536917"/>
            <a:ext cx="312081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400" dirty="0">
                <a:latin typeface="inpin heiti" charset="-122"/>
                <a:ea typeface="inpin heiti" charset="-122"/>
              </a:rPr>
              <a:t>这里输入文字标题</a:t>
            </a:r>
          </a:p>
        </p:txBody>
      </p:sp>
      <p:pic>
        <p:nvPicPr>
          <p:cNvPr id="19" name="图片 18">
            <a:extLst>
              <a:ext uri="{FF2B5EF4-FFF2-40B4-BE49-F238E27FC236}">
                <a16:creationId xmlns:a16="http://schemas.microsoft.com/office/drawing/2014/main" xmlns="" id="{20A1B1DC-9749-4E04-920C-7827CA578D4F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/>
        </p:blipFill>
        <p:spPr>
          <a:xfrm flipH="1">
            <a:off x="1575331" y="1316032"/>
            <a:ext cx="1598216" cy="3629471"/>
          </a:xfrm>
          <a:prstGeom prst="rect">
            <a:avLst/>
          </a:prstGeom>
        </p:spPr>
      </p:pic>
      <p:pic>
        <p:nvPicPr>
          <p:cNvPr id="20" name="图片 19">
            <a:extLst>
              <a:ext uri="{FF2B5EF4-FFF2-40B4-BE49-F238E27FC236}">
                <a16:creationId xmlns:a16="http://schemas.microsoft.com/office/drawing/2014/main" xmlns="" id="{0A97FCCA-E2F5-4148-B27C-0B561CBA7CDE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/>
        </p:blipFill>
        <p:spPr>
          <a:xfrm>
            <a:off x="9100766" y="1474210"/>
            <a:ext cx="1598216" cy="3629471"/>
          </a:xfrm>
          <a:prstGeom prst="rect">
            <a:avLst/>
          </a:prstGeom>
        </p:spPr>
      </p:pic>
      <p:pic>
        <p:nvPicPr>
          <p:cNvPr id="21" name="图片 20">
            <a:extLst>
              <a:ext uri="{FF2B5EF4-FFF2-40B4-BE49-F238E27FC236}">
                <a16:creationId xmlns:a16="http://schemas.microsoft.com/office/drawing/2014/main" xmlns="" id="{5F240CC8-CC1C-4CF5-81B7-A79FD6234E2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 rot="5400000" flipV="1">
            <a:off x="-2469502" y="7380898"/>
            <a:ext cx="12192000" cy="685800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22" name="图片 21">
            <a:extLst>
              <a:ext uri="{FF2B5EF4-FFF2-40B4-BE49-F238E27FC236}">
                <a16:creationId xmlns:a16="http://schemas.microsoft.com/office/drawing/2014/main" xmlns="" id="{205A0E74-7FAF-4398-AABF-92F445AF58BE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 rot="5400000" flipH="1">
            <a:off x="2876958" y="430419"/>
            <a:ext cx="12192000" cy="685800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xmlns="" val="272280761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500" advClick="0" advTm="4000">
        <p:random/>
      </p:transition>
    </mc:Choice>
    <mc:Fallback>
      <p:transition spd="slow" advClick="0" advTm="4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250" fill="hold"/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250" fill="hold"/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1250"/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5" grpId="0"/>
      <p:bldP spid="16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>
            <a:extLst>
              <a:ext uri="{FF2B5EF4-FFF2-40B4-BE49-F238E27FC236}">
                <a16:creationId xmlns:a16="http://schemas.microsoft.com/office/drawing/2014/main" xmlns="" id="{28663588-DE44-4278-8AF6-86DED529F742}"/>
              </a:ext>
            </a:extLst>
          </p:cNvPr>
          <p:cNvSpPr/>
          <p:nvPr/>
        </p:nvSpPr>
        <p:spPr>
          <a:xfrm>
            <a:off x="6118747" y="-1"/>
            <a:ext cx="6073253" cy="6858001"/>
          </a:xfrm>
          <a:prstGeom prst="rect">
            <a:avLst/>
          </a:prstGeom>
          <a:solidFill>
            <a:srgbClr val="B6C4C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solidFill>
                <a:schemeClr val="bg1"/>
              </a:solidFill>
              <a:latin typeface="inpin heiti" charset="-122"/>
              <a:ea typeface="inpin heiti" charset="-122"/>
            </a:endParaRPr>
          </a:p>
        </p:txBody>
      </p:sp>
      <p:grpSp>
        <p:nvGrpSpPr>
          <p:cNvPr id="3" name="组合 2">
            <a:extLst>
              <a:ext uri="{FF2B5EF4-FFF2-40B4-BE49-F238E27FC236}">
                <a16:creationId xmlns:a16="http://schemas.microsoft.com/office/drawing/2014/main" xmlns="" id="{0E9AC640-8F58-417F-A12E-1BFBF41E02FA}"/>
              </a:ext>
            </a:extLst>
          </p:cNvPr>
          <p:cNvGrpSpPr/>
          <p:nvPr/>
        </p:nvGrpSpPr>
        <p:grpSpPr>
          <a:xfrm>
            <a:off x="112475" y="232012"/>
            <a:ext cx="11979441" cy="8570794"/>
            <a:chOff x="1496680" y="1476374"/>
            <a:chExt cx="7266319" cy="4386807"/>
          </a:xfrm>
        </p:grpSpPr>
        <p:pic>
          <p:nvPicPr>
            <p:cNvPr id="4" name="Picture 15">
              <a:extLst>
                <a:ext uri="{FF2B5EF4-FFF2-40B4-BE49-F238E27FC236}">
                  <a16:creationId xmlns:a16="http://schemas.microsoft.com/office/drawing/2014/main" xmlns="" id="{C8A6834A-EFA3-4B2F-A1BC-AC513402B3F1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tretch>
              <a:fillRect/>
            </a:stretch>
          </p:blipFill>
          <p:spPr>
            <a:xfrm rot="5400000" flipH="1">
              <a:off x="4560449" y="1660630"/>
              <a:ext cx="1138782" cy="7266319"/>
            </a:xfrm>
            <a:prstGeom prst="rect">
              <a:avLst/>
            </a:prstGeom>
          </p:spPr>
        </p:pic>
        <p:sp>
          <p:nvSpPr>
            <p:cNvPr id="5" name="矩形 4">
              <a:extLst>
                <a:ext uri="{FF2B5EF4-FFF2-40B4-BE49-F238E27FC236}">
                  <a16:creationId xmlns:a16="http://schemas.microsoft.com/office/drawing/2014/main" xmlns="" id="{6FC21759-0F0E-4907-BA7F-8844ACBA7D4F}"/>
                </a:ext>
              </a:extLst>
            </p:cNvPr>
            <p:cNvSpPr/>
            <p:nvPr/>
          </p:nvSpPr>
          <p:spPr>
            <a:xfrm>
              <a:off x="1571625" y="1476374"/>
              <a:ext cx="7086600" cy="324802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>
              <a:glow>
                <a:schemeClr val="accent1">
                  <a:alpha val="60000"/>
                </a:schemeClr>
              </a:glow>
              <a:outerShdw dir="6720000" algn="tl" rotWithShape="0">
                <a:prstClr val="black">
                  <a:alpha val="14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200" dirty="0">
                <a:latin typeface="inpin heiti" charset="-122"/>
                <a:ea typeface="inpin heiti" charset="-122"/>
              </a:endParaRPr>
            </a:p>
          </p:txBody>
        </p:sp>
      </p:grpSp>
      <p:grpSp>
        <p:nvGrpSpPr>
          <p:cNvPr id="6" name="组合 5">
            <a:extLst>
              <a:ext uri="{FF2B5EF4-FFF2-40B4-BE49-F238E27FC236}">
                <a16:creationId xmlns:a16="http://schemas.microsoft.com/office/drawing/2014/main" xmlns="" id="{3B5BFC00-603A-4B0C-9D4E-15A8E59C6459}"/>
              </a:ext>
            </a:extLst>
          </p:cNvPr>
          <p:cNvGrpSpPr/>
          <p:nvPr/>
        </p:nvGrpSpPr>
        <p:grpSpPr>
          <a:xfrm>
            <a:off x="3989878" y="372140"/>
            <a:ext cx="4144029" cy="1786269"/>
            <a:chOff x="3989878" y="372140"/>
            <a:chExt cx="5955984" cy="1786269"/>
          </a:xfrm>
        </p:grpSpPr>
        <p:pic>
          <p:nvPicPr>
            <p:cNvPr id="7" name="Picture 15">
              <a:extLst>
                <a:ext uri="{FF2B5EF4-FFF2-40B4-BE49-F238E27FC236}">
                  <a16:creationId xmlns:a16="http://schemas.microsoft.com/office/drawing/2014/main" xmlns="" id="{6A67B255-BF71-41D0-872D-789433E52F71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tretch>
              <a:fillRect/>
            </a:stretch>
          </p:blipFill>
          <p:spPr>
            <a:xfrm rot="16200000">
              <a:off x="6414775" y="-1372678"/>
              <a:ext cx="1106190" cy="5955983"/>
            </a:xfrm>
            <a:prstGeom prst="rect">
              <a:avLst/>
            </a:prstGeom>
          </p:spPr>
        </p:pic>
        <p:sp>
          <p:nvSpPr>
            <p:cNvPr id="8" name="矩形 7">
              <a:extLst>
                <a:ext uri="{FF2B5EF4-FFF2-40B4-BE49-F238E27FC236}">
                  <a16:creationId xmlns:a16="http://schemas.microsoft.com/office/drawing/2014/main" xmlns="" id="{8DE06919-862E-45D0-B1B4-EA9933BB48EA}"/>
                </a:ext>
              </a:extLst>
            </p:cNvPr>
            <p:cNvSpPr/>
            <p:nvPr/>
          </p:nvSpPr>
          <p:spPr>
            <a:xfrm>
              <a:off x="3989878" y="372140"/>
              <a:ext cx="5955984" cy="68007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latin typeface="inpin heiti" charset="-122"/>
                <a:ea typeface="inpin heiti" charset="-122"/>
              </a:endParaRPr>
            </a:p>
          </p:txBody>
        </p:sp>
      </p:grpSp>
      <p:pic>
        <p:nvPicPr>
          <p:cNvPr id="9" name="图片 8">
            <a:extLst>
              <a:ext uri="{FF2B5EF4-FFF2-40B4-BE49-F238E27FC236}">
                <a16:creationId xmlns:a16="http://schemas.microsoft.com/office/drawing/2014/main" xmlns="" id="{DD8797CD-C9B5-4C6F-AB15-92557318BE45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 flipH="1">
            <a:off x="1489686" y="-591596"/>
            <a:ext cx="5565812" cy="3130769"/>
          </a:xfrm>
          <a:prstGeom prst="rect">
            <a:avLst/>
          </a:prstGeom>
        </p:spPr>
      </p:pic>
      <p:sp>
        <p:nvSpPr>
          <p:cNvPr id="10" name="1">
            <a:extLst>
              <a:ext uri="{FF2B5EF4-FFF2-40B4-BE49-F238E27FC236}">
                <a16:creationId xmlns:a16="http://schemas.microsoft.com/office/drawing/2014/main" xmlns="" id="{75928F78-D17D-44B4-84E7-1BD9FD560D4C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4887977" y="450569"/>
            <a:ext cx="2416046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800" spc="100" dirty="0">
                <a:latin typeface="inpin heiti" charset="-122"/>
                <a:ea typeface="inpin heiti" charset="-122"/>
              </a:rPr>
              <a:t>在此输入标题</a:t>
            </a:r>
          </a:p>
        </p:txBody>
      </p:sp>
      <p:sp>
        <p:nvSpPr>
          <p:cNvPr id="11" name="1">
            <a:extLst>
              <a:ext uri="{FF2B5EF4-FFF2-40B4-BE49-F238E27FC236}">
                <a16:creationId xmlns:a16="http://schemas.microsoft.com/office/drawing/2014/main" xmlns="" id="{84478829-F325-4164-8E3F-68DCE9B8CD21}"/>
              </a:ext>
            </a:extLst>
          </p:cNvPr>
          <p:cNvSpPr/>
          <p:nvPr/>
        </p:nvSpPr>
        <p:spPr>
          <a:xfrm>
            <a:off x="1203574" y="1751684"/>
            <a:ext cx="9043139" cy="4399280"/>
          </a:xfrm>
          <a:prstGeom prst="rect">
            <a:avLst/>
          </a:prstGeom>
          <a:solidFill>
            <a:schemeClr val="bg1"/>
          </a:solidFill>
          <a:ln>
            <a:solidFill>
              <a:schemeClr val="tx1">
                <a:alpha val="52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 dirty="0">
              <a:latin typeface="inpin heiti" charset="-122"/>
              <a:ea typeface="inpin heiti" charset="-122"/>
            </a:endParaRPr>
          </a:p>
        </p:txBody>
      </p:sp>
      <p:grpSp>
        <p:nvGrpSpPr>
          <p:cNvPr id="12" name="1">
            <a:extLst>
              <a:ext uri="{FF2B5EF4-FFF2-40B4-BE49-F238E27FC236}">
                <a16:creationId xmlns:a16="http://schemas.microsoft.com/office/drawing/2014/main" xmlns="" id="{CF621844-A86B-42B0-941D-1633E5632FA8}"/>
              </a:ext>
            </a:extLst>
          </p:cNvPr>
          <p:cNvGrpSpPr/>
          <p:nvPr/>
        </p:nvGrpSpPr>
        <p:grpSpPr>
          <a:xfrm>
            <a:off x="1624077" y="2229899"/>
            <a:ext cx="6020206" cy="799176"/>
            <a:chOff x="1587602" y="1200336"/>
            <a:chExt cx="6020206" cy="799176"/>
          </a:xfrm>
        </p:grpSpPr>
        <p:sp>
          <p:nvSpPr>
            <p:cNvPr id="13" name="淘宝网chenying0907出品 4">
              <a:extLst>
                <a:ext uri="{FF2B5EF4-FFF2-40B4-BE49-F238E27FC236}">
                  <a16:creationId xmlns:a16="http://schemas.microsoft.com/office/drawing/2014/main" xmlns="" id="{8A26C599-CEEE-4FA3-AF1E-060A93232CF5}"/>
                </a:ext>
              </a:extLst>
            </p:cNvPr>
            <p:cNvSpPr/>
            <p:nvPr/>
          </p:nvSpPr>
          <p:spPr>
            <a:xfrm>
              <a:off x="1661281" y="1200336"/>
              <a:ext cx="1277546" cy="202572"/>
            </a:xfrm>
            <a:prstGeom prst="rect">
              <a:avLst/>
            </a:prstGeom>
            <a:solidFill>
              <a:srgbClr val="B6C4C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latin typeface="inpin heiti" charset="-122"/>
                <a:ea typeface="inpin heiti" charset="-122"/>
              </a:endParaRPr>
            </a:p>
          </p:txBody>
        </p:sp>
        <p:sp>
          <p:nvSpPr>
            <p:cNvPr id="14" name="淘宝网chenying0907出品 7">
              <a:extLst>
                <a:ext uri="{FF2B5EF4-FFF2-40B4-BE49-F238E27FC236}">
                  <a16:creationId xmlns:a16="http://schemas.microsoft.com/office/drawing/2014/main" xmlns="" id="{05A60431-E5A7-46F7-9E05-08437D42BBE1}"/>
                </a:ext>
              </a:extLst>
            </p:cNvPr>
            <p:cNvSpPr txBox="1"/>
            <p:nvPr/>
          </p:nvSpPr>
          <p:spPr>
            <a:xfrm>
              <a:off x="1587602" y="1439718"/>
              <a:ext cx="4167022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000" dirty="0">
                  <a:solidFill>
                    <a:schemeClr val="tx2"/>
                  </a:solidFill>
                  <a:latin typeface="inpin heiti" charset="-122"/>
                  <a:ea typeface="inpin heiti" charset="-122"/>
                </a:rPr>
                <a:t>画堂八月初八日</a:t>
              </a:r>
            </a:p>
          </p:txBody>
        </p:sp>
        <p:sp>
          <p:nvSpPr>
            <p:cNvPr id="15" name="淘宝网chenying0907出品 13">
              <a:extLst>
                <a:ext uri="{FF2B5EF4-FFF2-40B4-BE49-F238E27FC236}">
                  <a16:creationId xmlns:a16="http://schemas.microsoft.com/office/drawing/2014/main" xmlns="" id="{93824189-9120-4012-95BA-B87FDAEFEC57}"/>
                </a:ext>
              </a:extLst>
            </p:cNvPr>
            <p:cNvSpPr txBox="1"/>
            <p:nvPr/>
          </p:nvSpPr>
          <p:spPr>
            <a:xfrm>
              <a:off x="1587602" y="1679103"/>
              <a:ext cx="6020206" cy="32040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>
                <a:lnSpc>
                  <a:spcPct val="150000"/>
                </a:lnSpc>
                <a:defRPr sz="1400" spc="300"/>
              </a:lvl1pPr>
            </a:lstStyle>
            <a:p>
              <a:r>
                <a:rPr lang="zh-CN" altLang="en-US" sz="1100" dirty="0">
                  <a:solidFill>
                    <a:schemeClr val="tx2">
                      <a:alpha val="70000"/>
                    </a:schemeClr>
                  </a:solidFill>
                  <a:latin typeface="inpin heiti" charset="-122"/>
                  <a:ea typeface="inpin heiti" charset="-122"/>
                </a:rPr>
                <a:t>画堂八月初八日，絮扑窗纱燕拂檐。莲子数杯尝冷酒，柘枝一曲试春衫。，</a:t>
              </a:r>
            </a:p>
          </p:txBody>
        </p:sp>
      </p:grpSp>
      <p:grpSp>
        <p:nvGrpSpPr>
          <p:cNvPr id="16" name="1">
            <a:extLst>
              <a:ext uri="{FF2B5EF4-FFF2-40B4-BE49-F238E27FC236}">
                <a16:creationId xmlns:a16="http://schemas.microsoft.com/office/drawing/2014/main" xmlns="" id="{5CC20570-3755-49DC-B662-CB07CFA36EF3}"/>
              </a:ext>
            </a:extLst>
          </p:cNvPr>
          <p:cNvGrpSpPr/>
          <p:nvPr/>
        </p:nvGrpSpPr>
        <p:grpSpPr>
          <a:xfrm>
            <a:off x="1624077" y="3347141"/>
            <a:ext cx="6020206" cy="816923"/>
            <a:chOff x="1587602" y="1188444"/>
            <a:chExt cx="6020206" cy="816923"/>
          </a:xfrm>
        </p:grpSpPr>
        <p:sp>
          <p:nvSpPr>
            <p:cNvPr id="17" name="淘宝网chenying0907出品 32">
              <a:extLst>
                <a:ext uri="{FF2B5EF4-FFF2-40B4-BE49-F238E27FC236}">
                  <a16:creationId xmlns:a16="http://schemas.microsoft.com/office/drawing/2014/main" xmlns="" id="{10D6603E-39D9-47B7-BC45-DAA3A702C45A}"/>
                </a:ext>
              </a:extLst>
            </p:cNvPr>
            <p:cNvSpPr/>
            <p:nvPr/>
          </p:nvSpPr>
          <p:spPr>
            <a:xfrm>
              <a:off x="1661281" y="1188444"/>
              <a:ext cx="1277546" cy="201600"/>
            </a:xfrm>
            <a:prstGeom prst="rect">
              <a:avLst/>
            </a:prstGeom>
            <a:solidFill>
              <a:srgbClr val="B6C4C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latin typeface="inpin heiti" charset="-122"/>
                <a:ea typeface="inpin heiti" charset="-122"/>
              </a:endParaRPr>
            </a:p>
          </p:txBody>
        </p:sp>
        <p:sp>
          <p:nvSpPr>
            <p:cNvPr id="18" name="淘宝网chenying0907出品 30">
              <a:extLst>
                <a:ext uri="{FF2B5EF4-FFF2-40B4-BE49-F238E27FC236}">
                  <a16:creationId xmlns:a16="http://schemas.microsoft.com/office/drawing/2014/main" xmlns="" id="{17B4CDCC-7290-4A5F-A790-FCD0D5644436}"/>
                </a:ext>
              </a:extLst>
            </p:cNvPr>
            <p:cNvSpPr txBox="1"/>
            <p:nvPr/>
          </p:nvSpPr>
          <p:spPr>
            <a:xfrm>
              <a:off x="1587602" y="1439718"/>
              <a:ext cx="4167022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000" dirty="0">
                  <a:solidFill>
                    <a:schemeClr val="tx2"/>
                  </a:solidFill>
                  <a:latin typeface="inpin heiti" charset="-122"/>
                  <a:ea typeface="inpin heiti" charset="-122"/>
                </a:rPr>
                <a:t>絮扑窗纱燕拂檐，</a:t>
              </a:r>
            </a:p>
          </p:txBody>
        </p:sp>
        <p:sp>
          <p:nvSpPr>
            <p:cNvPr id="19" name="淘宝网chenying0907出品 31">
              <a:extLst>
                <a:ext uri="{FF2B5EF4-FFF2-40B4-BE49-F238E27FC236}">
                  <a16:creationId xmlns:a16="http://schemas.microsoft.com/office/drawing/2014/main" xmlns="" id="{486AFF0B-33D0-44B0-A035-687B433331F5}"/>
                </a:ext>
              </a:extLst>
            </p:cNvPr>
            <p:cNvSpPr txBox="1"/>
            <p:nvPr/>
          </p:nvSpPr>
          <p:spPr>
            <a:xfrm>
              <a:off x="1587602" y="1687908"/>
              <a:ext cx="6020206" cy="31745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>
                <a:lnSpc>
                  <a:spcPct val="150000"/>
                </a:lnSpc>
                <a:defRPr sz="1100" spc="300">
                  <a:solidFill>
                    <a:schemeClr val="tx2">
                      <a:alpha val="70000"/>
                    </a:schemeClr>
                  </a:solidFill>
                </a:defRPr>
              </a:lvl1pPr>
            </a:lstStyle>
            <a:p>
              <a:r>
                <a:rPr lang="zh-CN" altLang="en-US" dirty="0">
                  <a:latin typeface="inpin heiti" charset="-122"/>
                  <a:ea typeface="inpin heiti" charset="-122"/>
                </a:rPr>
                <a:t>画堂八月初八日，絮扑窗纱燕拂檐。莲子数杯尝冷酒，柘枝一曲试春衫。，</a:t>
              </a:r>
            </a:p>
          </p:txBody>
        </p:sp>
      </p:grpSp>
      <p:grpSp>
        <p:nvGrpSpPr>
          <p:cNvPr id="20" name="1">
            <a:extLst>
              <a:ext uri="{FF2B5EF4-FFF2-40B4-BE49-F238E27FC236}">
                <a16:creationId xmlns:a16="http://schemas.microsoft.com/office/drawing/2014/main" xmlns="" id="{5C4BF583-840D-4524-97E4-48DE2EEF3125}"/>
              </a:ext>
            </a:extLst>
          </p:cNvPr>
          <p:cNvGrpSpPr/>
          <p:nvPr/>
        </p:nvGrpSpPr>
        <p:grpSpPr>
          <a:xfrm>
            <a:off x="1624077" y="4498494"/>
            <a:ext cx="6020206" cy="814042"/>
            <a:chOff x="1587602" y="1201858"/>
            <a:chExt cx="6020206" cy="814042"/>
          </a:xfrm>
        </p:grpSpPr>
        <p:sp>
          <p:nvSpPr>
            <p:cNvPr id="21" name="淘宝网chenying0907出品 38">
              <a:extLst>
                <a:ext uri="{FF2B5EF4-FFF2-40B4-BE49-F238E27FC236}">
                  <a16:creationId xmlns:a16="http://schemas.microsoft.com/office/drawing/2014/main" xmlns="" id="{C51FC527-2110-4618-8145-7459FBE51234}"/>
                </a:ext>
              </a:extLst>
            </p:cNvPr>
            <p:cNvSpPr/>
            <p:nvPr/>
          </p:nvSpPr>
          <p:spPr>
            <a:xfrm>
              <a:off x="1661281" y="1201858"/>
              <a:ext cx="1277546" cy="201600"/>
            </a:xfrm>
            <a:prstGeom prst="rect">
              <a:avLst/>
            </a:prstGeom>
            <a:solidFill>
              <a:srgbClr val="B6C4C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latin typeface="inpin heiti" charset="-122"/>
                <a:ea typeface="inpin heiti" charset="-122"/>
              </a:endParaRPr>
            </a:p>
          </p:txBody>
        </p:sp>
        <p:sp>
          <p:nvSpPr>
            <p:cNvPr id="22" name="淘宝网chenying0907出品 36">
              <a:extLst>
                <a:ext uri="{FF2B5EF4-FFF2-40B4-BE49-F238E27FC236}">
                  <a16:creationId xmlns:a16="http://schemas.microsoft.com/office/drawing/2014/main" xmlns="" id="{B43D600A-C4BA-4834-AA37-0DF633195DBC}"/>
                </a:ext>
              </a:extLst>
            </p:cNvPr>
            <p:cNvSpPr txBox="1"/>
            <p:nvPr/>
          </p:nvSpPr>
          <p:spPr>
            <a:xfrm>
              <a:off x="1587602" y="1439718"/>
              <a:ext cx="4167022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000" dirty="0">
                  <a:solidFill>
                    <a:schemeClr val="tx2"/>
                  </a:solidFill>
                  <a:latin typeface="inpin heiti" charset="-122"/>
                  <a:ea typeface="inpin heiti" charset="-122"/>
                </a:rPr>
                <a:t>莲子数杯尝冷酒，柘枝一曲试春衫。</a:t>
              </a:r>
            </a:p>
          </p:txBody>
        </p:sp>
        <p:sp>
          <p:nvSpPr>
            <p:cNvPr id="23" name="淘宝网chenying0907出品 37">
              <a:extLst>
                <a:ext uri="{FF2B5EF4-FFF2-40B4-BE49-F238E27FC236}">
                  <a16:creationId xmlns:a16="http://schemas.microsoft.com/office/drawing/2014/main" xmlns="" id="{16E7D85B-3546-46BF-86E7-C10DB7C4271A}"/>
                </a:ext>
              </a:extLst>
            </p:cNvPr>
            <p:cNvSpPr txBox="1"/>
            <p:nvPr/>
          </p:nvSpPr>
          <p:spPr>
            <a:xfrm>
              <a:off x="1587602" y="1695491"/>
              <a:ext cx="6020206" cy="32040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>
                <a:lnSpc>
                  <a:spcPct val="150000"/>
                </a:lnSpc>
                <a:defRPr sz="1400" spc="300"/>
              </a:lvl1pPr>
            </a:lstStyle>
            <a:p>
              <a:r>
                <a:rPr lang="zh-CN" altLang="en-US" sz="1100" dirty="0">
                  <a:solidFill>
                    <a:schemeClr val="tx2">
                      <a:alpha val="70000"/>
                    </a:schemeClr>
                  </a:solidFill>
                  <a:latin typeface="inpin heiti" charset="-122"/>
                  <a:ea typeface="inpin heiti" charset="-122"/>
                </a:rPr>
                <a:t>画堂八月初八日，絮扑窗纱燕拂檐。莲子数杯尝冷酒，柘枝一曲试春衫。，</a:t>
              </a:r>
            </a:p>
          </p:txBody>
        </p:sp>
      </p:grpSp>
      <p:pic>
        <p:nvPicPr>
          <p:cNvPr id="24" name="图片 23">
            <a:extLst>
              <a:ext uri="{FF2B5EF4-FFF2-40B4-BE49-F238E27FC236}">
                <a16:creationId xmlns:a16="http://schemas.microsoft.com/office/drawing/2014/main" xmlns="" id="{656BB529-18BA-40F7-967E-735D248C676A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637617" y="244524"/>
            <a:ext cx="11281566" cy="6345880"/>
          </a:xfrm>
          <a:prstGeom prst="rect">
            <a:avLst/>
          </a:prstGeom>
          <a:effectLst>
            <a:outerShdw blurRad="50800" dist="38100" dir="10800000" algn="r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xmlns="" val="251531787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500" advClick="0" advTm="4000">
        <p:random/>
      </p:transition>
    </mc:Choice>
    <mc:Fallback>
      <p:transition spd="slow" advClick="0" advTm="4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700"/>
                            </p:stCondLst>
                            <p:childTnLst>
                              <p:par>
                                <p:cTn id="1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2" presetClass="entr" presetSubtype="0" fill="hold" nodeType="with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1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>
            <a:extLst>
              <a:ext uri="{FF2B5EF4-FFF2-40B4-BE49-F238E27FC236}">
                <a16:creationId xmlns:a16="http://schemas.microsoft.com/office/drawing/2014/main" xmlns="" id="{C8DA2464-4CDB-4E11-96C8-1254A4A8D982}"/>
              </a:ext>
            </a:extLst>
          </p:cNvPr>
          <p:cNvSpPr/>
          <p:nvPr/>
        </p:nvSpPr>
        <p:spPr>
          <a:xfrm>
            <a:off x="0" y="-1"/>
            <a:ext cx="6073253" cy="6858001"/>
          </a:xfrm>
          <a:prstGeom prst="rect">
            <a:avLst/>
          </a:prstGeom>
          <a:solidFill>
            <a:srgbClr val="B6C4C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solidFill>
                <a:schemeClr val="bg1"/>
              </a:solidFill>
              <a:latin typeface="inpin heiti" charset="-122"/>
              <a:ea typeface="inpin heiti" charset="-122"/>
            </a:endParaRPr>
          </a:p>
        </p:txBody>
      </p:sp>
      <p:grpSp>
        <p:nvGrpSpPr>
          <p:cNvPr id="3" name="组合 2">
            <a:extLst>
              <a:ext uri="{FF2B5EF4-FFF2-40B4-BE49-F238E27FC236}">
                <a16:creationId xmlns:a16="http://schemas.microsoft.com/office/drawing/2014/main" xmlns="" id="{83810A35-F22E-4762-955B-2C8389E90EEB}"/>
              </a:ext>
            </a:extLst>
          </p:cNvPr>
          <p:cNvGrpSpPr/>
          <p:nvPr/>
        </p:nvGrpSpPr>
        <p:grpSpPr>
          <a:xfrm>
            <a:off x="112475" y="232012"/>
            <a:ext cx="11979441" cy="8570794"/>
            <a:chOff x="1496680" y="1476374"/>
            <a:chExt cx="7266319" cy="4386807"/>
          </a:xfrm>
        </p:grpSpPr>
        <p:pic>
          <p:nvPicPr>
            <p:cNvPr id="4" name="Picture 15">
              <a:extLst>
                <a:ext uri="{FF2B5EF4-FFF2-40B4-BE49-F238E27FC236}">
                  <a16:creationId xmlns:a16="http://schemas.microsoft.com/office/drawing/2014/main" xmlns="" id="{8C10B1AE-768D-4C7F-92BD-6A538A12D7E1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tretch>
              <a:fillRect/>
            </a:stretch>
          </p:blipFill>
          <p:spPr>
            <a:xfrm rot="5400000" flipH="1">
              <a:off x="4560449" y="1660630"/>
              <a:ext cx="1138782" cy="7266319"/>
            </a:xfrm>
            <a:prstGeom prst="rect">
              <a:avLst/>
            </a:prstGeom>
          </p:spPr>
        </p:pic>
        <p:sp>
          <p:nvSpPr>
            <p:cNvPr id="5" name="矩形 4">
              <a:extLst>
                <a:ext uri="{FF2B5EF4-FFF2-40B4-BE49-F238E27FC236}">
                  <a16:creationId xmlns:a16="http://schemas.microsoft.com/office/drawing/2014/main" xmlns="" id="{6E950B46-D830-4C05-93F0-A5CDCFD72DDD}"/>
                </a:ext>
              </a:extLst>
            </p:cNvPr>
            <p:cNvSpPr/>
            <p:nvPr/>
          </p:nvSpPr>
          <p:spPr>
            <a:xfrm>
              <a:off x="1571625" y="1476374"/>
              <a:ext cx="7086600" cy="324802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>
              <a:glow>
                <a:schemeClr val="accent1">
                  <a:alpha val="60000"/>
                </a:schemeClr>
              </a:glow>
              <a:outerShdw dir="6720000" algn="tl" rotWithShape="0">
                <a:prstClr val="black">
                  <a:alpha val="14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200" dirty="0">
                <a:latin typeface="inpin heiti" charset="-122"/>
                <a:ea typeface="inpin heiti" charset="-122"/>
              </a:endParaRPr>
            </a:p>
          </p:txBody>
        </p:sp>
      </p:grpSp>
      <p:grpSp>
        <p:nvGrpSpPr>
          <p:cNvPr id="6" name="组合 5">
            <a:extLst>
              <a:ext uri="{FF2B5EF4-FFF2-40B4-BE49-F238E27FC236}">
                <a16:creationId xmlns:a16="http://schemas.microsoft.com/office/drawing/2014/main" xmlns="" id="{5521166C-25B3-4439-A833-978FB0246D06}"/>
              </a:ext>
            </a:extLst>
          </p:cNvPr>
          <p:cNvGrpSpPr/>
          <p:nvPr/>
        </p:nvGrpSpPr>
        <p:grpSpPr>
          <a:xfrm>
            <a:off x="3989878" y="372140"/>
            <a:ext cx="4144029" cy="1786269"/>
            <a:chOff x="3989878" y="372140"/>
            <a:chExt cx="5955984" cy="1786269"/>
          </a:xfrm>
        </p:grpSpPr>
        <p:pic>
          <p:nvPicPr>
            <p:cNvPr id="7" name="Picture 15">
              <a:extLst>
                <a:ext uri="{FF2B5EF4-FFF2-40B4-BE49-F238E27FC236}">
                  <a16:creationId xmlns:a16="http://schemas.microsoft.com/office/drawing/2014/main" xmlns="" id="{9D0AD879-F0D3-4811-8273-08EB907CD8FD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tretch>
              <a:fillRect/>
            </a:stretch>
          </p:blipFill>
          <p:spPr>
            <a:xfrm rot="16200000">
              <a:off x="6414775" y="-1372678"/>
              <a:ext cx="1106190" cy="5955983"/>
            </a:xfrm>
            <a:prstGeom prst="rect">
              <a:avLst/>
            </a:prstGeom>
          </p:spPr>
        </p:pic>
        <p:sp>
          <p:nvSpPr>
            <p:cNvPr id="8" name="矩形 7">
              <a:extLst>
                <a:ext uri="{FF2B5EF4-FFF2-40B4-BE49-F238E27FC236}">
                  <a16:creationId xmlns:a16="http://schemas.microsoft.com/office/drawing/2014/main" xmlns="" id="{2C3DD501-95E6-41B4-A8D6-54445A12715F}"/>
                </a:ext>
              </a:extLst>
            </p:cNvPr>
            <p:cNvSpPr/>
            <p:nvPr/>
          </p:nvSpPr>
          <p:spPr>
            <a:xfrm>
              <a:off x="3989878" y="372140"/>
              <a:ext cx="5955984" cy="68007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latin typeface="inpin heiti" charset="-122"/>
                <a:ea typeface="inpin heiti" charset="-122"/>
              </a:endParaRPr>
            </a:p>
          </p:txBody>
        </p:sp>
      </p:grpSp>
      <p:pic>
        <p:nvPicPr>
          <p:cNvPr id="9" name="图片 8">
            <a:extLst>
              <a:ext uri="{FF2B5EF4-FFF2-40B4-BE49-F238E27FC236}">
                <a16:creationId xmlns:a16="http://schemas.microsoft.com/office/drawing/2014/main" xmlns="" id="{7444F790-1D71-4FB6-9FC4-4EB8716C1DFD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 flipH="1">
            <a:off x="1489686" y="-591596"/>
            <a:ext cx="5565812" cy="3130769"/>
          </a:xfrm>
          <a:prstGeom prst="rect">
            <a:avLst/>
          </a:prstGeom>
        </p:spPr>
      </p:pic>
      <p:sp>
        <p:nvSpPr>
          <p:cNvPr id="10" name="1">
            <a:extLst>
              <a:ext uri="{FF2B5EF4-FFF2-40B4-BE49-F238E27FC236}">
                <a16:creationId xmlns:a16="http://schemas.microsoft.com/office/drawing/2014/main" xmlns="" id="{BF6BB434-5FB4-4746-A40D-1E64EA3AE875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4887977" y="450569"/>
            <a:ext cx="2416046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800" spc="100" dirty="0">
                <a:latin typeface="inpin heiti" charset="-122"/>
                <a:ea typeface="inpin heiti" charset="-122"/>
              </a:rPr>
              <a:t>在此输入标题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xmlns="" id="{31810D47-1382-4CB4-844B-8C6DE6EC064F}"/>
              </a:ext>
            </a:extLst>
          </p:cNvPr>
          <p:cNvSpPr txBox="1"/>
          <p:nvPr/>
        </p:nvSpPr>
        <p:spPr>
          <a:xfrm>
            <a:off x="949857" y="4365400"/>
            <a:ext cx="3119883" cy="831381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altLang="zh-CN" sz="1067" dirty="0">
                <a:solidFill>
                  <a:schemeClr val="tx1">
                    <a:lumMod val="75000"/>
                    <a:lumOff val="25000"/>
                  </a:schemeClr>
                </a:solidFill>
                <a:latin typeface="inpin heiti" charset="-122"/>
                <a:ea typeface="inpin heiti" charset="-122"/>
              </a:rPr>
              <a:t>Summer a lot of things began to trivial for example, I hide in behind the morning in a hurry to eat text, breathed</a:t>
            </a:r>
            <a:endParaRPr lang="zh-CN" altLang="en-US" sz="1067" dirty="0">
              <a:solidFill>
                <a:schemeClr val="tx1">
                  <a:lumMod val="75000"/>
                  <a:lumOff val="25000"/>
                </a:schemeClr>
              </a:solidFill>
              <a:latin typeface="inpin heiti" charset="-122"/>
              <a:ea typeface="inpin heiti" charset="-122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xmlns="" id="{E98BBAA5-C6EA-4683-8543-DA8E49707105}"/>
              </a:ext>
            </a:extLst>
          </p:cNvPr>
          <p:cNvSpPr txBox="1"/>
          <p:nvPr/>
        </p:nvSpPr>
        <p:spPr>
          <a:xfrm>
            <a:off x="948927" y="3985698"/>
            <a:ext cx="3120812" cy="379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867" dirty="0">
                <a:latin typeface="inpin heiti" charset="-122"/>
                <a:ea typeface="inpin heiti" charset="-122"/>
              </a:rPr>
              <a:t>这里输入文字标题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xmlns="" id="{B43C00AF-C057-41E0-90DD-8679297240CB}"/>
              </a:ext>
            </a:extLst>
          </p:cNvPr>
          <p:cNvSpPr txBox="1"/>
          <p:nvPr/>
        </p:nvSpPr>
        <p:spPr>
          <a:xfrm>
            <a:off x="974892" y="2679347"/>
            <a:ext cx="3146389" cy="831381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altLang="zh-CN" sz="1067" dirty="0">
                <a:solidFill>
                  <a:schemeClr val="tx1">
                    <a:lumMod val="75000"/>
                    <a:lumOff val="25000"/>
                  </a:schemeClr>
                </a:solidFill>
                <a:latin typeface="inpin heiti" charset="-122"/>
                <a:ea typeface="inpin heiti" charset="-122"/>
              </a:rPr>
              <a:t>Summer a lot of things began to trivial for example, I hide in behind the morning in a hurry to eat text, breathed</a:t>
            </a:r>
            <a:endParaRPr lang="zh-CN" altLang="en-US" sz="1067" dirty="0">
              <a:solidFill>
                <a:schemeClr val="tx1">
                  <a:lumMod val="75000"/>
                  <a:lumOff val="25000"/>
                </a:schemeClr>
              </a:solidFill>
              <a:latin typeface="inpin heiti" charset="-122"/>
              <a:ea typeface="inpin heiti" charset="-122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xmlns="" id="{0821FA8B-57D8-470D-8DF1-3EA5F07A2D45}"/>
              </a:ext>
            </a:extLst>
          </p:cNvPr>
          <p:cNvSpPr txBox="1"/>
          <p:nvPr/>
        </p:nvSpPr>
        <p:spPr>
          <a:xfrm>
            <a:off x="973962" y="2299645"/>
            <a:ext cx="3120812" cy="379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867" dirty="0">
                <a:latin typeface="inpin heiti" charset="-122"/>
                <a:ea typeface="inpin heiti" charset="-122"/>
              </a:rPr>
              <a:t>这里输入文字标题</a:t>
            </a:r>
          </a:p>
        </p:txBody>
      </p:sp>
      <p:sp>
        <p:nvSpPr>
          <p:cNvPr id="15" name="TextBox 20">
            <a:extLst>
              <a:ext uri="{FF2B5EF4-FFF2-40B4-BE49-F238E27FC236}">
                <a16:creationId xmlns:a16="http://schemas.microsoft.com/office/drawing/2014/main" xmlns="" id="{BD16588F-EC79-42D5-875E-AB5850D16AD5}"/>
              </a:ext>
            </a:extLst>
          </p:cNvPr>
          <p:cNvSpPr txBox="1"/>
          <p:nvPr/>
        </p:nvSpPr>
        <p:spPr>
          <a:xfrm>
            <a:off x="8310083" y="2637574"/>
            <a:ext cx="3093376" cy="831381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altLang="zh-CN" sz="1067" dirty="0">
                <a:solidFill>
                  <a:schemeClr val="tx1">
                    <a:lumMod val="75000"/>
                    <a:lumOff val="25000"/>
                  </a:schemeClr>
                </a:solidFill>
                <a:latin typeface="inpin heiti" charset="-122"/>
                <a:ea typeface="inpin heiti" charset="-122"/>
              </a:rPr>
              <a:t>Summer a lot of things began to trivial for example, I hide in behind the morning in a hurry to eat text, breathed</a:t>
            </a:r>
            <a:endParaRPr lang="zh-CN" altLang="en-US" sz="1067" dirty="0">
              <a:solidFill>
                <a:schemeClr val="tx1">
                  <a:lumMod val="75000"/>
                  <a:lumOff val="25000"/>
                </a:schemeClr>
              </a:solidFill>
              <a:latin typeface="inpin heiti" charset="-122"/>
              <a:ea typeface="inpin heiti" charset="-122"/>
            </a:endParaRPr>
          </a:p>
        </p:txBody>
      </p:sp>
      <p:sp>
        <p:nvSpPr>
          <p:cNvPr id="16" name="TextBox 21">
            <a:extLst>
              <a:ext uri="{FF2B5EF4-FFF2-40B4-BE49-F238E27FC236}">
                <a16:creationId xmlns:a16="http://schemas.microsoft.com/office/drawing/2014/main" xmlns="" id="{C4C7F310-7F64-4D52-83C9-B6B624C1D89F}"/>
              </a:ext>
            </a:extLst>
          </p:cNvPr>
          <p:cNvSpPr txBox="1"/>
          <p:nvPr/>
        </p:nvSpPr>
        <p:spPr>
          <a:xfrm>
            <a:off x="8309153" y="2257872"/>
            <a:ext cx="3120812" cy="379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867" dirty="0">
                <a:latin typeface="inpin heiti" charset="-122"/>
                <a:ea typeface="inpin heiti" charset="-122"/>
              </a:rPr>
              <a:t>这里输入文字标题</a:t>
            </a:r>
          </a:p>
        </p:txBody>
      </p:sp>
      <p:pic>
        <p:nvPicPr>
          <p:cNvPr id="20" name="图片 19">
            <a:extLst>
              <a:ext uri="{FF2B5EF4-FFF2-40B4-BE49-F238E27FC236}">
                <a16:creationId xmlns:a16="http://schemas.microsoft.com/office/drawing/2014/main" xmlns="" id="{DF0F02A8-326D-4EB8-A85D-831570EA6635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/>
        </p:blipFill>
        <p:spPr>
          <a:xfrm>
            <a:off x="3657361" y="1356746"/>
            <a:ext cx="4476546" cy="4652446"/>
          </a:xfrm>
          <a:prstGeom prst="rect">
            <a:avLst/>
          </a:prstGeom>
        </p:spPr>
      </p:pic>
      <p:sp>
        <p:nvSpPr>
          <p:cNvPr id="21" name="TextBox 20">
            <a:extLst>
              <a:ext uri="{FF2B5EF4-FFF2-40B4-BE49-F238E27FC236}">
                <a16:creationId xmlns:a16="http://schemas.microsoft.com/office/drawing/2014/main" xmlns="" id="{A88A44EB-F4B5-42FA-AEE7-6C2B63B54610}"/>
              </a:ext>
            </a:extLst>
          </p:cNvPr>
          <p:cNvSpPr txBox="1"/>
          <p:nvPr/>
        </p:nvSpPr>
        <p:spPr>
          <a:xfrm>
            <a:off x="8370868" y="4227528"/>
            <a:ext cx="3093376" cy="831381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altLang="zh-CN" sz="1067" dirty="0">
                <a:solidFill>
                  <a:schemeClr val="tx1">
                    <a:lumMod val="75000"/>
                    <a:lumOff val="25000"/>
                  </a:schemeClr>
                </a:solidFill>
                <a:latin typeface="inpin heiti" charset="-122"/>
                <a:ea typeface="inpin heiti" charset="-122"/>
              </a:rPr>
              <a:t>Summer a lot of things began to trivial for example, I hide in behind the morning in a hurry to eat text, breathed</a:t>
            </a:r>
            <a:endParaRPr lang="zh-CN" altLang="en-US" sz="1067" dirty="0">
              <a:solidFill>
                <a:schemeClr val="tx1">
                  <a:lumMod val="75000"/>
                  <a:lumOff val="25000"/>
                </a:schemeClr>
              </a:solidFill>
              <a:latin typeface="inpin heiti" charset="-122"/>
              <a:ea typeface="inpin heiti" charset="-122"/>
            </a:endParaRP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xmlns="" id="{F391D0B4-1321-45B0-8EF3-9FE2C635098F}"/>
              </a:ext>
            </a:extLst>
          </p:cNvPr>
          <p:cNvSpPr txBox="1"/>
          <p:nvPr/>
        </p:nvSpPr>
        <p:spPr>
          <a:xfrm>
            <a:off x="8369938" y="3847826"/>
            <a:ext cx="3120812" cy="379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867" dirty="0">
                <a:latin typeface="inpin heiti" charset="-122"/>
                <a:ea typeface="inpin heiti" charset="-122"/>
              </a:rPr>
              <a:t>这里输入文字标题</a:t>
            </a:r>
          </a:p>
        </p:txBody>
      </p:sp>
    </p:spTree>
    <p:extLst>
      <p:ext uri="{BB962C8B-B14F-4D97-AF65-F5344CB8AC3E}">
        <p14:creationId xmlns:p14="http://schemas.microsoft.com/office/powerpoint/2010/main" xmlns="" val="36302696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500" advClick="0" advTm="4000">
        <p:random/>
      </p:transition>
    </mc:Choice>
    <mc:Fallback>
      <p:transition spd="slow" advClick="0" advTm="4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250" fill="hold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250" fill="hold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1250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125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25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1250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1250" fill="hold"/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250" fill="hold"/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1250"/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1250" fill="hold"/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250" fill="hold"/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" dur="1250"/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1" grpId="0"/>
      <p:bldP spid="12" grpId="0" build="p"/>
      <p:bldP spid="13" grpId="0"/>
      <p:bldP spid="14" grpId="0" build="p"/>
      <p:bldP spid="15" grpId="0"/>
      <p:bldP spid="16" grpId="0" build="p"/>
      <p:bldP spid="21" grpId="0"/>
      <p:bldP spid="22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>
            <a:extLst>
              <a:ext uri="{FF2B5EF4-FFF2-40B4-BE49-F238E27FC236}">
                <a16:creationId xmlns:a16="http://schemas.microsoft.com/office/drawing/2014/main" xmlns="" id="{C8DA2464-4CDB-4E11-96C8-1254A4A8D982}"/>
              </a:ext>
            </a:extLst>
          </p:cNvPr>
          <p:cNvSpPr/>
          <p:nvPr/>
        </p:nvSpPr>
        <p:spPr>
          <a:xfrm>
            <a:off x="0" y="-1"/>
            <a:ext cx="6073253" cy="6858001"/>
          </a:xfrm>
          <a:prstGeom prst="rect">
            <a:avLst/>
          </a:prstGeom>
          <a:solidFill>
            <a:srgbClr val="B6C4C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solidFill>
                <a:schemeClr val="bg1"/>
              </a:solidFill>
              <a:latin typeface="inpin heiti" charset="-122"/>
              <a:ea typeface="inpin heiti" charset="-122"/>
            </a:endParaRPr>
          </a:p>
        </p:txBody>
      </p:sp>
      <p:grpSp>
        <p:nvGrpSpPr>
          <p:cNvPr id="3" name="组合 2">
            <a:extLst>
              <a:ext uri="{FF2B5EF4-FFF2-40B4-BE49-F238E27FC236}">
                <a16:creationId xmlns:a16="http://schemas.microsoft.com/office/drawing/2014/main" xmlns="" id="{83810A35-F22E-4762-955B-2C8389E90EEB}"/>
              </a:ext>
            </a:extLst>
          </p:cNvPr>
          <p:cNvGrpSpPr/>
          <p:nvPr/>
        </p:nvGrpSpPr>
        <p:grpSpPr>
          <a:xfrm>
            <a:off x="112475" y="232012"/>
            <a:ext cx="11979441" cy="8570794"/>
            <a:chOff x="1496680" y="1476374"/>
            <a:chExt cx="7266319" cy="4386807"/>
          </a:xfrm>
        </p:grpSpPr>
        <p:pic>
          <p:nvPicPr>
            <p:cNvPr id="4" name="Picture 15">
              <a:extLst>
                <a:ext uri="{FF2B5EF4-FFF2-40B4-BE49-F238E27FC236}">
                  <a16:creationId xmlns:a16="http://schemas.microsoft.com/office/drawing/2014/main" xmlns="" id="{8C10B1AE-768D-4C7F-92BD-6A538A12D7E1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tretch>
              <a:fillRect/>
            </a:stretch>
          </p:blipFill>
          <p:spPr>
            <a:xfrm rot="5400000" flipH="1">
              <a:off x="4560449" y="1660630"/>
              <a:ext cx="1138782" cy="7266319"/>
            </a:xfrm>
            <a:prstGeom prst="rect">
              <a:avLst/>
            </a:prstGeom>
          </p:spPr>
        </p:pic>
        <p:sp>
          <p:nvSpPr>
            <p:cNvPr id="5" name="矩形 4">
              <a:extLst>
                <a:ext uri="{FF2B5EF4-FFF2-40B4-BE49-F238E27FC236}">
                  <a16:creationId xmlns:a16="http://schemas.microsoft.com/office/drawing/2014/main" xmlns="" id="{6E950B46-D830-4C05-93F0-A5CDCFD72DDD}"/>
                </a:ext>
              </a:extLst>
            </p:cNvPr>
            <p:cNvSpPr/>
            <p:nvPr/>
          </p:nvSpPr>
          <p:spPr>
            <a:xfrm>
              <a:off x="1571625" y="1476374"/>
              <a:ext cx="7086600" cy="324802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>
              <a:glow>
                <a:schemeClr val="accent1">
                  <a:alpha val="60000"/>
                </a:schemeClr>
              </a:glow>
              <a:outerShdw dir="6720000" algn="tl" rotWithShape="0">
                <a:prstClr val="black">
                  <a:alpha val="14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200" dirty="0">
                <a:latin typeface="inpin heiti" charset="-122"/>
                <a:ea typeface="inpin heiti" charset="-122"/>
              </a:endParaRPr>
            </a:p>
          </p:txBody>
        </p:sp>
      </p:grpSp>
      <p:grpSp>
        <p:nvGrpSpPr>
          <p:cNvPr id="6" name="组合 5">
            <a:extLst>
              <a:ext uri="{FF2B5EF4-FFF2-40B4-BE49-F238E27FC236}">
                <a16:creationId xmlns:a16="http://schemas.microsoft.com/office/drawing/2014/main" xmlns="" id="{AD178732-29D4-414D-AB68-82FE8C370A92}"/>
              </a:ext>
            </a:extLst>
          </p:cNvPr>
          <p:cNvGrpSpPr/>
          <p:nvPr/>
        </p:nvGrpSpPr>
        <p:grpSpPr>
          <a:xfrm>
            <a:off x="3989878" y="372140"/>
            <a:ext cx="4144029" cy="1786269"/>
            <a:chOff x="3989878" y="372140"/>
            <a:chExt cx="5955984" cy="1786269"/>
          </a:xfrm>
        </p:grpSpPr>
        <p:pic>
          <p:nvPicPr>
            <p:cNvPr id="7" name="Picture 15">
              <a:extLst>
                <a:ext uri="{FF2B5EF4-FFF2-40B4-BE49-F238E27FC236}">
                  <a16:creationId xmlns:a16="http://schemas.microsoft.com/office/drawing/2014/main" xmlns="" id="{5EF8913B-1FCB-499B-9DE3-F684181D06E8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tretch>
              <a:fillRect/>
            </a:stretch>
          </p:blipFill>
          <p:spPr>
            <a:xfrm rot="16200000">
              <a:off x="6414775" y="-1372678"/>
              <a:ext cx="1106190" cy="5955983"/>
            </a:xfrm>
            <a:prstGeom prst="rect">
              <a:avLst/>
            </a:prstGeom>
          </p:spPr>
        </p:pic>
        <p:sp>
          <p:nvSpPr>
            <p:cNvPr id="8" name="矩形 7">
              <a:extLst>
                <a:ext uri="{FF2B5EF4-FFF2-40B4-BE49-F238E27FC236}">
                  <a16:creationId xmlns:a16="http://schemas.microsoft.com/office/drawing/2014/main" xmlns="" id="{99D34630-01EE-4B9E-8477-D8444F9EFCB3}"/>
                </a:ext>
              </a:extLst>
            </p:cNvPr>
            <p:cNvSpPr/>
            <p:nvPr/>
          </p:nvSpPr>
          <p:spPr>
            <a:xfrm>
              <a:off x="3989878" y="372140"/>
              <a:ext cx="5955984" cy="68007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latin typeface="inpin heiti" charset="-122"/>
                <a:ea typeface="inpin heiti" charset="-122"/>
              </a:endParaRPr>
            </a:p>
          </p:txBody>
        </p:sp>
      </p:grpSp>
      <p:pic>
        <p:nvPicPr>
          <p:cNvPr id="9" name="图片 8">
            <a:extLst>
              <a:ext uri="{FF2B5EF4-FFF2-40B4-BE49-F238E27FC236}">
                <a16:creationId xmlns:a16="http://schemas.microsoft.com/office/drawing/2014/main" xmlns="" id="{BE7F637C-ED21-4576-89F3-8FA9EF65251B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 flipH="1">
            <a:off x="1489686" y="-591596"/>
            <a:ext cx="5565812" cy="3130769"/>
          </a:xfrm>
          <a:prstGeom prst="rect">
            <a:avLst/>
          </a:prstGeom>
        </p:spPr>
      </p:pic>
      <p:sp>
        <p:nvSpPr>
          <p:cNvPr id="10" name="1">
            <a:extLst>
              <a:ext uri="{FF2B5EF4-FFF2-40B4-BE49-F238E27FC236}">
                <a16:creationId xmlns:a16="http://schemas.microsoft.com/office/drawing/2014/main" xmlns="" id="{611A300B-6F86-4B25-BFF8-51CE1940A3B1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4887977" y="450569"/>
            <a:ext cx="2416046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800" spc="100" dirty="0">
                <a:latin typeface="inpin heiti" charset="-122"/>
                <a:ea typeface="inpin heiti" charset="-122"/>
              </a:rPr>
              <a:t>在此输入标题</a:t>
            </a:r>
          </a:p>
        </p:txBody>
      </p:sp>
      <p:sp>
        <p:nvSpPr>
          <p:cNvPr id="11" name="1">
            <a:extLst>
              <a:ext uri="{FF2B5EF4-FFF2-40B4-BE49-F238E27FC236}">
                <a16:creationId xmlns:a16="http://schemas.microsoft.com/office/drawing/2014/main" xmlns="" id="{C47C5D22-9207-4098-B0F0-48E54A91290C}"/>
              </a:ext>
            </a:extLst>
          </p:cNvPr>
          <p:cNvSpPr/>
          <p:nvPr/>
        </p:nvSpPr>
        <p:spPr>
          <a:xfrm>
            <a:off x="316587" y="2763348"/>
            <a:ext cx="4922163" cy="2481452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 dirty="0">
              <a:latin typeface="inpin heiti" charset="-122"/>
              <a:ea typeface="inpin heiti" charset="-122"/>
            </a:endParaRPr>
          </a:p>
        </p:txBody>
      </p:sp>
      <p:sp>
        <p:nvSpPr>
          <p:cNvPr id="14" name="1">
            <a:extLst>
              <a:ext uri="{FF2B5EF4-FFF2-40B4-BE49-F238E27FC236}">
                <a16:creationId xmlns:a16="http://schemas.microsoft.com/office/drawing/2014/main" xmlns="" id="{235592B1-3EBC-42DE-9A3E-5511D76AE184}"/>
              </a:ext>
            </a:extLst>
          </p:cNvPr>
          <p:cNvSpPr/>
          <p:nvPr/>
        </p:nvSpPr>
        <p:spPr>
          <a:xfrm>
            <a:off x="4743450" y="1623013"/>
            <a:ext cx="6724650" cy="4162425"/>
          </a:xfrm>
          <a:prstGeom prst="rect">
            <a:avLst/>
          </a:prstGeom>
          <a:solidFill>
            <a:srgbClr val="B6C4C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inpin heiti" charset="-122"/>
              <a:ea typeface="inpin heiti" charset="-122"/>
            </a:endParaRPr>
          </a:p>
        </p:txBody>
      </p:sp>
      <p:sp>
        <p:nvSpPr>
          <p:cNvPr id="15" name="1">
            <a:extLst>
              <a:ext uri="{FF2B5EF4-FFF2-40B4-BE49-F238E27FC236}">
                <a16:creationId xmlns:a16="http://schemas.microsoft.com/office/drawing/2014/main" xmlns="" id="{C89AD6C1-50F2-40CB-B469-D7BD26964909}"/>
              </a:ext>
            </a:extLst>
          </p:cNvPr>
          <p:cNvSpPr/>
          <p:nvPr/>
        </p:nvSpPr>
        <p:spPr>
          <a:xfrm>
            <a:off x="5956301" y="1701800"/>
            <a:ext cx="6007099" cy="4716540"/>
          </a:xfrm>
          <a:prstGeom prst="rect">
            <a:avLst/>
          </a:prstGeom>
          <a:solidFill>
            <a:schemeClr val="bg1"/>
          </a:solidFill>
          <a:ln>
            <a:solidFill>
              <a:schemeClr val="accent2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inpin heiti" charset="-122"/>
              <a:ea typeface="inpin heiti" charset="-122"/>
            </a:endParaRPr>
          </a:p>
        </p:txBody>
      </p:sp>
      <p:grpSp>
        <p:nvGrpSpPr>
          <p:cNvPr id="16" name="1">
            <a:extLst>
              <a:ext uri="{FF2B5EF4-FFF2-40B4-BE49-F238E27FC236}">
                <a16:creationId xmlns:a16="http://schemas.microsoft.com/office/drawing/2014/main" xmlns="" id="{A41A954A-6646-4311-85EA-65EF8326FEC2}"/>
              </a:ext>
            </a:extLst>
          </p:cNvPr>
          <p:cNvGrpSpPr/>
          <p:nvPr/>
        </p:nvGrpSpPr>
        <p:grpSpPr>
          <a:xfrm>
            <a:off x="4999017" y="2171701"/>
            <a:ext cx="746168" cy="746166"/>
            <a:chOff x="5054062" y="2226745"/>
            <a:chExt cx="636077" cy="636077"/>
          </a:xfrm>
        </p:grpSpPr>
        <p:sp>
          <p:nvSpPr>
            <p:cNvPr id="17" name="淘宝网chenying0907出品 10">
              <a:extLst>
                <a:ext uri="{FF2B5EF4-FFF2-40B4-BE49-F238E27FC236}">
                  <a16:creationId xmlns:a16="http://schemas.microsoft.com/office/drawing/2014/main" xmlns="" id="{6090B45A-ADE0-4327-9EF3-B600ED81AFF8}"/>
                </a:ext>
              </a:extLst>
            </p:cNvPr>
            <p:cNvSpPr/>
            <p:nvPr/>
          </p:nvSpPr>
          <p:spPr>
            <a:xfrm>
              <a:off x="5054062" y="2226745"/>
              <a:ext cx="636077" cy="636077"/>
            </a:xfrm>
            <a:prstGeom prst="ellipse">
              <a:avLst/>
            </a:prstGeom>
            <a:no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latin typeface="inpin heiti" charset="-122"/>
                <a:ea typeface="inpin heiti" charset="-122"/>
              </a:endParaRPr>
            </a:p>
          </p:txBody>
        </p:sp>
        <p:sp>
          <p:nvSpPr>
            <p:cNvPr id="18" name="淘宝网chenying0907出品 11">
              <a:extLst>
                <a:ext uri="{FF2B5EF4-FFF2-40B4-BE49-F238E27FC236}">
                  <a16:creationId xmlns:a16="http://schemas.microsoft.com/office/drawing/2014/main" xmlns="" id="{45B73367-D18D-4D53-B954-8353B11BB8CF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244079" y="2388072"/>
              <a:ext cx="256043" cy="313423"/>
            </a:xfrm>
            <a:custGeom>
              <a:avLst/>
              <a:gdLst>
                <a:gd name="T0" fmla="*/ 160 w 224"/>
                <a:gd name="T1" fmla="*/ 265 h 275"/>
                <a:gd name="T2" fmla="*/ 171 w 224"/>
                <a:gd name="T3" fmla="*/ 258 h 275"/>
                <a:gd name="T4" fmla="*/ 147 w 224"/>
                <a:gd name="T5" fmla="*/ 225 h 275"/>
                <a:gd name="T6" fmla="*/ 126 w 224"/>
                <a:gd name="T7" fmla="*/ 190 h 275"/>
                <a:gd name="T8" fmla="*/ 109 w 224"/>
                <a:gd name="T9" fmla="*/ 199 h 275"/>
                <a:gd name="T10" fmla="*/ 54 w 224"/>
                <a:gd name="T11" fmla="*/ 100 h 275"/>
                <a:gd name="T12" fmla="*/ 71 w 224"/>
                <a:gd name="T13" fmla="*/ 91 h 275"/>
                <a:gd name="T14" fmla="*/ 53 w 224"/>
                <a:gd name="T15" fmla="*/ 55 h 275"/>
                <a:gd name="T16" fmla="*/ 38 w 224"/>
                <a:gd name="T17" fmla="*/ 16 h 275"/>
                <a:gd name="T18" fmla="*/ 27 w 224"/>
                <a:gd name="T19" fmla="*/ 22 h 275"/>
                <a:gd name="T20" fmla="*/ 2 w 224"/>
                <a:gd name="T21" fmla="*/ 62 h 275"/>
                <a:gd name="T22" fmla="*/ 3 w 224"/>
                <a:gd name="T23" fmla="*/ 63 h 275"/>
                <a:gd name="T24" fmla="*/ 3 w 224"/>
                <a:gd name="T25" fmla="*/ 63 h 275"/>
                <a:gd name="T26" fmla="*/ 5 w 224"/>
                <a:gd name="T27" fmla="*/ 75 h 275"/>
                <a:gd name="T28" fmla="*/ 5 w 224"/>
                <a:gd name="T29" fmla="*/ 75 h 275"/>
                <a:gd name="T30" fmla="*/ 5 w 224"/>
                <a:gd name="T31" fmla="*/ 75 h 275"/>
                <a:gd name="T32" fmla="*/ 103 w 224"/>
                <a:gd name="T33" fmla="*/ 253 h 275"/>
                <a:gd name="T34" fmla="*/ 104 w 224"/>
                <a:gd name="T35" fmla="*/ 254 h 275"/>
                <a:gd name="T36" fmla="*/ 113 w 224"/>
                <a:gd name="T37" fmla="*/ 263 h 275"/>
                <a:gd name="T38" fmla="*/ 160 w 224"/>
                <a:gd name="T39" fmla="*/ 265 h 275"/>
                <a:gd name="T40" fmla="*/ 195 w 224"/>
                <a:gd name="T41" fmla="*/ 5 h 275"/>
                <a:gd name="T42" fmla="*/ 179 w 224"/>
                <a:gd name="T43" fmla="*/ 4 h 275"/>
                <a:gd name="T44" fmla="*/ 178 w 224"/>
                <a:gd name="T45" fmla="*/ 21 h 275"/>
                <a:gd name="T46" fmla="*/ 201 w 224"/>
                <a:gd name="T47" fmla="*/ 87 h 275"/>
                <a:gd name="T48" fmla="*/ 177 w 224"/>
                <a:gd name="T49" fmla="*/ 154 h 275"/>
                <a:gd name="T50" fmla="*/ 177 w 224"/>
                <a:gd name="T51" fmla="*/ 170 h 275"/>
                <a:gd name="T52" fmla="*/ 194 w 224"/>
                <a:gd name="T53" fmla="*/ 170 h 275"/>
                <a:gd name="T54" fmla="*/ 224 w 224"/>
                <a:gd name="T55" fmla="*/ 87 h 275"/>
                <a:gd name="T56" fmla="*/ 195 w 224"/>
                <a:gd name="T57" fmla="*/ 5 h 275"/>
                <a:gd name="T58" fmla="*/ 166 w 224"/>
                <a:gd name="T59" fmla="*/ 51 h 275"/>
                <a:gd name="T60" fmla="*/ 176 w 224"/>
                <a:gd name="T61" fmla="*/ 90 h 275"/>
                <a:gd name="T62" fmla="*/ 164 w 224"/>
                <a:gd name="T63" fmla="*/ 129 h 275"/>
                <a:gd name="T64" fmla="*/ 148 w 224"/>
                <a:gd name="T65" fmla="*/ 133 h 275"/>
                <a:gd name="T66" fmla="*/ 144 w 224"/>
                <a:gd name="T67" fmla="*/ 117 h 275"/>
                <a:gd name="T68" fmla="*/ 153 w 224"/>
                <a:gd name="T69" fmla="*/ 90 h 275"/>
                <a:gd name="T70" fmla="*/ 146 w 224"/>
                <a:gd name="T71" fmla="*/ 61 h 275"/>
                <a:gd name="T72" fmla="*/ 151 w 224"/>
                <a:gd name="T73" fmla="*/ 46 h 275"/>
                <a:gd name="T74" fmla="*/ 166 w 224"/>
                <a:gd name="T75" fmla="*/ 51 h 275"/>
                <a:gd name="T76" fmla="*/ 181 w 224"/>
                <a:gd name="T77" fmla="*/ 253 h 275"/>
                <a:gd name="T78" fmla="*/ 156 w 224"/>
                <a:gd name="T79" fmla="*/ 219 h 275"/>
                <a:gd name="T80" fmla="*/ 135 w 224"/>
                <a:gd name="T81" fmla="*/ 185 h 275"/>
                <a:gd name="T82" fmla="*/ 148 w 224"/>
                <a:gd name="T83" fmla="*/ 178 h 275"/>
                <a:gd name="T84" fmla="*/ 193 w 224"/>
                <a:gd name="T85" fmla="*/ 247 h 275"/>
                <a:gd name="T86" fmla="*/ 181 w 224"/>
                <a:gd name="T87" fmla="*/ 253 h 275"/>
                <a:gd name="T88" fmla="*/ 80 w 224"/>
                <a:gd name="T89" fmla="*/ 85 h 275"/>
                <a:gd name="T90" fmla="*/ 63 w 224"/>
                <a:gd name="T91" fmla="*/ 51 h 275"/>
                <a:gd name="T92" fmla="*/ 47 w 224"/>
                <a:gd name="T93" fmla="*/ 11 h 275"/>
                <a:gd name="T94" fmla="*/ 58 w 224"/>
                <a:gd name="T95" fmla="*/ 5 h 275"/>
                <a:gd name="T96" fmla="*/ 91 w 224"/>
                <a:gd name="T97" fmla="*/ 79 h 275"/>
                <a:gd name="T98" fmla="*/ 80 w 224"/>
                <a:gd name="T99" fmla="*/ 85 h 2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224" h="275">
                  <a:moveTo>
                    <a:pt x="160" y="265"/>
                  </a:moveTo>
                  <a:cubicBezTo>
                    <a:pt x="171" y="258"/>
                    <a:pt x="171" y="258"/>
                    <a:pt x="171" y="258"/>
                  </a:cubicBezTo>
                  <a:cubicBezTo>
                    <a:pt x="162" y="248"/>
                    <a:pt x="154" y="236"/>
                    <a:pt x="147" y="225"/>
                  </a:cubicBezTo>
                  <a:cubicBezTo>
                    <a:pt x="139" y="214"/>
                    <a:pt x="132" y="202"/>
                    <a:pt x="126" y="190"/>
                  </a:cubicBezTo>
                  <a:cubicBezTo>
                    <a:pt x="109" y="199"/>
                    <a:pt x="109" y="199"/>
                    <a:pt x="109" y="199"/>
                  </a:cubicBezTo>
                  <a:cubicBezTo>
                    <a:pt x="88" y="169"/>
                    <a:pt x="69" y="136"/>
                    <a:pt x="54" y="100"/>
                  </a:cubicBezTo>
                  <a:cubicBezTo>
                    <a:pt x="71" y="91"/>
                    <a:pt x="71" y="91"/>
                    <a:pt x="71" y="91"/>
                  </a:cubicBezTo>
                  <a:cubicBezTo>
                    <a:pt x="65" y="79"/>
                    <a:pt x="59" y="67"/>
                    <a:pt x="53" y="55"/>
                  </a:cubicBezTo>
                  <a:cubicBezTo>
                    <a:pt x="47" y="42"/>
                    <a:pt x="42" y="29"/>
                    <a:pt x="38" y="16"/>
                  </a:cubicBezTo>
                  <a:cubicBezTo>
                    <a:pt x="27" y="22"/>
                    <a:pt x="27" y="22"/>
                    <a:pt x="27" y="22"/>
                  </a:cubicBezTo>
                  <a:cubicBezTo>
                    <a:pt x="8" y="33"/>
                    <a:pt x="0" y="46"/>
                    <a:pt x="2" y="62"/>
                  </a:cubicBezTo>
                  <a:cubicBezTo>
                    <a:pt x="3" y="63"/>
                    <a:pt x="3" y="63"/>
                    <a:pt x="3" y="63"/>
                  </a:cubicBezTo>
                  <a:cubicBezTo>
                    <a:pt x="3" y="63"/>
                    <a:pt x="3" y="63"/>
                    <a:pt x="3" y="63"/>
                  </a:cubicBezTo>
                  <a:cubicBezTo>
                    <a:pt x="3" y="67"/>
                    <a:pt x="4" y="71"/>
                    <a:pt x="5" y="75"/>
                  </a:cubicBezTo>
                  <a:cubicBezTo>
                    <a:pt x="5" y="75"/>
                    <a:pt x="5" y="75"/>
                    <a:pt x="5" y="75"/>
                  </a:cubicBezTo>
                  <a:cubicBezTo>
                    <a:pt x="5" y="75"/>
                    <a:pt x="5" y="75"/>
                    <a:pt x="5" y="75"/>
                  </a:cubicBezTo>
                  <a:cubicBezTo>
                    <a:pt x="23" y="143"/>
                    <a:pt x="57" y="201"/>
                    <a:pt x="103" y="253"/>
                  </a:cubicBezTo>
                  <a:cubicBezTo>
                    <a:pt x="104" y="253"/>
                    <a:pt x="104" y="254"/>
                    <a:pt x="104" y="254"/>
                  </a:cubicBezTo>
                  <a:cubicBezTo>
                    <a:pt x="107" y="257"/>
                    <a:pt x="110" y="260"/>
                    <a:pt x="113" y="263"/>
                  </a:cubicBezTo>
                  <a:cubicBezTo>
                    <a:pt x="125" y="274"/>
                    <a:pt x="141" y="275"/>
                    <a:pt x="160" y="265"/>
                  </a:cubicBezTo>
                  <a:close/>
                  <a:moveTo>
                    <a:pt x="195" y="5"/>
                  </a:moveTo>
                  <a:cubicBezTo>
                    <a:pt x="191" y="0"/>
                    <a:pt x="184" y="0"/>
                    <a:pt x="179" y="4"/>
                  </a:cubicBezTo>
                  <a:cubicBezTo>
                    <a:pt x="174" y="9"/>
                    <a:pt x="174" y="16"/>
                    <a:pt x="178" y="21"/>
                  </a:cubicBezTo>
                  <a:cubicBezTo>
                    <a:pt x="194" y="38"/>
                    <a:pt x="201" y="63"/>
                    <a:pt x="201" y="87"/>
                  </a:cubicBezTo>
                  <a:cubicBezTo>
                    <a:pt x="201" y="113"/>
                    <a:pt x="192" y="138"/>
                    <a:pt x="177" y="154"/>
                  </a:cubicBezTo>
                  <a:cubicBezTo>
                    <a:pt x="173" y="159"/>
                    <a:pt x="173" y="166"/>
                    <a:pt x="177" y="170"/>
                  </a:cubicBezTo>
                  <a:cubicBezTo>
                    <a:pt x="182" y="175"/>
                    <a:pt x="189" y="175"/>
                    <a:pt x="194" y="170"/>
                  </a:cubicBezTo>
                  <a:cubicBezTo>
                    <a:pt x="213" y="150"/>
                    <a:pt x="224" y="119"/>
                    <a:pt x="224" y="87"/>
                  </a:cubicBezTo>
                  <a:cubicBezTo>
                    <a:pt x="224" y="57"/>
                    <a:pt x="215" y="27"/>
                    <a:pt x="195" y="5"/>
                  </a:cubicBezTo>
                  <a:close/>
                  <a:moveTo>
                    <a:pt x="166" y="51"/>
                  </a:moveTo>
                  <a:cubicBezTo>
                    <a:pt x="173" y="64"/>
                    <a:pt x="176" y="77"/>
                    <a:pt x="176" y="90"/>
                  </a:cubicBezTo>
                  <a:cubicBezTo>
                    <a:pt x="175" y="104"/>
                    <a:pt x="171" y="117"/>
                    <a:pt x="164" y="129"/>
                  </a:cubicBezTo>
                  <a:cubicBezTo>
                    <a:pt x="160" y="135"/>
                    <a:pt x="153" y="136"/>
                    <a:pt x="148" y="133"/>
                  </a:cubicBezTo>
                  <a:cubicBezTo>
                    <a:pt x="142" y="129"/>
                    <a:pt x="140" y="122"/>
                    <a:pt x="144" y="117"/>
                  </a:cubicBezTo>
                  <a:cubicBezTo>
                    <a:pt x="149" y="108"/>
                    <a:pt x="152" y="99"/>
                    <a:pt x="153" y="90"/>
                  </a:cubicBezTo>
                  <a:cubicBezTo>
                    <a:pt x="153" y="81"/>
                    <a:pt x="151" y="71"/>
                    <a:pt x="146" y="61"/>
                  </a:cubicBezTo>
                  <a:cubicBezTo>
                    <a:pt x="143" y="55"/>
                    <a:pt x="145" y="48"/>
                    <a:pt x="151" y="46"/>
                  </a:cubicBezTo>
                  <a:cubicBezTo>
                    <a:pt x="157" y="43"/>
                    <a:pt x="164" y="45"/>
                    <a:pt x="166" y="51"/>
                  </a:cubicBezTo>
                  <a:close/>
                  <a:moveTo>
                    <a:pt x="181" y="253"/>
                  </a:moveTo>
                  <a:cubicBezTo>
                    <a:pt x="172" y="242"/>
                    <a:pt x="163" y="231"/>
                    <a:pt x="156" y="219"/>
                  </a:cubicBezTo>
                  <a:cubicBezTo>
                    <a:pt x="148" y="208"/>
                    <a:pt x="142" y="197"/>
                    <a:pt x="135" y="185"/>
                  </a:cubicBezTo>
                  <a:cubicBezTo>
                    <a:pt x="148" y="178"/>
                    <a:pt x="148" y="178"/>
                    <a:pt x="148" y="178"/>
                  </a:cubicBezTo>
                  <a:cubicBezTo>
                    <a:pt x="154" y="180"/>
                    <a:pt x="185" y="215"/>
                    <a:pt x="193" y="247"/>
                  </a:cubicBezTo>
                  <a:cubicBezTo>
                    <a:pt x="181" y="253"/>
                    <a:pt x="181" y="253"/>
                    <a:pt x="181" y="253"/>
                  </a:cubicBezTo>
                  <a:close/>
                  <a:moveTo>
                    <a:pt x="80" y="85"/>
                  </a:moveTo>
                  <a:cubicBezTo>
                    <a:pt x="74" y="74"/>
                    <a:pt x="68" y="63"/>
                    <a:pt x="63" y="51"/>
                  </a:cubicBezTo>
                  <a:cubicBezTo>
                    <a:pt x="57" y="38"/>
                    <a:pt x="52" y="24"/>
                    <a:pt x="47" y="11"/>
                  </a:cubicBezTo>
                  <a:cubicBezTo>
                    <a:pt x="58" y="5"/>
                    <a:pt x="58" y="5"/>
                    <a:pt x="58" y="5"/>
                  </a:cubicBezTo>
                  <a:cubicBezTo>
                    <a:pt x="73" y="16"/>
                    <a:pt x="93" y="68"/>
                    <a:pt x="91" y="79"/>
                  </a:cubicBezTo>
                  <a:lnTo>
                    <a:pt x="80" y="85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latin typeface="inpin heiti" charset="-122"/>
                <a:ea typeface="inpin heiti" charset="-122"/>
              </a:endParaRPr>
            </a:p>
          </p:txBody>
        </p:sp>
      </p:grpSp>
      <p:grpSp>
        <p:nvGrpSpPr>
          <p:cNvPr id="19" name="1">
            <a:extLst>
              <a:ext uri="{FF2B5EF4-FFF2-40B4-BE49-F238E27FC236}">
                <a16:creationId xmlns:a16="http://schemas.microsoft.com/office/drawing/2014/main" xmlns="" id="{D2040B83-C369-4367-B680-23634EE90FAC}"/>
              </a:ext>
            </a:extLst>
          </p:cNvPr>
          <p:cNvGrpSpPr/>
          <p:nvPr/>
        </p:nvGrpSpPr>
        <p:grpSpPr>
          <a:xfrm>
            <a:off x="4999017" y="3472660"/>
            <a:ext cx="746168" cy="746166"/>
            <a:chOff x="5054062" y="3469758"/>
            <a:chExt cx="636077" cy="636077"/>
          </a:xfrm>
        </p:grpSpPr>
        <p:sp>
          <p:nvSpPr>
            <p:cNvPr id="20" name="淘宝网chenying0907出品 11">
              <a:extLst>
                <a:ext uri="{FF2B5EF4-FFF2-40B4-BE49-F238E27FC236}">
                  <a16:creationId xmlns:a16="http://schemas.microsoft.com/office/drawing/2014/main" xmlns="" id="{4A5ABAF1-9EF9-4742-A80A-444053F86BD2}"/>
                </a:ext>
              </a:extLst>
            </p:cNvPr>
            <p:cNvSpPr/>
            <p:nvPr/>
          </p:nvSpPr>
          <p:spPr>
            <a:xfrm>
              <a:off x="5054062" y="3469758"/>
              <a:ext cx="636077" cy="636077"/>
            </a:xfrm>
            <a:prstGeom prst="ellipse">
              <a:avLst/>
            </a:prstGeom>
            <a:no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latin typeface="inpin heiti" charset="-122"/>
                <a:ea typeface="inpin heiti" charset="-122"/>
              </a:endParaRPr>
            </a:p>
          </p:txBody>
        </p:sp>
        <p:sp>
          <p:nvSpPr>
            <p:cNvPr id="21" name="淘宝网chenying0907出品 104">
              <a:extLst>
                <a:ext uri="{FF2B5EF4-FFF2-40B4-BE49-F238E27FC236}">
                  <a16:creationId xmlns:a16="http://schemas.microsoft.com/office/drawing/2014/main" xmlns="" id="{05D7C0DA-DE07-4F86-B588-2E8830C5EF4C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278522" y="3638876"/>
              <a:ext cx="221491" cy="267735"/>
            </a:xfrm>
            <a:custGeom>
              <a:avLst/>
              <a:gdLst>
                <a:gd name="T0" fmla="*/ 0 w 77"/>
                <a:gd name="T1" fmla="*/ 85 h 93"/>
                <a:gd name="T2" fmla="*/ 30 w 77"/>
                <a:gd name="T3" fmla="*/ 20 h 93"/>
                <a:gd name="T4" fmla="*/ 38 w 77"/>
                <a:gd name="T5" fmla="*/ 26 h 93"/>
                <a:gd name="T6" fmla="*/ 39 w 77"/>
                <a:gd name="T7" fmla="*/ 27 h 93"/>
                <a:gd name="T8" fmla="*/ 39 w 77"/>
                <a:gd name="T9" fmla="*/ 27 h 93"/>
                <a:gd name="T10" fmla="*/ 40 w 77"/>
                <a:gd name="T11" fmla="*/ 27 h 93"/>
                <a:gd name="T12" fmla="*/ 40 w 77"/>
                <a:gd name="T13" fmla="*/ 28 h 93"/>
                <a:gd name="T14" fmla="*/ 40 w 77"/>
                <a:gd name="T15" fmla="*/ 28 h 93"/>
                <a:gd name="T16" fmla="*/ 41 w 77"/>
                <a:gd name="T17" fmla="*/ 28 h 93"/>
                <a:gd name="T18" fmla="*/ 41 w 77"/>
                <a:gd name="T19" fmla="*/ 29 h 93"/>
                <a:gd name="T20" fmla="*/ 42 w 77"/>
                <a:gd name="T21" fmla="*/ 29 h 93"/>
                <a:gd name="T22" fmla="*/ 42 w 77"/>
                <a:gd name="T23" fmla="*/ 29 h 93"/>
                <a:gd name="T24" fmla="*/ 43 w 77"/>
                <a:gd name="T25" fmla="*/ 29 h 93"/>
                <a:gd name="T26" fmla="*/ 43 w 77"/>
                <a:gd name="T27" fmla="*/ 30 h 93"/>
                <a:gd name="T28" fmla="*/ 43 w 77"/>
                <a:gd name="T29" fmla="*/ 30 h 93"/>
                <a:gd name="T30" fmla="*/ 48 w 77"/>
                <a:gd name="T31" fmla="*/ 33 h 93"/>
                <a:gd name="T32" fmla="*/ 48 w 77"/>
                <a:gd name="T33" fmla="*/ 33 h 93"/>
                <a:gd name="T34" fmla="*/ 49 w 77"/>
                <a:gd name="T35" fmla="*/ 34 h 93"/>
                <a:gd name="T36" fmla="*/ 49 w 77"/>
                <a:gd name="T37" fmla="*/ 34 h 93"/>
                <a:gd name="T38" fmla="*/ 50 w 77"/>
                <a:gd name="T39" fmla="*/ 34 h 93"/>
                <a:gd name="T40" fmla="*/ 50 w 77"/>
                <a:gd name="T41" fmla="*/ 35 h 93"/>
                <a:gd name="T42" fmla="*/ 50 w 77"/>
                <a:gd name="T43" fmla="*/ 35 h 93"/>
                <a:gd name="T44" fmla="*/ 51 w 77"/>
                <a:gd name="T45" fmla="*/ 35 h 93"/>
                <a:gd name="T46" fmla="*/ 51 w 77"/>
                <a:gd name="T47" fmla="*/ 36 h 93"/>
                <a:gd name="T48" fmla="*/ 52 w 77"/>
                <a:gd name="T49" fmla="*/ 36 h 93"/>
                <a:gd name="T50" fmla="*/ 52 w 77"/>
                <a:gd name="T51" fmla="*/ 36 h 93"/>
                <a:gd name="T52" fmla="*/ 53 w 77"/>
                <a:gd name="T53" fmla="*/ 37 h 93"/>
                <a:gd name="T54" fmla="*/ 53 w 77"/>
                <a:gd name="T55" fmla="*/ 37 h 93"/>
                <a:gd name="T56" fmla="*/ 48 w 77"/>
                <a:gd name="T57" fmla="*/ 79 h 93"/>
                <a:gd name="T58" fmla="*/ 7 w 77"/>
                <a:gd name="T59" fmla="*/ 91 h 93"/>
                <a:gd name="T60" fmla="*/ 35 w 77"/>
                <a:gd name="T61" fmla="*/ 64 h 93"/>
                <a:gd name="T62" fmla="*/ 19 w 77"/>
                <a:gd name="T63" fmla="*/ 53 h 93"/>
                <a:gd name="T64" fmla="*/ 3 w 77"/>
                <a:gd name="T65" fmla="*/ 88 h 93"/>
                <a:gd name="T66" fmla="*/ 73 w 77"/>
                <a:gd name="T67" fmla="*/ 93 h 93"/>
                <a:gd name="T68" fmla="*/ 54 w 77"/>
                <a:gd name="T69" fmla="*/ 83 h 93"/>
                <a:gd name="T70" fmla="*/ 69 w 77"/>
                <a:gd name="T71" fmla="*/ 42 h 93"/>
                <a:gd name="T72" fmla="*/ 34 w 77"/>
                <a:gd name="T73" fmla="*/ 0 h 93"/>
                <a:gd name="T74" fmla="*/ 69 w 77"/>
                <a:gd name="T75" fmla="*/ 42 h 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77" h="93">
                  <a:moveTo>
                    <a:pt x="3" y="88"/>
                  </a:moveTo>
                  <a:cubicBezTo>
                    <a:pt x="2" y="87"/>
                    <a:pt x="1" y="86"/>
                    <a:pt x="0" y="85"/>
                  </a:cubicBezTo>
                  <a:cubicBezTo>
                    <a:pt x="0" y="72"/>
                    <a:pt x="0" y="58"/>
                    <a:pt x="0" y="45"/>
                  </a:cubicBezTo>
                  <a:cubicBezTo>
                    <a:pt x="12" y="40"/>
                    <a:pt x="21" y="32"/>
                    <a:pt x="30" y="20"/>
                  </a:cubicBezTo>
                  <a:cubicBezTo>
                    <a:pt x="38" y="26"/>
                    <a:pt x="38" y="26"/>
                    <a:pt x="38" y="26"/>
                  </a:cubicBezTo>
                  <a:cubicBezTo>
                    <a:pt x="38" y="26"/>
                    <a:pt x="38" y="26"/>
                    <a:pt x="38" y="26"/>
                  </a:cubicBezTo>
                  <a:cubicBezTo>
                    <a:pt x="38" y="27"/>
                    <a:pt x="38" y="27"/>
                    <a:pt x="38" y="27"/>
                  </a:cubicBezTo>
                  <a:cubicBezTo>
                    <a:pt x="39" y="27"/>
                    <a:pt x="39" y="27"/>
                    <a:pt x="39" y="27"/>
                  </a:cubicBezTo>
                  <a:cubicBezTo>
                    <a:pt x="39" y="27"/>
                    <a:pt x="39" y="27"/>
                    <a:pt x="39" y="27"/>
                  </a:cubicBezTo>
                  <a:cubicBezTo>
                    <a:pt x="39" y="27"/>
                    <a:pt x="39" y="27"/>
                    <a:pt x="39" y="27"/>
                  </a:cubicBezTo>
                  <a:cubicBezTo>
                    <a:pt x="39" y="27"/>
                    <a:pt x="39" y="27"/>
                    <a:pt x="39" y="27"/>
                  </a:cubicBezTo>
                  <a:cubicBezTo>
                    <a:pt x="40" y="27"/>
                    <a:pt x="40" y="27"/>
                    <a:pt x="40" y="27"/>
                  </a:cubicBezTo>
                  <a:cubicBezTo>
                    <a:pt x="40" y="27"/>
                    <a:pt x="40" y="27"/>
                    <a:pt x="40" y="27"/>
                  </a:cubicBezTo>
                  <a:cubicBezTo>
                    <a:pt x="40" y="28"/>
                    <a:pt x="40" y="28"/>
                    <a:pt x="40" y="28"/>
                  </a:cubicBezTo>
                  <a:cubicBezTo>
                    <a:pt x="40" y="28"/>
                    <a:pt x="40" y="28"/>
                    <a:pt x="40" y="28"/>
                  </a:cubicBezTo>
                  <a:cubicBezTo>
                    <a:pt x="40" y="28"/>
                    <a:pt x="40" y="28"/>
                    <a:pt x="40" y="28"/>
                  </a:cubicBezTo>
                  <a:cubicBezTo>
                    <a:pt x="41" y="28"/>
                    <a:pt x="41" y="28"/>
                    <a:pt x="41" y="28"/>
                  </a:cubicBezTo>
                  <a:cubicBezTo>
                    <a:pt x="41" y="28"/>
                    <a:pt x="41" y="28"/>
                    <a:pt x="41" y="28"/>
                  </a:cubicBezTo>
                  <a:cubicBezTo>
                    <a:pt x="41" y="28"/>
                    <a:pt x="41" y="28"/>
                    <a:pt x="41" y="28"/>
                  </a:cubicBezTo>
                  <a:cubicBezTo>
                    <a:pt x="41" y="29"/>
                    <a:pt x="41" y="29"/>
                    <a:pt x="41" y="29"/>
                  </a:cubicBezTo>
                  <a:cubicBezTo>
                    <a:pt x="42" y="29"/>
                    <a:pt x="42" y="29"/>
                    <a:pt x="42" y="29"/>
                  </a:cubicBezTo>
                  <a:cubicBezTo>
                    <a:pt x="42" y="29"/>
                    <a:pt x="42" y="29"/>
                    <a:pt x="42" y="29"/>
                  </a:cubicBezTo>
                  <a:cubicBezTo>
                    <a:pt x="42" y="29"/>
                    <a:pt x="42" y="29"/>
                    <a:pt x="42" y="29"/>
                  </a:cubicBezTo>
                  <a:cubicBezTo>
                    <a:pt x="42" y="29"/>
                    <a:pt x="42" y="29"/>
                    <a:pt x="42" y="29"/>
                  </a:cubicBezTo>
                  <a:cubicBezTo>
                    <a:pt x="42" y="29"/>
                    <a:pt x="42" y="29"/>
                    <a:pt x="42" y="29"/>
                  </a:cubicBezTo>
                  <a:cubicBezTo>
                    <a:pt x="43" y="29"/>
                    <a:pt x="43" y="29"/>
                    <a:pt x="43" y="29"/>
                  </a:cubicBezTo>
                  <a:cubicBezTo>
                    <a:pt x="43" y="30"/>
                    <a:pt x="43" y="30"/>
                    <a:pt x="43" y="30"/>
                  </a:cubicBezTo>
                  <a:cubicBezTo>
                    <a:pt x="43" y="30"/>
                    <a:pt x="43" y="30"/>
                    <a:pt x="43" y="30"/>
                  </a:cubicBezTo>
                  <a:cubicBezTo>
                    <a:pt x="43" y="30"/>
                    <a:pt x="43" y="30"/>
                    <a:pt x="43" y="30"/>
                  </a:cubicBezTo>
                  <a:cubicBezTo>
                    <a:pt x="43" y="30"/>
                    <a:pt x="43" y="30"/>
                    <a:pt x="43" y="30"/>
                  </a:cubicBezTo>
                  <a:cubicBezTo>
                    <a:pt x="44" y="30"/>
                    <a:pt x="44" y="30"/>
                    <a:pt x="44" y="30"/>
                  </a:cubicBezTo>
                  <a:cubicBezTo>
                    <a:pt x="48" y="33"/>
                    <a:pt x="48" y="33"/>
                    <a:pt x="48" y="33"/>
                  </a:cubicBezTo>
                  <a:cubicBezTo>
                    <a:pt x="48" y="33"/>
                    <a:pt x="48" y="33"/>
                    <a:pt x="48" y="33"/>
                  </a:cubicBezTo>
                  <a:cubicBezTo>
                    <a:pt x="48" y="33"/>
                    <a:pt x="48" y="33"/>
                    <a:pt x="48" y="33"/>
                  </a:cubicBezTo>
                  <a:cubicBezTo>
                    <a:pt x="48" y="34"/>
                    <a:pt x="48" y="34"/>
                    <a:pt x="48" y="34"/>
                  </a:cubicBezTo>
                  <a:cubicBezTo>
                    <a:pt x="49" y="34"/>
                    <a:pt x="49" y="34"/>
                    <a:pt x="49" y="34"/>
                  </a:cubicBezTo>
                  <a:cubicBezTo>
                    <a:pt x="49" y="34"/>
                    <a:pt x="49" y="34"/>
                    <a:pt x="49" y="34"/>
                  </a:cubicBezTo>
                  <a:cubicBezTo>
                    <a:pt x="49" y="34"/>
                    <a:pt x="49" y="34"/>
                    <a:pt x="49" y="34"/>
                  </a:cubicBezTo>
                  <a:cubicBezTo>
                    <a:pt x="49" y="34"/>
                    <a:pt x="49" y="34"/>
                    <a:pt x="49" y="34"/>
                  </a:cubicBezTo>
                  <a:cubicBezTo>
                    <a:pt x="50" y="34"/>
                    <a:pt x="50" y="34"/>
                    <a:pt x="50" y="34"/>
                  </a:cubicBezTo>
                  <a:cubicBezTo>
                    <a:pt x="50" y="35"/>
                    <a:pt x="50" y="35"/>
                    <a:pt x="50" y="35"/>
                  </a:cubicBezTo>
                  <a:cubicBezTo>
                    <a:pt x="50" y="35"/>
                    <a:pt x="50" y="35"/>
                    <a:pt x="50" y="35"/>
                  </a:cubicBezTo>
                  <a:cubicBezTo>
                    <a:pt x="50" y="35"/>
                    <a:pt x="50" y="35"/>
                    <a:pt x="50" y="35"/>
                  </a:cubicBezTo>
                  <a:cubicBezTo>
                    <a:pt x="50" y="35"/>
                    <a:pt x="50" y="35"/>
                    <a:pt x="50" y="35"/>
                  </a:cubicBezTo>
                  <a:cubicBezTo>
                    <a:pt x="51" y="35"/>
                    <a:pt x="51" y="35"/>
                    <a:pt x="51" y="35"/>
                  </a:cubicBezTo>
                  <a:cubicBezTo>
                    <a:pt x="51" y="35"/>
                    <a:pt x="51" y="35"/>
                    <a:pt x="51" y="35"/>
                  </a:cubicBezTo>
                  <a:cubicBezTo>
                    <a:pt x="51" y="35"/>
                    <a:pt x="51" y="35"/>
                    <a:pt x="51" y="35"/>
                  </a:cubicBezTo>
                  <a:cubicBezTo>
                    <a:pt x="51" y="36"/>
                    <a:pt x="51" y="36"/>
                    <a:pt x="51" y="36"/>
                  </a:cubicBezTo>
                  <a:cubicBezTo>
                    <a:pt x="52" y="36"/>
                    <a:pt x="52" y="36"/>
                    <a:pt x="52" y="36"/>
                  </a:cubicBezTo>
                  <a:cubicBezTo>
                    <a:pt x="52" y="36"/>
                    <a:pt x="52" y="36"/>
                    <a:pt x="52" y="36"/>
                  </a:cubicBezTo>
                  <a:cubicBezTo>
                    <a:pt x="52" y="36"/>
                    <a:pt x="52" y="36"/>
                    <a:pt x="52" y="36"/>
                  </a:cubicBezTo>
                  <a:cubicBezTo>
                    <a:pt x="52" y="36"/>
                    <a:pt x="52" y="36"/>
                    <a:pt x="52" y="36"/>
                  </a:cubicBezTo>
                  <a:cubicBezTo>
                    <a:pt x="52" y="36"/>
                    <a:pt x="52" y="36"/>
                    <a:pt x="52" y="36"/>
                  </a:cubicBezTo>
                  <a:cubicBezTo>
                    <a:pt x="53" y="37"/>
                    <a:pt x="53" y="37"/>
                    <a:pt x="53" y="37"/>
                  </a:cubicBezTo>
                  <a:cubicBezTo>
                    <a:pt x="53" y="37"/>
                    <a:pt x="53" y="37"/>
                    <a:pt x="53" y="37"/>
                  </a:cubicBezTo>
                  <a:cubicBezTo>
                    <a:pt x="53" y="37"/>
                    <a:pt x="53" y="37"/>
                    <a:pt x="53" y="37"/>
                  </a:cubicBezTo>
                  <a:cubicBezTo>
                    <a:pt x="62" y="43"/>
                    <a:pt x="62" y="43"/>
                    <a:pt x="62" y="43"/>
                  </a:cubicBezTo>
                  <a:cubicBezTo>
                    <a:pt x="53" y="55"/>
                    <a:pt x="49" y="67"/>
                    <a:pt x="48" y="79"/>
                  </a:cubicBezTo>
                  <a:cubicBezTo>
                    <a:pt x="36" y="84"/>
                    <a:pt x="23" y="88"/>
                    <a:pt x="11" y="93"/>
                  </a:cubicBezTo>
                  <a:cubicBezTo>
                    <a:pt x="9" y="92"/>
                    <a:pt x="8" y="91"/>
                    <a:pt x="7" y="91"/>
                  </a:cubicBezTo>
                  <a:cubicBezTo>
                    <a:pt x="23" y="68"/>
                    <a:pt x="23" y="68"/>
                    <a:pt x="23" y="68"/>
                  </a:cubicBezTo>
                  <a:cubicBezTo>
                    <a:pt x="27" y="69"/>
                    <a:pt x="32" y="68"/>
                    <a:pt x="35" y="64"/>
                  </a:cubicBezTo>
                  <a:cubicBezTo>
                    <a:pt x="38" y="60"/>
                    <a:pt x="37" y="54"/>
                    <a:pt x="32" y="51"/>
                  </a:cubicBezTo>
                  <a:cubicBezTo>
                    <a:pt x="28" y="47"/>
                    <a:pt x="22" y="49"/>
                    <a:pt x="19" y="53"/>
                  </a:cubicBezTo>
                  <a:cubicBezTo>
                    <a:pt x="16" y="57"/>
                    <a:pt x="16" y="62"/>
                    <a:pt x="19" y="65"/>
                  </a:cubicBezTo>
                  <a:cubicBezTo>
                    <a:pt x="3" y="88"/>
                    <a:pt x="3" y="88"/>
                    <a:pt x="3" y="88"/>
                  </a:cubicBezTo>
                  <a:close/>
                  <a:moveTo>
                    <a:pt x="27" y="93"/>
                  </a:moveTo>
                  <a:cubicBezTo>
                    <a:pt x="73" y="93"/>
                    <a:pt x="73" y="93"/>
                    <a:pt x="73" y="93"/>
                  </a:cubicBezTo>
                  <a:cubicBezTo>
                    <a:pt x="73" y="83"/>
                    <a:pt x="73" y="83"/>
                    <a:pt x="73" y="83"/>
                  </a:cubicBezTo>
                  <a:cubicBezTo>
                    <a:pt x="54" y="83"/>
                    <a:pt x="54" y="83"/>
                    <a:pt x="54" y="83"/>
                  </a:cubicBezTo>
                  <a:cubicBezTo>
                    <a:pt x="27" y="93"/>
                    <a:pt x="27" y="93"/>
                    <a:pt x="27" y="93"/>
                  </a:cubicBezTo>
                  <a:close/>
                  <a:moveTo>
                    <a:pt x="69" y="42"/>
                  </a:moveTo>
                  <a:cubicBezTo>
                    <a:pt x="77" y="31"/>
                    <a:pt x="77" y="31"/>
                    <a:pt x="77" y="31"/>
                  </a:cubicBezTo>
                  <a:cubicBezTo>
                    <a:pt x="34" y="0"/>
                    <a:pt x="34" y="0"/>
                    <a:pt x="34" y="0"/>
                  </a:cubicBezTo>
                  <a:cubicBezTo>
                    <a:pt x="26" y="12"/>
                    <a:pt x="26" y="12"/>
                    <a:pt x="26" y="12"/>
                  </a:cubicBezTo>
                  <a:lnTo>
                    <a:pt x="69" y="42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latin typeface="inpin heiti" charset="-122"/>
                <a:ea typeface="inpin heiti" charset="-122"/>
              </a:endParaRPr>
            </a:p>
          </p:txBody>
        </p:sp>
      </p:grpSp>
      <p:grpSp>
        <p:nvGrpSpPr>
          <p:cNvPr id="22" name="1">
            <a:extLst>
              <a:ext uri="{FF2B5EF4-FFF2-40B4-BE49-F238E27FC236}">
                <a16:creationId xmlns:a16="http://schemas.microsoft.com/office/drawing/2014/main" xmlns="" id="{17505B96-647C-4788-873B-36B343876CFE}"/>
              </a:ext>
            </a:extLst>
          </p:cNvPr>
          <p:cNvGrpSpPr/>
          <p:nvPr/>
        </p:nvGrpSpPr>
        <p:grpSpPr>
          <a:xfrm>
            <a:off x="4999017" y="4773618"/>
            <a:ext cx="746168" cy="746166"/>
            <a:chOff x="5054062" y="4712770"/>
            <a:chExt cx="636077" cy="636077"/>
          </a:xfrm>
        </p:grpSpPr>
        <p:sp>
          <p:nvSpPr>
            <p:cNvPr id="23" name="淘宝网chenying0907出品 12">
              <a:extLst>
                <a:ext uri="{FF2B5EF4-FFF2-40B4-BE49-F238E27FC236}">
                  <a16:creationId xmlns:a16="http://schemas.microsoft.com/office/drawing/2014/main" xmlns="" id="{34240756-9163-44CC-AD08-B624F9876776}"/>
                </a:ext>
              </a:extLst>
            </p:cNvPr>
            <p:cNvSpPr/>
            <p:nvPr/>
          </p:nvSpPr>
          <p:spPr>
            <a:xfrm>
              <a:off x="5054062" y="4712770"/>
              <a:ext cx="636077" cy="636077"/>
            </a:xfrm>
            <a:prstGeom prst="ellipse">
              <a:avLst/>
            </a:prstGeom>
            <a:no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latin typeface="inpin heiti" charset="-122"/>
                <a:ea typeface="inpin heiti" charset="-122"/>
              </a:endParaRPr>
            </a:p>
          </p:txBody>
        </p:sp>
        <p:sp>
          <p:nvSpPr>
            <p:cNvPr id="24" name="淘宝网chenying0907出品 5">
              <a:extLst>
                <a:ext uri="{FF2B5EF4-FFF2-40B4-BE49-F238E27FC236}">
                  <a16:creationId xmlns:a16="http://schemas.microsoft.com/office/drawing/2014/main" xmlns="" id="{16AB40B5-67F2-42FB-8C0E-46DFEFCD21D8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271307" y="4871501"/>
              <a:ext cx="201587" cy="318614"/>
            </a:xfrm>
            <a:custGeom>
              <a:avLst/>
              <a:gdLst>
                <a:gd name="T0" fmla="*/ 107 w 126"/>
                <a:gd name="T1" fmla="*/ 19 h 199"/>
                <a:gd name="T2" fmla="*/ 117 w 126"/>
                <a:gd name="T3" fmla="*/ 95 h 199"/>
                <a:gd name="T4" fmla="*/ 97 w 126"/>
                <a:gd name="T5" fmla="*/ 123 h 199"/>
                <a:gd name="T6" fmla="*/ 104 w 126"/>
                <a:gd name="T7" fmla="*/ 122 h 199"/>
                <a:gd name="T8" fmla="*/ 108 w 126"/>
                <a:gd name="T9" fmla="*/ 137 h 199"/>
                <a:gd name="T10" fmla="*/ 105 w 126"/>
                <a:gd name="T11" fmla="*/ 149 h 199"/>
                <a:gd name="T12" fmla="*/ 108 w 126"/>
                <a:gd name="T13" fmla="*/ 161 h 199"/>
                <a:gd name="T14" fmla="*/ 104 w 126"/>
                <a:gd name="T15" fmla="*/ 175 h 199"/>
                <a:gd name="T16" fmla="*/ 29 w 126"/>
                <a:gd name="T17" fmla="*/ 181 h 199"/>
                <a:gd name="T18" fmla="*/ 22 w 126"/>
                <a:gd name="T19" fmla="*/ 177 h 199"/>
                <a:gd name="T20" fmla="*/ 22 w 126"/>
                <a:gd name="T21" fmla="*/ 156 h 199"/>
                <a:gd name="T22" fmla="*/ 22 w 126"/>
                <a:gd name="T23" fmla="*/ 153 h 199"/>
                <a:gd name="T24" fmla="*/ 22 w 126"/>
                <a:gd name="T25" fmla="*/ 132 h 199"/>
                <a:gd name="T26" fmla="*/ 28 w 126"/>
                <a:gd name="T27" fmla="*/ 129 h 199"/>
                <a:gd name="T28" fmla="*/ 31 w 126"/>
                <a:gd name="T29" fmla="*/ 117 h 199"/>
                <a:gd name="T30" fmla="*/ 0 w 126"/>
                <a:gd name="T31" fmla="*/ 63 h 199"/>
                <a:gd name="T32" fmla="*/ 63 w 126"/>
                <a:gd name="T33" fmla="*/ 0 h 199"/>
                <a:gd name="T34" fmla="*/ 52 w 126"/>
                <a:gd name="T35" fmla="*/ 76 h 199"/>
                <a:gd name="T36" fmla="*/ 57 w 126"/>
                <a:gd name="T37" fmla="*/ 73 h 199"/>
                <a:gd name="T38" fmla="*/ 63 w 126"/>
                <a:gd name="T39" fmla="*/ 76 h 199"/>
                <a:gd name="T40" fmla="*/ 68 w 126"/>
                <a:gd name="T41" fmla="*/ 73 h 199"/>
                <a:gd name="T42" fmla="*/ 74 w 126"/>
                <a:gd name="T43" fmla="*/ 76 h 199"/>
                <a:gd name="T44" fmla="*/ 81 w 126"/>
                <a:gd name="T45" fmla="*/ 71 h 199"/>
                <a:gd name="T46" fmla="*/ 73 w 126"/>
                <a:gd name="T47" fmla="*/ 96 h 199"/>
                <a:gd name="T48" fmla="*/ 84 w 126"/>
                <a:gd name="T49" fmla="*/ 124 h 199"/>
                <a:gd name="T50" fmla="*/ 84 w 126"/>
                <a:gd name="T51" fmla="*/ 109 h 199"/>
                <a:gd name="T52" fmla="*/ 106 w 126"/>
                <a:gd name="T53" fmla="*/ 88 h 199"/>
                <a:gd name="T54" fmla="*/ 98 w 126"/>
                <a:gd name="T55" fmla="*/ 28 h 199"/>
                <a:gd name="T56" fmla="*/ 28 w 126"/>
                <a:gd name="T57" fmla="*/ 28 h 199"/>
                <a:gd name="T58" fmla="*/ 20 w 126"/>
                <a:gd name="T59" fmla="*/ 89 h 199"/>
                <a:gd name="T60" fmla="*/ 44 w 126"/>
                <a:gd name="T61" fmla="*/ 109 h 199"/>
                <a:gd name="T62" fmla="*/ 44 w 126"/>
                <a:gd name="T63" fmla="*/ 125 h 199"/>
                <a:gd name="T64" fmla="*/ 55 w 126"/>
                <a:gd name="T65" fmla="*/ 96 h 199"/>
                <a:gd name="T66" fmla="*/ 47 w 126"/>
                <a:gd name="T67" fmla="*/ 71 h 199"/>
                <a:gd name="T68" fmla="*/ 76 w 126"/>
                <a:gd name="T69" fmla="*/ 79 h 199"/>
                <a:gd name="T70" fmla="*/ 68 w 126"/>
                <a:gd name="T71" fmla="*/ 78 h 199"/>
                <a:gd name="T72" fmla="*/ 57 w 126"/>
                <a:gd name="T73" fmla="*/ 78 h 199"/>
                <a:gd name="T74" fmla="*/ 52 w 126"/>
                <a:gd name="T75" fmla="*/ 79 h 199"/>
                <a:gd name="T76" fmla="*/ 61 w 126"/>
                <a:gd name="T77" fmla="*/ 94 h 199"/>
                <a:gd name="T78" fmla="*/ 61 w 126"/>
                <a:gd name="T79" fmla="*/ 125 h 199"/>
                <a:gd name="T80" fmla="*/ 66 w 126"/>
                <a:gd name="T81" fmla="*/ 95 h 199"/>
                <a:gd name="T82" fmla="*/ 67 w 126"/>
                <a:gd name="T83" fmla="*/ 93 h 199"/>
                <a:gd name="T84" fmla="*/ 82 w 126"/>
                <a:gd name="T85" fmla="*/ 180 h 199"/>
                <a:gd name="T86" fmla="*/ 64 w 126"/>
                <a:gd name="T87" fmla="*/ 199 h 199"/>
                <a:gd name="T88" fmla="*/ 82 w 126"/>
                <a:gd name="T89" fmla="*/ 180 h 199"/>
                <a:gd name="T90" fmla="*/ 33 w 126"/>
                <a:gd name="T91" fmla="*/ 165 h 199"/>
                <a:gd name="T92" fmla="*/ 33 w 126"/>
                <a:gd name="T93" fmla="*/ 168 h 199"/>
                <a:gd name="T94" fmla="*/ 95 w 126"/>
                <a:gd name="T95" fmla="*/ 161 h 199"/>
                <a:gd name="T96" fmla="*/ 95 w 126"/>
                <a:gd name="T97" fmla="*/ 136 h 199"/>
                <a:gd name="T98" fmla="*/ 33 w 126"/>
                <a:gd name="T99" fmla="*/ 143 h 199"/>
                <a:gd name="T100" fmla="*/ 95 w 126"/>
                <a:gd name="T101" fmla="*/ 139 h 199"/>
                <a:gd name="T102" fmla="*/ 95 w 126"/>
                <a:gd name="T103" fmla="*/ 136 h 1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126" h="199">
                  <a:moveTo>
                    <a:pt x="63" y="0"/>
                  </a:moveTo>
                  <a:cubicBezTo>
                    <a:pt x="80" y="0"/>
                    <a:pt x="96" y="7"/>
                    <a:pt x="107" y="19"/>
                  </a:cubicBezTo>
                  <a:cubicBezTo>
                    <a:pt x="119" y="30"/>
                    <a:pt x="126" y="46"/>
                    <a:pt x="126" y="63"/>
                  </a:cubicBezTo>
                  <a:cubicBezTo>
                    <a:pt x="126" y="75"/>
                    <a:pt x="123" y="86"/>
                    <a:pt x="117" y="95"/>
                  </a:cubicBezTo>
                  <a:cubicBezTo>
                    <a:pt x="112" y="104"/>
                    <a:pt x="105" y="111"/>
                    <a:pt x="97" y="116"/>
                  </a:cubicBezTo>
                  <a:cubicBezTo>
                    <a:pt x="97" y="123"/>
                    <a:pt x="97" y="123"/>
                    <a:pt x="97" y="123"/>
                  </a:cubicBezTo>
                  <a:cubicBezTo>
                    <a:pt x="99" y="122"/>
                    <a:pt x="99" y="122"/>
                    <a:pt x="99" y="122"/>
                  </a:cubicBezTo>
                  <a:cubicBezTo>
                    <a:pt x="104" y="122"/>
                    <a:pt x="104" y="122"/>
                    <a:pt x="104" y="122"/>
                  </a:cubicBezTo>
                  <a:cubicBezTo>
                    <a:pt x="106" y="126"/>
                    <a:pt x="106" y="126"/>
                    <a:pt x="106" y="126"/>
                  </a:cubicBezTo>
                  <a:cubicBezTo>
                    <a:pt x="107" y="130"/>
                    <a:pt x="108" y="134"/>
                    <a:pt x="108" y="137"/>
                  </a:cubicBezTo>
                  <a:cubicBezTo>
                    <a:pt x="108" y="141"/>
                    <a:pt x="107" y="144"/>
                    <a:pt x="106" y="148"/>
                  </a:cubicBezTo>
                  <a:cubicBezTo>
                    <a:pt x="105" y="149"/>
                    <a:pt x="105" y="149"/>
                    <a:pt x="105" y="149"/>
                  </a:cubicBezTo>
                  <a:cubicBezTo>
                    <a:pt x="106" y="150"/>
                    <a:pt x="106" y="150"/>
                    <a:pt x="106" y="150"/>
                  </a:cubicBezTo>
                  <a:cubicBezTo>
                    <a:pt x="107" y="154"/>
                    <a:pt x="108" y="157"/>
                    <a:pt x="108" y="161"/>
                  </a:cubicBezTo>
                  <a:cubicBezTo>
                    <a:pt x="108" y="164"/>
                    <a:pt x="107" y="168"/>
                    <a:pt x="106" y="171"/>
                  </a:cubicBezTo>
                  <a:cubicBezTo>
                    <a:pt x="104" y="175"/>
                    <a:pt x="104" y="175"/>
                    <a:pt x="104" y="175"/>
                  </a:cubicBezTo>
                  <a:cubicBezTo>
                    <a:pt x="100" y="175"/>
                    <a:pt x="100" y="175"/>
                    <a:pt x="100" y="175"/>
                  </a:cubicBezTo>
                  <a:cubicBezTo>
                    <a:pt x="29" y="181"/>
                    <a:pt x="29" y="181"/>
                    <a:pt x="29" y="181"/>
                  </a:cubicBezTo>
                  <a:cubicBezTo>
                    <a:pt x="24" y="182"/>
                    <a:pt x="24" y="182"/>
                    <a:pt x="24" y="182"/>
                  </a:cubicBezTo>
                  <a:cubicBezTo>
                    <a:pt x="22" y="177"/>
                    <a:pt x="22" y="177"/>
                    <a:pt x="22" y="177"/>
                  </a:cubicBezTo>
                  <a:cubicBezTo>
                    <a:pt x="21" y="174"/>
                    <a:pt x="20" y="171"/>
                    <a:pt x="20" y="167"/>
                  </a:cubicBezTo>
                  <a:cubicBezTo>
                    <a:pt x="20" y="164"/>
                    <a:pt x="21" y="160"/>
                    <a:pt x="22" y="156"/>
                  </a:cubicBezTo>
                  <a:cubicBezTo>
                    <a:pt x="23" y="155"/>
                    <a:pt x="23" y="155"/>
                    <a:pt x="23" y="155"/>
                  </a:cubicBezTo>
                  <a:cubicBezTo>
                    <a:pt x="22" y="153"/>
                    <a:pt x="22" y="153"/>
                    <a:pt x="22" y="153"/>
                  </a:cubicBezTo>
                  <a:cubicBezTo>
                    <a:pt x="21" y="150"/>
                    <a:pt x="20" y="147"/>
                    <a:pt x="20" y="144"/>
                  </a:cubicBezTo>
                  <a:cubicBezTo>
                    <a:pt x="20" y="140"/>
                    <a:pt x="21" y="136"/>
                    <a:pt x="22" y="132"/>
                  </a:cubicBezTo>
                  <a:cubicBezTo>
                    <a:pt x="24" y="129"/>
                    <a:pt x="24" y="129"/>
                    <a:pt x="24" y="129"/>
                  </a:cubicBezTo>
                  <a:cubicBezTo>
                    <a:pt x="28" y="129"/>
                    <a:pt x="28" y="129"/>
                    <a:pt x="28" y="129"/>
                  </a:cubicBezTo>
                  <a:cubicBezTo>
                    <a:pt x="31" y="129"/>
                    <a:pt x="31" y="129"/>
                    <a:pt x="31" y="129"/>
                  </a:cubicBezTo>
                  <a:cubicBezTo>
                    <a:pt x="31" y="117"/>
                    <a:pt x="31" y="117"/>
                    <a:pt x="31" y="117"/>
                  </a:cubicBezTo>
                  <a:cubicBezTo>
                    <a:pt x="22" y="112"/>
                    <a:pt x="15" y="104"/>
                    <a:pt x="9" y="96"/>
                  </a:cubicBezTo>
                  <a:cubicBezTo>
                    <a:pt x="3" y="86"/>
                    <a:pt x="0" y="75"/>
                    <a:pt x="0" y="63"/>
                  </a:cubicBezTo>
                  <a:cubicBezTo>
                    <a:pt x="0" y="46"/>
                    <a:pt x="7" y="30"/>
                    <a:pt x="19" y="19"/>
                  </a:cubicBezTo>
                  <a:cubicBezTo>
                    <a:pt x="30" y="7"/>
                    <a:pt x="46" y="0"/>
                    <a:pt x="63" y="0"/>
                  </a:cubicBezTo>
                  <a:close/>
                  <a:moveTo>
                    <a:pt x="49" y="75"/>
                  </a:moveTo>
                  <a:cubicBezTo>
                    <a:pt x="50" y="76"/>
                    <a:pt x="51" y="76"/>
                    <a:pt x="52" y="76"/>
                  </a:cubicBezTo>
                  <a:cubicBezTo>
                    <a:pt x="54" y="76"/>
                    <a:pt x="55" y="75"/>
                    <a:pt x="56" y="74"/>
                  </a:cubicBezTo>
                  <a:cubicBezTo>
                    <a:pt x="57" y="73"/>
                    <a:pt x="57" y="73"/>
                    <a:pt x="57" y="73"/>
                  </a:cubicBezTo>
                  <a:cubicBezTo>
                    <a:pt x="58" y="74"/>
                    <a:pt x="58" y="74"/>
                    <a:pt x="58" y="74"/>
                  </a:cubicBezTo>
                  <a:cubicBezTo>
                    <a:pt x="60" y="76"/>
                    <a:pt x="61" y="76"/>
                    <a:pt x="63" y="76"/>
                  </a:cubicBezTo>
                  <a:cubicBezTo>
                    <a:pt x="64" y="76"/>
                    <a:pt x="65" y="76"/>
                    <a:pt x="67" y="74"/>
                  </a:cubicBezTo>
                  <a:cubicBezTo>
                    <a:pt x="68" y="73"/>
                    <a:pt x="68" y="73"/>
                    <a:pt x="68" y="73"/>
                  </a:cubicBezTo>
                  <a:cubicBezTo>
                    <a:pt x="69" y="74"/>
                    <a:pt x="69" y="74"/>
                    <a:pt x="69" y="74"/>
                  </a:cubicBezTo>
                  <a:cubicBezTo>
                    <a:pt x="71" y="76"/>
                    <a:pt x="72" y="76"/>
                    <a:pt x="74" y="76"/>
                  </a:cubicBezTo>
                  <a:cubicBezTo>
                    <a:pt x="76" y="76"/>
                    <a:pt x="77" y="75"/>
                    <a:pt x="79" y="75"/>
                  </a:cubicBezTo>
                  <a:cubicBezTo>
                    <a:pt x="81" y="71"/>
                    <a:pt x="81" y="71"/>
                    <a:pt x="81" y="71"/>
                  </a:cubicBezTo>
                  <a:cubicBezTo>
                    <a:pt x="87" y="74"/>
                    <a:pt x="87" y="74"/>
                    <a:pt x="87" y="74"/>
                  </a:cubicBezTo>
                  <a:cubicBezTo>
                    <a:pt x="73" y="96"/>
                    <a:pt x="73" y="96"/>
                    <a:pt x="73" y="96"/>
                  </a:cubicBezTo>
                  <a:cubicBezTo>
                    <a:pt x="73" y="125"/>
                    <a:pt x="73" y="125"/>
                    <a:pt x="73" y="125"/>
                  </a:cubicBezTo>
                  <a:cubicBezTo>
                    <a:pt x="84" y="124"/>
                    <a:pt x="84" y="124"/>
                    <a:pt x="84" y="124"/>
                  </a:cubicBezTo>
                  <a:cubicBezTo>
                    <a:pt x="84" y="112"/>
                    <a:pt x="84" y="112"/>
                    <a:pt x="84" y="112"/>
                  </a:cubicBezTo>
                  <a:cubicBezTo>
                    <a:pt x="84" y="109"/>
                    <a:pt x="84" y="109"/>
                    <a:pt x="84" y="109"/>
                  </a:cubicBezTo>
                  <a:cubicBezTo>
                    <a:pt x="87" y="107"/>
                    <a:pt x="87" y="107"/>
                    <a:pt x="87" y="107"/>
                  </a:cubicBezTo>
                  <a:cubicBezTo>
                    <a:pt x="95" y="102"/>
                    <a:pt x="101" y="96"/>
                    <a:pt x="106" y="88"/>
                  </a:cubicBezTo>
                  <a:cubicBezTo>
                    <a:pt x="110" y="81"/>
                    <a:pt x="113" y="72"/>
                    <a:pt x="113" y="63"/>
                  </a:cubicBezTo>
                  <a:cubicBezTo>
                    <a:pt x="113" y="49"/>
                    <a:pt x="107" y="37"/>
                    <a:pt x="98" y="28"/>
                  </a:cubicBezTo>
                  <a:cubicBezTo>
                    <a:pt x="89" y="19"/>
                    <a:pt x="77" y="13"/>
                    <a:pt x="63" y="13"/>
                  </a:cubicBezTo>
                  <a:cubicBezTo>
                    <a:pt x="49" y="13"/>
                    <a:pt x="37" y="19"/>
                    <a:pt x="28" y="28"/>
                  </a:cubicBezTo>
                  <a:cubicBezTo>
                    <a:pt x="19" y="37"/>
                    <a:pt x="13" y="49"/>
                    <a:pt x="13" y="63"/>
                  </a:cubicBezTo>
                  <a:cubicBezTo>
                    <a:pt x="13" y="73"/>
                    <a:pt x="16" y="81"/>
                    <a:pt x="20" y="89"/>
                  </a:cubicBezTo>
                  <a:cubicBezTo>
                    <a:pt x="25" y="97"/>
                    <a:pt x="32" y="103"/>
                    <a:pt x="40" y="107"/>
                  </a:cubicBezTo>
                  <a:cubicBezTo>
                    <a:pt x="44" y="109"/>
                    <a:pt x="44" y="109"/>
                    <a:pt x="44" y="109"/>
                  </a:cubicBezTo>
                  <a:cubicBezTo>
                    <a:pt x="44" y="113"/>
                    <a:pt x="44" y="113"/>
                    <a:pt x="44" y="113"/>
                  </a:cubicBezTo>
                  <a:cubicBezTo>
                    <a:pt x="44" y="125"/>
                    <a:pt x="44" y="125"/>
                    <a:pt x="44" y="125"/>
                  </a:cubicBezTo>
                  <a:cubicBezTo>
                    <a:pt x="55" y="125"/>
                    <a:pt x="55" y="125"/>
                    <a:pt x="55" y="125"/>
                  </a:cubicBezTo>
                  <a:cubicBezTo>
                    <a:pt x="55" y="96"/>
                    <a:pt x="55" y="96"/>
                    <a:pt x="55" y="96"/>
                  </a:cubicBezTo>
                  <a:cubicBezTo>
                    <a:pt x="41" y="74"/>
                    <a:pt x="41" y="74"/>
                    <a:pt x="41" y="74"/>
                  </a:cubicBezTo>
                  <a:cubicBezTo>
                    <a:pt x="47" y="71"/>
                    <a:pt x="47" y="71"/>
                    <a:pt x="47" y="71"/>
                  </a:cubicBezTo>
                  <a:cubicBezTo>
                    <a:pt x="49" y="75"/>
                    <a:pt x="49" y="75"/>
                    <a:pt x="49" y="75"/>
                  </a:cubicBezTo>
                  <a:close/>
                  <a:moveTo>
                    <a:pt x="76" y="79"/>
                  </a:moveTo>
                  <a:cubicBezTo>
                    <a:pt x="75" y="79"/>
                    <a:pt x="75" y="79"/>
                    <a:pt x="74" y="79"/>
                  </a:cubicBezTo>
                  <a:cubicBezTo>
                    <a:pt x="72" y="80"/>
                    <a:pt x="70" y="79"/>
                    <a:pt x="68" y="78"/>
                  </a:cubicBezTo>
                  <a:cubicBezTo>
                    <a:pt x="66" y="79"/>
                    <a:pt x="65" y="80"/>
                    <a:pt x="63" y="80"/>
                  </a:cubicBezTo>
                  <a:cubicBezTo>
                    <a:pt x="61" y="80"/>
                    <a:pt x="59" y="79"/>
                    <a:pt x="57" y="78"/>
                  </a:cubicBezTo>
                  <a:cubicBezTo>
                    <a:pt x="56" y="79"/>
                    <a:pt x="54" y="79"/>
                    <a:pt x="52" y="79"/>
                  </a:cubicBezTo>
                  <a:cubicBezTo>
                    <a:pt x="52" y="79"/>
                    <a:pt x="52" y="79"/>
                    <a:pt x="52" y="79"/>
                  </a:cubicBezTo>
                  <a:cubicBezTo>
                    <a:pt x="61" y="93"/>
                    <a:pt x="61" y="93"/>
                    <a:pt x="61" y="93"/>
                  </a:cubicBezTo>
                  <a:cubicBezTo>
                    <a:pt x="61" y="94"/>
                    <a:pt x="61" y="94"/>
                    <a:pt x="61" y="94"/>
                  </a:cubicBezTo>
                  <a:cubicBezTo>
                    <a:pt x="61" y="95"/>
                    <a:pt x="61" y="95"/>
                    <a:pt x="61" y="95"/>
                  </a:cubicBezTo>
                  <a:cubicBezTo>
                    <a:pt x="61" y="125"/>
                    <a:pt x="61" y="125"/>
                    <a:pt x="61" y="125"/>
                  </a:cubicBezTo>
                  <a:cubicBezTo>
                    <a:pt x="66" y="125"/>
                    <a:pt x="66" y="125"/>
                    <a:pt x="66" y="125"/>
                  </a:cubicBezTo>
                  <a:cubicBezTo>
                    <a:pt x="66" y="95"/>
                    <a:pt x="66" y="95"/>
                    <a:pt x="66" y="95"/>
                  </a:cubicBezTo>
                  <a:cubicBezTo>
                    <a:pt x="66" y="94"/>
                    <a:pt x="66" y="94"/>
                    <a:pt x="66" y="94"/>
                  </a:cubicBezTo>
                  <a:cubicBezTo>
                    <a:pt x="67" y="93"/>
                    <a:pt x="67" y="93"/>
                    <a:pt x="67" y="93"/>
                  </a:cubicBezTo>
                  <a:cubicBezTo>
                    <a:pt x="76" y="79"/>
                    <a:pt x="76" y="79"/>
                    <a:pt x="76" y="79"/>
                  </a:cubicBezTo>
                  <a:close/>
                  <a:moveTo>
                    <a:pt x="82" y="180"/>
                  </a:moveTo>
                  <a:cubicBezTo>
                    <a:pt x="46" y="184"/>
                    <a:pt x="46" y="184"/>
                    <a:pt x="46" y="184"/>
                  </a:cubicBezTo>
                  <a:cubicBezTo>
                    <a:pt x="47" y="192"/>
                    <a:pt x="54" y="199"/>
                    <a:pt x="64" y="199"/>
                  </a:cubicBezTo>
                  <a:cubicBezTo>
                    <a:pt x="74" y="199"/>
                    <a:pt x="82" y="191"/>
                    <a:pt x="82" y="181"/>
                  </a:cubicBezTo>
                  <a:cubicBezTo>
                    <a:pt x="82" y="181"/>
                    <a:pt x="82" y="181"/>
                    <a:pt x="82" y="180"/>
                  </a:cubicBezTo>
                  <a:close/>
                  <a:moveTo>
                    <a:pt x="95" y="159"/>
                  </a:moveTo>
                  <a:cubicBezTo>
                    <a:pt x="33" y="165"/>
                    <a:pt x="33" y="165"/>
                    <a:pt x="33" y="165"/>
                  </a:cubicBezTo>
                  <a:cubicBezTo>
                    <a:pt x="33" y="166"/>
                    <a:pt x="33" y="166"/>
                    <a:pt x="33" y="167"/>
                  </a:cubicBezTo>
                  <a:cubicBezTo>
                    <a:pt x="33" y="167"/>
                    <a:pt x="33" y="167"/>
                    <a:pt x="33" y="168"/>
                  </a:cubicBezTo>
                  <a:cubicBezTo>
                    <a:pt x="95" y="162"/>
                    <a:pt x="95" y="162"/>
                    <a:pt x="95" y="162"/>
                  </a:cubicBezTo>
                  <a:cubicBezTo>
                    <a:pt x="95" y="162"/>
                    <a:pt x="95" y="161"/>
                    <a:pt x="95" y="161"/>
                  </a:cubicBezTo>
                  <a:cubicBezTo>
                    <a:pt x="95" y="160"/>
                    <a:pt x="95" y="160"/>
                    <a:pt x="95" y="159"/>
                  </a:cubicBezTo>
                  <a:close/>
                  <a:moveTo>
                    <a:pt x="95" y="136"/>
                  </a:moveTo>
                  <a:cubicBezTo>
                    <a:pt x="33" y="141"/>
                    <a:pt x="33" y="141"/>
                    <a:pt x="33" y="141"/>
                  </a:cubicBezTo>
                  <a:cubicBezTo>
                    <a:pt x="33" y="142"/>
                    <a:pt x="33" y="143"/>
                    <a:pt x="33" y="143"/>
                  </a:cubicBezTo>
                  <a:cubicBezTo>
                    <a:pt x="33" y="144"/>
                    <a:pt x="33" y="144"/>
                    <a:pt x="33" y="144"/>
                  </a:cubicBezTo>
                  <a:cubicBezTo>
                    <a:pt x="95" y="139"/>
                    <a:pt x="95" y="139"/>
                    <a:pt x="95" y="139"/>
                  </a:cubicBezTo>
                  <a:cubicBezTo>
                    <a:pt x="95" y="138"/>
                    <a:pt x="95" y="138"/>
                    <a:pt x="95" y="137"/>
                  </a:cubicBezTo>
                  <a:cubicBezTo>
                    <a:pt x="95" y="137"/>
                    <a:pt x="95" y="136"/>
                    <a:pt x="95" y="136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latin typeface="inpin heiti" charset="-122"/>
                <a:ea typeface="inpin heiti" charset="-122"/>
              </a:endParaRPr>
            </a:p>
          </p:txBody>
        </p:sp>
      </p:grpSp>
      <p:grpSp>
        <p:nvGrpSpPr>
          <p:cNvPr id="25" name="1">
            <a:extLst>
              <a:ext uri="{FF2B5EF4-FFF2-40B4-BE49-F238E27FC236}">
                <a16:creationId xmlns:a16="http://schemas.microsoft.com/office/drawing/2014/main" xmlns="" id="{678BF9DE-870A-4715-AEE7-F7D42D54FED5}"/>
              </a:ext>
            </a:extLst>
          </p:cNvPr>
          <p:cNvGrpSpPr/>
          <p:nvPr/>
        </p:nvGrpSpPr>
        <p:grpSpPr>
          <a:xfrm>
            <a:off x="6226957" y="2168798"/>
            <a:ext cx="4925914" cy="902277"/>
            <a:chOff x="6226957" y="2168798"/>
            <a:chExt cx="4925914" cy="902277"/>
          </a:xfrm>
        </p:grpSpPr>
        <p:sp>
          <p:nvSpPr>
            <p:cNvPr id="26" name="淘宝网chenying0907出品 21">
              <a:extLst>
                <a:ext uri="{FF2B5EF4-FFF2-40B4-BE49-F238E27FC236}">
                  <a16:creationId xmlns:a16="http://schemas.microsoft.com/office/drawing/2014/main" xmlns="" id="{2837143E-8B0D-423F-BDFC-5808617D20AD}"/>
                </a:ext>
              </a:extLst>
            </p:cNvPr>
            <p:cNvSpPr txBox="1"/>
            <p:nvPr/>
          </p:nvSpPr>
          <p:spPr>
            <a:xfrm>
              <a:off x="6226957" y="2168798"/>
              <a:ext cx="1159292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1600" spc="300" dirty="0">
                  <a:latin typeface="inpin heiti" charset="-122"/>
                  <a:ea typeface="inpin heiti" charset="-122"/>
                </a:rPr>
                <a:t>文本内容</a:t>
              </a:r>
            </a:p>
          </p:txBody>
        </p:sp>
        <p:sp>
          <p:nvSpPr>
            <p:cNvPr id="27" name="淘宝网chenying0907出品 22">
              <a:extLst>
                <a:ext uri="{FF2B5EF4-FFF2-40B4-BE49-F238E27FC236}">
                  <a16:creationId xmlns:a16="http://schemas.microsoft.com/office/drawing/2014/main" xmlns="" id="{2B2924C9-6A1B-4064-B6DB-272291F17064}"/>
                </a:ext>
              </a:extLst>
            </p:cNvPr>
            <p:cNvSpPr txBox="1"/>
            <p:nvPr/>
          </p:nvSpPr>
          <p:spPr>
            <a:xfrm>
              <a:off x="6226957" y="2443852"/>
              <a:ext cx="4925914" cy="62722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>
                <a:lnSpc>
                  <a:spcPct val="150000"/>
                </a:lnSpc>
                <a:defRPr sz="1400" spc="300"/>
              </a:lvl1pPr>
            </a:lstStyle>
            <a:p>
              <a:pPr>
                <a:lnSpc>
                  <a:spcPct val="130000"/>
                </a:lnSpc>
              </a:pPr>
              <a:r>
                <a:rPr lang="zh-CN" altLang="en-US" dirty="0">
                  <a:solidFill>
                    <a:schemeClr val="tx1">
                      <a:alpha val="53000"/>
                    </a:schemeClr>
                  </a:solidFill>
                  <a:latin typeface="inpin heiti" charset="-122"/>
                  <a:ea typeface="inpin heiti" charset="-122"/>
                </a:rPr>
                <a:t>画堂八月初八日，絮扑窗纱燕拂檐。莲子数杯尝冷酒，柘枝一曲试春衫。，</a:t>
              </a:r>
            </a:p>
          </p:txBody>
        </p:sp>
      </p:grpSp>
      <p:grpSp>
        <p:nvGrpSpPr>
          <p:cNvPr id="28" name="1">
            <a:extLst>
              <a:ext uri="{FF2B5EF4-FFF2-40B4-BE49-F238E27FC236}">
                <a16:creationId xmlns:a16="http://schemas.microsoft.com/office/drawing/2014/main" xmlns="" id="{208B5DDA-1695-467E-B9DA-648ADE7DECAD}"/>
              </a:ext>
            </a:extLst>
          </p:cNvPr>
          <p:cNvGrpSpPr/>
          <p:nvPr/>
        </p:nvGrpSpPr>
        <p:grpSpPr>
          <a:xfrm>
            <a:off x="6226957" y="3418478"/>
            <a:ext cx="4925914" cy="902277"/>
            <a:chOff x="6226957" y="3418478"/>
            <a:chExt cx="4925914" cy="902277"/>
          </a:xfrm>
        </p:grpSpPr>
        <p:sp>
          <p:nvSpPr>
            <p:cNvPr id="29" name="淘宝网chenying0907出品 23">
              <a:extLst>
                <a:ext uri="{FF2B5EF4-FFF2-40B4-BE49-F238E27FC236}">
                  <a16:creationId xmlns:a16="http://schemas.microsoft.com/office/drawing/2014/main" xmlns="" id="{CF15B1B4-69BC-4ADC-8EB3-84D390D539BF}"/>
                </a:ext>
              </a:extLst>
            </p:cNvPr>
            <p:cNvSpPr txBox="1"/>
            <p:nvPr/>
          </p:nvSpPr>
          <p:spPr>
            <a:xfrm>
              <a:off x="6226957" y="3418478"/>
              <a:ext cx="1159292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1600" spc="300" dirty="0">
                  <a:latin typeface="inpin heiti" charset="-122"/>
                  <a:ea typeface="inpin heiti" charset="-122"/>
                </a:rPr>
                <a:t>文本内容</a:t>
              </a:r>
            </a:p>
          </p:txBody>
        </p:sp>
        <p:sp>
          <p:nvSpPr>
            <p:cNvPr id="30" name="淘宝网chenying0907出品 24">
              <a:extLst>
                <a:ext uri="{FF2B5EF4-FFF2-40B4-BE49-F238E27FC236}">
                  <a16:creationId xmlns:a16="http://schemas.microsoft.com/office/drawing/2014/main" xmlns="" id="{E050A5DC-A87F-4A51-A7CC-CFCE784B39C3}"/>
                </a:ext>
              </a:extLst>
            </p:cNvPr>
            <p:cNvSpPr txBox="1"/>
            <p:nvPr/>
          </p:nvSpPr>
          <p:spPr>
            <a:xfrm>
              <a:off x="6226957" y="3693532"/>
              <a:ext cx="4925914" cy="62722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>
                <a:lnSpc>
                  <a:spcPct val="150000"/>
                </a:lnSpc>
                <a:defRPr sz="1400" spc="300"/>
              </a:lvl1pPr>
            </a:lstStyle>
            <a:p>
              <a:pPr>
                <a:lnSpc>
                  <a:spcPct val="130000"/>
                </a:lnSpc>
              </a:pPr>
              <a:r>
                <a:rPr lang="zh-CN" altLang="en-US" dirty="0">
                  <a:solidFill>
                    <a:schemeClr val="tx1">
                      <a:alpha val="53000"/>
                    </a:schemeClr>
                  </a:solidFill>
                  <a:latin typeface="inpin heiti" charset="-122"/>
                  <a:ea typeface="inpin heiti" charset="-122"/>
                </a:rPr>
                <a:t>画堂八月初八日，絮扑窗纱燕拂檐。莲子数杯尝冷酒，柘枝一曲试春衫。，</a:t>
              </a:r>
            </a:p>
          </p:txBody>
        </p:sp>
      </p:grpSp>
      <p:grpSp>
        <p:nvGrpSpPr>
          <p:cNvPr id="31" name="1">
            <a:extLst>
              <a:ext uri="{FF2B5EF4-FFF2-40B4-BE49-F238E27FC236}">
                <a16:creationId xmlns:a16="http://schemas.microsoft.com/office/drawing/2014/main" xmlns="" id="{16FC58CB-11DB-4E5D-BE00-5A118A9AE4A4}"/>
              </a:ext>
            </a:extLst>
          </p:cNvPr>
          <p:cNvGrpSpPr/>
          <p:nvPr/>
        </p:nvGrpSpPr>
        <p:grpSpPr>
          <a:xfrm>
            <a:off x="6226957" y="4691018"/>
            <a:ext cx="4925914" cy="902277"/>
            <a:chOff x="6226957" y="4691018"/>
            <a:chExt cx="4925914" cy="902277"/>
          </a:xfrm>
        </p:grpSpPr>
        <p:sp>
          <p:nvSpPr>
            <p:cNvPr id="32" name="淘宝网chenying0907出品 25">
              <a:extLst>
                <a:ext uri="{FF2B5EF4-FFF2-40B4-BE49-F238E27FC236}">
                  <a16:creationId xmlns:a16="http://schemas.microsoft.com/office/drawing/2014/main" xmlns="" id="{3C5A6852-E1E8-4159-949E-4BBDD2CC2717}"/>
                </a:ext>
              </a:extLst>
            </p:cNvPr>
            <p:cNvSpPr txBox="1"/>
            <p:nvPr/>
          </p:nvSpPr>
          <p:spPr>
            <a:xfrm>
              <a:off x="6226957" y="4691018"/>
              <a:ext cx="1159292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1600" spc="300" dirty="0">
                  <a:latin typeface="inpin heiti" charset="-122"/>
                  <a:ea typeface="inpin heiti" charset="-122"/>
                </a:rPr>
                <a:t>文本内容</a:t>
              </a:r>
            </a:p>
          </p:txBody>
        </p:sp>
        <p:sp>
          <p:nvSpPr>
            <p:cNvPr id="33" name="淘宝网chenying0907出品 26">
              <a:extLst>
                <a:ext uri="{FF2B5EF4-FFF2-40B4-BE49-F238E27FC236}">
                  <a16:creationId xmlns:a16="http://schemas.microsoft.com/office/drawing/2014/main" xmlns="" id="{D064E08B-DF25-4609-B8F4-C3E61140185A}"/>
                </a:ext>
              </a:extLst>
            </p:cNvPr>
            <p:cNvSpPr txBox="1"/>
            <p:nvPr/>
          </p:nvSpPr>
          <p:spPr>
            <a:xfrm>
              <a:off x="6226957" y="4966072"/>
              <a:ext cx="4925914" cy="62722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>
                <a:lnSpc>
                  <a:spcPct val="150000"/>
                </a:lnSpc>
                <a:defRPr sz="1400" spc="300"/>
              </a:lvl1pPr>
            </a:lstStyle>
            <a:p>
              <a:pPr>
                <a:lnSpc>
                  <a:spcPct val="130000"/>
                </a:lnSpc>
              </a:pPr>
              <a:r>
                <a:rPr lang="zh-CN" altLang="en-US" dirty="0">
                  <a:solidFill>
                    <a:schemeClr val="tx1">
                      <a:alpha val="53000"/>
                    </a:schemeClr>
                  </a:solidFill>
                  <a:latin typeface="inpin heiti" charset="-122"/>
                  <a:ea typeface="inpin heiti" charset="-122"/>
                </a:rPr>
                <a:t>画堂八月初八日，絮扑窗纱燕拂檐。莲子数杯尝冷酒，柘枝一曲试春衫。，</a:t>
              </a:r>
            </a:p>
          </p:txBody>
        </p:sp>
      </p:grpSp>
      <p:pic>
        <p:nvPicPr>
          <p:cNvPr id="35" name="图片 34">
            <a:extLst>
              <a:ext uri="{FF2B5EF4-FFF2-40B4-BE49-F238E27FC236}">
                <a16:creationId xmlns:a16="http://schemas.microsoft.com/office/drawing/2014/main" xmlns="" id="{21094A36-6004-4182-8BE5-0C121C3D73CD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 flipH="1">
            <a:off x="228599" y="280108"/>
            <a:ext cx="11166723" cy="6281282"/>
          </a:xfrm>
          <a:prstGeom prst="rect">
            <a:avLst/>
          </a:prstGeom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xmlns="" val="149188146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500" advClick="0" advTm="4000">
        <p:random/>
      </p:transition>
    </mc:Choice>
    <mc:Fallback>
      <p:transition spd="slow" advClick="0" advTm="4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2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8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700"/>
                            </p:stCondLst>
                            <p:childTnLst>
                              <p:par>
                                <p:cTn id="18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200"/>
                            </p:stCondLst>
                            <p:childTnLst>
                              <p:par>
                                <p:cTn id="24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1700"/>
                            </p:stCondLst>
                            <p:childTnLst>
                              <p:par>
                                <p:cTn id="28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2200"/>
                            </p:stCondLst>
                            <p:childTnLst>
                              <p:par>
                                <p:cTn id="34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6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2700"/>
                            </p:stCondLst>
                            <p:childTnLst>
                              <p:par>
                                <p:cTn id="38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3200"/>
                            </p:stCondLst>
                            <p:childTnLst>
                              <p:par>
                                <p:cTn id="44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6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1" grpId="0" animBg="1"/>
      <p:bldP spid="14" grpId="0" animBg="1"/>
      <p:bldP spid="15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>
            <a:extLst>
              <a:ext uri="{FF2B5EF4-FFF2-40B4-BE49-F238E27FC236}">
                <a16:creationId xmlns:a16="http://schemas.microsoft.com/office/drawing/2014/main" xmlns="" id="{C8AD0D31-2728-4BA5-BB84-7E224F488C64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/>
          <a:stretch/>
        </p:blipFill>
        <p:spPr>
          <a:xfrm flipH="1">
            <a:off x="20" y="10"/>
            <a:ext cx="12191980" cy="6857990"/>
          </a:xfrm>
          <a:prstGeom prst="rect">
            <a:avLst/>
          </a:prstGeom>
        </p:spPr>
      </p:pic>
      <p:sp>
        <p:nvSpPr>
          <p:cNvPr id="2" name="矩形 1">
            <a:extLst>
              <a:ext uri="{FF2B5EF4-FFF2-40B4-BE49-F238E27FC236}">
                <a16:creationId xmlns:a16="http://schemas.microsoft.com/office/drawing/2014/main" xmlns="" id="{6CB3179E-ED7A-431F-84A6-5121B97BF8A7}"/>
              </a:ext>
            </a:extLst>
          </p:cNvPr>
          <p:cNvSpPr/>
          <p:nvPr/>
        </p:nvSpPr>
        <p:spPr>
          <a:xfrm>
            <a:off x="4064105" y="-1"/>
            <a:ext cx="4063789" cy="6858001"/>
          </a:xfrm>
          <a:prstGeom prst="rect">
            <a:avLst/>
          </a:prstGeom>
          <a:solidFill>
            <a:srgbClr val="B6C4C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solidFill>
                <a:prstClr val="white"/>
              </a:solidFill>
              <a:latin typeface="inpin heiti" charset="-122"/>
              <a:ea typeface="inpin heiti" charset="-122"/>
            </a:endParaRPr>
          </a:p>
        </p:txBody>
      </p:sp>
      <p:pic>
        <p:nvPicPr>
          <p:cNvPr id="4" name="图片 3">
            <a:extLst>
              <a:ext uri="{FF2B5EF4-FFF2-40B4-BE49-F238E27FC236}">
                <a16:creationId xmlns:a16="http://schemas.microsoft.com/office/drawing/2014/main" xmlns="" id="{DDC48CDE-9C9B-45CD-8332-6A1B19FB7AE1}"/>
              </a:ext>
            </a:extLst>
          </p:cNvPr>
          <p:cNvPicPr>
            <a:picLocks noChangeAspect="1"/>
          </p:cNvPicPr>
          <p:nvPr/>
        </p:nvPicPr>
        <p:blipFill rotWithShape="1">
          <a:blip r:embed="rId7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/>
        </p:blipFill>
        <p:spPr>
          <a:xfrm flipH="1">
            <a:off x="137139" y="3016644"/>
            <a:ext cx="5196285" cy="5400467"/>
          </a:xfrm>
          <a:prstGeom prst="rect">
            <a:avLst/>
          </a:prstGeom>
        </p:spPr>
      </p:pic>
      <p:sp>
        <p:nvSpPr>
          <p:cNvPr id="5" name="PA_库_文本框 2">
            <a:extLst>
              <a:ext uri="{FF2B5EF4-FFF2-40B4-BE49-F238E27FC236}">
                <a16:creationId xmlns:a16="http://schemas.microsoft.com/office/drawing/2014/main" xmlns="" id="{03D976D3-68F3-44BA-99CD-7F18A3BCEB02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4064675" y="752780"/>
            <a:ext cx="3339376" cy="3570208"/>
          </a:xfrm>
          <a:prstGeom prst="rect">
            <a:avLst/>
          </a:prstGeom>
          <a:noFill/>
          <a:effectLst>
            <a:outerShdw blurRad="50800" dist="38100" dir="10800000" algn="r" rotWithShape="0">
              <a:prstClr val="black">
                <a:alpha val="40000"/>
              </a:prstClr>
            </a:outerShdw>
          </a:effectLst>
        </p:spPr>
        <p:txBody>
          <a:bodyPr wrap="none" rtlCol="0">
            <a:spAutoFit/>
          </a:bodyPr>
          <a:lstStyle/>
          <a:p>
            <a:r>
              <a:rPr lang="zh-CN" altLang="en-US" sz="13800" dirty="0">
                <a:solidFill>
                  <a:prstClr val="white"/>
                </a:solidFill>
                <a:latin typeface="方正细谭黑简体" panose="02000000000000000000" pitchFamily="2" charset="-122"/>
                <a:ea typeface="方正细谭黑简体" panose="02000000000000000000" pitchFamily="2" charset="-122"/>
              </a:rPr>
              <a:t>第</a:t>
            </a:r>
            <a:endParaRPr lang="en-US" altLang="zh-CN" sz="13800" dirty="0">
              <a:solidFill>
                <a:prstClr val="white"/>
              </a:solidFill>
              <a:latin typeface="方正细谭黑简体" panose="02000000000000000000" pitchFamily="2" charset="-122"/>
              <a:ea typeface="方正细谭黑简体" panose="02000000000000000000" pitchFamily="2" charset="-122"/>
            </a:endParaRPr>
          </a:p>
          <a:p>
            <a:r>
              <a:rPr lang="en-US" altLang="zh-CN" sz="8800" dirty="0">
                <a:solidFill>
                  <a:prstClr val="white"/>
                </a:solidFill>
                <a:latin typeface="方正细谭黑简体" panose="02000000000000000000" pitchFamily="2" charset="-122"/>
                <a:ea typeface="方正细谭黑简体" panose="02000000000000000000" pitchFamily="2" charset="-122"/>
              </a:rPr>
              <a:t>    </a:t>
            </a:r>
            <a:r>
              <a:rPr lang="zh-CN" altLang="en-US" sz="8800" dirty="0">
                <a:solidFill>
                  <a:prstClr val="white"/>
                </a:solidFill>
                <a:latin typeface="方正细谭黑简体" panose="02000000000000000000" pitchFamily="2" charset="-122"/>
                <a:ea typeface="方正细谭黑简体" panose="02000000000000000000" pitchFamily="2" charset="-122"/>
              </a:rPr>
              <a:t>部</a:t>
            </a:r>
          </a:p>
        </p:txBody>
      </p:sp>
      <p:sp>
        <p:nvSpPr>
          <p:cNvPr id="6" name="PA_库_文本框 4">
            <a:extLst>
              <a:ext uri="{FF2B5EF4-FFF2-40B4-BE49-F238E27FC236}">
                <a16:creationId xmlns:a16="http://schemas.microsoft.com/office/drawing/2014/main" xmlns="" id="{E280F0D4-016E-4A4E-8E5F-254745303407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5028180" y="1368487"/>
            <a:ext cx="2691763" cy="3985706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rtlCol="0">
            <a:spAutoFit/>
          </a:bodyPr>
          <a:lstStyle/>
          <a:p>
            <a:r>
              <a:rPr lang="zh-CN" altLang="en-US" sz="11500" dirty="0">
                <a:solidFill>
                  <a:prstClr val="white"/>
                </a:solidFill>
                <a:latin typeface="方正细谭黑简体" panose="02000000000000000000" pitchFamily="2" charset="-122"/>
                <a:ea typeface="方正细谭黑简体" panose="02000000000000000000" pitchFamily="2" charset="-122"/>
              </a:rPr>
              <a:t> </a:t>
            </a:r>
            <a:r>
              <a:rPr lang="zh-CN" altLang="en-US" sz="13800" dirty="0">
                <a:solidFill>
                  <a:prstClr val="white"/>
                </a:solidFill>
                <a:latin typeface="方正细谭黑简体" panose="02000000000000000000" pitchFamily="2" charset="-122"/>
                <a:ea typeface="方正细谭黑简体" panose="02000000000000000000" pitchFamily="2" charset="-122"/>
              </a:rPr>
              <a:t>贰</a:t>
            </a:r>
            <a:endParaRPr lang="en-US" altLang="zh-CN" sz="11500" dirty="0">
              <a:solidFill>
                <a:prstClr val="white"/>
              </a:solidFill>
              <a:latin typeface="方正细谭黑简体" panose="02000000000000000000" pitchFamily="2" charset="-122"/>
              <a:ea typeface="方正细谭黑简体" panose="02000000000000000000" pitchFamily="2" charset="-122"/>
            </a:endParaRPr>
          </a:p>
          <a:p>
            <a:r>
              <a:rPr lang="zh-CN" altLang="en-US" sz="11500" dirty="0">
                <a:solidFill>
                  <a:prstClr val="white"/>
                </a:solidFill>
                <a:latin typeface="方正细谭黑简体" panose="02000000000000000000" pitchFamily="2" charset="-122"/>
                <a:ea typeface="方正细谭黑简体" panose="02000000000000000000" pitchFamily="2" charset="-122"/>
              </a:rPr>
              <a:t>分</a:t>
            </a:r>
          </a:p>
        </p:txBody>
      </p:sp>
      <p:sp>
        <p:nvSpPr>
          <p:cNvPr id="8" name="PA_库_矩形 6">
            <a:extLst>
              <a:ext uri="{FF2B5EF4-FFF2-40B4-BE49-F238E27FC236}">
                <a16:creationId xmlns:a16="http://schemas.microsoft.com/office/drawing/2014/main" xmlns="" id="{4859A79F-B292-449E-BB84-9394A13C5D44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>
            <a:off x="4448160" y="2542174"/>
            <a:ext cx="1015663" cy="3939457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eaVert"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200" dirty="0">
                <a:solidFill>
                  <a:prstClr val="white"/>
                </a:solidFill>
                <a:latin typeface="inpin heiti" charset="-122"/>
                <a:ea typeface="inpin heiti" charset="-122"/>
              </a:rPr>
              <a:t>绿杨芳草长亭路。年少抛人容易去。楼头残梦五更钟，花底离情八月雨。无情不似多情苦。一寸还成千万缕。天涯地角有穷时，只有相思无尽处。</a:t>
            </a:r>
          </a:p>
        </p:txBody>
      </p:sp>
      <p:pic>
        <p:nvPicPr>
          <p:cNvPr id="10" name="Picture 15">
            <a:extLst>
              <a:ext uri="{FF2B5EF4-FFF2-40B4-BE49-F238E27FC236}">
                <a16:creationId xmlns:a16="http://schemas.microsoft.com/office/drawing/2014/main" xmlns="" id="{89EE0F92-5A7E-487C-ADFC-FFBCDDB3FB8E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 flipH="1">
            <a:off x="8127894" y="-129771"/>
            <a:ext cx="2224914" cy="6987771"/>
          </a:xfrm>
          <a:prstGeom prst="rect">
            <a:avLst/>
          </a:prstGeom>
        </p:spPr>
      </p:pic>
      <p:pic>
        <p:nvPicPr>
          <p:cNvPr id="11" name="Picture 15">
            <a:extLst>
              <a:ext uri="{FF2B5EF4-FFF2-40B4-BE49-F238E27FC236}">
                <a16:creationId xmlns:a16="http://schemas.microsoft.com/office/drawing/2014/main" xmlns="" id="{C3EFC21F-272C-46D1-8841-03143E51C27B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2500390" y="-64897"/>
            <a:ext cx="1590859" cy="69877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09300967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500" advClick="0" advTm="4000">
        <p:random/>
      </p:transition>
    </mc:Choice>
    <mc:Fallback>
      <p:transition spd="slow" advClick="0" advTm="4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53" presetClass="entr" presetSubtype="16" fill="hold" grpId="1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53" presetClass="entr" presetSubtype="16" fill="hold" grpId="1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6" presetClass="emph" presetSubtype="0" accel="30000" decel="26000" autoRev="1" fill="hold" grpId="2" nodeType="withEffect">
                                  <p:stCondLst>
                                    <p:cond delay="1900"/>
                                  </p:stCondLst>
                                  <p:childTnLst>
                                    <p:animScale>
                                      <p:cBhvr>
                                        <p:cTn id="22" dur="500" fill="hold"/>
                                        <p:tgtEl>
                                          <p:spTgt spid="5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23" presetID="6" presetClass="emph" presetSubtype="0" accel="30000" decel="26000" autoRev="1" fill="hold" grpId="2" nodeType="withEffect">
                                  <p:stCondLst>
                                    <p:cond delay="1900"/>
                                  </p:stCondLst>
                                  <p:childTnLst>
                                    <p:animScale>
                                      <p:cBhvr>
                                        <p:cTn id="24" dur="500" fill="hold"/>
                                        <p:tgtEl>
                                          <p:spTgt spid="6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900"/>
                            </p:stCondLst>
                            <p:childTnLst>
                              <p:par>
                                <p:cTn id="26" presetID="2" presetClass="entr" presetSubtype="4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1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1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utoUpdateAnimBg="0"/>
      <p:bldP spid="5" grpId="1" autoUpdateAnimBg="0"/>
      <p:bldP spid="5" grpId="2" autoUpdateAnimBg="0"/>
      <p:bldP spid="6" grpId="0" autoUpdateAnimBg="0"/>
      <p:bldP spid="6" grpId="1" autoUpdateAnimBg="0"/>
      <p:bldP spid="6" grpId="2" autoUpdateAnimBg="0"/>
      <p:bldP spid="8" grpId="0" autoUpdateAnimBg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>
            <a:extLst>
              <a:ext uri="{FF2B5EF4-FFF2-40B4-BE49-F238E27FC236}">
                <a16:creationId xmlns:a16="http://schemas.microsoft.com/office/drawing/2014/main" xmlns="" id="{28663588-DE44-4278-8AF6-86DED529F742}"/>
              </a:ext>
            </a:extLst>
          </p:cNvPr>
          <p:cNvSpPr/>
          <p:nvPr/>
        </p:nvSpPr>
        <p:spPr>
          <a:xfrm>
            <a:off x="6118747" y="-1"/>
            <a:ext cx="6073253" cy="6858001"/>
          </a:xfrm>
          <a:prstGeom prst="rect">
            <a:avLst/>
          </a:prstGeom>
          <a:solidFill>
            <a:srgbClr val="B6C4C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solidFill>
                <a:schemeClr val="bg1"/>
              </a:solidFill>
              <a:latin typeface="inpin heiti" charset="-122"/>
              <a:ea typeface="inpin heiti" charset="-122"/>
            </a:endParaRPr>
          </a:p>
        </p:txBody>
      </p:sp>
      <p:grpSp>
        <p:nvGrpSpPr>
          <p:cNvPr id="3" name="组合 2">
            <a:extLst>
              <a:ext uri="{FF2B5EF4-FFF2-40B4-BE49-F238E27FC236}">
                <a16:creationId xmlns:a16="http://schemas.microsoft.com/office/drawing/2014/main" xmlns="" id="{0E9AC640-8F58-417F-A12E-1BFBF41E02FA}"/>
              </a:ext>
            </a:extLst>
          </p:cNvPr>
          <p:cNvGrpSpPr/>
          <p:nvPr/>
        </p:nvGrpSpPr>
        <p:grpSpPr>
          <a:xfrm>
            <a:off x="112475" y="232012"/>
            <a:ext cx="11979441" cy="8570794"/>
            <a:chOff x="1496680" y="1476374"/>
            <a:chExt cx="7266319" cy="4386807"/>
          </a:xfrm>
        </p:grpSpPr>
        <p:pic>
          <p:nvPicPr>
            <p:cNvPr id="4" name="Picture 15">
              <a:extLst>
                <a:ext uri="{FF2B5EF4-FFF2-40B4-BE49-F238E27FC236}">
                  <a16:creationId xmlns:a16="http://schemas.microsoft.com/office/drawing/2014/main" xmlns="" id="{C8A6834A-EFA3-4B2F-A1BC-AC513402B3F1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tretch>
              <a:fillRect/>
            </a:stretch>
          </p:blipFill>
          <p:spPr>
            <a:xfrm rot="5400000" flipH="1">
              <a:off x="4560449" y="1660630"/>
              <a:ext cx="1138782" cy="7266319"/>
            </a:xfrm>
            <a:prstGeom prst="rect">
              <a:avLst/>
            </a:prstGeom>
          </p:spPr>
        </p:pic>
        <p:sp>
          <p:nvSpPr>
            <p:cNvPr id="5" name="矩形 4">
              <a:extLst>
                <a:ext uri="{FF2B5EF4-FFF2-40B4-BE49-F238E27FC236}">
                  <a16:creationId xmlns:a16="http://schemas.microsoft.com/office/drawing/2014/main" xmlns="" id="{6FC21759-0F0E-4907-BA7F-8844ACBA7D4F}"/>
                </a:ext>
              </a:extLst>
            </p:cNvPr>
            <p:cNvSpPr/>
            <p:nvPr/>
          </p:nvSpPr>
          <p:spPr>
            <a:xfrm>
              <a:off x="1571625" y="1476374"/>
              <a:ext cx="7086600" cy="324802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>
              <a:glow>
                <a:schemeClr val="accent1">
                  <a:alpha val="60000"/>
                </a:schemeClr>
              </a:glow>
              <a:outerShdw dir="6720000" algn="tl" rotWithShape="0">
                <a:prstClr val="black">
                  <a:alpha val="14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200" dirty="0">
                <a:latin typeface="inpin heiti" charset="-122"/>
                <a:ea typeface="inpin heiti" charset="-122"/>
              </a:endParaRPr>
            </a:p>
          </p:txBody>
        </p:sp>
      </p:grpSp>
      <p:grpSp>
        <p:nvGrpSpPr>
          <p:cNvPr id="6" name="组合 5">
            <a:extLst>
              <a:ext uri="{FF2B5EF4-FFF2-40B4-BE49-F238E27FC236}">
                <a16:creationId xmlns:a16="http://schemas.microsoft.com/office/drawing/2014/main" xmlns="" id="{6CEEFA87-A746-4643-9162-D396A29F0A1F}"/>
              </a:ext>
            </a:extLst>
          </p:cNvPr>
          <p:cNvGrpSpPr/>
          <p:nvPr/>
        </p:nvGrpSpPr>
        <p:grpSpPr>
          <a:xfrm>
            <a:off x="3989878" y="372140"/>
            <a:ext cx="4144029" cy="1786269"/>
            <a:chOff x="3989878" y="372140"/>
            <a:chExt cx="5955984" cy="1786269"/>
          </a:xfrm>
        </p:grpSpPr>
        <p:pic>
          <p:nvPicPr>
            <p:cNvPr id="7" name="Picture 15">
              <a:extLst>
                <a:ext uri="{FF2B5EF4-FFF2-40B4-BE49-F238E27FC236}">
                  <a16:creationId xmlns:a16="http://schemas.microsoft.com/office/drawing/2014/main" xmlns="" id="{73B82B5A-2AAA-430E-9539-38494612363F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tretch>
              <a:fillRect/>
            </a:stretch>
          </p:blipFill>
          <p:spPr>
            <a:xfrm rot="16200000">
              <a:off x="6414775" y="-1372678"/>
              <a:ext cx="1106190" cy="5955983"/>
            </a:xfrm>
            <a:prstGeom prst="rect">
              <a:avLst/>
            </a:prstGeom>
          </p:spPr>
        </p:pic>
        <p:sp>
          <p:nvSpPr>
            <p:cNvPr id="8" name="矩形 7">
              <a:extLst>
                <a:ext uri="{FF2B5EF4-FFF2-40B4-BE49-F238E27FC236}">
                  <a16:creationId xmlns:a16="http://schemas.microsoft.com/office/drawing/2014/main" xmlns="" id="{9B4324BE-1620-4E26-9D84-CE0342DFA02B}"/>
                </a:ext>
              </a:extLst>
            </p:cNvPr>
            <p:cNvSpPr/>
            <p:nvPr/>
          </p:nvSpPr>
          <p:spPr>
            <a:xfrm>
              <a:off x="3989878" y="372140"/>
              <a:ext cx="5955984" cy="68007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latin typeface="inpin heiti" charset="-122"/>
                <a:ea typeface="inpin heiti" charset="-122"/>
              </a:endParaRPr>
            </a:p>
          </p:txBody>
        </p:sp>
      </p:grpSp>
      <p:pic>
        <p:nvPicPr>
          <p:cNvPr id="9" name="图片 8">
            <a:extLst>
              <a:ext uri="{FF2B5EF4-FFF2-40B4-BE49-F238E27FC236}">
                <a16:creationId xmlns:a16="http://schemas.microsoft.com/office/drawing/2014/main" xmlns="" id="{85A4F85E-2B34-4729-8ECE-87E8FD1389E2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 flipH="1">
            <a:off x="1489686" y="-591596"/>
            <a:ext cx="5565812" cy="3130769"/>
          </a:xfrm>
          <a:prstGeom prst="rect">
            <a:avLst/>
          </a:prstGeom>
        </p:spPr>
      </p:pic>
      <p:sp>
        <p:nvSpPr>
          <p:cNvPr id="10" name="1">
            <a:extLst>
              <a:ext uri="{FF2B5EF4-FFF2-40B4-BE49-F238E27FC236}">
                <a16:creationId xmlns:a16="http://schemas.microsoft.com/office/drawing/2014/main" xmlns="" id="{0CD8051C-2BA0-4941-9A05-0771DC863CEB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4887977" y="450569"/>
            <a:ext cx="2416046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800" spc="100" dirty="0">
                <a:latin typeface="inpin heiti" charset="-122"/>
                <a:ea typeface="inpin heiti" charset="-122"/>
              </a:rPr>
              <a:t>在此输入标题</a:t>
            </a:r>
          </a:p>
        </p:txBody>
      </p:sp>
      <p:pic>
        <p:nvPicPr>
          <p:cNvPr id="11" name="图片 10">
            <a:extLst>
              <a:ext uri="{FF2B5EF4-FFF2-40B4-BE49-F238E27FC236}">
                <a16:creationId xmlns:a16="http://schemas.microsoft.com/office/drawing/2014/main" xmlns="" id="{0E11591A-E329-415B-9598-611055AB4D5B}"/>
              </a:ext>
            </a:extLst>
          </p:cNvPr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1093579" y="1797397"/>
            <a:ext cx="3801867" cy="4015573"/>
          </a:xfrm>
          <a:prstGeom prst="rect">
            <a:avLst/>
          </a:prstGeom>
        </p:spPr>
      </p:pic>
      <p:sp>
        <p:nvSpPr>
          <p:cNvPr id="12" name="1">
            <a:extLst>
              <a:ext uri="{FF2B5EF4-FFF2-40B4-BE49-F238E27FC236}">
                <a16:creationId xmlns:a16="http://schemas.microsoft.com/office/drawing/2014/main" xmlns="" id="{F5DC40BF-C79F-4D6C-B533-E34BE620980E}"/>
              </a:ext>
            </a:extLst>
          </p:cNvPr>
          <p:cNvSpPr/>
          <p:nvPr/>
        </p:nvSpPr>
        <p:spPr>
          <a:xfrm>
            <a:off x="2274818" y="2759132"/>
            <a:ext cx="8656320" cy="2604520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inpin heiti" charset="-122"/>
              <a:ea typeface="inpin heiti" charset="-122"/>
            </a:endParaRPr>
          </a:p>
        </p:txBody>
      </p:sp>
      <p:sp>
        <p:nvSpPr>
          <p:cNvPr id="13" name="1">
            <a:extLst>
              <a:ext uri="{FF2B5EF4-FFF2-40B4-BE49-F238E27FC236}">
                <a16:creationId xmlns:a16="http://schemas.microsoft.com/office/drawing/2014/main" xmlns="" id="{A6B68F76-D0AD-4DDF-9986-6025209F06A8}"/>
              </a:ext>
            </a:extLst>
          </p:cNvPr>
          <p:cNvSpPr/>
          <p:nvPr/>
        </p:nvSpPr>
        <p:spPr>
          <a:xfrm>
            <a:off x="4261097" y="2377188"/>
            <a:ext cx="7830820" cy="1973199"/>
          </a:xfrm>
          <a:prstGeom prst="rect">
            <a:avLst/>
          </a:prstGeom>
          <a:solidFill>
            <a:schemeClr val="bg1">
              <a:alpha val="48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inpin heiti" charset="-122"/>
              <a:ea typeface="inpin heiti" charset="-122"/>
            </a:endParaRPr>
          </a:p>
        </p:txBody>
      </p:sp>
      <p:pic>
        <p:nvPicPr>
          <p:cNvPr id="14" name="图片 13">
            <a:extLst>
              <a:ext uri="{FF2B5EF4-FFF2-40B4-BE49-F238E27FC236}">
                <a16:creationId xmlns:a16="http://schemas.microsoft.com/office/drawing/2014/main" xmlns="" id="{F74BBE63-8E26-4386-99A4-39D101711E8D}"/>
              </a:ext>
            </a:extLst>
          </p:cNvPr>
          <p:cNvPicPr>
            <a:picLocks noChangeAspect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 flipH="1">
            <a:off x="9986258" y="2902244"/>
            <a:ext cx="3626203" cy="2039738"/>
          </a:xfrm>
          <a:prstGeom prst="rect">
            <a:avLst/>
          </a:prstGeom>
        </p:spPr>
      </p:pic>
      <p:sp>
        <p:nvSpPr>
          <p:cNvPr id="15" name="1">
            <a:extLst>
              <a:ext uri="{FF2B5EF4-FFF2-40B4-BE49-F238E27FC236}">
                <a16:creationId xmlns:a16="http://schemas.microsoft.com/office/drawing/2014/main" xmlns="" id="{8C9C554E-A4F5-49B7-B9DD-B228B785681E}"/>
              </a:ext>
            </a:extLst>
          </p:cNvPr>
          <p:cNvSpPr/>
          <p:nvPr/>
        </p:nvSpPr>
        <p:spPr>
          <a:xfrm>
            <a:off x="2696457" y="3211154"/>
            <a:ext cx="7254240" cy="1521178"/>
          </a:xfrm>
          <a:prstGeom prst="rect">
            <a:avLst/>
          </a:prstGeom>
          <a:solidFill>
            <a:schemeClr val="bg1"/>
          </a:solidFill>
          <a:ln>
            <a:solidFill>
              <a:schemeClr val="accent2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inpin heiti" charset="-122"/>
              <a:ea typeface="inpin heiti" charset="-122"/>
            </a:endParaRPr>
          </a:p>
        </p:txBody>
      </p:sp>
      <p:grpSp>
        <p:nvGrpSpPr>
          <p:cNvPr id="16" name="1">
            <a:extLst>
              <a:ext uri="{FF2B5EF4-FFF2-40B4-BE49-F238E27FC236}">
                <a16:creationId xmlns:a16="http://schemas.microsoft.com/office/drawing/2014/main" xmlns="" id="{5E3029F3-8291-499F-9D7E-86A0A99413B2}"/>
              </a:ext>
            </a:extLst>
          </p:cNvPr>
          <p:cNvGrpSpPr/>
          <p:nvPr/>
        </p:nvGrpSpPr>
        <p:grpSpPr>
          <a:xfrm>
            <a:off x="3674705" y="3475168"/>
            <a:ext cx="6020206" cy="997910"/>
            <a:chOff x="3774788" y="3604114"/>
            <a:chExt cx="6020206" cy="997910"/>
          </a:xfrm>
        </p:grpSpPr>
        <p:sp>
          <p:nvSpPr>
            <p:cNvPr id="17" name="淘宝网chenying0907出品 15">
              <a:extLst>
                <a:ext uri="{FF2B5EF4-FFF2-40B4-BE49-F238E27FC236}">
                  <a16:creationId xmlns:a16="http://schemas.microsoft.com/office/drawing/2014/main" xmlns="" id="{2DBBC044-1C53-449B-BB5B-06DEF6A98DE0}"/>
                </a:ext>
              </a:extLst>
            </p:cNvPr>
            <p:cNvSpPr/>
            <p:nvPr/>
          </p:nvSpPr>
          <p:spPr>
            <a:xfrm>
              <a:off x="8233326" y="3604114"/>
              <a:ext cx="1277546" cy="201600"/>
            </a:xfrm>
            <a:prstGeom prst="rect">
              <a:avLst/>
            </a:prstGeom>
            <a:solidFill>
              <a:srgbClr val="B6C4C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r"/>
              <a:endParaRPr lang="zh-CN" altLang="en-US" dirty="0">
                <a:latin typeface="inpin heiti" charset="-122"/>
                <a:ea typeface="inpin heiti" charset="-122"/>
              </a:endParaRPr>
            </a:p>
          </p:txBody>
        </p:sp>
        <p:sp>
          <p:nvSpPr>
            <p:cNvPr id="18" name="淘宝网chenying0907出品 13">
              <a:extLst>
                <a:ext uri="{FF2B5EF4-FFF2-40B4-BE49-F238E27FC236}">
                  <a16:creationId xmlns:a16="http://schemas.microsoft.com/office/drawing/2014/main" xmlns="" id="{4DC8B04C-1C5A-4542-A569-18679B176652}"/>
                </a:ext>
              </a:extLst>
            </p:cNvPr>
            <p:cNvSpPr txBox="1"/>
            <p:nvPr/>
          </p:nvSpPr>
          <p:spPr>
            <a:xfrm>
              <a:off x="5424772" y="3855388"/>
              <a:ext cx="4167022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zh-CN" altLang="en-US" sz="2000" dirty="0">
                  <a:solidFill>
                    <a:schemeClr val="tx2"/>
                  </a:solidFill>
                  <a:latin typeface="inpin heiti" charset="-122"/>
                  <a:ea typeface="inpin heiti" charset="-122"/>
                </a:rPr>
                <a:t>絮扑窗纱燕拂檐，</a:t>
              </a:r>
            </a:p>
          </p:txBody>
        </p:sp>
        <p:sp>
          <p:nvSpPr>
            <p:cNvPr id="19" name="淘宝网chenying0907出品 14">
              <a:extLst>
                <a:ext uri="{FF2B5EF4-FFF2-40B4-BE49-F238E27FC236}">
                  <a16:creationId xmlns:a16="http://schemas.microsoft.com/office/drawing/2014/main" xmlns="" id="{78420E9B-A738-4E02-849D-19C9D885FDE2}"/>
                </a:ext>
              </a:extLst>
            </p:cNvPr>
            <p:cNvSpPr txBox="1"/>
            <p:nvPr/>
          </p:nvSpPr>
          <p:spPr>
            <a:xfrm>
              <a:off x="3774788" y="4284886"/>
              <a:ext cx="6020206" cy="31713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>
                <a:lnSpc>
                  <a:spcPct val="150000"/>
                </a:lnSpc>
                <a:defRPr sz="1100" spc="300">
                  <a:solidFill>
                    <a:schemeClr val="tx2">
                      <a:alpha val="70000"/>
                    </a:schemeClr>
                  </a:solidFill>
                </a:defRPr>
              </a:lvl1pPr>
            </a:lstStyle>
            <a:p>
              <a:pPr algn="r"/>
              <a:r>
                <a:rPr lang="zh-CN" altLang="en-US" dirty="0">
                  <a:latin typeface="inpin heiti" charset="-122"/>
                  <a:ea typeface="inpin heiti" charset="-122"/>
                </a:rPr>
                <a:t>画堂三月初三日，絮扑窗纱燕拂檐。莲子数杯尝冷酒，柘枝一曲试春衫。，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xmlns="" val="332322595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500" advClick="0" advTm="4000">
        <p:random/>
      </p:transition>
    </mc:Choice>
    <mc:Fallback>
      <p:transition spd="slow" advClick="0" advTm="4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0" dur="7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2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8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2" grpId="0" animBg="1"/>
      <p:bldP spid="13" grpId="0" animBg="1"/>
      <p:bldP spid="15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>
            <a:extLst>
              <a:ext uri="{FF2B5EF4-FFF2-40B4-BE49-F238E27FC236}">
                <a16:creationId xmlns:a16="http://schemas.microsoft.com/office/drawing/2014/main" xmlns="" id="{C8DA2464-4CDB-4E11-96C8-1254A4A8D982}"/>
              </a:ext>
            </a:extLst>
          </p:cNvPr>
          <p:cNvSpPr/>
          <p:nvPr/>
        </p:nvSpPr>
        <p:spPr>
          <a:xfrm>
            <a:off x="0" y="-1"/>
            <a:ext cx="6073253" cy="6858001"/>
          </a:xfrm>
          <a:prstGeom prst="rect">
            <a:avLst/>
          </a:prstGeom>
          <a:solidFill>
            <a:srgbClr val="B6C4C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solidFill>
                <a:schemeClr val="bg1"/>
              </a:solidFill>
              <a:latin typeface="inpin heiti" charset="-122"/>
              <a:ea typeface="inpin heiti" charset="-122"/>
            </a:endParaRPr>
          </a:p>
        </p:txBody>
      </p:sp>
      <p:grpSp>
        <p:nvGrpSpPr>
          <p:cNvPr id="3" name="组合 2">
            <a:extLst>
              <a:ext uri="{FF2B5EF4-FFF2-40B4-BE49-F238E27FC236}">
                <a16:creationId xmlns:a16="http://schemas.microsoft.com/office/drawing/2014/main" xmlns="" id="{83810A35-F22E-4762-955B-2C8389E90EEB}"/>
              </a:ext>
            </a:extLst>
          </p:cNvPr>
          <p:cNvGrpSpPr/>
          <p:nvPr/>
        </p:nvGrpSpPr>
        <p:grpSpPr>
          <a:xfrm>
            <a:off x="112475" y="232012"/>
            <a:ext cx="11979441" cy="8570794"/>
            <a:chOff x="1496680" y="1476374"/>
            <a:chExt cx="7266319" cy="4386807"/>
          </a:xfrm>
        </p:grpSpPr>
        <p:pic>
          <p:nvPicPr>
            <p:cNvPr id="4" name="Picture 15">
              <a:extLst>
                <a:ext uri="{FF2B5EF4-FFF2-40B4-BE49-F238E27FC236}">
                  <a16:creationId xmlns:a16="http://schemas.microsoft.com/office/drawing/2014/main" xmlns="" id="{8C10B1AE-768D-4C7F-92BD-6A538A12D7E1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tretch>
              <a:fillRect/>
            </a:stretch>
          </p:blipFill>
          <p:spPr>
            <a:xfrm rot="5400000" flipH="1">
              <a:off x="4560449" y="1660630"/>
              <a:ext cx="1138782" cy="7266319"/>
            </a:xfrm>
            <a:prstGeom prst="rect">
              <a:avLst/>
            </a:prstGeom>
          </p:spPr>
        </p:pic>
        <p:sp>
          <p:nvSpPr>
            <p:cNvPr id="5" name="矩形 4">
              <a:extLst>
                <a:ext uri="{FF2B5EF4-FFF2-40B4-BE49-F238E27FC236}">
                  <a16:creationId xmlns:a16="http://schemas.microsoft.com/office/drawing/2014/main" xmlns="" id="{6E950B46-D830-4C05-93F0-A5CDCFD72DDD}"/>
                </a:ext>
              </a:extLst>
            </p:cNvPr>
            <p:cNvSpPr/>
            <p:nvPr/>
          </p:nvSpPr>
          <p:spPr>
            <a:xfrm>
              <a:off x="1571625" y="1476374"/>
              <a:ext cx="7086600" cy="324802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>
              <a:glow>
                <a:schemeClr val="accent1">
                  <a:alpha val="60000"/>
                </a:schemeClr>
              </a:glow>
              <a:outerShdw dir="6720000" algn="tl" rotWithShape="0">
                <a:prstClr val="black">
                  <a:alpha val="14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200" dirty="0">
                <a:latin typeface="inpin heiti" charset="-122"/>
                <a:ea typeface="inpin heiti" charset="-122"/>
              </a:endParaRPr>
            </a:p>
          </p:txBody>
        </p:sp>
      </p:grpSp>
      <p:grpSp>
        <p:nvGrpSpPr>
          <p:cNvPr id="6" name="组合 5">
            <a:extLst>
              <a:ext uri="{FF2B5EF4-FFF2-40B4-BE49-F238E27FC236}">
                <a16:creationId xmlns:a16="http://schemas.microsoft.com/office/drawing/2014/main" xmlns="" id="{734CD6D4-358F-41B4-AE45-D48DE7D4FB41}"/>
              </a:ext>
            </a:extLst>
          </p:cNvPr>
          <p:cNvGrpSpPr/>
          <p:nvPr/>
        </p:nvGrpSpPr>
        <p:grpSpPr>
          <a:xfrm>
            <a:off x="3989878" y="372140"/>
            <a:ext cx="4144029" cy="1786269"/>
            <a:chOff x="3989878" y="372140"/>
            <a:chExt cx="5955984" cy="1786269"/>
          </a:xfrm>
        </p:grpSpPr>
        <p:pic>
          <p:nvPicPr>
            <p:cNvPr id="7" name="Picture 15">
              <a:extLst>
                <a:ext uri="{FF2B5EF4-FFF2-40B4-BE49-F238E27FC236}">
                  <a16:creationId xmlns:a16="http://schemas.microsoft.com/office/drawing/2014/main" xmlns="" id="{C7094156-4BB5-40EB-AF6E-0DE743FA274D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tretch>
              <a:fillRect/>
            </a:stretch>
          </p:blipFill>
          <p:spPr>
            <a:xfrm rot="16200000">
              <a:off x="6414775" y="-1372678"/>
              <a:ext cx="1106190" cy="5955983"/>
            </a:xfrm>
            <a:prstGeom prst="rect">
              <a:avLst/>
            </a:prstGeom>
          </p:spPr>
        </p:pic>
        <p:sp>
          <p:nvSpPr>
            <p:cNvPr id="8" name="矩形 7">
              <a:extLst>
                <a:ext uri="{FF2B5EF4-FFF2-40B4-BE49-F238E27FC236}">
                  <a16:creationId xmlns:a16="http://schemas.microsoft.com/office/drawing/2014/main" xmlns="" id="{CB7F0F4F-1E61-4F6A-AA20-1FEF26EBEDE0}"/>
                </a:ext>
              </a:extLst>
            </p:cNvPr>
            <p:cNvSpPr/>
            <p:nvPr/>
          </p:nvSpPr>
          <p:spPr>
            <a:xfrm>
              <a:off x="3989878" y="372140"/>
              <a:ext cx="5955984" cy="68007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latin typeface="inpin heiti" charset="-122"/>
                <a:ea typeface="inpin heiti" charset="-122"/>
              </a:endParaRPr>
            </a:p>
          </p:txBody>
        </p:sp>
      </p:grpSp>
      <p:pic>
        <p:nvPicPr>
          <p:cNvPr id="9" name="图片 8">
            <a:extLst>
              <a:ext uri="{FF2B5EF4-FFF2-40B4-BE49-F238E27FC236}">
                <a16:creationId xmlns:a16="http://schemas.microsoft.com/office/drawing/2014/main" xmlns="" id="{3D3B0EC3-AFA7-4F3F-8E54-C1064F1A0701}"/>
              </a:ext>
            </a:extLst>
          </p:cNvPr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 flipH="1">
            <a:off x="1489686" y="-591596"/>
            <a:ext cx="5565812" cy="3130769"/>
          </a:xfrm>
          <a:prstGeom prst="rect">
            <a:avLst/>
          </a:prstGeom>
        </p:spPr>
      </p:pic>
      <p:sp>
        <p:nvSpPr>
          <p:cNvPr id="10" name="1">
            <a:extLst>
              <a:ext uri="{FF2B5EF4-FFF2-40B4-BE49-F238E27FC236}">
                <a16:creationId xmlns:a16="http://schemas.microsoft.com/office/drawing/2014/main" xmlns="" id="{35BF2861-45D5-4946-85D3-89D91E33C65F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4887977" y="450569"/>
            <a:ext cx="2416046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800" spc="100" dirty="0">
                <a:latin typeface="inpin heiti" charset="-122"/>
                <a:ea typeface="inpin heiti" charset="-122"/>
              </a:rPr>
              <a:t>在此输入标题</a:t>
            </a:r>
          </a:p>
        </p:txBody>
      </p:sp>
      <p:sp>
        <p:nvSpPr>
          <p:cNvPr id="28" name="弧形 27">
            <a:extLst>
              <a:ext uri="{FF2B5EF4-FFF2-40B4-BE49-F238E27FC236}">
                <a16:creationId xmlns:a16="http://schemas.microsoft.com/office/drawing/2014/main" xmlns="" id="{CD29170D-ED5D-4651-88BB-273D71D6CC31}"/>
              </a:ext>
            </a:extLst>
          </p:cNvPr>
          <p:cNvSpPr/>
          <p:nvPr/>
        </p:nvSpPr>
        <p:spPr>
          <a:xfrm rot="2849835">
            <a:off x="6617999" y="2804868"/>
            <a:ext cx="1204231" cy="1159491"/>
          </a:xfrm>
          <a:prstGeom prst="arc">
            <a:avLst/>
          </a:prstGeom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lIns="91440" tIns="45720" rIns="91440" bIns="45720" rtlCol="0" anchor="ctr"/>
          <a:lstStyle/>
          <a:p>
            <a:pPr algn="ctr"/>
            <a:endParaRPr lang="zh-CN" altLang="en-US" sz="2400" dirty="0">
              <a:latin typeface="inpin heiti" charset="-122"/>
              <a:ea typeface="inpin heiti" charset="-122"/>
            </a:endParaRPr>
          </a:p>
        </p:txBody>
      </p:sp>
      <p:sp>
        <p:nvSpPr>
          <p:cNvPr id="29" name="弧形 28">
            <a:extLst>
              <a:ext uri="{FF2B5EF4-FFF2-40B4-BE49-F238E27FC236}">
                <a16:creationId xmlns:a16="http://schemas.microsoft.com/office/drawing/2014/main" xmlns="" id="{94C7EA62-62F7-4FD7-BE0F-C12B49C4CAA2}"/>
              </a:ext>
            </a:extLst>
          </p:cNvPr>
          <p:cNvSpPr/>
          <p:nvPr/>
        </p:nvSpPr>
        <p:spPr>
          <a:xfrm rot="2849835">
            <a:off x="6851644" y="3119715"/>
            <a:ext cx="579109" cy="557595"/>
          </a:xfrm>
          <a:prstGeom prst="arc">
            <a:avLst/>
          </a:prstGeom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lIns="91440" tIns="45720" rIns="91440" bIns="45720" rtlCol="0" anchor="ctr"/>
          <a:lstStyle/>
          <a:p>
            <a:pPr algn="ctr"/>
            <a:endParaRPr lang="zh-CN" altLang="en-US" sz="2400" dirty="0">
              <a:latin typeface="inpin heiti" charset="-122"/>
              <a:ea typeface="inpin heiti" charset="-122"/>
            </a:endParaRPr>
          </a:p>
        </p:txBody>
      </p:sp>
      <p:sp>
        <p:nvSpPr>
          <p:cNvPr id="31" name="弧形 30">
            <a:extLst>
              <a:ext uri="{FF2B5EF4-FFF2-40B4-BE49-F238E27FC236}">
                <a16:creationId xmlns:a16="http://schemas.microsoft.com/office/drawing/2014/main" xmlns="" id="{43C72711-F36C-4E69-82BE-B3F4074078DD}"/>
              </a:ext>
            </a:extLst>
          </p:cNvPr>
          <p:cNvSpPr/>
          <p:nvPr/>
        </p:nvSpPr>
        <p:spPr>
          <a:xfrm rot="13579355">
            <a:off x="4434450" y="2841368"/>
            <a:ext cx="1204231" cy="1159491"/>
          </a:xfrm>
          <a:prstGeom prst="arc">
            <a:avLst/>
          </a:prstGeom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lIns="91440" tIns="45720" rIns="91440" bIns="45720" rtlCol="0" anchor="ctr"/>
          <a:lstStyle/>
          <a:p>
            <a:pPr algn="ctr"/>
            <a:endParaRPr lang="zh-CN" altLang="en-US" sz="2400" dirty="0">
              <a:latin typeface="inpin heiti" charset="-122"/>
              <a:ea typeface="inpin heiti" charset="-122"/>
            </a:endParaRPr>
          </a:p>
        </p:txBody>
      </p:sp>
      <p:sp>
        <p:nvSpPr>
          <p:cNvPr id="32" name="弧形 31">
            <a:extLst>
              <a:ext uri="{FF2B5EF4-FFF2-40B4-BE49-F238E27FC236}">
                <a16:creationId xmlns:a16="http://schemas.microsoft.com/office/drawing/2014/main" xmlns="" id="{4A3741CF-B27E-4934-BEC4-ABA7A9898B7F}"/>
              </a:ext>
            </a:extLst>
          </p:cNvPr>
          <p:cNvSpPr/>
          <p:nvPr/>
        </p:nvSpPr>
        <p:spPr>
          <a:xfrm rot="13579355">
            <a:off x="4806036" y="3142316"/>
            <a:ext cx="579109" cy="557595"/>
          </a:xfrm>
          <a:prstGeom prst="arc">
            <a:avLst/>
          </a:prstGeom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lIns="91440" tIns="45720" rIns="91440" bIns="45720" rtlCol="0" anchor="ctr"/>
          <a:lstStyle/>
          <a:p>
            <a:pPr algn="ctr"/>
            <a:endParaRPr lang="zh-CN" altLang="en-US" sz="2400" dirty="0">
              <a:latin typeface="inpin heiti" charset="-122"/>
              <a:ea typeface="inpin heiti" charset="-122"/>
            </a:endParaRPr>
          </a:p>
        </p:txBody>
      </p:sp>
      <p:sp>
        <p:nvSpPr>
          <p:cNvPr id="33" name="1">
            <a:extLst>
              <a:ext uri="{FF2B5EF4-FFF2-40B4-BE49-F238E27FC236}">
                <a16:creationId xmlns:a16="http://schemas.microsoft.com/office/drawing/2014/main" xmlns="" id="{4BC9BB29-1DC8-4875-93EB-2805D0495291}"/>
              </a:ext>
            </a:extLst>
          </p:cNvPr>
          <p:cNvSpPr/>
          <p:nvPr/>
        </p:nvSpPr>
        <p:spPr>
          <a:xfrm flipV="1">
            <a:off x="5307222" y="2663168"/>
            <a:ext cx="1534587" cy="1534585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36000">
                <a:schemeClr val="bg1"/>
              </a:gs>
              <a:gs pos="100000">
                <a:srgbClr val="C7C7C7">
                  <a:lumMod val="86000"/>
                  <a:lumOff val="14000"/>
                </a:srgbClr>
              </a:gs>
            </a:gsLst>
            <a:lin ang="13500000" scaled="1"/>
            <a:tileRect/>
          </a:gradFill>
          <a:ln w="25400">
            <a:solidFill>
              <a:schemeClr val="bg1"/>
            </a:solidFill>
          </a:ln>
          <a:effectLst>
            <a:outerShdw blurRad="419100" dist="838200" dir="2700000" sx="90000" sy="90000" algn="tl" rotWithShape="0">
              <a:schemeClr val="bg1">
                <a:lumMod val="50000"/>
                <a:alpha val="3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1" rIns="68580" bIns="34291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 sz="2400" dirty="0">
              <a:latin typeface="inpin heiti" charset="-122"/>
              <a:ea typeface="inpin heiti" charset="-122"/>
            </a:endParaRPr>
          </a:p>
        </p:txBody>
      </p:sp>
      <p:grpSp>
        <p:nvGrpSpPr>
          <p:cNvPr id="38" name="组合 37">
            <a:extLst>
              <a:ext uri="{FF2B5EF4-FFF2-40B4-BE49-F238E27FC236}">
                <a16:creationId xmlns:a16="http://schemas.microsoft.com/office/drawing/2014/main" xmlns="" id="{A266DEE1-43DC-439A-AD0C-71062FF10771}"/>
              </a:ext>
            </a:extLst>
          </p:cNvPr>
          <p:cNvGrpSpPr/>
          <p:nvPr/>
        </p:nvGrpSpPr>
        <p:grpSpPr>
          <a:xfrm flipV="1">
            <a:off x="112476" y="2487686"/>
            <a:ext cx="12045953" cy="1882627"/>
            <a:chOff x="-6380844" y="1652382"/>
            <a:chExt cx="23941580" cy="3741759"/>
          </a:xfrm>
        </p:grpSpPr>
        <p:pic>
          <p:nvPicPr>
            <p:cNvPr id="36" name="图片 35">
              <a:extLst>
                <a:ext uri="{FF2B5EF4-FFF2-40B4-BE49-F238E27FC236}">
                  <a16:creationId xmlns:a16="http://schemas.microsoft.com/office/drawing/2014/main" xmlns="" id="{184397BB-F435-4BCB-8F56-71CCC29FE3E2}"/>
                </a:ext>
              </a:extLst>
            </p:cNvPr>
            <p:cNvPicPr>
              <a:picLocks noChangeAspect="1"/>
            </p:cNvPicPr>
            <p:nvPr/>
          </p:nvPicPr>
          <p:blipFill>
            <a:blip r:embed="rId7" cstate="screen">
              <a:duotone>
                <a:schemeClr val="accent2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tretch>
              <a:fillRect/>
            </a:stretch>
          </p:blipFill>
          <p:spPr>
            <a:xfrm>
              <a:off x="-6380844" y="1668107"/>
              <a:ext cx="7769291" cy="3726034"/>
            </a:xfrm>
            <a:prstGeom prst="rect">
              <a:avLst/>
            </a:prstGeom>
          </p:spPr>
        </p:pic>
        <p:pic>
          <p:nvPicPr>
            <p:cNvPr id="37" name="图片 36">
              <a:extLst>
                <a:ext uri="{FF2B5EF4-FFF2-40B4-BE49-F238E27FC236}">
                  <a16:creationId xmlns:a16="http://schemas.microsoft.com/office/drawing/2014/main" xmlns="" id="{9D9C04BA-A6C8-4083-951E-10BFDB3229A8}"/>
                </a:ext>
              </a:extLst>
            </p:cNvPr>
            <p:cNvPicPr>
              <a:picLocks noChangeAspect="1"/>
            </p:cNvPicPr>
            <p:nvPr/>
          </p:nvPicPr>
          <p:blipFill>
            <a:blip r:embed="rId8" cstate="screen">
              <a:duotone>
                <a:schemeClr val="accent2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tretch>
              <a:fillRect/>
            </a:stretch>
          </p:blipFill>
          <p:spPr>
            <a:xfrm flipH="1">
              <a:off x="9549217" y="1652382"/>
              <a:ext cx="8011519" cy="3726034"/>
            </a:xfrm>
            <a:prstGeom prst="rect">
              <a:avLst/>
            </a:prstGeom>
          </p:spPr>
        </p:pic>
      </p:grpSp>
      <p:sp>
        <p:nvSpPr>
          <p:cNvPr id="39" name="1">
            <a:extLst>
              <a:ext uri="{FF2B5EF4-FFF2-40B4-BE49-F238E27FC236}">
                <a16:creationId xmlns:a16="http://schemas.microsoft.com/office/drawing/2014/main" xmlns="" id="{74F2903A-1493-46A7-B530-CEF00BC87980}"/>
              </a:ext>
            </a:extLst>
          </p:cNvPr>
          <p:cNvSpPr/>
          <p:nvPr>
            <p:custDataLst>
              <p:tags r:id="rId2"/>
            </p:custDataLst>
          </p:nvPr>
        </p:nvSpPr>
        <p:spPr>
          <a:xfrm>
            <a:off x="5221401" y="2988660"/>
            <a:ext cx="1749197" cy="101566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6000" spc="100" dirty="0">
                <a:latin typeface="inpin heiti" charset="-122"/>
                <a:ea typeface="inpin heiti" charset="-122"/>
              </a:rPr>
              <a:t>剪纸</a:t>
            </a:r>
          </a:p>
        </p:txBody>
      </p:sp>
      <p:sp>
        <p:nvSpPr>
          <p:cNvPr id="40" name="TextBox 8">
            <a:extLst>
              <a:ext uri="{FF2B5EF4-FFF2-40B4-BE49-F238E27FC236}">
                <a16:creationId xmlns:a16="http://schemas.microsoft.com/office/drawing/2014/main" xmlns="" id="{3B495BC8-3FD1-4DCB-B48A-3367F6877E68}"/>
              </a:ext>
            </a:extLst>
          </p:cNvPr>
          <p:cNvSpPr txBox="1"/>
          <p:nvPr/>
        </p:nvSpPr>
        <p:spPr>
          <a:xfrm>
            <a:off x="8890852" y="3188557"/>
            <a:ext cx="2803844" cy="1296509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altLang="zh-CN" sz="1067" dirty="0">
                <a:solidFill>
                  <a:schemeClr val="tx1">
                    <a:lumMod val="75000"/>
                    <a:lumOff val="25000"/>
                  </a:schemeClr>
                </a:solidFill>
                <a:latin typeface="inpin heiti" charset="-122"/>
                <a:ea typeface="inpin heiti" charset="-122"/>
              </a:rPr>
              <a:t>Summer a lot of things began to trivial for example, I hide in behind the morning in a hurry to eat text, breathed life back to the story, then through these years of ladder to update a day in and day out of</a:t>
            </a:r>
            <a:endParaRPr lang="zh-CN" altLang="en-US" sz="1067" dirty="0">
              <a:solidFill>
                <a:schemeClr val="tx1">
                  <a:lumMod val="75000"/>
                  <a:lumOff val="25000"/>
                </a:schemeClr>
              </a:solidFill>
              <a:latin typeface="inpin heiti" charset="-122"/>
              <a:ea typeface="inpin heiti" charset="-122"/>
            </a:endParaRPr>
          </a:p>
        </p:txBody>
      </p:sp>
      <p:sp>
        <p:nvSpPr>
          <p:cNvPr id="41" name="TextBox 10">
            <a:extLst>
              <a:ext uri="{FF2B5EF4-FFF2-40B4-BE49-F238E27FC236}">
                <a16:creationId xmlns:a16="http://schemas.microsoft.com/office/drawing/2014/main" xmlns="" id="{3E1833FF-278D-4EAF-B0D5-929B518B4B49}"/>
              </a:ext>
            </a:extLst>
          </p:cNvPr>
          <p:cNvSpPr txBox="1"/>
          <p:nvPr/>
        </p:nvSpPr>
        <p:spPr>
          <a:xfrm>
            <a:off x="8842381" y="2718572"/>
            <a:ext cx="312081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dirty="0">
                <a:latin typeface="inpin heiti" charset="-122"/>
                <a:ea typeface="inpin heiti" charset="-122"/>
              </a:rPr>
              <a:t>这里输入文字标题</a:t>
            </a:r>
          </a:p>
        </p:txBody>
      </p:sp>
      <p:sp>
        <p:nvSpPr>
          <p:cNvPr id="42" name="TextBox 8">
            <a:extLst>
              <a:ext uri="{FF2B5EF4-FFF2-40B4-BE49-F238E27FC236}">
                <a16:creationId xmlns:a16="http://schemas.microsoft.com/office/drawing/2014/main" xmlns="" id="{BCCEB051-2241-4A3E-9659-3A6F47766AB0}"/>
              </a:ext>
            </a:extLst>
          </p:cNvPr>
          <p:cNvSpPr txBox="1"/>
          <p:nvPr/>
        </p:nvSpPr>
        <p:spPr>
          <a:xfrm>
            <a:off x="470639" y="3168417"/>
            <a:ext cx="2803844" cy="1296509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altLang="zh-CN" sz="1067" dirty="0">
                <a:solidFill>
                  <a:schemeClr val="tx1">
                    <a:lumMod val="75000"/>
                    <a:lumOff val="25000"/>
                  </a:schemeClr>
                </a:solidFill>
                <a:latin typeface="inpin heiti" charset="-122"/>
                <a:ea typeface="inpin heiti" charset="-122"/>
              </a:rPr>
              <a:t>Summer a lot of things began to trivial for example, I hide in behind the morning in a hurry to eat text, breathed life back to the story, then through these years of ladder to update a day in and day out of</a:t>
            </a:r>
            <a:endParaRPr lang="zh-CN" altLang="en-US" sz="1067" dirty="0">
              <a:solidFill>
                <a:schemeClr val="tx1">
                  <a:lumMod val="75000"/>
                  <a:lumOff val="25000"/>
                </a:schemeClr>
              </a:solidFill>
              <a:latin typeface="inpin heiti" charset="-122"/>
              <a:ea typeface="inpin heiti" charset="-122"/>
            </a:endParaRPr>
          </a:p>
        </p:txBody>
      </p:sp>
      <p:sp>
        <p:nvSpPr>
          <p:cNvPr id="43" name="TextBox 10">
            <a:extLst>
              <a:ext uri="{FF2B5EF4-FFF2-40B4-BE49-F238E27FC236}">
                <a16:creationId xmlns:a16="http://schemas.microsoft.com/office/drawing/2014/main" xmlns="" id="{4DB39CCA-55F5-4B26-9034-4F01EEF2A434}"/>
              </a:ext>
            </a:extLst>
          </p:cNvPr>
          <p:cNvSpPr txBox="1"/>
          <p:nvPr/>
        </p:nvSpPr>
        <p:spPr>
          <a:xfrm>
            <a:off x="422168" y="2698432"/>
            <a:ext cx="312081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dirty="0">
                <a:latin typeface="inpin heiti" charset="-122"/>
                <a:ea typeface="inpin heiti" charset="-122"/>
              </a:rPr>
              <a:t>这里输入文字标题</a:t>
            </a:r>
          </a:p>
        </p:txBody>
      </p:sp>
    </p:spTree>
    <p:extLst>
      <p:ext uri="{BB962C8B-B14F-4D97-AF65-F5344CB8AC3E}">
        <p14:creationId xmlns:p14="http://schemas.microsoft.com/office/powerpoint/2010/main" xmlns="" val="61548179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500" advClick="0" advTm="4000">
        <p:random/>
      </p:transition>
    </mc:Choice>
    <mc:Fallback>
      <p:transition spd="slow" advClick="0" advTm="4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" presetID="35" presetClass="pat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8.33333E-7 2.96296E-6 L 0.00143 -0.42616 " pathEditMode="relative" rAng="0" ptsTypes="AA">
                                      <p:cBhvr>
                                        <p:cTn id="11" dur="750" spd="-100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5" y="-2131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6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4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1250" fill="hold"/>
                                        <p:tgtEl>
                                          <p:spTgt spid="4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250" fill="hold"/>
                                        <p:tgtEl>
                                          <p:spTgt spid="4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1250"/>
                                        <p:tgtEl>
                                          <p:spTgt spid="4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0" dur="1250" fill="hold"/>
                                        <p:tgtEl>
                                          <p:spTgt spid="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250" fill="hold"/>
                                        <p:tgtEl>
                                          <p:spTgt spid="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2" dur="1250"/>
                                        <p:tgtEl>
                                          <p:spTgt spid="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28" grpId="0" animBg="1"/>
      <p:bldP spid="29" grpId="0" animBg="1"/>
      <p:bldP spid="31" grpId="0" animBg="1"/>
      <p:bldP spid="32" grpId="0" animBg="1"/>
      <p:bldP spid="33" grpId="0" animBg="1"/>
      <p:bldP spid="33" grpId="1" animBg="1"/>
      <p:bldP spid="39" grpId="0"/>
      <p:bldP spid="40" grpId="0"/>
      <p:bldP spid="41" grpId="0" build="p"/>
      <p:bldP spid="42" grpId="0"/>
      <p:bldP spid="43" grpId="0" build="p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>
            <a:extLst>
              <a:ext uri="{FF2B5EF4-FFF2-40B4-BE49-F238E27FC236}">
                <a16:creationId xmlns:a16="http://schemas.microsoft.com/office/drawing/2014/main" xmlns="" id="{C8DA2464-4CDB-4E11-96C8-1254A4A8D982}"/>
              </a:ext>
            </a:extLst>
          </p:cNvPr>
          <p:cNvSpPr/>
          <p:nvPr/>
        </p:nvSpPr>
        <p:spPr>
          <a:xfrm>
            <a:off x="0" y="-1"/>
            <a:ext cx="6073253" cy="6858001"/>
          </a:xfrm>
          <a:prstGeom prst="rect">
            <a:avLst/>
          </a:prstGeom>
          <a:solidFill>
            <a:srgbClr val="B6C4C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solidFill>
                <a:schemeClr val="bg1"/>
              </a:solidFill>
              <a:latin typeface="inpin heiti" charset="-122"/>
              <a:ea typeface="inpin heiti" charset="-122"/>
            </a:endParaRPr>
          </a:p>
        </p:txBody>
      </p:sp>
      <p:grpSp>
        <p:nvGrpSpPr>
          <p:cNvPr id="3" name="组合 2">
            <a:extLst>
              <a:ext uri="{FF2B5EF4-FFF2-40B4-BE49-F238E27FC236}">
                <a16:creationId xmlns:a16="http://schemas.microsoft.com/office/drawing/2014/main" xmlns="" id="{83810A35-F22E-4762-955B-2C8389E90EEB}"/>
              </a:ext>
            </a:extLst>
          </p:cNvPr>
          <p:cNvGrpSpPr/>
          <p:nvPr/>
        </p:nvGrpSpPr>
        <p:grpSpPr>
          <a:xfrm>
            <a:off x="112475" y="232012"/>
            <a:ext cx="11979441" cy="8570794"/>
            <a:chOff x="1496680" y="1476374"/>
            <a:chExt cx="7266319" cy="4386807"/>
          </a:xfrm>
        </p:grpSpPr>
        <p:pic>
          <p:nvPicPr>
            <p:cNvPr id="4" name="Picture 15">
              <a:extLst>
                <a:ext uri="{FF2B5EF4-FFF2-40B4-BE49-F238E27FC236}">
                  <a16:creationId xmlns:a16="http://schemas.microsoft.com/office/drawing/2014/main" xmlns="" id="{8C10B1AE-768D-4C7F-92BD-6A538A12D7E1}"/>
                </a:ext>
              </a:extLst>
            </p:cNvPr>
            <p:cNvPicPr>
              <a:picLocks noChangeAspect="1"/>
            </p:cNvPicPr>
            <p:nvPr/>
          </p:nvPicPr>
          <p:blipFill>
            <a:blip r:embed="rId13" cstate="print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tretch>
              <a:fillRect/>
            </a:stretch>
          </p:blipFill>
          <p:spPr>
            <a:xfrm rot="5400000" flipH="1">
              <a:off x="4560449" y="1660630"/>
              <a:ext cx="1138782" cy="7266319"/>
            </a:xfrm>
            <a:prstGeom prst="rect">
              <a:avLst/>
            </a:prstGeom>
          </p:spPr>
        </p:pic>
        <p:sp>
          <p:nvSpPr>
            <p:cNvPr id="5" name="矩形 4">
              <a:extLst>
                <a:ext uri="{FF2B5EF4-FFF2-40B4-BE49-F238E27FC236}">
                  <a16:creationId xmlns:a16="http://schemas.microsoft.com/office/drawing/2014/main" xmlns="" id="{6E950B46-D830-4C05-93F0-A5CDCFD72DDD}"/>
                </a:ext>
              </a:extLst>
            </p:cNvPr>
            <p:cNvSpPr/>
            <p:nvPr/>
          </p:nvSpPr>
          <p:spPr>
            <a:xfrm>
              <a:off x="1571625" y="1476374"/>
              <a:ext cx="7086600" cy="324802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>
              <a:glow>
                <a:schemeClr val="accent1">
                  <a:alpha val="60000"/>
                </a:schemeClr>
              </a:glow>
              <a:outerShdw dir="6720000" algn="tl" rotWithShape="0">
                <a:prstClr val="black">
                  <a:alpha val="14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200" dirty="0">
                <a:latin typeface="inpin heiti" charset="-122"/>
                <a:ea typeface="inpin heiti" charset="-122"/>
              </a:endParaRPr>
            </a:p>
          </p:txBody>
        </p:sp>
      </p:grpSp>
      <p:grpSp>
        <p:nvGrpSpPr>
          <p:cNvPr id="6" name="组合 5">
            <a:extLst>
              <a:ext uri="{FF2B5EF4-FFF2-40B4-BE49-F238E27FC236}">
                <a16:creationId xmlns:a16="http://schemas.microsoft.com/office/drawing/2014/main" xmlns="" id="{20BC7CE1-F4DF-4114-9EF6-3E895AD3B523}"/>
              </a:ext>
            </a:extLst>
          </p:cNvPr>
          <p:cNvGrpSpPr/>
          <p:nvPr/>
        </p:nvGrpSpPr>
        <p:grpSpPr>
          <a:xfrm>
            <a:off x="3989878" y="372140"/>
            <a:ext cx="4144029" cy="1786269"/>
            <a:chOff x="3989878" y="372140"/>
            <a:chExt cx="5955984" cy="1786269"/>
          </a:xfrm>
        </p:grpSpPr>
        <p:pic>
          <p:nvPicPr>
            <p:cNvPr id="7" name="Picture 15">
              <a:extLst>
                <a:ext uri="{FF2B5EF4-FFF2-40B4-BE49-F238E27FC236}">
                  <a16:creationId xmlns:a16="http://schemas.microsoft.com/office/drawing/2014/main" xmlns="" id="{A7875C42-558E-4300-AADA-9365CB196633}"/>
                </a:ext>
              </a:extLst>
            </p:cNvPr>
            <p:cNvPicPr>
              <a:picLocks noChangeAspect="1"/>
            </p:cNvPicPr>
            <p:nvPr/>
          </p:nvPicPr>
          <p:blipFill>
            <a:blip r:embed="rId13" cstate="print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tretch>
              <a:fillRect/>
            </a:stretch>
          </p:blipFill>
          <p:spPr>
            <a:xfrm rot="16200000">
              <a:off x="6414775" y="-1372678"/>
              <a:ext cx="1106190" cy="5955983"/>
            </a:xfrm>
            <a:prstGeom prst="rect">
              <a:avLst/>
            </a:prstGeom>
          </p:spPr>
        </p:pic>
        <p:sp>
          <p:nvSpPr>
            <p:cNvPr id="8" name="矩形 7">
              <a:extLst>
                <a:ext uri="{FF2B5EF4-FFF2-40B4-BE49-F238E27FC236}">
                  <a16:creationId xmlns:a16="http://schemas.microsoft.com/office/drawing/2014/main" xmlns="" id="{AB0D381B-06EC-456D-B62D-F7864D44EBAD}"/>
                </a:ext>
              </a:extLst>
            </p:cNvPr>
            <p:cNvSpPr/>
            <p:nvPr/>
          </p:nvSpPr>
          <p:spPr>
            <a:xfrm>
              <a:off x="3989878" y="372140"/>
              <a:ext cx="5955984" cy="68007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latin typeface="inpin heiti" charset="-122"/>
                <a:ea typeface="inpin heiti" charset="-122"/>
              </a:endParaRPr>
            </a:p>
          </p:txBody>
        </p:sp>
      </p:grpSp>
      <p:pic>
        <p:nvPicPr>
          <p:cNvPr id="9" name="图片 8">
            <a:extLst>
              <a:ext uri="{FF2B5EF4-FFF2-40B4-BE49-F238E27FC236}">
                <a16:creationId xmlns:a16="http://schemas.microsoft.com/office/drawing/2014/main" xmlns="" id="{476C76E0-6727-46B6-8D96-9A4291C92A2E}"/>
              </a:ext>
            </a:extLst>
          </p:cNvPr>
          <p:cNvPicPr>
            <a:picLocks noChangeAspect="1"/>
          </p:cNvPicPr>
          <p:nvPr/>
        </p:nvPicPr>
        <p:blipFill>
          <a:blip r:embed="rId14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 flipH="1">
            <a:off x="1489686" y="-591596"/>
            <a:ext cx="5565812" cy="3130769"/>
          </a:xfrm>
          <a:prstGeom prst="rect">
            <a:avLst/>
          </a:prstGeom>
        </p:spPr>
      </p:pic>
      <p:sp>
        <p:nvSpPr>
          <p:cNvPr id="10" name="1">
            <a:extLst>
              <a:ext uri="{FF2B5EF4-FFF2-40B4-BE49-F238E27FC236}">
                <a16:creationId xmlns:a16="http://schemas.microsoft.com/office/drawing/2014/main" xmlns="" id="{341D8BA7-EEB1-48AB-84DE-30D1524BD255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4887977" y="450569"/>
            <a:ext cx="2416046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800" spc="100" dirty="0">
                <a:latin typeface="inpin heiti" charset="-122"/>
                <a:ea typeface="inpin heiti" charset="-122"/>
              </a:rPr>
              <a:t>在此输入标题</a:t>
            </a:r>
          </a:p>
        </p:txBody>
      </p:sp>
      <p:sp>
        <p:nvSpPr>
          <p:cNvPr id="11" name="1">
            <a:extLst>
              <a:ext uri="{FF2B5EF4-FFF2-40B4-BE49-F238E27FC236}">
                <a16:creationId xmlns:a16="http://schemas.microsoft.com/office/drawing/2014/main" xmlns="" id="{0FA45544-285E-4449-AD25-2B70096AFC65}"/>
              </a:ext>
            </a:extLst>
          </p:cNvPr>
          <p:cNvSpPr/>
          <p:nvPr>
            <p:custDataLst>
              <p:tags r:id="rId2"/>
            </p:custDataLst>
          </p:nvPr>
        </p:nvSpPr>
        <p:spPr>
          <a:xfrm>
            <a:off x="4815840" y="1264920"/>
            <a:ext cx="2560320" cy="5181600"/>
          </a:xfrm>
          <a:prstGeom prst="rect">
            <a:avLst/>
          </a:prstGeom>
          <a:solidFill>
            <a:schemeClr val="bg1"/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solidFill>
                <a:prstClr val="white"/>
              </a:solidFill>
              <a:latin typeface="inpin heiti" charset="-122"/>
              <a:ea typeface="inpin heiti" charset="-122"/>
            </a:endParaRPr>
          </a:p>
        </p:txBody>
      </p:sp>
      <p:pic>
        <p:nvPicPr>
          <p:cNvPr id="12" name="PA_图片 27">
            <a:extLst>
              <a:ext uri="{FF2B5EF4-FFF2-40B4-BE49-F238E27FC236}">
                <a16:creationId xmlns:a16="http://schemas.microsoft.com/office/drawing/2014/main" xmlns="" id="{EF6AB445-E75A-4BE5-BEC2-37A599B94493}"/>
              </a:ext>
            </a:extLst>
          </p:cNvPr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15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5216869" y="1260981"/>
            <a:ext cx="4667849" cy="2625664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sp>
        <p:nvSpPr>
          <p:cNvPr id="13" name="1">
            <a:extLst>
              <a:ext uri="{FF2B5EF4-FFF2-40B4-BE49-F238E27FC236}">
                <a16:creationId xmlns:a16="http://schemas.microsoft.com/office/drawing/2014/main" xmlns="" id="{8DB3055C-0725-4920-ADA2-DC29E072801E}"/>
              </a:ext>
            </a:extLst>
          </p:cNvPr>
          <p:cNvSpPr/>
          <p:nvPr>
            <p:custDataLst>
              <p:tags r:id="rId4"/>
            </p:custDataLst>
          </p:nvPr>
        </p:nvSpPr>
        <p:spPr>
          <a:xfrm>
            <a:off x="1173480" y="1264920"/>
            <a:ext cx="2560320" cy="5181600"/>
          </a:xfrm>
          <a:prstGeom prst="rect">
            <a:avLst/>
          </a:prstGeom>
          <a:solidFill>
            <a:schemeClr val="bg1"/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solidFill>
                <a:prstClr val="white"/>
              </a:solidFill>
              <a:latin typeface="inpin heiti" charset="-122"/>
              <a:ea typeface="inpin heiti" charset="-122"/>
            </a:endParaRPr>
          </a:p>
        </p:txBody>
      </p:sp>
      <p:sp>
        <p:nvSpPr>
          <p:cNvPr id="14" name="1">
            <a:extLst>
              <a:ext uri="{FF2B5EF4-FFF2-40B4-BE49-F238E27FC236}">
                <a16:creationId xmlns:a16="http://schemas.microsoft.com/office/drawing/2014/main" xmlns="" id="{87B9F5D9-FD11-4CFB-8481-230CCE243BD1}"/>
              </a:ext>
            </a:extLst>
          </p:cNvPr>
          <p:cNvSpPr/>
          <p:nvPr>
            <p:custDataLst>
              <p:tags r:id="rId5"/>
            </p:custDataLst>
          </p:nvPr>
        </p:nvSpPr>
        <p:spPr>
          <a:xfrm>
            <a:off x="8458200" y="1264920"/>
            <a:ext cx="2560320" cy="5181600"/>
          </a:xfrm>
          <a:prstGeom prst="rect">
            <a:avLst/>
          </a:prstGeom>
          <a:solidFill>
            <a:schemeClr val="bg1"/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solidFill>
                <a:prstClr val="white"/>
              </a:solidFill>
              <a:latin typeface="inpin heiti" charset="-122"/>
              <a:ea typeface="inpin heiti" charset="-122"/>
            </a:endParaRPr>
          </a:p>
        </p:txBody>
      </p:sp>
      <p:pic>
        <p:nvPicPr>
          <p:cNvPr id="15" name="PA_图片 8">
            <a:extLst>
              <a:ext uri="{FF2B5EF4-FFF2-40B4-BE49-F238E27FC236}">
                <a16:creationId xmlns:a16="http://schemas.microsoft.com/office/drawing/2014/main" xmlns="" id="{FD90D43A-E893-4D1C-B281-D10439F79818}"/>
              </a:ext>
            </a:extLst>
          </p:cNvPr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16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 flipV="1">
            <a:off x="1235082" y="3605052"/>
            <a:ext cx="5087021" cy="2861447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grpSp>
        <p:nvGrpSpPr>
          <p:cNvPr id="16" name="1">
            <a:extLst>
              <a:ext uri="{FF2B5EF4-FFF2-40B4-BE49-F238E27FC236}">
                <a16:creationId xmlns:a16="http://schemas.microsoft.com/office/drawing/2014/main" xmlns="" id="{8A0C537B-F78A-494D-A3E4-41AE328147FC}"/>
              </a:ext>
            </a:extLst>
          </p:cNvPr>
          <p:cNvGrpSpPr/>
          <p:nvPr>
            <p:custDataLst>
              <p:tags r:id="rId7"/>
            </p:custDataLst>
          </p:nvPr>
        </p:nvGrpSpPr>
        <p:grpSpPr>
          <a:xfrm>
            <a:off x="1854772" y="1482792"/>
            <a:ext cx="1857700" cy="2779680"/>
            <a:chOff x="1732852" y="1482792"/>
            <a:chExt cx="1857700" cy="2779680"/>
          </a:xfrm>
        </p:grpSpPr>
        <p:sp>
          <p:nvSpPr>
            <p:cNvPr id="17" name="淘宝网chenying0907出品 9">
              <a:extLst>
                <a:ext uri="{FF2B5EF4-FFF2-40B4-BE49-F238E27FC236}">
                  <a16:creationId xmlns:a16="http://schemas.microsoft.com/office/drawing/2014/main" xmlns="" id="{3AAA16FE-ED9E-42C0-8AB6-7C7907F9367C}"/>
                </a:ext>
              </a:extLst>
            </p:cNvPr>
            <p:cNvSpPr/>
            <p:nvPr/>
          </p:nvSpPr>
          <p:spPr>
            <a:xfrm rot="5400000">
              <a:off x="2396310" y="2230114"/>
              <a:ext cx="1103187" cy="276999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zh-CN" sz="1200" spc="-300" dirty="0">
                  <a:solidFill>
                    <a:prstClr val="white">
                      <a:lumMod val="65000"/>
                    </a:prstClr>
                  </a:solidFill>
                  <a:latin typeface="inpin heiti" charset="-122"/>
                  <a:ea typeface="inpin heiti" charset="-122"/>
                  <a:cs typeface="inpin heiti" charset="-122"/>
                </a:rPr>
                <a:t>Blue And White Porcelain</a:t>
              </a:r>
              <a:endParaRPr lang="zh-CN" altLang="en-US" sz="1200" spc="-300" dirty="0">
                <a:solidFill>
                  <a:prstClr val="white">
                    <a:lumMod val="65000"/>
                  </a:prstClr>
                </a:solidFill>
                <a:latin typeface="inpin heiti" charset="-122"/>
                <a:ea typeface="inpin heiti" charset="-122"/>
                <a:cs typeface="inpin heiti" charset="-122"/>
              </a:endParaRPr>
            </a:p>
          </p:txBody>
        </p:sp>
        <p:sp>
          <p:nvSpPr>
            <p:cNvPr id="18" name="淘宝网chenying0907出品 10">
              <a:extLst>
                <a:ext uri="{FF2B5EF4-FFF2-40B4-BE49-F238E27FC236}">
                  <a16:creationId xmlns:a16="http://schemas.microsoft.com/office/drawing/2014/main" xmlns="" id="{4A60384A-801B-45C1-A7A9-D82DDD8E8B72}"/>
                </a:ext>
              </a:extLst>
            </p:cNvPr>
            <p:cNvSpPr/>
            <p:nvPr/>
          </p:nvSpPr>
          <p:spPr>
            <a:xfrm>
              <a:off x="2851888" y="1482792"/>
              <a:ext cx="738664" cy="1520609"/>
            </a:xfrm>
            <a:prstGeom prst="rect">
              <a:avLst/>
            </a:prstGeom>
          </p:spPr>
          <p:txBody>
            <a:bodyPr vert="eaVert" wrap="none">
              <a:spAutoFit/>
            </a:bodyPr>
            <a:lstStyle/>
            <a:p>
              <a:r>
                <a:rPr lang="zh-CN" altLang="en-US" sz="3600" spc="100" dirty="0">
                  <a:latin typeface="inpin heiti" charset="-122"/>
                  <a:ea typeface="inpin heiti" charset="-122"/>
                </a:rPr>
                <a:t>八月八</a:t>
              </a:r>
            </a:p>
          </p:txBody>
        </p:sp>
        <p:sp>
          <p:nvSpPr>
            <p:cNvPr id="19" name="淘宝网chenying0907出品 11">
              <a:extLst>
                <a:ext uri="{FF2B5EF4-FFF2-40B4-BE49-F238E27FC236}">
                  <a16:creationId xmlns:a16="http://schemas.microsoft.com/office/drawing/2014/main" xmlns="" id="{65D8549C-0419-49CF-A968-756D0799E2E7}"/>
                </a:ext>
              </a:extLst>
            </p:cNvPr>
            <p:cNvSpPr/>
            <p:nvPr/>
          </p:nvSpPr>
          <p:spPr>
            <a:xfrm>
              <a:off x="1732852" y="1814615"/>
              <a:ext cx="1071062" cy="2447857"/>
            </a:xfrm>
            <a:prstGeom prst="rect">
              <a:avLst/>
            </a:prstGeom>
          </p:spPr>
          <p:txBody>
            <a:bodyPr vert="eaVert" wrap="square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200" spc="200" dirty="0">
                  <a:solidFill>
                    <a:prstClr val="black"/>
                  </a:solidFill>
                  <a:latin typeface="inpin heiti" charset="-122"/>
                  <a:ea typeface="inpin heiti" charset="-122"/>
                  <a:cs typeface="inpin heiti" charset="-122"/>
                </a:rPr>
                <a:t>画堂八月初八日</a:t>
              </a:r>
            </a:p>
            <a:p>
              <a:pPr>
                <a:lnSpc>
                  <a:spcPct val="120000"/>
                </a:lnSpc>
              </a:pPr>
              <a:r>
                <a:rPr lang="zh-CN" altLang="en-US" sz="1200" spc="200" dirty="0">
                  <a:solidFill>
                    <a:prstClr val="black"/>
                  </a:solidFill>
                  <a:latin typeface="inpin heiti" charset="-122"/>
                  <a:ea typeface="inpin heiti" charset="-122"/>
                  <a:cs typeface="inpin heiti" charset="-122"/>
                </a:rPr>
                <a:t>絮扑窗纱燕拂檐</a:t>
              </a:r>
            </a:p>
            <a:p>
              <a:pPr>
                <a:lnSpc>
                  <a:spcPct val="120000"/>
                </a:lnSpc>
              </a:pPr>
              <a:r>
                <a:rPr lang="zh-CN" altLang="en-US" sz="1200" spc="200" dirty="0">
                  <a:solidFill>
                    <a:prstClr val="black"/>
                  </a:solidFill>
                  <a:latin typeface="inpin heiti" charset="-122"/>
                  <a:ea typeface="inpin heiti" charset="-122"/>
                  <a:cs typeface="inpin heiti" charset="-122"/>
                </a:rPr>
                <a:t>莲子数杯尝冷酒</a:t>
              </a:r>
            </a:p>
            <a:p>
              <a:pPr>
                <a:lnSpc>
                  <a:spcPct val="120000"/>
                </a:lnSpc>
              </a:pPr>
              <a:r>
                <a:rPr lang="zh-CN" altLang="en-US" sz="1200" spc="200" dirty="0">
                  <a:solidFill>
                    <a:prstClr val="black"/>
                  </a:solidFill>
                  <a:latin typeface="inpin heiti" charset="-122"/>
                  <a:ea typeface="inpin heiti" charset="-122"/>
                  <a:cs typeface="inpin heiti" charset="-122"/>
                </a:rPr>
                <a:t>柘枝一曲试春衫</a:t>
              </a:r>
            </a:p>
          </p:txBody>
        </p:sp>
      </p:grpSp>
      <p:grpSp>
        <p:nvGrpSpPr>
          <p:cNvPr id="20" name="1">
            <a:extLst>
              <a:ext uri="{FF2B5EF4-FFF2-40B4-BE49-F238E27FC236}">
                <a16:creationId xmlns:a16="http://schemas.microsoft.com/office/drawing/2014/main" xmlns="" id="{6E8DE402-816C-4373-8920-56E452979072}"/>
              </a:ext>
            </a:extLst>
          </p:cNvPr>
          <p:cNvGrpSpPr/>
          <p:nvPr>
            <p:custDataLst>
              <p:tags r:id="rId8"/>
            </p:custDataLst>
          </p:nvPr>
        </p:nvGrpSpPr>
        <p:grpSpPr>
          <a:xfrm>
            <a:off x="9160820" y="1482792"/>
            <a:ext cx="1857700" cy="2779680"/>
            <a:chOff x="1732852" y="1482792"/>
            <a:chExt cx="1857700" cy="2779680"/>
          </a:xfrm>
        </p:grpSpPr>
        <p:sp>
          <p:nvSpPr>
            <p:cNvPr id="21" name="淘宝网chenying0907出品 19">
              <a:extLst>
                <a:ext uri="{FF2B5EF4-FFF2-40B4-BE49-F238E27FC236}">
                  <a16:creationId xmlns:a16="http://schemas.microsoft.com/office/drawing/2014/main" xmlns="" id="{5C4B8BF2-7F04-4260-B5F9-FF35AA5031FE}"/>
                </a:ext>
              </a:extLst>
            </p:cNvPr>
            <p:cNvSpPr/>
            <p:nvPr/>
          </p:nvSpPr>
          <p:spPr>
            <a:xfrm rot="5400000">
              <a:off x="2396310" y="2230114"/>
              <a:ext cx="1103187" cy="276999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zh-CN" sz="1200" spc="-300" dirty="0">
                  <a:solidFill>
                    <a:prstClr val="white">
                      <a:lumMod val="65000"/>
                    </a:prstClr>
                  </a:solidFill>
                  <a:latin typeface="inpin heiti" charset="-122"/>
                  <a:ea typeface="inpin heiti" charset="-122"/>
                  <a:cs typeface="inpin heiti" charset="-122"/>
                </a:rPr>
                <a:t>Blue And White Porcelain</a:t>
              </a:r>
              <a:endParaRPr lang="zh-CN" altLang="en-US" sz="1200" spc="-300" dirty="0">
                <a:solidFill>
                  <a:prstClr val="white">
                    <a:lumMod val="65000"/>
                  </a:prstClr>
                </a:solidFill>
                <a:latin typeface="inpin heiti" charset="-122"/>
                <a:ea typeface="inpin heiti" charset="-122"/>
                <a:cs typeface="inpin heiti" charset="-122"/>
              </a:endParaRPr>
            </a:p>
          </p:txBody>
        </p:sp>
        <p:sp>
          <p:nvSpPr>
            <p:cNvPr id="22" name="淘宝网chenying0907出品 20">
              <a:extLst>
                <a:ext uri="{FF2B5EF4-FFF2-40B4-BE49-F238E27FC236}">
                  <a16:creationId xmlns:a16="http://schemas.microsoft.com/office/drawing/2014/main" xmlns="" id="{E751CEA3-DB09-440B-A8FC-12281C616804}"/>
                </a:ext>
              </a:extLst>
            </p:cNvPr>
            <p:cNvSpPr/>
            <p:nvPr/>
          </p:nvSpPr>
          <p:spPr>
            <a:xfrm>
              <a:off x="2851888" y="1482792"/>
              <a:ext cx="738664" cy="1520609"/>
            </a:xfrm>
            <a:prstGeom prst="rect">
              <a:avLst/>
            </a:prstGeom>
          </p:spPr>
          <p:txBody>
            <a:bodyPr vert="eaVert" wrap="none">
              <a:spAutoFit/>
            </a:bodyPr>
            <a:lstStyle/>
            <a:p>
              <a:r>
                <a:rPr lang="zh-CN" altLang="en-US" sz="3600" spc="100" dirty="0">
                  <a:latin typeface="inpin heiti" charset="-122"/>
                  <a:ea typeface="inpin heiti" charset="-122"/>
                </a:rPr>
                <a:t>八月八</a:t>
              </a:r>
            </a:p>
          </p:txBody>
        </p:sp>
        <p:sp>
          <p:nvSpPr>
            <p:cNvPr id="23" name="淘宝网chenying0907出品 21">
              <a:extLst>
                <a:ext uri="{FF2B5EF4-FFF2-40B4-BE49-F238E27FC236}">
                  <a16:creationId xmlns:a16="http://schemas.microsoft.com/office/drawing/2014/main" xmlns="" id="{474CAB28-5CB7-46C6-B260-9F2DFCC73741}"/>
                </a:ext>
              </a:extLst>
            </p:cNvPr>
            <p:cNvSpPr/>
            <p:nvPr/>
          </p:nvSpPr>
          <p:spPr>
            <a:xfrm>
              <a:off x="1732852" y="1814615"/>
              <a:ext cx="1071062" cy="2447857"/>
            </a:xfrm>
            <a:prstGeom prst="rect">
              <a:avLst/>
            </a:prstGeom>
          </p:spPr>
          <p:txBody>
            <a:bodyPr vert="eaVert" wrap="square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200" spc="200" dirty="0">
                  <a:solidFill>
                    <a:prstClr val="black"/>
                  </a:solidFill>
                  <a:latin typeface="inpin heiti" charset="-122"/>
                  <a:ea typeface="inpin heiti" charset="-122"/>
                  <a:cs typeface="inpin heiti" charset="-122"/>
                </a:rPr>
                <a:t>画堂八月初八日</a:t>
              </a:r>
            </a:p>
            <a:p>
              <a:pPr>
                <a:lnSpc>
                  <a:spcPct val="120000"/>
                </a:lnSpc>
              </a:pPr>
              <a:r>
                <a:rPr lang="zh-CN" altLang="en-US" sz="1200" spc="200" dirty="0">
                  <a:solidFill>
                    <a:prstClr val="black"/>
                  </a:solidFill>
                  <a:latin typeface="inpin heiti" charset="-122"/>
                  <a:ea typeface="inpin heiti" charset="-122"/>
                  <a:cs typeface="inpin heiti" charset="-122"/>
                </a:rPr>
                <a:t>絮扑窗纱燕拂檐</a:t>
              </a:r>
            </a:p>
            <a:p>
              <a:pPr>
                <a:lnSpc>
                  <a:spcPct val="120000"/>
                </a:lnSpc>
              </a:pPr>
              <a:r>
                <a:rPr lang="zh-CN" altLang="en-US" sz="1200" spc="200" dirty="0">
                  <a:solidFill>
                    <a:prstClr val="black"/>
                  </a:solidFill>
                  <a:latin typeface="inpin heiti" charset="-122"/>
                  <a:ea typeface="inpin heiti" charset="-122"/>
                  <a:cs typeface="inpin heiti" charset="-122"/>
                </a:rPr>
                <a:t>莲子数杯尝冷酒</a:t>
              </a:r>
            </a:p>
            <a:p>
              <a:pPr>
                <a:lnSpc>
                  <a:spcPct val="120000"/>
                </a:lnSpc>
              </a:pPr>
              <a:r>
                <a:rPr lang="zh-CN" altLang="en-US" sz="1200" spc="200" dirty="0">
                  <a:solidFill>
                    <a:prstClr val="black"/>
                  </a:solidFill>
                  <a:latin typeface="inpin heiti" charset="-122"/>
                  <a:ea typeface="inpin heiti" charset="-122"/>
                  <a:cs typeface="inpin heiti" charset="-122"/>
                </a:rPr>
                <a:t>柘枝一曲试春衫</a:t>
              </a:r>
            </a:p>
          </p:txBody>
        </p:sp>
      </p:grpSp>
      <p:pic>
        <p:nvPicPr>
          <p:cNvPr id="24" name="PA_图片 22">
            <a:extLst>
              <a:ext uri="{FF2B5EF4-FFF2-40B4-BE49-F238E27FC236}">
                <a16:creationId xmlns:a16="http://schemas.microsoft.com/office/drawing/2014/main" xmlns="" id="{6A59702F-5E35-4CE6-B7D5-A9FA4D7CE39C}"/>
              </a:ext>
            </a:extLst>
          </p:cNvPr>
          <p:cNvPicPr>
            <a:picLocks noChangeAspect="1"/>
          </p:cNvPicPr>
          <p:nvPr>
            <p:custDataLst>
              <p:tags r:id="rId9"/>
            </p:custDataLst>
          </p:nvPr>
        </p:nvPicPr>
        <p:blipFill>
          <a:blip r:embed="rId17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 flipV="1">
            <a:off x="8569024" y="3428999"/>
            <a:ext cx="5400001" cy="3037499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grpSp>
        <p:nvGrpSpPr>
          <p:cNvPr id="25" name="1">
            <a:extLst>
              <a:ext uri="{FF2B5EF4-FFF2-40B4-BE49-F238E27FC236}">
                <a16:creationId xmlns:a16="http://schemas.microsoft.com/office/drawing/2014/main" xmlns="" id="{0080CEC1-04E8-4565-B937-A1ACA79CD505}"/>
              </a:ext>
            </a:extLst>
          </p:cNvPr>
          <p:cNvGrpSpPr/>
          <p:nvPr>
            <p:custDataLst>
              <p:tags r:id="rId10"/>
            </p:custDataLst>
          </p:nvPr>
        </p:nvGrpSpPr>
        <p:grpSpPr>
          <a:xfrm>
            <a:off x="5505965" y="3666215"/>
            <a:ext cx="1857700" cy="2779680"/>
            <a:chOff x="1732852" y="1482792"/>
            <a:chExt cx="1857700" cy="2779680"/>
          </a:xfrm>
        </p:grpSpPr>
        <p:sp>
          <p:nvSpPr>
            <p:cNvPr id="26" name="淘宝网chenying0907出品 24">
              <a:extLst>
                <a:ext uri="{FF2B5EF4-FFF2-40B4-BE49-F238E27FC236}">
                  <a16:creationId xmlns:a16="http://schemas.microsoft.com/office/drawing/2014/main" xmlns="" id="{33387A44-4B80-49EE-AC81-BB4F6DB1FAC7}"/>
                </a:ext>
              </a:extLst>
            </p:cNvPr>
            <p:cNvSpPr/>
            <p:nvPr/>
          </p:nvSpPr>
          <p:spPr>
            <a:xfrm rot="5400000">
              <a:off x="2396310" y="2230114"/>
              <a:ext cx="1103187" cy="276999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zh-CN" sz="1200" spc="-300" dirty="0">
                  <a:solidFill>
                    <a:prstClr val="white">
                      <a:lumMod val="65000"/>
                    </a:prstClr>
                  </a:solidFill>
                  <a:latin typeface="inpin heiti" charset="-122"/>
                  <a:ea typeface="inpin heiti" charset="-122"/>
                  <a:cs typeface="inpin heiti" charset="-122"/>
                </a:rPr>
                <a:t>Blue And White Porcelain</a:t>
              </a:r>
              <a:endParaRPr lang="zh-CN" altLang="en-US" sz="1200" spc="-300" dirty="0">
                <a:solidFill>
                  <a:prstClr val="white">
                    <a:lumMod val="65000"/>
                  </a:prstClr>
                </a:solidFill>
                <a:latin typeface="inpin heiti" charset="-122"/>
                <a:ea typeface="inpin heiti" charset="-122"/>
                <a:cs typeface="inpin heiti" charset="-122"/>
              </a:endParaRPr>
            </a:p>
          </p:txBody>
        </p:sp>
        <p:sp>
          <p:nvSpPr>
            <p:cNvPr id="27" name="淘宝网chenying0907出品 25">
              <a:extLst>
                <a:ext uri="{FF2B5EF4-FFF2-40B4-BE49-F238E27FC236}">
                  <a16:creationId xmlns:a16="http://schemas.microsoft.com/office/drawing/2014/main" xmlns="" id="{7B2825F1-3447-4AFB-ABCC-E1A321D95EFC}"/>
                </a:ext>
              </a:extLst>
            </p:cNvPr>
            <p:cNvSpPr/>
            <p:nvPr/>
          </p:nvSpPr>
          <p:spPr>
            <a:xfrm>
              <a:off x="2851888" y="1482792"/>
              <a:ext cx="738664" cy="1520609"/>
            </a:xfrm>
            <a:prstGeom prst="rect">
              <a:avLst/>
            </a:prstGeom>
          </p:spPr>
          <p:txBody>
            <a:bodyPr vert="eaVert" wrap="none">
              <a:spAutoFit/>
            </a:bodyPr>
            <a:lstStyle/>
            <a:p>
              <a:r>
                <a:rPr lang="zh-CN" altLang="en-US" sz="3600" spc="100" dirty="0">
                  <a:latin typeface="inpin heiti" charset="-122"/>
                  <a:ea typeface="inpin heiti" charset="-122"/>
                </a:rPr>
                <a:t>八月八</a:t>
              </a:r>
            </a:p>
          </p:txBody>
        </p:sp>
        <p:sp>
          <p:nvSpPr>
            <p:cNvPr id="28" name="淘宝网chenying0907出品 26">
              <a:extLst>
                <a:ext uri="{FF2B5EF4-FFF2-40B4-BE49-F238E27FC236}">
                  <a16:creationId xmlns:a16="http://schemas.microsoft.com/office/drawing/2014/main" xmlns="" id="{55E999D0-70D1-497F-A3F5-1CF0B2AFC2DC}"/>
                </a:ext>
              </a:extLst>
            </p:cNvPr>
            <p:cNvSpPr/>
            <p:nvPr/>
          </p:nvSpPr>
          <p:spPr>
            <a:xfrm>
              <a:off x="1732852" y="1814615"/>
              <a:ext cx="1071062" cy="2447857"/>
            </a:xfrm>
            <a:prstGeom prst="rect">
              <a:avLst/>
            </a:prstGeom>
          </p:spPr>
          <p:txBody>
            <a:bodyPr vert="eaVert" wrap="square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200" spc="200" dirty="0">
                  <a:solidFill>
                    <a:prstClr val="black"/>
                  </a:solidFill>
                  <a:latin typeface="inpin heiti" charset="-122"/>
                  <a:ea typeface="inpin heiti" charset="-122"/>
                  <a:cs typeface="inpin heiti" charset="-122"/>
                </a:rPr>
                <a:t>画堂八月初八日</a:t>
              </a:r>
            </a:p>
            <a:p>
              <a:pPr>
                <a:lnSpc>
                  <a:spcPct val="120000"/>
                </a:lnSpc>
              </a:pPr>
              <a:r>
                <a:rPr lang="zh-CN" altLang="en-US" sz="1200" spc="200" dirty="0">
                  <a:solidFill>
                    <a:prstClr val="black"/>
                  </a:solidFill>
                  <a:latin typeface="inpin heiti" charset="-122"/>
                  <a:ea typeface="inpin heiti" charset="-122"/>
                  <a:cs typeface="inpin heiti" charset="-122"/>
                </a:rPr>
                <a:t>絮扑窗纱燕拂檐</a:t>
              </a:r>
            </a:p>
            <a:p>
              <a:pPr>
                <a:lnSpc>
                  <a:spcPct val="120000"/>
                </a:lnSpc>
              </a:pPr>
              <a:r>
                <a:rPr lang="zh-CN" altLang="en-US" sz="1200" spc="200" dirty="0">
                  <a:solidFill>
                    <a:prstClr val="black"/>
                  </a:solidFill>
                  <a:latin typeface="inpin heiti" charset="-122"/>
                  <a:ea typeface="inpin heiti" charset="-122"/>
                  <a:cs typeface="inpin heiti" charset="-122"/>
                </a:rPr>
                <a:t>莲子数杯尝冷酒</a:t>
              </a:r>
            </a:p>
            <a:p>
              <a:pPr>
                <a:lnSpc>
                  <a:spcPct val="120000"/>
                </a:lnSpc>
              </a:pPr>
              <a:r>
                <a:rPr lang="zh-CN" altLang="en-US" sz="1200" spc="200" dirty="0">
                  <a:solidFill>
                    <a:prstClr val="black"/>
                  </a:solidFill>
                  <a:latin typeface="inpin heiti" charset="-122"/>
                  <a:ea typeface="inpin heiti" charset="-122"/>
                  <a:cs typeface="inpin heiti" charset="-122"/>
                </a:rPr>
                <a:t>柘枝一曲试春衫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xmlns="" val="248188490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500" advClick="0" advTm="4000">
        <p:random/>
      </p:transition>
    </mc:Choice>
    <mc:Fallback>
      <p:transition spd="slow" advClick="0" advTm="4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1" grpId="0" animBg="1"/>
      <p:bldP spid="13" grpId="0" animBg="1"/>
      <p:bldP spid="14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>
            <a:extLst>
              <a:ext uri="{FF2B5EF4-FFF2-40B4-BE49-F238E27FC236}">
                <a16:creationId xmlns:a16="http://schemas.microsoft.com/office/drawing/2014/main" xmlns="" id="{28663588-DE44-4278-8AF6-86DED529F742}"/>
              </a:ext>
            </a:extLst>
          </p:cNvPr>
          <p:cNvSpPr/>
          <p:nvPr/>
        </p:nvSpPr>
        <p:spPr>
          <a:xfrm>
            <a:off x="6118747" y="-1"/>
            <a:ext cx="6073253" cy="6858001"/>
          </a:xfrm>
          <a:prstGeom prst="rect">
            <a:avLst/>
          </a:prstGeom>
          <a:solidFill>
            <a:srgbClr val="B6C4C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solidFill>
                <a:schemeClr val="bg1"/>
              </a:solidFill>
              <a:latin typeface="inpin heiti" charset="-122"/>
              <a:ea typeface="inpin heiti" charset="-122"/>
            </a:endParaRPr>
          </a:p>
        </p:txBody>
      </p:sp>
      <p:grpSp>
        <p:nvGrpSpPr>
          <p:cNvPr id="3" name="组合 2">
            <a:extLst>
              <a:ext uri="{FF2B5EF4-FFF2-40B4-BE49-F238E27FC236}">
                <a16:creationId xmlns:a16="http://schemas.microsoft.com/office/drawing/2014/main" xmlns="" id="{0E9AC640-8F58-417F-A12E-1BFBF41E02FA}"/>
              </a:ext>
            </a:extLst>
          </p:cNvPr>
          <p:cNvGrpSpPr/>
          <p:nvPr/>
        </p:nvGrpSpPr>
        <p:grpSpPr>
          <a:xfrm>
            <a:off x="112475" y="232012"/>
            <a:ext cx="11979441" cy="8570794"/>
            <a:chOff x="1496680" y="1476374"/>
            <a:chExt cx="7266319" cy="4386807"/>
          </a:xfrm>
        </p:grpSpPr>
        <p:pic>
          <p:nvPicPr>
            <p:cNvPr id="4" name="Picture 15">
              <a:extLst>
                <a:ext uri="{FF2B5EF4-FFF2-40B4-BE49-F238E27FC236}">
                  <a16:creationId xmlns:a16="http://schemas.microsoft.com/office/drawing/2014/main" xmlns="" id="{C8A6834A-EFA3-4B2F-A1BC-AC513402B3F1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tretch>
              <a:fillRect/>
            </a:stretch>
          </p:blipFill>
          <p:spPr>
            <a:xfrm rot="5400000" flipH="1">
              <a:off x="4560449" y="1660630"/>
              <a:ext cx="1138782" cy="7266319"/>
            </a:xfrm>
            <a:prstGeom prst="rect">
              <a:avLst/>
            </a:prstGeom>
          </p:spPr>
        </p:pic>
        <p:sp>
          <p:nvSpPr>
            <p:cNvPr id="5" name="矩形 4">
              <a:extLst>
                <a:ext uri="{FF2B5EF4-FFF2-40B4-BE49-F238E27FC236}">
                  <a16:creationId xmlns:a16="http://schemas.microsoft.com/office/drawing/2014/main" xmlns="" id="{6FC21759-0F0E-4907-BA7F-8844ACBA7D4F}"/>
                </a:ext>
              </a:extLst>
            </p:cNvPr>
            <p:cNvSpPr/>
            <p:nvPr/>
          </p:nvSpPr>
          <p:spPr>
            <a:xfrm>
              <a:off x="1571625" y="1476374"/>
              <a:ext cx="7086600" cy="324802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>
              <a:glow>
                <a:schemeClr val="accent1">
                  <a:alpha val="60000"/>
                </a:schemeClr>
              </a:glow>
              <a:outerShdw dir="6720000" algn="tl" rotWithShape="0">
                <a:prstClr val="black">
                  <a:alpha val="14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200" dirty="0">
                <a:latin typeface="inpin heiti" charset="-122"/>
                <a:ea typeface="inpin heiti" charset="-122"/>
              </a:endParaRPr>
            </a:p>
          </p:txBody>
        </p:sp>
      </p:grpSp>
      <p:grpSp>
        <p:nvGrpSpPr>
          <p:cNvPr id="6" name="组合 5">
            <a:extLst>
              <a:ext uri="{FF2B5EF4-FFF2-40B4-BE49-F238E27FC236}">
                <a16:creationId xmlns:a16="http://schemas.microsoft.com/office/drawing/2014/main" xmlns="" id="{7C89BF02-0D8C-4201-B0D6-17CC09033525}"/>
              </a:ext>
            </a:extLst>
          </p:cNvPr>
          <p:cNvGrpSpPr/>
          <p:nvPr/>
        </p:nvGrpSpPr>
        <p:grpSpPr>
          <a:xfrm>
            <a:off x="3989878" y="372140"/>
            <a:ext cx="4144029" cy="1786269"/>
            <a:chOff x="3989878" y="372140"/>
            <a:chExt cx="5955984" cy="1786269"/>
          </a:xfrm>
        </p:grpSpPr>
        <p:pic>
          <p:nvPicPr>
            <p:cNvPr id="7" name="Picture 15">
              <a:extLst>
                <a:ext uri="{FF2B5EF4-FFF2-40B4-BE49-F238E27FC236}">
                  <a16:creationId xmlns:a16="http://schemas.microsoft.com/office/drawing/2014/main" xmlns="" id="{0040B760-56A0-4615-8ADF-DF4564B94845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tretch>
              <a:fillRect/>
            </a:stretch>
          </p:blipFill>
          <p:spPr>
            <a:xfrm rot="16200000">
              <a:off x="6414775" y="-1372678"/>
              <a:ext cx="1106190" cy="5955983"/>
            </a:xfrm>
            <a:prstGeom prst="rect">
              <a:avLst/>
            </a:prstGeom>
          </p:spPr>
        </p:pic>
        <p:sp>
          <p:nvSpPr>
            <p:cNvPr id="8" name="矩形 7">
              <a:extLst>
                <a:ext uri="{FF2B5EF4-FFF2-40B4-BE49-F238E27FC236}">
                  <a16:creationId xmlns:a16="http://schemas.microsoft.com/office/drawing/2014/main" xmlns="" id="{8F4EDCE2-BD89-4D95-9048-5F65E64FB0E3}"/>
                </a:ext>
              </a:extLst>
            </p:cNvPr>
            <p:cNvSpPr/>
            <p:nvPr/>
          </p:nvSpPr>
          <p:spPr>
            <a:xfrm>
              <a:off x="3989878" y="372140"/>
              <a:ext cx="5955984" cy="68007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latin typeface="inpin heiti" charset="-122"/>
                <a:ea typeface="inpin heiti" charset="-122"/>
              </a:endParaRPr>
            </a:p>
          </p:txBody>
        </p:sp>
      </p:grpSp>
      <p:pic>
        <p:nvPicPr>
          <p:cNvPr id="9" name="图片 8">
            <a:extLst>
              <a:ext uri="{FF2B5EF4-FFF2-40B4-BE49-F238E27FC236}">
                <a16:creationId xmlns:a16="http://schemas.microsoft.com/office/drawing/2014/main" xmlns="" id="{7007C3B7-31AE-4176-AB5A-A096AFF0E5BA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 flipH="1">
            <a:off x="1489686" y="-591596"/>
            <a:ext cx="5565812" cy="3130769"/>
          </a:xfrm>
          <a:prstGeom prst="rect">
            <a:avLst/>
          </a:prstGeom>
        </p:spPr>
      </p:pic>
      <p:sp>
        <p:nvSpPr>
          <p:cNvPr id="10" name="1">
            <a:extLst>
              <a:ext uri="{FF2B5EF4-FFF2-40B4-BE49-F238E27FC236}">
                <a16:creationId xmlns:a16="http://schemas.microsoft.com/office/drawing/2014/main" xmlns="" id="{D6B466A7-FF97-400A-9FC6-E946BC930F59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4887977" y="450569"/>
            <a:ext cx="2416046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800" spc="100" dirty="0">
                <a:latin typeface="inpin heiti" charset="-122"/>
                <a:ea typeface="inpin heiti" charset="-122"/>
              </a:rPr>
              <a:t>在此输入标题</a:t>
            </a:r>
          </a:p>
        </p:txBody>
      </p:sp>
      <p:pic>
        <p:nvPicPr>
          <p:cNvPr id="11" name="Picture 2">
            <a:extLst>
              <a:ext uri="{FF2B5EF4-FFF2-40B4-BE49-F238E27FC236}">
                <a16:creationId xmlns:a16="http://schemas.microsoft.com/office/drawing/2014/main" xmlns="" id="{1CD14C4A-E199-464A-B3BB-32656A59AB5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 bwMode="auto">
          <a:xfrm flipH="1">
            <a:off x="-26826" y="-517339"/>
            <a:ext cx="7799885" cy="7799885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3">
            <a:extLst>
              <a:ext uri="{FF2B5EF4-FFF2-40B4-BE49-F238E27FC236}">
                <a16:creationId xmlns:a16="http://schemas.microsoft.com/office/drawing/2014/main" xmlns="" id="{02C85C27-5256-4E80-8E68-BCCBDBE634F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 bwMode="auto">
          <a:xfrm rot="5400000">
            <a:off x="6454620" y="1753580"/>
            <a:ext cx="6955735" cy="3912600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19" name="TextBox 8">
            <a:extLst>
              <a:ext uri="{FF2B5EF4-FFF2-40B4-BE49-F238E27FC236}">
                <a16:creationId xmlns:a16="http://schemas.microsoft.com/office/drawing/2014/main" xmlns="" id="{487CA18F-422D-4A71-A97A-6F4489A4C73B}"/>
              </a:ext>
            </a:extLst>
          </p:cNvPr>
          <p:cNvSpPr txBox="1"/>
          <p:nvPr/>
        </p:nvSpPr>
        <p:spPr>
          <a:xfrm>
            <a:off x="2509118" y="2439404"/>
            <a:ext cx="2803844" cy="1296509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altLang="zh-CN" sz="1067" dirty="0">
                <a:solidFill>
                  <a:schemeClr val="tx1">
                    <a:lumMod val="75000"/>
                    <a:lumOff val="25000"/>
                  </a:schemeClr>
                </a:solidFill>
                <a:latin typeface="inpin heiti" charset="-122"/>
                <a:ea typeface="inpin heiti" charset="-122"/>
              </a:rPr>
              <a:t>Summer a lot of things began to trivial for example, I hide in behind the morning in a hurry to eat text, breathed life back to the story, then through these years of ladder to update a day in and day out of</a:t>
            </a:r>
            <a:endParaRPr lang="zh-CN" altLang="en-US" sz="1067" dirty="0">
              <a:solidFill>
                <a:schemeClr val="tx1">
                  <a:lumMod val="75000"/>
                  <a:lumOff val="25000"/>
                </a:schemeClr>
              </a:solidFill>
              <a:latin typeface="inpin heiti" charset="-122"/>
              <a:ea typeface="inpin heiti" charset="-122"/>
            </a:endParaRPr>
          </a:p>
        </p:txBody>
      </p:sp>
      <p:sp>
        <p:nvSpPr>
          <p:cNvPr id="20" name="TextBox 10">
            <a:extLst>
              <a:ext uri="{FF2B5EF4-FFF2-40B4-BE49-F238E27FC236}">
                <a16:creationId xmlns:a16="http://schemas.microsoft.com/office/drawing/2014/main" xmlns="" id="{DFF6E67A-3385-4D92-9420-A826EBF83582}"/>
              </a:ext>
            </a:extLst>
          </p:cNvPr>
          <p:cNvSpPr txBox="1"/>
          <p:nvPr/>
        </p:nvSpPr>
        <p:spPr>
          <a:xfrm>
            <a:off x="2460647" y="1969419"/>
            <a:ext cx="312081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dirty="0">
                <a:latin typeface="inpin heiti" charset="-122"/>
                <a:ea typeface="inpin heiti" charset="-122"/>
              </a:rPr>
              <a:t>这里输入文字标题</a:t>
            </a:r>
          </a:p>
        </p:txBody>
      </p:sp>
      <p:sp>
        <p:nvSpPr>
          <p:cNvPr id="21" name="TextBox 8">
            <a:extLst>
              <a:ext uri="{FF2B5EF4-FFF2-40B4-BE49-F238E27FC236}">
                <a16:creationId xmlns:a16="http://schemas.microsoft.com/office/drawing/2014/main" xmlns="" id="{712BEFD0-34AD-4E52-89F1-7B039923A096}"/>
              </a:ext>
            </a:extLst>
          </p:cNvPr>
          <p:cNvSpPr txBox="1"/>
          <p:nvPr/>
        </p:nvSpPr>
        <p:spPr>
          <a:xfrm>
            <a:off x="6821693" y="4411155"/>
            <a:ext cx="2803844" cy="1296509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altLang="zh-CN" sz="1067" dirty="0">
                <a:solidFill>
                  <a:schemeClr val="tx1">
                    <a:lumMod val="75000"/>
                    <a:lumOff val="25000"/>
                  </a:schemeClr>
                </a:solidFill>
                <a:latin typeface="inpin heiti" charset="-122"/>
                <a:ea typeface="inpin heiti" charset="-122"/>
              </a:rPr>
              <a:t>Summer a lot of things began to trivial for example, I hide in behind the morning in a hurry to eat text, breathed life back to the story, then through these years of ladder to update a day in and day out of</a:t>
            </a:r>
            <a:endParaRPr lang="zh-CN" altLang="en-US" sz="1067" dirty="0">
              <a:solidFill>
                <a:schemeClr val="tx1">
                  <a:lumMod val="75000"/>
                  <a:lumOff val="25000"/>
                </a:schemeClr>
              </a:solidFill>
              <a:latin typeface="inpin heiti" charset="-122"/>
              <a:ea typeface="inpin heiti" charset="-122"/>
            </a:endParaRPr>
          </a:p>
        </p:txBody>
      </p:sp>
      <p:sp>
        <p:nvSpPr>
          <p:cNvPr id="22" name="TextBox 10">
            <a:extLst>
              <a:ext uri="{FF2B5EF4-FFF2-40B4-BE49-F238E27FC236}">
                <a16:creationId xmlns:a16="http://schemas.microsoft.com/office/drawing/2014/main" xmlns="" id="{F157A613-53C0-4342-AB7B-9B8E10425887}"/>
              </a:ext>
            </a:extLst>
          </p:cNvPr>
          <p:cNvSpPr txBox="1"/>
          <p:nvPr/>
        </p:nvSpPr>
        <p:spPr>
          <a:xfrm>
            <a:off x="6773222" y="3941170"/>
            <a:ext cx="312081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dirty="0">
                <a:latin typeface="inpin heiti" charset="-122"/>
                <a:ea typeface="inpin heiti" charset="-122"/>
              </a:rPr>
              <a:t>这里输入文字标题</a:t>
            </a:r>
          </a:p>
        </p:txBody>
      </p:sp>
      <p:pic>
        <p:nvPicPr>
          <p:cNvPr id="23" name="图片 22">
            <a:extLst>
              <a:ext uri="{FF2B5EF4-FFF2-40B4-BE49-F238E27FC236}">
                <a16:creationId xmlns:a16="http://schemas.microsoft.com/office/drawing/2014/main" xmlns="" id="{81B9B200-27BC-4385-ACF7-C9137CF61889}"/>
              </a:ext>
            </a:extLst>
          </p:cNvPr>
          <p:cNvPicPr>
            <a:picLocks noChangeAspect="1"/>
          </p:cNvPicPr>
          <p:nvPr/>
        </p:nvPicPr>
        <p:blipFill rotWithShape="1">
          <a:blip r:embed="rId8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/>
        </p:blipFill>
        <p:spPr>
          <a:xfrm flipH="1">
            <a:off x="5223477" y="2832413"/>
            <a:ext cx="1598216" cy="3629471"/>
          </a:xfrm>
          <a:prstGeom prst="rect">
            <a:avLst/>
          </a:prstGeom>
        </p:spPr>
      </p:pic>
      <p:pic>
        <p:nvPicPr>
          <p:cNvPr id="24" name="图片 23">
            <a:extLst>
              <a:ext uri="{FF2B5EF4-FFF2-40B4-BE49-F238E27FC236}">
                <a16:creationId xmlns:a16="http://schemas.microsoft.com/office/drawing/2014/main" xmlns="" id="{F9ACA951-EF2D-4B95-94D3-902A7C593007}"/>
              </a:ext>
            </a:extLst>
          </p:cNvPr>
          <p:cNvPicPr>
            <a:picLocks noChangeAspect="1"/>
          </p:cNvPicPr>
          <p:nvPr/>
        </p:nvPicPr>
        <p:blipFill rotWithShape="1">
          <a:blip r:embed="rId8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/>
        </p:blipFill>
        <p:spPr>
          <a:xfrm>
            <a:off x="5319639" y="833896"/>
            <a:ext cx="1598216" cy="36294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19973968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500" advClick="0" advTm="4000">
        <p:random/>
      </p:transition>
    </mc:Choice>
    <mc:Fallback>
      <p:transition spd="slow" advClick="0" advTm="4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1250" fill="hold"/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250" fill="hold"/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1250"/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1250" fill="hold"/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250" fill="hold"/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1250"/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9" grpId="0"/>
      <p:bldP spid="20" grpId="0" build="p"/>
      <p:bldP spid="21" grpId="0"/>
      <p:bldP spid="22" grpId="0" build="p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>
            <a:extLst>
              <a:ext uri="{FF2B5EF4-FFF2-40B4-BE49-F238E27FC236}">
                <a16:creationId xmlns:a16="http://schemas.microsoft.com/office/drawing/2014/main" xmlns="" id="{28663588-DE44-4278-8AF6-86DED529F742}"/>
              </a:ext>
            </a:extLst>
          </p:cNvPr>
          <p:cNvSpPr/>
          <p:nvPr/>
        </p:nvSpPr>
        <p:spPr>
          <a:xfrm>
            <a:off x="6118747" y="-1"/>
            <a:ext cx="6073253" cy="6858001"/>
          </a:xfrm>
          <a:prstGeom prst="rect">
            <a:avLst/>
          </a:prstGeom>
          <a:solidFill>
            <a:srgbClr val="B6C4C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solidFill>
                <a:schemeClr val="bg1"/>
              </a:solidFill>
              <a:latin typeface="inpin heiti" charset="-122"/>
              <a:ea typeface="inpin heiti" charset="-122"/>
            </a:endParaRPr>
          </a:p>
        </p:txBody>
      </p:sp>
      <p:grpSp>
        <p:nvGrpSpPr>
          <p:cNvPr id="3" name="组合 2">
            <a:extLst>
              <a:ext uri="{FF2B5EF4-FFF2-40B4-BE49-F238E27FC236}">
                <a16:creationId xmlns:a16="http://schemas.microsoft.com/office/drawing/2014/main" xmlns="" id="{0E9AC640-8F58-417F-A12E-1BFBF41E02FA}"/>
              </a:ext>
            </a:extLst>
          </p:cNvPr>
          <p:cNvGrpSpPr/>
          <p:nvPr/>
        </p:nvGrpSpPr>
        <p:grpSpPr>
          <a:xfrm>
            <a:off x="112475" y="232012"/>
            <a:ext cx="11979441" cy="8570794"/>
            <a:chOff x="1496680" y="1476374"/>
            <a:chExt cx="7266319" cy="4386807"/>
          </a:xfrm>
        </p:grpSpPr>
        <p:pic>
          <p:nvPicPr>
            <p:cNvPr id="4" name="Picture 15">
              <a:extLst>
                <a:ext uri="{FF2B5EF4-FFF2-40B4-BE49-F238E27FC236}">
                  <a16:creationId xmlns:a16="http://schemas.microsoft.com/office/drawing/2014/main" xmlns="" id="{C8A6834A-EFA3-4B2F-A1BC-AC513402B3F1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tretch>
              <a:fillRect/>
            </a:stretch>
          </p:blipFill>
          <p:spPr>
            <a:xfrm rot="5400000" flipH="1">
              <a:off x="4560449" y="1660630"/>
              <a:ext cx="1138782" cy="7266319"/>
            </a:xfrm>
            <a:prstGeom prst="rect">
              <a:avLst/>
            </a:prstGeom>
          </p:spPr>
        </p:pic>
        <p:sp>
          <p:nvSpPr>
            <p:cNvPr id="5" name="矩形 4">
              <a:extLst>
                <a:ext uri="{FF2B5EF4-FFF2-40B4-BE49-F238E27FC236}">
                  <a16:creationId xmlns:a16="http://schemas.microsoft.com/office/drawing/2014/main" xmlns="" id="{6FC21759-0F0E-4907-BA7F-8844ACBA7D4F}"/>
                </a:ext>
              </a:extLst>
            </p:cNvPr>
            <p:cNvSpPr/>
            <p:nvPr/>
          </p:nvSpPr>
          <p:spPr>
            <a:xfrm>
              <a:off x="1571625" y="1476374"/>
              <a:ext cx="7086600" cy="324802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>
              <a:glow>
                <a:schemeClr val="accent1">
                  <a:alpha val="60000"/>
                </a:schemeClr>
              </a:glow>
              <a:outerShdw dir="6720000" algn="tl" rotWithShape="0">
                <a:prstClr val="black">
                  <a:alpha val="14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200" dirty="0">
                <a:latin typeface="inpin heiti" charset="-122"/>
                <a:ea typeface="inpin heiti" charset="-122"/>
              </a:endParaRPr>
            </a:p>
          </p:txBody>
        </p:sp>
      </p:grpSp>
      <p:grpSp>
        <p:nvGrpSpPr>
          <p:cNvPr id="6" name="组合 5">
            <a:extLst>
              <a:ext uri="{FF2B5EF4-FFF2-40B4-BE49-F238E27FC236}">
                <a16:creationId xmlns:a16="http://schemas.microsoft.com/office/drawing/2014/main" xmlns="" id="{743CE792-078B-455C-B7F8-2C114599D3DB}"/>
              </a:ext>
            </a:extLst>
          </p:cNvPr>
          <p:cNvGrpSpPr/>
          <p:nvPr/>
        </p:nvGrpSpPr>
        <p:grpSpPr>
          <a:xfrm>
            <a:off x="3989878" y="372140"/>
            <a:ext cx="4144029" cy="1786269"/>
            <a:chOff x="3989878" y="372140"/>
            <a:chExt cx="5955984" cy="1786269"/>
          </a:xfrm>
        </p:grpSpPr>
        <p:pic>
          <p:nvPicPr>
            <p:cNvPr id="7" name="Picture 15">
              <a:extLst>
                <a:ext uri="{FF2B5EF4-FFF2-40B4-BE49-F238E27FC236}">
                  <a16:creationId xmlns:a16="http://schemas.microsoft.com/office/drawing/2014/main" xmlns="" id="{30683DF6-E9F1-41F6-A68C-A3558C4F8483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tretch>
              <a:fillRect/>
            </a:stretch>
          </p:blipFill>
          <p:spPr>
            <a:xfrm rot="16200000">
              <a:off x="6414775" y="-1372678"/>
              <a:ext cx="1106190" cy="5955983"/>
            </a:xfrm>
            <a:prstGeom prst="rect">
              <a:avLst/>
            </a:prstGeom>
          </p:spPr>
        </p:pic>
        <p:sp>
          <p:nvSpPr>
            <p:cNvPr id="8" name="矩形 7">
              <a:extLst>
                <a:ext uri="{FF2B5EF4-FFF2-40B4-BE49-F238E27FC236}">
                  <a16:creationId xmlns:a16="http://schemas.microsoft.com/office/drawing/2014/main" xmlns="" id="{D623579A-2A65-4EC7-BC03-2668AFD8FD23}"/>
                </a:ext>
              </a:extLst>
            </p:cNvPr>
            <p:cNvSpPr/>
            <p:nvPr/>
          </p:nvSpPr>
          <p:spPr>
            <a:xfrm>
              <a:off x="3989878" y="372140"/>
              <a:ext cx="5955984" cy="68007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latin typeface="inpin heiti" charset="-122"/>
                <a:ea typeface="inpin heiti" charset="-122"/>
              </a:endParaRPr>
            </a:p>
          </p:txBody>
        </p:sp>
      </p:grpSp>
      <p:pic>
        <p:nvPicPr>
          <p:cNvPr id="9" name="图片 8">
            <a:extLst>
              <a:ext uri="{FF2B5EF4-FFF2-40B4-BE49-F238E27FC236}">
                <a16:creationId xmlns:a16="http://schemas.microsoft.com/office/drawing/2014/main" xmlns="" id="{358BAEE7-11BA-40B1-9B38-8AE0B2683219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 flipH="1">
            <a:off x="1489686" y="-591596"/>
            <a:ext cx="5565812" cy="3130769"/>
          </a:xfrm>
          <a:prstGeom prst="rect">
            <a:avLst/>
          </a:prstGeom>
        </p:spPr>
      </p:pic>
      <p:sp>
        <p:nvSpPr>
          <p:cNvPr id="10" name="1">
            <a:extLst>
              <a:ext uri="{FF2B5EF4-FFF2-40B4-BE49-F238E27FC236}">
                <a16:creationId xmlns:a16="http://schemas.microsoft.com/office/drawing/2014/main" xmlns="" id="{BB2755B2-3F83-4775-91F2-9679AB48C030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4887977" y="450569"/>
            <a:ext cx="2416046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800" spc="100" dirty="0">
                <a:latin typeface="inpin heiti" charset="-122"/>
                <a:ea typeface="inpin heiti" charset="-122"/>
              </a:rPr>
              <a:t>在此输入标题</a:t>
            </a:r>
          </a:p>
        </p:txBody>
      </p:sp>
      <p:sp>
        <p:nvSpPr>
          <p:cNvPr id="11" name="1">
            <a:extLst>
              <a:ext uri="{FF2B5EF4-FFF2-40B4-BE49-F238E27FC236}">
                <a16:creationId xmlns:a16="http://schemas.microsoft.com/office/drawing/2014/main" xmlns="" id="{533C642D-5B15-46DC-AA5E-D0938521C049}"/>
              </a:ext>
            </a:extLst>
          </p:cNvPr>
          <p:cNvSpPr/>
          <p:nvPr/>
        </p:nvSpPr>
        <p:spPr>
          <a:xfrm>
            <a:off x="1314091" y="2092209"/>
            <a:ext cx="7518400" cy="1973199"/>
          </a:xfrm>
          <a:prstGeom prst="rect">
            <a:avLst/>
          </a:prstGeom>
          <a:solidFill>
            <a:srgbClr val="B6C4C7">
              <a:alpha val="7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inpin heiti" charset="-122"/>
              <a:ea typeface="inpin heiti" charset="-122"/>
            </a:endParaRPr>
          </a:p>
        </p:txBody>
      </p:sp>
      <p:sp>
        <p:nvSpPr>
          <p:cNvPr id="12" name="1">
            <a:extLst>
              <a:ext uri="{FF2B5EF4-FFF2-40B4-BE49-F238E27FC236}">
                <a16:creationId xmlns:a16="http://schemas.microsoft.com/office/drawing/2014/main" xmlns="" id="{BF45A13A-22C8-4EF5-AE33-AC3B29E6CF43}"/>
              </a:ext>
            </a:extLst>
          </p:cNvPr>
          <p:cNvSpPr/>
          <p:nvPr/>
        </p:nvSpPr>
        <p:spPr>
          <a:xfrm>
            <a:off x="1964331" y="1796961"/>
            <a:ext cx="7830662" cy="2604520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inpin heiti" charset="-122"/>
              <a:ea typeface="inpin heiti" charset="-122"/>
            </a:endParaRPr>
          </a:p>
        </p:txBody>
      </p:sp>
      <p:pic>
        <p:nvPicPr>
          <p:cNvPr id="13" name="图片 12">
            <a:extLst>
              <a:ext uri="{FF2B5EF4-FFF2-40B4-BE49-F238E27FC236}">
                <a16:creationId xmlns:a16="http://schemas.microsoft.com/office/drawing/2014/main" xmlns="" id="{1012A8F2-4291-4919-AE82-FA65F199ADCD}"/>
              </a:ext>
            </a:extLst>
          </p:cNvPr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 flipV="1">
            <a:off x="1093625" y="1099261"/>
            <a:ext cx="5273151" cy="2966147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sp>
        <p:nvSpPr>
          <p:cNvPr id="14" name="1">
            <a:extLst>
              <a:ext uri="{FF2B5EF4-FFF2-40B4-BE49-F238E27FC236}">
                <a16:creationId xmlns:a16="http://schemas.microsoft.com/office/drawing/2014/main" xmlns="" id="{0BDFA2F6-5EF3-4732-977F-AF37CB9F474E}"/>
              </a:ext>
            </a:extLst>
          </p:cNvPr>
          <p:cNvSpPr/>
          <p:nvPr/>
        </p:nvSpPr>
        <p:spPr>
          <a:xfrm>
            <a:off x="2076091" y="2498001"/>
            <a:ext cx="7254240" cy="1567407"/>
          </a:xfrm>
          <a:prstGeom prst="rect">
            <a:avLst/>
          </a:prstGeom>
          <a:solidFill>
            <a:schemeClr val="bg1"/>
          </a:solidFill>
          <a:ln>
            <a:solidFill>
              <a:schemeClr val="accent2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inpin heiti" charset="-122"/>
              <a:ea typeface="inpin heiti" charset="-122"/>
            </a:endParaRPr>
          </a:p>
        </p:txBody>
      </p:sp>
      <p:grpSp>
        <p:nvGrpSpPr>
          <p:cNvPr id="15" name="1">
            <a:extLst>
              <a:ext uri="{FF2B5EF4-FFF2-40B4-BE49-F238E27FC236}">
                <a16:creationId xmlns:a16="http://schemas.microsoft.com/office/drawing/2014/main" xmlns="" id="{146E8BAC-12A1-4A05-A6AA-D198564AE8FA}"/>
              </a:ext>
            </a:extLst>
          </p:cNvPr>
          <p:cNvGrpSpPr/>
          <p:nvPr/>
        </p:nvGrpSpPr>
        <p:grpSpPr>
          <a:xfrm>
            <a:off x="2693108" y="2794623"/>
            <a:ext cx="6020206" cy="999339"/>
            <a:chOff x="1587602" y="1200336"/>
            <a:chExt cx="6020206" cy="999339"/>
          </a:xfrm>
        </p:grpSpPr>
        <p:sp>
          <p:nvSpPr>
            <p:cNvPr id="16" name="淘宝网chenying0907出品 16">
              <a:extLst>
                <a:ext uri="{FF2B5EF4-FFF2-40B4-BE49-F238E27FC236}">
                  <a16:creationId xmlns:a16="http://schemas.microsoft.com/office/drawing/2014/main" xmlns="" id="{0EA68042-079C-435F-B3C1-7E53135E0142}"/>
                </a:ext>
              </a:extLst>
            </p:cNvPr>
            <p:cNvSpPr/>
            <p:nvPr/>
          </p:nvSpPr>
          <p:spPr>
            <a:xfrm>
              <a:off x="1661281" y="1200336"/>
              <a:ext cx="1277546" cy="202572"/>
            </a:xfrm>
            <a:prstGeom prst="rect">
              <a:avLst/>
            </a:prstGeom>
            <a:solidFill>
              <a:srgbClr val="B6C4C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latin typeface="inpin heiti" charset="-122"/>
                <a:ea typeface="inpin heiti" charset="-122"/>
              </a:endParaRPr>
            </a:p>
          </p:txBody>
        </p:sp>
        <p:sp>
          <p:nvSpPr>
            <p:cNvPr id="17" name="淘宝网chenying0907出品 14">
              <a:extLst>
                <a:ext uri="{FF2B5EF4-FFF2-40B4-BE49-F238E27FC236}">
                  <a16:creationId xmlns:a16="http://schemas.microsoft.com/office/drawing/2014/main" xmlns="" id="{8C6BB332-B768-4CAF-9ED1-333657428A2B}"/>
                </a:ext>
              </a:extLst>
            </p:cNvPr>
            <p:cNvSpPr txBox="1"/>
            <p:nvPr/>
          </p:nvSpPr>
          <p:spPr>
            <a:xfrm>
              <a:off x="1587602" y="1439718"/>
              <a:ext cx="4167022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000" dirty="0">
                  <a:solidFill>
                    <a:schemeClr val="tx2"/>
                  </a:solidFill>
                  <a:latin typeface="inpin heiti" charset="-122"/>
                  <a:ea typeface="inpin heiti" charset="-122"/>
                </a:rPr>
                <a:t>画堂八月初八日</a:t>
              </a:r>
            </a:p>
          </p:txBody>
        </p:sp>
        <p:sp>
          <p:nvSpPr>
            <p:cNvPr id="18" name="淘宝网chenying0907出品 15">
              <a:extLst>
                <a:ext uri="{FF2B5EF4-FFF2-40B4-BE49-F238E27FC236}">
                  <a16:creationId xmlns:a16="http://schemas.microsoft.com/office/drawing/2014/main" xmlns="" id="{4F08BC4B-D3AB-49DD-8642-3CBB4003DAFD}"/>
                </a:ext>
              </a:extLst>
            </p:cNvPr>
            <p:cNvSpPr txBox="1"/>
            <p:nvPr/>
          </p:nvSpPr>
          <p:spPr>
            <a:xfrm>
              <a:off x="1587602" y="1879266"/>
              <a:ext cx="6020206" cy="32040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>
                <a:lnSpc>
                  <a:spcPct val="150000"/>
                </a:lnSpc>
                <a:defRPr sz="1400" spc="300"/>
              </a:lvl1pPr>
            </a:lstStyle>
            <a:p>
              <a:r>
                <a:rPr lang="zh-CN" altLang="en-US" sz="1100" dirty="0">
                  <a:solidFill>
                    <a:schemeClr val="tx2">
                      <a:alpha val="70000"/>
                    </a:schemeClr>
                  </a:solidFill>
                  <a:latin typeface="inpin heiti" charset="-122"/>
                  <a:ea typeface="inpin heiti" charset="-122"/>
                </a:rPr>
                <a:t>画堂八月初八日，絮扑窗纱燕拂檐。莲子数杯尝冷酒，柘枝一曲试春衫。，</a:t>
              </a:r>
            </a:p>
          </p:txBody>
        </p:sp>
      </p:grpSp>
      <p:sp>
        <p:nvSpPr>
          <p:cNvPr id="19" name="1">
            <a:extLst>
              <a:ext uri="{FF2B5EF4-FFF2-40B4-BE49-F238E27FC236}">
                <a16:creationId xmlns:a16="http://schemas.microsoft.com/office/drawing/2014/main" xmlns="" id="{C47F25E4-AD37-4507-8CA3-D66F534C17CB}"/>
              </a:ext>
            </a:extLst>
          </p:cNvPr>
          <p:cNvSpPr/>
          <p:nvPr/>
        </p:nvSpPr>
        <p:spPr>
          <a:xfrm>
            <a:off x="4018885" y="4497865"/>
            <a:ext cx="7012335" cy="1956252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>
                <a:latin typeface="inpin heiti" charset="-122"/>
                <a:ea typeface="inpin heiti" charset="-122"/>
              </a:rPr>
              <a:t>1</a:t>
            </a:r>
            <a:endParaRPr lang="zh-CN" altLang="en-US" dirty="0">
              <a:latin typeface="inpin heiti" charset="-122"/>
              <a:ea typeface="inpin heiti" charset="-122"/>
            </a:endParaRPr>
          </a:p>
        </p:txBody>
      </p:sp>
      <p:pic>
        <p:nvPicPr>
          <p:cNvPr id="20" name="图片 19">
            <a:extLst>
              <a:ext uri="{FF2B5EF4-FFF2-40B4-BE49-F238E27FC236}">
                <a16:creationId xmlns:a16="http://schemas.microsoft.com/office/drawing/2014/main" xmlns="" id="{B6251A83-A872-4A99-8EF6-5002F68E6613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6619071" y="3646677"/>
            <a:ext cx="7604626" cy="4277599"/>
          </a:xfrm>
          <a:prstGeom prst="rect">
            <a:avLst/>
          </a:prstGeom>
        </p:spPr>
      </p:pic>
      <p:sp>
        <p:nvSpPr>
          <p:cNvPr id="21" name="1">
            <a:extLst>
              <a:ext uri="{FF2B5EF4-FFF2-40B4-BE49-F238E27FC236}">
                <a16:creationId xmlns:a16="http://schemas.microsoft.com/office/drawing/2014/main" xmlns="" id="{BEB63EC4-3493-43F8-8A4E-15D77EBB300F}"/>
              </a:ext>
            </a:extLst>
          </p:cNvPr>
          <p:cNvSpPr/>
          <p:nvPr/>
        </p:nvSpPr>
        <p:spPr>
          <a:xfrm>
            <a:off x="4602130" y="4949887"/>
            <a:ext cx="5448650" cy="1142555"/>
          </a:xfrm>
          <a:prstGeom prst="rect">
            <a:avLst/>
          </a:prstGeom>
          <a:solidFill>
            <a:schemeClr val="bg1"/>
          </a:solidFill>
          <a:ln>
            <a:solidFill>
              <a:schemeClr val="accent2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inpin heiti" charset="-122"/>
              <a:ea typeface="inpin heiti" charset="-122"/>
            </a:endParaRPr>
          </a:p>
        </p:txBody>
      </p:sp>
      <p:grpSp>
        <p:nvGrpSpPr>
          <p:cNvPr id="22" name="1">
            <a:extLst>
              <a:ext uri="{FF2B5EF4-FFF2-40B4-BE49-F238E27FC236}">
                <a16:creationId xmlns:a16="http://schemas.microsoft.com/office/drawing/2014/main" xmlns="" id="{4797234F-74F1-45F3-902B-3A2F4678D5F2}"/>
              </a:ext>
            </a:extLst>
          </p:cNvPr>
          <p:cNvGrpSpPr/>
          <p:nvPr/>
        </p:nvGrpSpPr>
        <p:grpSpPr>
          <a:xfrm>
            <a:off x="5273224" y="5209440"/>
            <a:ext cx="4521769" cy="874765"/>
            <a:chOff x="3774788" y="3604113"/>
            <a:chExt cx="6020206" cy="1164647"/>
          </a:xfrm>
        </p:grpSpPr>
        <p:grpSp>
          <p:nvGrpSpPr>
            <p:cNvPr id="23" name="淘宝网chenying0907出品 12">
              <a:extLst>
                <a:ext uri="{FF2B5EF4-FFF2-40B4-BE49-F238E27FC236}">
                  <a16:creationId xmlns:a16="http://schemas.microsoft.com/office/drawing/2014/main" xmlns="" id="{57793B43-E0C0-4BE5-8D96-AA8BFC93A92E}"/>
                </a:ext>
              </a:extLst>
            </p:cNvPr>
            <p:cNvGrpSpPr/>
            <p:nvPr/>
          </p:nvGrpSpPr>
          <p:grpSpPr>
            <a:xfrm>
              <a:off x="8136579" y="3604113"/>
              <a:ext cx="1374293" cy="1164647"/>
              <a:chOff x="1292707" y="1224985"/>
              <a:chExt cx="1374293" cy="1203348"/>
            </a:xfrm>
          </p:grpSpPr>
          <p:sp>
            <p:nvSpPr>
              <p:cNvPr id="26" name="淘宝网chenying0907出品 15">
                <a:extLst>
                  <a:ext uri="{FF2B5EF4-FFF2-40B4-BE49-F238E27FC236}">
                    <a16:creationId xmlns:a16="http://schemas.microsoft.com/office/drawing/2014/main" xmlns="" id="{7837F65A-5D2B-4C56-9823-D852E0FE6A39}"/>
                  </a:ext>
                </a:extLst>
              </p:cNvPr>
              <p:cNvSpPr/>
              <p:nvPr/>
            </p:nvSpPr>
            <p:spPr>
              <a:xfrm>
                <a:off x="1389454" y="1224985"/>
                <a:ext cx="1277546" cy="208299"/>
              </a:xfrm>
              <a:prstGeom prst="rect">
                <a:avLst/>
              </a:prstGeom>
              <a:solidFill>
                <a:srgbClr val="B6C4C7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r"/>
                <a:endParaRPr lang="zh-CN" altLang="en-US" dirty="0">
                  <a:latin typeface="inpin heiti" charset="-122"/>
                  <a:ea typeface="inpin heiti" charset="-122"/>
                </a:endParaRPr>
              </a:p>
            </p:txBody>
          </p:sp>
          <p:sp>
            <p:nvSpPr>
              <p:cNvPr id="27" name="淘宝网chenying0907出品 16">
                <a:extLst>
                  <a:ext uri="{FF2B5EF4-FFF2-40B4-BE49-F238E27FC236}">
                    <a16:creationId xmlns:a16="http://schemas.microsoft.com/office/drawing/2014/main" xmlns="" id="{DB61933C-B29E-4C1B-8BAF-4CA072F46A06}"/>
                  </a:ext>
                </a:extLst>
              </p:cNvPr>
              <p:cNvSpPr txBox="1"/>
              <p:nvPr/>
            </p:nvSpPr>
            <p:spPr>
              <a:xfrm>
                <a:off x="1292707" y="1602734"/>
                <a:ext cx="1252099" cy="825599"/>
              </a:xfrm>
              <a:prstGeom prst="rect">
                <a:avLst/>
              </a:prstGeom>
              <a:noFill/>
            </p:spPr>
            <p:txBody>
              <a:bodyPr vert="horz" wrap="square" rtlCol="0">
                <a:spAutoFit/>
              </a:bodyPr>
              <a:lstStyle/>
              <a:p>
                <a:pPr algn="r"/>
                <a:r>
                  <a:rPr lang="en-US" altLang="zh-CN" sz="1100" spc="600" dirty="0">
                    <a:solidFill>
                      <a:schemeClr val="bg1"/>
                    </a:solidFill>
                    <a:latin typeface="inpin heiti" charset="-122"/>
                    <a:ea typeface="inpin heiti" charset="-122"/>
                  </a:rPr>
                  <a:t>PART 2</a:t>
                </a:r>
              </a:p>
              <a:p>
                <a:pPr algn="r"/>
                <a:endParaRPr lang="zh-CN" altLang="en-US" sz="1100" spc="600" dirty="0">
                  <a:solidFill>
                    <a:schemeClr val="bg1"/>
                  </a:solidFill>
                  <a:latin typeface="inpin heiti" charset="-122"/>
                  <a:ea typeface="inpin heiti" charset="-122"/>
                </a:endParaRPr>
              </a:p>
            </p:txBody>
          </p:sp>
        </p:grpSp>
        <p:sp>
          <p:nvSpPr>
            <p:cNvPr id="24" name="淘宝网chenying0907出品 13">
              <a:extLst>
                <a:ext uri="{FF2B5EF4-FFF2-40B4-BE49-F238E27FC236}">
                  <a16:creationId xmlns:a16="http://schemas.microsoft.com/office/drawing/2014/main" xmlns="" id="{8552678D-7877-4A58-86F4-01C01CF49DB6}"/>
                </a:ext>
              </a:extLst>
            </p:cNvPr>
            <p:cNvSpPr txBox="1"/>
            <p:nvPr/>
          </p:nvSpPr>
          <p:spPr>
            <a:xfrm>
              <a:off x="5424772" y="3855387"/>
              <a:ext cx="4167022" cy="5326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zh-CN" altLang="en-US" sz="2000" dirty="0">
                  <a:solidFill>
                    <a:schemeClr val="tx2"/>
                  </a:solidFill>
                  <a:latin typeface="inpin heiti" charset="-122"/>
                  <a:ea typeface="inpin heiti" charset="-122"/>
                </a:rPr>
                <a:t>絮扑窗纱燕拂檐，</a:t>
              </a:r>
            </a:p>
          </p:txBody>
        </p:sp>
        <p:sp>
          <p:nvSpPr>
            <p:cNvPr id="25" name="淘宝网chenying0907出品 14">
              <a:extLst>
                <a:ext uri="{FF2B5EF4-FFF2-40B4-BE49-F238E27FC236}">
                  <a16:creationId xmlns:a16="http://schemas.microsoft.com/office/drawing/2014/main" xmlns="" id="{6475C429-28F5-428B-AED6-7F800B6EA462}"/>
                </a:ext>
              </a:extLst>
            </p:cNvPr>
            <p:cNvSpPr txBox="1"/>
            <p:nvPr/>
          </p:nvSpPr>
          <p:spPr>
            <a:xfrm>
              <a:off x="3774788" y="4284886"/>
              <a:ext cx="6020206" cy="42658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>
                <a:lnSpc>
                  <a:spcPct val="150000"/>
                </a:lnSpc>
                <a:defRPr sz="1100" spc="300">
                  <a:solidFill>
                    <a:schemeClr val="tx2">
                      <a:alpha val="70000"/>
                    </a:schemeClr>
                  </a:solidFill>
                </a:defRPr>
              </a:lvl1pPr>
            </a:lstStyle>
            <a:p>
              <a:pPr algn="r"/>
              <a:r>
                <a:rPr lang="zh-CN" altLang="en-US" dirty="0">
                  <a:latin typeface="inpin heiti" charset="-122"/>
                  <a:ea typeface="inpin heiti" charset="-122"/>
                </a:rPr>
                <a:t>画堂八月初八日，絮扑窗纱燕拂檐。莲子数杯尝冷酒，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xmlns="" val="307546917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500" advClick="0" advTm="4000">
        <p:random/>
      </p:transition>
    </mc:Choice>
    <mc:Fallback>
      <p:transition spd="slow" advClick="0" advTm="4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8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2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6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7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2" presetClass="entr" presetSubtype="2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5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2" presetClass="entr" presetSubtype="8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1" grpId="0" animBg="1"/>
      <p:bldP spid="12" grpId="0" animBg="1"/>
      <p:bldP spid="14" grpId="0" animBg="1"/>
      <p:bldP spid="19" grpId="0" animBg="1"/>
      <p:bldP spid="21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>
            <a:extLst>
              <a:ext uri="{FF2B5EF4-FFF2-40B4-BE49-F238E27FC236}">
                <a16:creationId xmlns:a16="http://schemas.microsoft.com/office/drawing/2014/main" xmlns="" id="{C8AD0D31-2728-4BA5-BB84-7E224F488C64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/>
          <a:stretch/>
        </p:blipFill>
        <p:spPr>
          <a:xfrm flipH="1">
            <a:off x="20" y="10"/>
            <a:ext cx="12191980" cy="6857990"/>
          </a:xfrm>
          <a:prstGeom prst="rect">
            <a:avLst/>
          </a:prstGeom>
        </p:spPr>
      </p:pic>
      <p:sp>
        <p:nvSpPr>
          <p:cNvPr id="2" name="矩形 1">
            <a:extLst>
              <a:ext uri="{FF2B5EF4-FFF2-40B4-BE49-F238E27FC236}">
                <a16:creationId xmlns:a16="http://schemas.microsoft.com/office/drawing/2014/main" xmlns="" id="{6CB3179E-ED7A-431F-84A6-5121B97BF8A7}"/>
              </a:ext>
            </a:extLst>
          </p:cNvPr>
          <p:cNvSpPr/>
          <p:nvPr/>
        </p:nvSpPr>
        <p:spPr>
          <a:xfrm>
            <a:off x="4064105" y="-1"/>
            <a:ext cx="4063789" cy="6858001"/>
          </a:xfrm>
          <a:prstGeom prst="rect">
            <a:avLst/>
          </a:prstGeom>
          <a:solidFill>
            <a:srgbClr val="B6C4C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solidFill>
                <a:prstClr val="white"/>
              </a:solidFill>
              <a:latin typeface="inpin heiti" charset="-122"/>
              <a:ea typeface="inpin heiti" charset="-122"/>
            </a:endParaRPr>
          </a:p>
        </p:txBody>
      </p:sp>
      <p:pic>
        <p:nvPicPr>
          <p:cNvPr id="4" name="图片 3">
            <a:extLst>
              <a:ext uri="{FF2B5EF4-FFF2-40B4-BE49-F238E27FC236}">
                <a16:creationId xmlns:a16="http://schemas.microsoft.com/office/drawing/2014/main" xmlns="" id="{DDC48CDE-9C9B-45CD-8332-6A1B19FB7AE1}"/>
              </a:ext>
            </a:extLst>
          </p:cNvPr>
          <p:cNvPicPr>
            <a:picLocks noChangeAspect="1"/>
          </p:cNvPicPr>
          <p:nvPr/>
        </p:nvPicPr>
        <p:blipFill rotWithShape="1">
          <a:blip r:embed="rId7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/>
        </p:blipFill>
        <p:spPr>
          <a:xfrm flipH="1">
            <a:off x="137139" y="3016644"/>
            <a:ext cx="5196285" cy="5400467"/>
          </a:xfrm>
          <a:prstGeom prst="rect">
            <a:avLst/>
          </a:prstGeom>
        </p:spPr>
      </p:pic>
      <p:sp>
        <p:nvSpPr>
          <p:cNvPr id="5" name="PA_库_文本框 2">
            <a:extLst>
              <a:ext uri="{FF2B5EF4-FFF2-40B4-BE49-F238E27FC236}">
                <a16:creationId xmlns:a16="http://schemas.microsoft.com/office/drawing/2014/main" xmlns="" id="{03D976D3-68F3-44BA-99CD-7F18A3BCEB02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4064675" y="752780"/>
            <a:ext cx="3339376" cy="3570208"/>
          </a:xfrm>
          <a:prstGeom prst="rect">
            <a:avLst/>
          </a:prstGeom>
          <a:noFill/>
          <a:effectLst>
            <a:outerShdw blurRad="50800" dist="38100" dir="10800000" algn="r" rotWithShape="0">
              <a:prstClr val="black">
                <a:alpha val="40000"/>
              </a:prstClr>
            </a:outerShdw>
          </a:effectLst>
        </p:spPr>
        <p:txBody>
          <a:bodyPr wrap="none" rtlCol="0">
            <a:spAutoFit/>
          </a:bodyPr>
          <a:lstStyle/>
          <a:p>
            <a:r>
              <a:rPr lang="zh-CN" altLang="en-US" sz="13800" dirty="0">
                <a:solidFill>
                  <a:prstClr val="white"/>
                </a:solidFill>
                <a:latin typeface="方正细谭黑简体" panose="02000000000000000000" pitchFamily="2" charset="-122"/>
                <a:ea typeface="方正细谭黑简体" panose="02000000000000000000" pitchFamily="2" charset="-122"/>
              </a:rPr>
              <a:t>第</a:t>
            </a:r>
            <a:endParaRPr lang="en-US" altLang="zh-CN" sz="13800" dirty="0">
              <a:solidFill>
                <a:prstClr val="white"/>
              </a:solidFill>
              <a:latin typeface="方正细谭黑简体" panose="02000000000000000000" pitchFamily="2" charset="-122"/>
              <a:ea typeface="方正细谭黑简体" panose="02000000000000000000" pitchFamily="2" charset="-122"/>
            </a:endParaRPr>
          </a:p>
          <a:p>
            <a:r>
              <a:rPr lang="en-US" altLang="zh-CN" sz="8800" dirty="0">
                <a:solidFill>
                  <a:prstClr val="white"/>
                </a:solidFill>
                <a:latin typeface="方正细谭黑简体" panose="02000000000000000000" pitchFamily="2" charset="-122"/>
                <a:ea typeface="方正细谭黑简体" panose="02000000000000000000" pitchFamily="2" charset="-122"/>
              </a:rPr>
              <a:t>    </a:t>
            </a:r>
            <a:r>
              <a:rPr lang="zh-CN" altLang="en-US" sz="8800" dirty="0">
                <a:solidFill>
                  <a:prstClr val="white"/>
                </a:solidFill>
                <a:latin typeface="方正细谭黑简体" panose="02000000000000000000" pitchFamily="2" charset="-122"/>
                <a:ea typeface="方正细谭黑简体" panose="02000000000000000000" pitchFamily="2" charset="-122"/>
              </a:rPr>
              <a:t>部</a:t>
            </a:r>
          </a:p>
        </p:txBody>
      </p:sp>
      <p:sp>
        <p:nvSpPr>
          <p:cNvPr id="6" name="PA_库_文本框 4">
            <a:extLst>
              <a:ext uri="{FF2B5EF4-FFF2-40B4-BE49-F238E27FC236}">
                <a16:creationId xmlns:a16="http://schemas.microsoft.com/office/drawing/2014/main" xmlns="" id="{E280F0D4-016E-4A4E-8E5F-254745303407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5100369" y="1609117"/>
            <a:ext cx="2396810" cy="3631763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rtlCol="0">
            <a:spAutoFit/>
          </a:bodyPr>
          <a:lstStyle/>
          <a:p>
            <a:r>
              <a:rPr lang="zh-CN" altLang="en-US" sz="11500" dirty="0">
                <a:solidFill>
                  <a:prstClr val="white"/>
                </a:solidFill>
                <a:latin typeface="方正细谭黑简体" panose="02000000000000000000" pitchFamily="2" charset="-122"/>
                <a:ea typeface="方正细谭黑简体" panose="02000000000000000000" pitchFamily="2" charset="-122"/>
              </a:rPr>
              <a:t> </a:t>
            </a:r>
            <a:r>
              <a:rPr lang="zh-CN" altLang="en-US" sz="11500" dirty="0" smtClean="0">
                <a:solidFill>
                  <a:prstClr val="white"/>
                </a:solidFill>
                <a:latin typeface="方正细谭黑简体" panose="02000000000000000000" pitchFamily="2" charset="-122"/>
                <a:ea typeface="方正细谭黑简体" panose="02000000000000000000" pitchFamily="2" charset="-122"/>
              </a:rPr>
              <a:t>叁</a:t>
            </a:r>
            <a:endParaRPr lang="en-US" altLang="zh-CN" sz="11500" dirty="0">
              <a:solidFill>
                <a:prstClr val="white"/>
              </a:solidFill>
              <a:latin typeface="方正细谭黑简体" panose="02000000000000000000" pitchFamily="2" charset="-122"/>
              <a:ea typeface="方正细谭黑简体" panose="02000000000000000000" pitchFamily="2" charset="-122"/>
            </a:endParaRPr>
          </a:p>
          <a:p>
            <a:r>
              <a:rPr lang="zh-CN" altLang="en-US" sz="11500" dirty="0">
                <a:solidFill>
                  <a:prstClr val="white"/>
                </a:solidFill>
                <a:latin typeface="方正细谭黑简体" panose="02000000000000000000" pitchFamily="2" charset="-122"/>
                <a:ea typeface="方正细谭黑简体" panose="02000000000000000000" pitchFamily="2" charset="-122"/>
              </a:rPr>
              <a:t>分</a:t>
            </a:r>
          </a:p>
        </p:txBody>
      </p:sp>
      <p:sp>
        <p:nvSpPr>
          <p:cNvPr id="8" name="PA_库_矩形 6">
            <a:extLst>
              <a:ext uri="{FF2B5EF4-FFF2-40B4-BE49-F238E27FC236}">
                <a16:creationId xmlns:a16="http://schemas.microsoft.com/office/drawing/2014/main" xmlns="" id="{4859A79F-B292-449E-BB84-9394A13C5D44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>
            <a:off x="4448160" y="2542174"/>
            <a:ext cx="1015663" cy="3939457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eaVert"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200" dirty="0">
                <a:solidFill>
                  <a:prstClr val="white"/>
                </a:solidFill>
                <a:latin typeface="inpin heiti" charset="-122"/>
                <a:ea typeface="inpin heiti" charset="-122"/>
              </a:rPr>
              <a:t>绿杨芳草长亭路。年少抛人容易去。楼头残梦五更钟，花底离情八月雨。无情不似多情苦。一寸还成千万缕。天涯地角有穷时，只有相思无尽处。</a:t>
            </a:r>
          </a:p>
        </p:txBody>
      </p:sp>
      <p:pic>
        <p:nvPicPr>
          <p:cNvPr id="10" name="Picture 15">
            <a:extLst>
              <a:ext uri="{FF2B5EF4-FFF2-40B4-BE49-F238E27FC236}">
                <a16:creationId xmlns:a16="http://schemas.microsoft.com/office/drawing/2014/main" xmlns="" id="{89EE0F92-5A7E-487C-ADFC-FFBCDDB3FB8E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 flipH="1">
            <a:off x="8127894" y="-129771"/>
            <a:ext cx="2224914" cy="6987771"/>
          </a:xfrm>
          <a:prstGeom prst="rect">
            <a:avLst/>
          </a:prstGeom>
        </p:spPr>
      </p:pic>
      <p:pic>
        <p:nvPicPr>
          <p:cNvPr id="11" name="Picture 15">
            <a:extLst>
              <a:ext uri="{FF2B5EF4-FFF2-40B4-BE49-F238E27FC236}">
                <a16:creationId xmlns:a16="http://schemas.microsoft.com/office/drawing/2014/main" xmlns="" id="{C3EFC21F-272C-46D1-8841-03143E51C27B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2500390" y="-64897"/>
            <a:ext cx="1590859" cy="69877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35924467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500" advClick="0" advTm="4000">
        <p:random/>
      </p:transition>
    </mc:Choice>
    <mc:Fallback>
      <p:transition spd="slow" advClick="0" advTm="4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53" presetClass="entr" presetSubtype="16" fill="hold" grpId="1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53" presetClass="entr" presetSubtype="16" fill="hold" grpId="1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6" presetClass="emph" presetSubtype="0" accel="30000" decel="26000" autoRev="1" fill="hold" grpId="2" nodeType="withEffect">
                                  <p:stCondLst>
                                    <p:cond delay="1900"/>
                                  </p:stCondLst>
                                  <p:childTnLst>
                                    <p:animScale>
                                      <p:cBhvr>
                                        <p:cTn id="22" dur="500" fill="hold"/>
                                        <p:tgtEl>
                                          <p:spTgt spid="5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23" presetID="6" presetClass="emph" presetSubtype="0" accel="30000" decel="26000" autoRev="1" fill="hold" grpId="2" nodeType="withEffect">
                                  <p:stCondLst>
                                    <p:cond delay="1900"/>
                                  </p:stCondLst>
                                  <p:childTnLst>
                                    <p:animScale>
                                      <p:cBhvr>
                                        <p:cTn id="24" dur="500" fill="hold"/>
                                        <p:tgtEl>
                                          <p:spTgt spid="6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900"/>
                            </p:stCondLst>
                            <p:childTnLst>
                              <p:par>
                                <p:cTn id="26" presetID="2" presetClass="entr" presetSubtype="4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1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1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utoUpdateAnimBg="0"/>
      <p:bldP spid="5" grpId="1" autoUpdateAnimBg="0"/>
      <p:bldP spid="5" grpId="2" autoUpdateAnimBg="0"/>
      <p:bldP spid="6" grpId="0" autoUpdateAnimBg="0"/>
      <p:bldP spid="6" grpId="1" autoUpdateAnimBg="0"/>
      <p:bldP spid="6" grpId="2" autoUpdateAnimBg="0"/>
      <p:bldP spid="8" grpId="0" autoUpdateAnimBg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>
            <a:extLst>
              <a:ext uri="{FF2B5EF4-FFF2-40B4-BE49-F238E27FC236}">
                <a16:creationId xmlns:a16="http://schemas.microsoft.com/office/drawing/2014/main" xmlns="" id="{28663588-DE44-4278-8AF6-86DED529F742}"/>
              </a:ext>
            </a:extLst>
          </p:cNvPr>
          <p:cNvSpPr/>
          <p:nvPr/>
        </p:nvSpPr>
        <p:spPr>
          <a:xfrm>
            <a:off x="6118747" y="-1"/>
            <a:ext cx="6073253" cy="6858001"/>
          </a:xfrm>
          <a:prstGeom prst="rect">
            <a:avLst/>
          </a:prstGeom>
          <a:solidFill>
            <a:srgbClr val="B6C4C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solidFill>
                <a:schemeClr val="bg1"/>
              </a:solidFill>
              <a:latin typeface="inpin heiti" charset="-122"/>
              <a:ea typeface="inpin heiti" charset="-122"/>
            </a:endParaRPr>
          </a:p>
        </p:txBody>
      </p:sp>
      <p:grpSp>
        <p:nvGrpSpPr>
          <p:cNvPr id="3" name="组合 2">
            <a:extLst>
              <a:ext uri="{FF2B5EF4-FFF2-40B4-BE49-F238E27FC236}">
                <a16:creationId xmlns:a16="http://schemas.microsoft.com/office/drawing/2014/main" xmlns="" id="{0E9AC640-8F58-417F-A12E-1BFBF41E02FA}"/>
              </a:ext>
            </a:extLst>
          </p:cNvPr>
          <p:cNvGrpSpPr/>
          <p:nvPr/>
        </p:nvGrpSpPr>
        <p:grpSpPr>
          <a:xfrm>
            <a:off x="112475" y="232012"/>
            <a:ext cx="11979441" cy="8570794"/>
            <a:chOff x="1496680" y="1476374"/>
            <a:chExt cx="7266319" cy="4386807"/>
          </a:xfrm>
        </p:grpSpPr>
        <p:pic>
          <p:nvPicPr>
            <p:cNvPr id="4" name="Picture 15">
              <a:extLst>
                <a:ext uri="{FF2B5EF4-FFF2-40B4-BE49-F238E27FC236}">
                  <a16:creationId xmlns:a16="http://schemas.microsoft.com/office/drawing/2014/main" xmlns="" id="{C8A6834A-EFA3-4B2F-A1BC-AC513402B3F1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tretch>
              <a:fillRect/>
            </a:stretch>
          </p:blipFill>
          <p:spPr>
            <a:xfrm rot="5400000" flipH="1">
              <a:off x="4560449" y="1660630"/>
              <a:ext cx="1138782" cy="7266319"/>
            </a:xfrm>
            <a:prstGeom prst="rect">
              <a:avLst/>
            </a:prstGeom>
          </p:spPr>
        </p:pic>
        <p:sp>
          <p:nvSpPr>
            <p:cNvPr id="5" name="矩形 4">
              <a:extLst>
                <a:ext uri="{FF2B5EF4-FFF2-40B4-BE49-F238E27FC236}">
                  <a16:creationId xmlns:a16="http://schemas.microsoft.com/office/drawing/2014/main" xmlns="" id="{6FC21759-0F0E-4907-BA7F-8844ACBA7D4F}"/>
                </a:ext>
              </a:extLst>
            </p:cNvPr>
            <p:cNvSpPr/>
            <p:nvPr/>
          </p:nvSpPr>
          <p:spPr>
            <a:xfrm>
              <a:off x="1571625" y="1476374"/>
              <a:ext cx="7086600" cy="324802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>
              <a:glow>
                <a:schemeClr val="accent1">
                  <a:alpha val="60000"/>
                </a:schemeClr>
              </a:glow>
              <a:outerShdw dir="6720000" algn="tl" rotWithShape="0">
                <a:prstClr val="black">
                  <a:alpha val="14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200" dirty="0">
                <a:latin typeface="inpin heiti" charset="-122"/>
                <a:ea typeface="inpin heiti" charset="-122"/>
              </a:endParaRPr>
            </a:p>
          </p:txBody>
        </p:sp>
      </p:grpSp>
      <p:grpSp>
        <p:nvGrpSpPr>
          <p:cNvPr id="6" name="组合 5">
            <a:extLst>
              <a:ext uri="{FF2B5EF4-FFF2-40B4-BE49-F238E27FC236}">
                <a16:creationId xmlns:a16="http://schemas.microsoft.com/office/drawing/2014/main" xmlns="" id="{D2652433-CCCA-4C34-B29A-CE53975762EB}"/>
              </a:ext>
            </a:extLst>
          </p:cNvPr>
          <p:cNvGrpSpPr/>
          <p:nvPr/>
        </p:nvGrpSpPr>
        <p:grpSpPr>
          <a:xfrm>
            <a:off x="3989878" y="372140"/>
            <a:ext cx="4144029" cy="1786269"/>
            <a:chOff x="3989878" y="372140"/>
            <a:chExt cx="5955984" cy="1786269"/>
          </a:xfrm>
        </p:grpSpPr>
        <p:pic>
          <p:nvPicPr>
            <p:cNvPr id="7" name="Picture 15">
              <a:extLst>
                <a:ext uri="{FF2B5EF4-FFF2-40B4-BE49-F238E27FC236}">
                  <a16:creationId xmlns:a16="http://schemas.microsoft.com/office/drawing/2014/main" xmlns="" id="{EB50D5EC-6742-413D-BA50-AA8CEC94D0AC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tretch>
              <a:fillRect/>
            </a:stretch>
          </p:blipFill>
          <p:spPr>
            <a:xfrm rot="16200000">
              <a:off x="6414775" y="-1372678"/>
              <a:ext cx="1106190" cy="5955983"/>
            </a:xfrm>
            <a:prstGeom prst="rect">
              <a:avLst/>
            </a:prstGeom>
          </p:spPr>
        </p:pic>
        <p:sp>
          <p:nvSpPr>
            <p:cNvPr id="8" name="矩形 7">
              <a:extLst>
                <a:ext uri="{FF2B5EF4-FFF2-40B4-BE49-F238E27FC236}">
                  <a16:creationId xmlns:a16="http://schemas.microsoft.com/office/drawing/2014/main" xmlns="" id="{C8A553EB-5AF0-4CD3-8B26-85DF6CA23BCE}"/>
                </a:ext>
              </a:extLst>
            </p:cNvPr>
            <p:cNvSpPr/>
            <p:nvPr/>
          </p:nvSpPr>
          <p:spPr>
            <a:xfrm>
              <a:off x="3989878" y="372140"/>
              <a:ext cx="5955984" cy="68007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latin typeface="inpin heiti" charset="-122"/>
                <a:ea typeface="inpin heiti" charset="-122"/>
              </a:endParaRPr>
            </a:p>
          </p:txBody>
        </p:sp>
      </p:grpSp>
      <p:pic>
        <p:nvPicPr>
          <p:cNvPr id="9" name="图片 8">
            <a:extLst>
              <a:ext uri="{FF2B5EF4-FFF2-40B4-BE49-F238E27FC236}">
                <a16:creationId xmlns:a16="http://schemas.microsoft.com/office/drawing/2014/main" xmlns="" id="{4ED83A02-88A0-4F84-8DEF-315C49857934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 flipH="1">
            <a:off x="1489686" y="-591596"/>
            <a:ext cx="5565812" cy="3130769"/>
          </a:xfrm>
          <a:prstGeom prst="rect">
            <a:avLst/>
          </a:prstGeom>
        </p:spPr>
      </p:pic>
      <p:sp>
        <p:nvSpPr>
          <p:cNvPr id="10" name="1">
            <a:extLst>
              <a:ext uri="{FF2B5EF4-FFF2-40B4-BE49-F238E27FC236}">
                <a16:creationId xmlns:a16="http://schemas.microsoft.com/office/drawing/2014/main" xmlns="" id="{33E051CD-95E9-4D53-831B-6EE7A24B4046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4887977" y="450569"/>
            <a:ext cx="2416046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800" spc="100" dirty="0">
                <a:latin typeface="inpin heiti" charset="-122"/>
                <a:ea typeface="inpin heiti" charset="-122"/>
              </a:rPr>
              <a:t>在此输入标题</a:t>
            </a:r>
          </a:p>
        </p:txBody>
      </p:sp>
      <p:pic>
        <p:nvPicPr>
          <p:cNvPr id="18" name="图片 17">
            <a:extLst>
              <a:ext uri="{FF2B5EF4-FFF2-40B4-BE49-F238E27FC236}">
                <a16:creationId xmlns:a16="http://schemas.microsoft.com/office/drawing/2014/main" xmlns="" id="{6AEA17C5-22E8-4267-81B2-2EF02DEE0AF0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 flipV="1">
            <a:off x="22747" y="-298232"/>
            <a:ext cx="12192000" cy="685800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19" name="TextBox 20">
            <a:extLst>
              <a:ext uri="{FF2B5EF4-FFF2-40B4-BE49-F238E27FC236}">
                <a16:creationId xmlns:a16="http://schemas.microsoft.com/office/drawing/2014/main" xmlns="" id="{7A5C8F10-5550-4469-8D17-16B309BDD4E4}"/>
              </a:ext>
            </a:extLst>
          </p:cNvPr>
          <p:cNvSpPr txBox="1"/>
          <p:nvPr/>
        </p:nvSpPr>
        <p:spPr>
          <a:xfrm>
            <a:off x="7523086" y="2770123"/>
            <a:ext cx="3093376" cy="831381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altLang="zh-CN" sz="1067" dirty="0">
                <a:solidFill>
                  <a:schemeClr val="tx1">
                    <a:lumMod val="75000"/>
                    <a:lumOff val="25000"/>
                  </a:schemeClr>
                </a:solidFill>
                <a:latin typeface="inpin heiti" charset="-122"/>
                <a:ea typeface="inpin heiti" charset="-122"/>
              </a:rPr>
              <a:t>Summer a lot of things began to trivial for example, I hide in behind the morning in a hurry to eat text, breathed</a:t>
            </a:r>
            <a:endParaRPr lang="zh-CN" altLang="en-US" sz="1067" dirty="0">
              <a:solidFill>
                <a:schemeClr val="tx1">
                  <a:lumMod val="75000"/>
                  <a:lumOff val="25000"/>
                </a:schemeClr>
              </a:solidFill>
              <a:latin typeface="inpin heiti" charset="-122"/>
              <a:ea typeface="inpin heiti" charset="-122"/>
            </a:endParaRPr>
          </a:p>
        </p:txBody>
      </p:sp>
      <p:sp>
        <p:nvSpPr>
          <p:cNvPr id="20" name="TextBox 21">
            <a:extLst>
              <a:ext uri="{FF2B5EF4-FFF2-40B4-BE49-F238E27FC236}">
                <a16:creationId xmlns:a16="http://schemas.microsoft.com/office/drawing/2014/main" xmlns="" id="{573A83CF-D512-4C1C-ACC6-E8D6E04DBB21}"/>
              </a:ext>
            </a:extLst>
          </p:cNvPr>
          <p:cNvSpPr txBox="1"/>
          <p:nvPr/>
        </p:nvSpPr>
        <p:spPr>
          <a:xfrm>
            <a:off x="7522156" y="2390421"/>
            <a:ext cx="3120812" cy="379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867" dirty="0">
                <a:latin typeface="inpin heiti" charset="-122"/>
                <a:ea typeface="inpin heiti" charset="-122"/>
              </a:rPr>
              <a:t>这里输入文字标题</a:t>
            </a:r>
          </a:p>
        </p:txBody>
      </p:sp>
      <p:pic>
        <p:nvPicPr>
          <p:cNvPr id="21" name="图片 20">
            <a:extLst>
              <a:ext uri="{FF2B5EF4-FFF2-40B4-BE49-F238E27FC236}">
                <a16:creationId xmlns:a16="http://schemas.microsoft.com/office/drawing/2014/main" xmlns="" id="{2ED2DADB-D70F-44F9-9CFB-74739B0989E7}"/>
              </a:ext>
            </a:extLst>
          </p:cNvPr>
          <p:cNvPicPr>
            <a:picLocks noChangeAspect="1"/>
          </p:cNvPicPr>
          <p:nvPr/>
        </p:nvPicPr>
        <p:blipFill rotWithShape="1">
          <a:blip r:embed="rId7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/>
        </p:blipFill>
        <p:spPr>
          <a:xfrm>
            <a:off x="5824641" y="2158408"/>
            <a:ext cx="1635737" cy="1700011"/>
          </a:xfrm>
          <a:prstGeom prst="rect">
            <a:avLst/>
          </a:prstGeom>
        </p:spPr>
      </p:pic>
      <p:sp>
        <p:nvSpPr>
          <p:cNvPr id="22" name="TextBox 20">
            <a:extLst>
              <a:ext uri="{FF2B5EF4-FFF2-40B4-BE49-F238E27FC236}">
                <a16:creationId xmlns:a16="http://schemas.microsoft.com/office/drawing/2014/main" xmlns="" id="{AC25D97B-65BD-402F-919F-063B84BF687D}"/>
              </a:ext>
            </a:extLst>
          </p:cNvPr>
          <p:cNvSpPr txBox="1"/>
          <p:nvPr/>
        </p:nvSpPr>
        <p:spPr>
          <a:xfrm>
            <a:off x="7575291" y="4705851"/>
            <a:ext cx="3093376" cy="831381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altLang="zh-CN" sz="1067" dirty="0">
                <a:solidFill>
                  <a:schemeClr val="tx1">
                    <a:lumMod val="75000"/>
                    <a:lumOff val="25000"/>
                  </a:schemeClr>
                </a:solidFill>
                <a:latin typeface="inpin heiti" charset="-122"/>
                <a:ea typeface="inpin heiti" charset="-122"/>
              </a:rPr>
              <a:t>Summer a lot of things began to trivial for example, I hide in behind the morning in a hurry to eat text, breathed</a:t>
            </a:r>
            <a:endParaRPr lang="zh-CN" altLang="en-US" sz="1067" dirty="0">
              <a:solidFill>
                <a:schemeClr val="tx1">
                  <a:lumMod val="75000"/>
                  <a:lumOff val="25000"/>
                </a:schemeClr>
              </a:solidFill>
              <a:latin typeface="inpin heiti" charset="-122"/>
              <a:ea typeface="inpin heiti" charset="-122"/>
            </a:endParaRPr>
          </a:p>
        </p:txBody>
      </p:sp>
      <p:sp>
        <p:nvSpPr>
          <p:cNvPr id="23" name="TextBox 21">
            <a:extLst>
              <a:ext uri="{FF2B5EF4-FFF2-40B4-BE49-F238E27FC236}">
                <a16:creationId xmlns:a16="http://schemas.microsoft.com/office/drawing/2014/main" xmlns="" id="{B12863EC-01BB-411E-8EFE-8447F8B00418}"/>
              </a:ext>
            </a:extLst>
          </p:cNvPr>
          <p:cNvSpPr txBox="1"/>
          <p:nvPr/>
        </p:nvSpPr>
        <p:spPr>
          <a:xfrm>
            <a:off x="7574361" y="4326149"/>
            <a:ext cx="3120812" cy="379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867" dirty="0">
                <a:latin typeface="inpin heiti" charset="-122"/>
                <a:ea typeface="inpin heiti" charset="-122"/>
              </a:rPr>
              <a:t>这里输入文字标题</a:t>
            </a:r>
          </a:p>
        </p:txBody>
      </p:sp>
      <p:pic>
        <p:nvPicPr>
          <p:cNvPr id="24" name="图片 23">
            <a:extLst>
              <a:ext uri="{FF2B5EF4-FFF2-40B4-BE49-F238E27FC236}">
                <a16:creationId xmlns:a16="http://schemas.microsoft.com/office/drawing/2014/main" xmlns="" id="{2C7300C1-8D26-4635-BDA3-B75382E52589}"/>
              </a:ext>
            </a:extLst>
          </p:cNvPr>
          <p:cNvPicPr>
            <a:picLocks noChangeAspect="1"/>
          </p:cNvPicPr>
          <p:nvPr/>
        </p:nvPicPr>
        <p:blipFill rotWithShape="1">
          <a:blip r:embed="rId7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/>
        </p:blipFill>
        <p:spPr>
          <a:xfrm>
            <a:off x="5876846" y="4094136"/>
            <a:ext cx="1635737" cy="17000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38498761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500" advClick="0" advTm="4000">
        <p:random/>
      </p:transition>
    </mc:Choice>
    <mc:Fallback>
      <p:transition spd="slow" advClick="0" advTm="4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250" fill="hold"/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250" fill="hold"/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1250"/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1250" fill="hold"/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250" fill="hold"/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1250"/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9" grpId="0"/>
      <p:bldP spid="20" grpId="0" build="p"/>
      <p:bldP spid="22" grpId="0"/>
      <p:bldP spid="23" grpId="0" build="p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>
            <a:extLst>
              <a:ext uri="{FF2B5EF4-FFF2-40B4-BE49-F238E27FC236}">
                <a16:creationId xmlns:a16="http://schemas.microsoft.com/office/drawing/2014/main" xmlns="" id="{28663588-DE44-4278-8AF6-86DED529F742}"/>
              </a:ext>
            </a:extLst>
          </p:cNvPr>
          <p:cNvSpPr/>
          <p:nvPr/>
        </p:nvSpPr>
        <p:spPr>
          <a:xfrm>
            <a:off x="6118747" y="-1"/>
            <a:ext cx="6073253" cy="6858001"/>
          </a:xfrm>
          <a:prstGeom prst="rect">
            <a:avLst/>
          </a:prstGeom>
          <a:solidFill>
            <a:srgbClr val="B6C4C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solidFill>
                <a:schemeClr val="bg1"/>
              </a:solidFill>
              <a:latin typeface="inpin heiti" charset="-122"/>
              <a:ea typeface="inpin heiti" charset="-122"/>
            </a:endParaRPr>
          </a:p>
        </p:txBody>
      </p:sp>
      <p:grpSp>
        <p:nvGrpSpPr>
          <p:cNvPr id="3" name="组合 2">
            <a:extLst>
              <a:ext uri="{FF2B5EF4-FFF2-40B4-BE49-F238E27FC236}">
                <a16:creationId xmlns:a16="http://schemas.microsoft.com/office/drawing/2014/main" xmlns="" id="{0E9AC640-8F58-417F-A12E-1BFBF41E02FA}"/>
              </a:ext>
            </a:extLst>
          </p:cNvPr>
          <p:cNvGrpSpPr/>
          <p:nvPr/>
        </p:nvGrpSpPr>
        <p:grpSpPr>
          <a:xfrm>
            <a:off x="112475" y="232012"/>
            <a:ext cx="11979441" cy="8570794"/>
            <a:chOff x="1496680" y="1476374"/>
            <a:chExt cx="7266319" cy="4386807"/>
          </a:xfrm>
        </p:grpSpPr>
        <p:pic>
          <p:nvPicPr>
            <p:cNvPr id="4" name="Picture 15">
              <a:extLst>
                <a:ext uri="{FF2B5EF4-FFF2-40B4-BE49-F238E27FC236}">
                  <a16:creationId xmlns:a16="http://schemas.microsoft.com/office/drawing/2014/main" xmlns="" id="{C8A6834A-EFA3-4B2F-A1BC-AC513402B3F1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tretch>
              <a:fillRect/>
            </a:stretch>
          </p:blipFill>
          <p:spPr>
            <a:xfrm rot="5400000" flipH="1">
              <a:off x="4560449" y="1660630"/>
              <a:ext cx="1138782" cy="7266319"/>
            </a:xfrm>
            <a:prstGeom prst="rect">
              <a:avLst/>
            </a:prstGeom>
          </p:spPr>
        </p:pic>
        <p:sp>
          <p:nvSpPr>
            <p:cNvPr id="5" name="矩形 4">
              <a:extLst>
                <a:ext uri="{FF2B5EF4-FFF2-40B4-BE49-F238E27FC236}">
                  <a16:creationId xmlns:a16="http://schemas.microsoft.com/office/drawing/2014/main" xmlns="" id="{6FC21759-0F0E-4907-BA7F-8844ACBA7D4F}"/>
                </a:ext>
              </a:extLst>
            </p:cNvPr>
            <p:cNvSpPr/>
            <p:nvPr/>
          </p:nvSpPr>
          <p:spPr>
            <a:xfrm>
              <a:off x="1571625" y="1476374"/>
              <a:ext cx="7086600" cy="324802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>
              <a:glow>
                <a:schemeClr val="accent1">
                  <a:alpha val="60000"/>
                </a:schemeClr>
              </a:glow>
              <a:outerShdw dir="6720000" algn="tl" rotWithShape="0">
                <a:prstClr val="black">
                  <a:alpha val="14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200" dirty="0">
                <a:latin typeface="inpin heiti" charset="-122"/>
                <a:ea typeface="inpin heiti" charset="-122"/>
              </a:endParaRPr>
            </a:p>
          </p:txBody>
        </p:sp>
      </p:grpSp>
      <p:grpSp>
        <p:nvGrpSpPr>
          <p:cNvPr id="6" name="组合 5">
            <a:extLst>
              <a:ext uri="{FF2B5EF4-FFF2-40B4-BE49-F238E27FC236}">
                <a16:creationId xmlns:a16="http://schemas.microsoft.com/office/drawing/2014/main" xmlns="" id="{81A9B10B-E075-4292-8E33-60A56AAC6F86}"/>
              </a:ext>
            </a:extLst>
          </p:cNvPr>
          <p:cNvGrpSpPr/>
          <p:nvPr/>
        </p:nvGrpSpPr>
        <p:grpSpPr>
          <a:xfrm>
            <a:off x="3989878" y="372140"/>
            <a:ext cx="4144029" cy="1786269"/>
            <a:chOff x="3989878" y="372140"/>
            <a:chExt cx="5955984" cy="1786269"/>
          </a:xfrm>
        </p:grpSpPr>
        <p:pic>
          <p:nvPicPr>
            <p:cNvPr id="7" name="Picture 15">
              <a:extLst>
                <a:ext uri="{FF2B5EF4-FFF2-40B4-BE49-F238E27FC236}">
                  <a16:creationId xmlns:a16="http://schemas.microsoft.com/office/drawing/2014/main" xmlns="" id="{D6E6F962-D0CF-43E7-AA51-DDF0C8726CA7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tretch>
              <a:fillRect/>
            </a:stretch>
          </p:blipFill>
          <p:spPr>
            <a:xfrm rot="16200000">
              <a:off x="6414775" y="-1372678"/>
              <a:ext cx="1106190" cy="5955983"/>
            </a:xfrm>
            <a:prstGeom prst="rect">
              <a:avLst/>
            </a:prstGeom>
          </p:spPr>
        </p:pic>
        <p:sp>
          <p:nvSpPr>
            <p:cNvPr id="8" name="矩形 7">
              <a:extLst>
                <a:ext uri="{FF2B5EF4-FFF2-40B4-BE49-F238E27FC236}">
                  <a16:creationId xmlns:a16="http://schemas.microsoft.com/office/drawing/2014/main" xmlns="" id="{51FDE825-7C67-43E4-AC75-59F71DD00707}"/>
                </a:ext>
              </a:extLst>
            </p:cNvPr>
            <p:cNvSpPr/>
            <p:nvPr/>
          </p:nvSpPr>
          <p:spPr>
            <a:xfrm>
              <a:off x="3989878" y="372140"/>
              <a:ext cx="5955984" cy="68007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latin typeface="inpin heiti" charset="-122"/>
                <a:ea typeface="inpin heiti" charset="-122"/>
              </a:endParaRPr>
            </a:p>
          </p:txBody>
        </p:sp>
      </p:grpSp>
      <p:pic>
        <p:nvPicPr>
          <p:cNvPr id="9" name="图片 8">
            <a:extLst>
              <a:ext uri="{FF2B5EF4-FFF2-40B4-BE49-F238E27FC236}">
                <a16:creationId xmlns:a16="http://schemas.microsoft.com/office/drawing/2014/main" xmlns="" id="{20C6BF30-F9C3-48C5-B9DE-06B2F01AB3D3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 flipH="1">
            <a:off x="1489686" y="-591596"/>
            <a:ext cx="5565812" cy="3130769"/>
          </a:xfrm>
          <a:prstGeom prst="rect">
            <a:avLst/>
          </a:prstGeom>
        </p:spPr>
      </p:pic>
      <p:sp>
        <p:nvSpPr>
          <p:cNvPr id="10" name="1">
            <a:extLst>
              <a:ext uri="{FF2B5EF4-FFF2-40B4-BE49-F238E27FC236}">
                <a16:creationId xmlns:a16="http://schemas.microsoft.com/office/drawing/2014/main" xmlns="" id="{E0FDEA17-4870-4D74-A87F-BA2438734395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4887977" y="450569"/>
            <a:ext cx="2416046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800" spc="100" dirty="0">
                <a:latin typeface="inpin heiti" charset="-122"/>
                <a:ea typeface="inpin heiti" charset="-122"/>
              </a:rPr>
              <a:t>在此输入标题</a:t>
            </a:r>
          </a:p>
        </p:txBody>
      </p:sp>
      <p:pic>
        <p:nvPicPr>
          <p:cNvPr id="24" name="Picture 2">
            <a:extLst>
              <a:ext uri="{FF2B5EF4-FFF2-40B4-BE49-F238E27FC236}">
                <a16:creationId xmlns:a16="http://schemas.microsoft.com/office/drawing/2014/main" xmlns="" id="{C9F65C84-EFF3-4A25-9214-42F49104232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 bwMode="auto">
          <a:xfrm>
            <a:off x="4095563" y="-109537"/>
            <a:ext cx="7799885" cy="7799885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26" name="Picture 3">
            <a:extLst>
              <a:ext uri="{FF2B5EF4-FFF2-40B4-BE49-F238E27FC236}">
                <a16:creationId xmlns:a16="http://schemas.microsoft.com/office/drawing/2014/main" xmlns="" id="{7B8EBEBA-965B-401E-AC2B-043833320A0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 bwMode="auto">
          <a:xfrm rot="16200000" flipH="1">
            <a:off x="-1511339" y="2602233"/>
            <a:ext cx="6955735" cy="3912600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任意多边形: 形状 10">
            <a:extLst>
              <a:ext uri="{FF2B5EF4-FFF2-40B4-BE49-F238E27FC236}">
                <a16:creationId xmlns:a16="http://schemas.microsoft.com/office/drawing/2014/main" xmlns="" id="{7CA97091-D422-43C2-85D4-C017D2E2FC60}"/>
              </a:ext>
            </a:extLst>
          </p:cNvPr>
          <p:cNvSpPr/>
          <p:nvPr/>
        </p:nvSpPr>
        <p:spPr>
          <a:xfrm>
            <a:off x="361447" y="-866274"/>
            <a:ext cx="10851985" cy="8076301"/>
          </a:xfrm>
          <a:custGeom>
            <a:avLst/>
            <a:gdLst>
              <a:gd name="connsiteX0" fmla="*/ 95753 w 10851985"/>
              <a:gd name="connsiteY0" fmla="*/ 8013032 h 8076301"/>
              <a:gd name="connsiteX1" fmla="*/ 143879 w 10851985"/>
              <a:gd name="connsiteY1" fmla="*/ 7964906 h 8076301"/>
              <a:gd name="connsiteX2" fmla="*/ 3272090 w 10851985"/>
              <a:gd name="connsiteY2" fmla="*/ 5727032 h 8076301"/>
              <a:gd name="connsiteX3" fmla="*/ 8421606 w 10851985"/>
              <a:gd name="connsiteY3" fmla="*/ 3657600 h 8076301"/>
              <a:gd name="connsiteX4" fmla="*/ 10851985 w 10851985"/>
              <a:gd name="connsiteY4" fmla="*/ 0 h 80763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851985" h="8076301">
                <a:moveTo>
                  <a:pt x="95753" y="8013032"/>
                </a:moveTo>
                <a:cubicBezTo>
                  <a:pt x="-144879" y="8179469"/>
                  <a:pt x="143879" y="7964906"/>
                  <a:pt x="143879" y="7964906"/>
                </a:cubicBezTo>
                <a:cubicBezTo>
                  <a:pt x="673268" y="7583906"/>
                  <a:pt x="1892469" y="6444916"/>
                  <a:pt x="3272090" y="5727032"/>
                </a:cubicBezTo>
                <a:cubicBezTo>
                  <a:pt x="4651711" y="5009148"/>
                  <a:pt x="7158290" y="4612105"/>
                  <a:pt x="8421606" y="3657600"/>
                </a:cubicBezTo>
                <a:cubicBezTo>
                  <a:pt x="9684922" y="2703095"/>
                  <a:pt x="10268453" y="1351547"/>
                  <a:pt x="10851985" y="0"/>
                </a:cubicBezTo>
              </a:path>
            </a:pathLst>
          </a:custGeom>
          <a:noFill/>
          <a:ln>
            <a:solidFill>
              <a:srgbClr val="808D8D"/>
            </a:solidFill>
            <a:prstDash val="dash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inpin heiti" charset="-122"/>
              <a:ea typeface="inpin heiti" charset="-122"/>
            </a:endParaRPr>
          </a:p>
        </p:txBody>
      </p:sp>
      <p:pic>
        <p:nvPicPr>
          <p:cNvPr id="27" name="图片 26">
            <a:extLst>
              <a:ext uri="{FF2B5EF4-FFF2-40B4-BE49-F238E27FC236}">
                <a16:creationId xmlns:a16="http://schemas.microsoft.com/office/drawing/2014/main" xmlns="" id="{CE08E97B-76E9-4CAF-A546-A4E0F0687CCE}"/>
              </a:ext>
            </a:extLst>
          </p:cNvPr>
          <p:cNvPicPr>
            <a:picLocks noChangeAspect="1"/>
          </p:cNvPicPr>
          <p:nvPr/>
        </p:nvPicPr>
        <p:blipFill rotWithShape="1">
          <a:blip r:embed="rId8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/>
        </p:blipFill>
        <p:spPr>
          <a:xfrm>
            <a:off x="2981142" y="3911868"/>
            <a:ext cx="1635737" cy="1700011"/>
          </a:xfrm>
          <a:prstGeom prst="rect">
            <a:avLst/>
          </a:prstGeom>
        </p:spPr>
      </p:pic>
      <p:pic>
        <p:nvPicPr>
          <p:cNvPr id="28" name="图片 27">
            <a:extLst>
              <a:ext uri="{FF2B5EF4-FFF2-40B4-BE49-F238E27FC236}">
                <a16:creationId xmlns:a16="http://schemas.microsoft.com/office/drawing/2014/main" xmlns="" id="{E58D8B5B-20A3-4594-9E13-B255E018A98A}"/>
              </a:ext>
            </a:extLst>
          </p:cNvPr>
          <p:cNvPicPr>
            <a:picLocks noChangeAspect="1"/>
          </p:cNvPicPr>
          <p:nvPr/>
        </p:nvPicPr>
        <p:blipFill rotWithShape="1">
          <a:blip r:embed="rId8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/>
        </p:blipFill>
        <p:spPr>
          <a:xfrm>
            <a:off x="7565009" y="2115043"/>
            <a:ext cx="1635737" cy="1700011"/>
          </a:xfrm>
          <a:prstGeom prst="rect">
            <a:avLst/>
          </a:prstGeom>
        </p:spPr>
      </p:pic>
      <p:sp>
        <p:nvSpPr>
          <p:cNvPr id="29" name="TextBox 20">
            <a:extLst>
              <a:ext uri="{FF2B5EF4-FFF2-40B4-BE49-F238E27FC236}">
                <a16:creationId xmlns:a16="http://schemas.microsoft.com/office/drawing/2014/main" xmlns="" id="{EC790AB6-2B37-4CB7-8163-19D89B1D4B5C}"/>
              </a:ext>
            </a:extLst>
          </p:cNvPr>
          <p:cNvSpPr txBox="1"/>
          <p:nvPr/>
        </p:nvSpPr>
        <p:spPr>
          <a:xfrm>
            <a:off x="4888907" y="4970940"/>
            <a:ext cx="3093376" cy="831381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altLang="zh-CN" sz="1067" dirty="0">
                <a:solidFill>
                  <a:schemeClr val="tx1">
                    <a:lumMod val="75000"/>
                    <a:lumOff val="25000"/>
                  </a:schemeClr>
                </a:solidFill>
                <a:latin typeface="inpin heiti" charset="-122"/>
                <a:ea typeface="inpin heiti" charset="-122"/>
              </a:rPr>
              <a:t>Summer a lot of things began to trivial for example, I hide in behind the morning in a hurry to eat text, breathed</a:t>
            </a:r>
            <a:endParaRPr lang="zh-CN" altLang="en-US" sz="1067" dirty="0">
              <a:solidFill>
                <a:schemeClr val="tx1">
                  <a:lumMod val="75000"/>
                  <a:lumOff val="25000"/>
                </a:schemeClr>
              </a:solidFill>
              <a:latin typeface="inpin heiti" charset="-122"/>
              <a:ea typeface="inpin heiti" charset="-122"/>
            </a:endParaRPr>
          </a:p>
        </p:txBody>
      </p:sp>
      <p:sp>
        <p:nvSpPr>
          <p:cNvPr id="30" name="TextBox 21">
            <a:extLst>
              <a:ext uri="{FF2B5EF4-FFF2-40B4-BE49-F238E27FC236}">
                <a16:creationId xmlns:a16="http://schemas.microsoft.com/office/drawing/2014/main" xmlns="" id="{506536F6-31D0-4E7E-A87B-02A91577BCB3}"/>
              </a:ext>
            </a:extLst>
          </p:cNvPr>
          <p:cNvSpPr txBox="1"/>
          <p:nvPr/>
        </p:nvSpPr>
        <p:spPr>
          <a:xfrm>
            <a:off x="4887977" y="4591238"/>
            <a:ext cx="3120812" cy="379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867" dirty="0">
                <a:latin typeface="inpin heiti" charset="-122"/>
                <a:ea typeface="inpin heiti" charset="-122"/>
              </a:rPr>
              <a:t>这里输入文字标题</a:t>
            </a:r>
          </a:p>
        </p:txBody>
      </p:sp>
      <p:sp>
        <p:nvSpPr>
          <p:cNvPr id="31" name="TextBox 20">
            <a:extLst>
              <a:ext uri="{FF2B5EF4-FFF2-40B4-BE49-F238E27FC236}">
                <a16:creationId xmlns:a16="http://schemas.microsoft.com/office/drawing/2014/main" xmlns="" id="{642394DA-5844-4EF2-9DA8-488866F791AC}"/>
              </a:ext>
            </a:extLst>
          </p:cNvPr>
          <p:cNvSpPr txBox="1"/>
          <p:nvPr/>
        </p:nvSpPr>
        <p:spPr>
          <a:xfrm>
            <a:off x="4438609" y="2609828"/>
            <a:ext cx="3093376" cy="831381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pPr algn="r">
              <a:lnSpc>
                <a:spcPct val="150000"/>
              </a:lnSpc>
            </a:pPr>
            <a:r>
              <a:rPr lang="en-US" altLang="zh-CN" sz="1067" dirty="0">
                <a:solidFill>
                  <a:schemeClr val="tx1">
                    <a:lumMod val="75000"/>
                    <a:lumOff val="25000"/>
                  </a:schemeClr>
                </a:solidFill>
                <a:latin typeface="inpin heiti" charset="-122"/>
                <a:ea typeface="inpin heiti" charset="-122"/>
              </a:rPr>
              <a:t>Summer a lot of things began to trivial for example, I hide in behind the morning in a hurry to eat text, breathed</a:t>
            </a:r>
            <a:endParaRPr lang="zh-CN" altLang="en-US" sz="1067" dirty="0">
              <a:solidFill>
                <a:schemeClr val="tx1">
                  <a:lumMod val="75000"/>
                  <a:lumOff val="25000"/>
                </a:schemeClr>
              </a:solidFill>
              <a:latin typeface="inpin heiti" charset="-122"/>
              <a:ea typeface="inpin heiti" charset="-122"/>
            </a:endParaRPr>
          </a:p>
        </p:txBody>
      </p:sp>
      <p:sp>
        <p:nvSpPr>
          <p:cNvPr id="32" name="TextBox 21">
            <a:extLst>
              <a:ext uri="{FF2B5EF4-FFF2-40B4-BE49-F238E27FC236}">
                <a16:creationId xmlns:a16="http://schemas.microsoft.com/office/drawing/2014/main" xmlns="" id="{BA722E1B-53E0-4894-A6C7-8C3B82DA0CEF}"/>
              </a:ext>
            </a:extLst>
          </p:cNvPr>
          <p:cNvSpPr txBox="1"/>
          <p:nvPr/>
        </p:nvSpPr>
        <p:spPr>
          <a:xfrm>
            <a:off x="4437679" y="2230126"/>
            <a:ext cx="3120812" cy="379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zh-CN" altLang="en-US" sz="1867" dirty="0">
                <a:latin typeface="inpin heiti" charset="-122"/>
                <a:ea typeface="inpin heiti" charset="-122"/>
              </a:rPr>
              <a:t>这里输入文字标题</a:t>
            </a:r>
          </a:p>
        </p:txBody>
      </p:sp>
    </p:spTree>
    <p:extLst>
      <p:ext uri="{BB962C8B-B14F-4D97-AF65-F5344CB8AC3E}">
        <p14:creationId xmlns:p14="http://schemas.microsoft.com/office/powerpoint/2010/main" xmlns="" val="366778266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500" advClick="0" advTm="4000">
        <p:random/>
      </p:transition>
    </mc:Choice>
    <mc:Fallback>
      <p:transition spd="slow" advClick="0" advTm="4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1250" fill="hold"/>
                                        <p:tgtEl>
                                          <p:spTgt spid="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250" fill="hold"/>
                                        <p:tgtEl>
                                          <p:spTgt spid="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1250"/>
                                        <p:tgtEl>
                                          <p:spTgt spid="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1250" fill="hold"/>
                                        <p:tgtEl>
                                          <p:spTgt spid="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250" fill="hold"/>
                                        <p:tgtEl>
                                          <p:spTgt spid="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1250"/>
                                        <p:tgtEl>
                                          <p:spTgt spid="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29" grpId="0"/>
      <p:bldP spid="30" grpId="0" build="p"/>
      <p:bldP spid="31" grpId="0"/>
      <p:bldP spid="32" grpId="0" build="p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>
            <a:extLst>
              <a:ext uri="{FF2B5EF4-FFF2-40B4-BE49-F238E27FC236}">
                <a16:creationId xmlns:a16="http://schemas.microsoft.com/office/drawing/2014/main" xmlns="" id="{C8DA2464-4CDB-4E11-96C8-1254A4A8D982}"/>
              </a:ext>
            </a:extLst>
          </p:cNvPr>
          <p:cNvSpPr/>
          <p:nvPr/>
        </p:nvSpPr>
        <p:spPr>
          <a:xfrm>
            <a:off x="0" y="-1"/>
            <a:ext cx="6073253" cy="6858001"/>
          </a:xfrm>
          <a:prstGeom prst="rect">
            <a:avLst/>
          </a:prstGeom>
          <a:solidFill>
            <a:srgbClr val="B6C4C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solidFill>
                <a:schemeClr val="bg1"/>
              </a:solidFill>
              <a:latin typeface="inpin heiti" charset="-122"/>
              <a:ea typeface="inpin heiti" charset="-122"/>
            </a:endParaRPr>
          </a:p>
        </p:txBody>
      </p:sp>
      <p:grpSp>
        <p:nvGrpSpPr>
          <p:cNvPr id="3" name="组合 2">
            <a:extLst>
              <a:ext uri="{FF2B5EF4-FFF2-40B4-BE49-F238E27FC236}">
                <a16:creationId xmlns:a16="http://schemas.microsoft.com/office/drawing/2014/main" xmlns="" id="{83810A35-F22E-4762-955B-2C8389E90EEB}"/>
              </a:ext>
            </a:extLst>
          </p:cNvPr>
          <p:cNvGrpSpPr/>
          <p:nvPr/>
        </p:nvGrpSpPr>
        <p:grpSpPr>
          <a:xfrm>
            <a:off x="112475" y="232012"/>
            <a:ext cx="11979441" cy="8570794"/>
            <a:chOff x="1496680" y="1476374"/>
            <a:chExt cx="7266319" cy="4386807"/>
          </a:xfrm>
        </p:grpSpPr>
        <p:pic>
          <p:nvPicPr>
            <p:cNvPr id="4" name="Picture 15">
              <a:extLst>
                <a:ext uri="{FF2B5EF4-FFF2-40B4-BE49-F238E27FC236}">
                  <a16:creationId xmlns:a16="http://schemas.microsoft.com/office/drawing/2014/main" xmlns="" id="{8C10B1AE-768D-4C7F-92BD-6A538A12D7E1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tretch>
              <a:fillRect/>
            </a:stretch>
          </p:blipFill>
          <p:spPr>
            <a:xfrm rot="5400000" flipH="1">
              <a:off x="4560449" y="1660630"/>
              <a:ext cx="1138782" cy="7266319"/>
            </a:xfrm>
            <a:prstGeom prst="rect">
              <a:avLst/>
            </a:prstGeom>
          </p:spPr>
        </p:pic>
        <p:sp>
          <p:nvSpPr>
            <p:cNvPr id="5" name="矩形 4">
              <a:extLst>
                <a:ext uri="{FF2B5EF4-FFF2-40B4-BE49-F238E27FC236}">
                  <a16:creationId xmlns:a16="http://schemas.microsoft.com/office/drawing/2014/main" xmlns="" id="{6E950B46-D830-4C05-93F0-A5CDCFD72DDD}"/>
                </a:ext>
              </a:extLst>
            </p:cNvPr>
            <p:cNvSpPr/>
            <p:nvPr/>
          </p:nvSpPr>
          <p:spPr>
            <a:xfrm>
              <a:off x="1571625" y="1476374"/>
              <a:ext cx="7086600" cy="324802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>
              <a:glow>
                <a:schemeClr val="accent1">
                  <a:alpha val="60000"/>
                </a:schemeClr>
              </a:glow>
              <a:outerShdw dir="6720000" algn="tl" rotWithShape="0">
                <a:prstClr val="black">
                  <a:alpha val="14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200" dirty="0">
                <a:latin typeface="inpin heiti" charset="-122"/>
                <a:ea typeface="inpin heiti" charset="-122"/>
              </a:endParaRPr>
            </a:p>
          </p:txBody>
        </p:sp>
      </p:grpSp>
      <p:grpSp>
        <p:nvGrpSpPr>
          <p:cNvPr id="6" name="组合 5">
            <a:extLst>
              <a:ext uri="{FF2B5EF4-FFF2-40B4-BE49-F238E27FC236}">
                <a16:creationId xmlns:a16="http://schemas.microsoft.com/office/drawing/2014/main" xmlns="" id="{F1CEC74C-D8BA-4856-A83D-6549A8343A7D}"/>
              </a:ext>
            </a:extLst>
          </p:cNvPr>
          <p:cNvGrpSpPr/>
          <p:nvPr/>
        </p:nvGrpSpPr>
        <p:grpSpPr>
          <a:xfrm>
            <a:off x="3989878" y="372140"/>
            <a:ext cx="4144029" cy="1786269"/>
            <a:chOff x="3989878" y="372140"/>
            <a:chExt cx="5955984" cy="1786269"/>
          </a:xfrm>
        </p:grpSpPr>
        <p:pic>
          <p:nvPicPr>
            <p:cNvPr id="7" name="Picture 15">
              <a:extLst>
                <a:ext uri="{FF2B5EF4-FFF2-40B4-BE49-F238E27FC236}">
                  <a16:creationId xmlns:a16="http://schemas.microsoft.com/office/drawing/2014/main" xmlns="" id="{73B576EB-31D0-483E-A8FC-458BDB8A9784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tretch>
              <a:fillRect/>
            </a:stretch>
          </p:blipFill>
          <p:spPr>
            <a:xfrm rot="16200000">
              <a:off x="6414775" y="-1372678"/>
              <a:ext cx="1106190" cy="5955983"/>
            </a:xfrm>
            <a:prstGeom prst="rect">
              <a:avLst/>
            </a:prstGeom>
          </p:spPr>
        </p:pic>
        <p:sp>
          <p:nvSpPr>
            <p:cNvPr id="8" name="矩形 7">
              <a:extLst>
                <a:ext uri="{FF2B5EF4-FFF2-40B4-BE49-F238E27FC236}">
                  <a16:creationId xmlns:a16="http://schemas.microsoft.com/office/drawing/2014/main" xmlns="" id="{330535AC-A9EE-4EA8-A741-71EB4F52A7AC}"/>
                </a:ext>
              </a:extLst>
            </p:cNvPr>
            <p:cNvSpPr/>
            <p:nvPr/>
          </p:nvSpPr>
          <p:spPr>
            <a:xfrm>
              <a:off x="3989878" y="372140"/>
              <a:ext cx="5955984" cy="68007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latin typeface="inpin heiti" charset="-122"/>
                <a:ea typeface="inpin heiti" charset="-122"/>
              </a:endParaRPr>
            </a:p>
          </p:txBody>
        </p:sp>
      </p:grpSp>
      <p:pic>
        <p:nvPicPr>
          <p:cNvPr id="9" name="图片 8">
            <a:extLst>
              <a:ext uri="{FF2B5EF4-FFF2-40B4-BE49-F238E27FC236}">
                <a16:creationId xmlns:a16="http://schemas.microsoft.com/office/drawing/2014/main" xmlns="" id="{326B6557-C92C-407D-890F-D40490B711F1}"/>
              </a:ext>
            </a:extLst>
          </p:cNvPr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 flipH="1">
            <a:off x="1489686" y="-591596"/>
            <a:ext cx="5565812" cy="3130769"/>
          </a:xfrm>
          <a:prstGeom prst="rect">
            <a:avLst/>
          </a:prstGeom>
        </p:spPr>
      </p:pic>
      <p:sp>
        <p:nvSpPr>
          <p:cNvPr id="10" name="1">
            <a:extLst>
              <a:ext uri="{FF2B5EF4-FFF2-40B4-BE49-F238E27FC236}">
                <a16:creationId xmlns:a16="http://schemas.microsoft.com/office/drawing/2014/main" xmlns="" id="{32980325-89DC-4F4B-B809-E7E954B288D2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4887977" y="450569"/>
            <a:ext cx="2416046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800" spc="100" dirty="0">
                <a:latin typeface="inpin heiti" charset="-122"/>
                <a:ea typeface="inpin heiti" charset="-122"/>
              </a:rPr>
              <a:t>在此输入标题</a:t>
            </a:r>
          </a:p>
        </p:txBody>
      </p:sp>
      <p:grpSp>
        <p:nvGrpSpPr>
          <p:cNvPr id="31" name="1">
            <a:extLst>
              <a:ext uri="{FF2B5EF4-FFF2-40B4-BE49-F238E27FC236}">
                <a16:creationId xmlns:a16="http://schemas.microsoft.com/office/drawing/2014/main" xmlns="" id="{8CC1A3BC-538C-4701-8637-B47574E58A7F}"/>
              </a:ext>
            </a:extLst>
          </p:cNvPr>
          <p:cNvGrpSpPr/>
          <p:nvPr/>
        </p:nvGrpSpPr>
        <p:grpSpPr>
          <a:xfrm>
            <a:off x="8887573" y="1956070"/>
            <a:ext cx="718038" cy="3822853"/>
            <a:chOff x="353647" y="1531344"/>
            <a:chExt cx="718038" cy="3822853"/>
          </a:xfrm>
        </p:grpSpPr>
        <p:sp>
          <p:nvSpPr>
            <p:cNvPr id="32" name="Rectangle 6">
              <a:extLst>
                <a:ext uri="{FF2B5EF4-FFF2-40B4-BE49-F238E27FC236}">
                  <a16:creationId xmlns:a16="http://schemas.microsoft.com/office/drawing/2014/main" xmlns="" id="{A8629831-95D4-438E-9F9F-6EE9995174D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53647" y="1531344"/>
              <a:ext cx="718038" cy="3822853"/>
            </a:xfrm>
            <a:prstGeom prst="rect">
              <a:avLst/>
            </a:prstGeom>
            <a:solidFill>
              <a:srgbClr val="EDEDED"/>
            </a:solidFill>
            <a:ln w="12700">
              <a:noFill/>
              <a:miter lim="800000"/>
              <a:headEnd/>
              <a:tailEnd/>
            </a:ln>
            <a:effectLst>
              <a:outerShdw blurRad="203200" dist="38100" dir="8100000" algn="tr" rotWithShape="0">
                <a:prstClr val="black">
                  <a:alpha val="12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inpin heiti" charset="-122"/>
                <a:ea typeface="inpin heiti" charset="-122"/>
              </a:endParaRPr>
            </a:p>
          </p:txBody>
        </p:sp>
        <p:sp>
          <p:nvSpPr>
            <p:cNvPr id="33" name="Rectangle 6">
              <a:extLst>
                <a:ext uri="{FF2B5EF4-FFF2-40B4-BE49-F238E27FC236}">
                  <a16:creationId xmlns:a16="http://schemas.microsoft.com/office/drawing/2014/main" xmlns="" id="{639E0BCB-F256-41ED-94CA-64EDE0790D6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44951" y="1675064"/>
              <a:ext cx="528315" cy="3534411"/>
            </a:xfrm>
            <a:prstGeom prst="rect">
              <a:avLst/>
            </a:prstGeom>
            <a:noFill/>
            <a:ln w="12700">
              <a:solidFill>
                <a:schemeClr val="tx1">
                  <a:lumMod val="50000"/>
                  <a:lumOff val="50000"/>
                </a:schemeClr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inpin heiti" charset="-122"/>
                <a:ea typeface="inpin heiti" charset="-122"/>
              </a:endParaRPr>
            </a:p>
          </p:txBody>
        </p:sp>
        <p:sp>
          <p:nvSpPr>
            <p:cNvPr id="34" name="淘宝网chenying0907出品 37">
              <a:extLst>
                <a:ext uri="{FF2B5EF4-FFF2-40B4-BE49-F238E27FC236}">
                  <a16:creationId xmlns:a16="http://schemas.microsoft.com/office/drawing/2014/main" xmlns="" id="{8B311DD5-9B62-41A1-AB72-F13DB5467BCF}"/>
                </a:ext>
              </a:extLst>
            </p:cNvPr>
            <p:cNvSpPr txBox="1"/>
            <p:nvPr/>
          </p:nvSpPr>
          <p:spPr>
            <a:xfrm>
              <a:off x="525209" y="1700568"/>
              <a:ext cx="492443" cy="585575"/>
            </a:xfrm>
            <a:prstGeom prst="rect">
              <a:avLst/>
            </a:prstGeom>
            <a:noFill/>
          </p:spPr>
          <p:txBody>
            <a:bodyPr vert="eaVert" wrap="square" rtlCol="0">
              <a:spAutoFit/>
            </a:bodyPr>
            <a:lstStyle/>
            <a:p>
              <a:pPr algn="ctr"/>
              <a:r>
                <a:rPr lang="zh-CN" altLang="en-US" sz="2000" spc="-3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inpin heiti" charset="-122"/>
                  <a:ea typeface="inpin heiti" charset="-122"/>
                </a:rPr>
                <a:t>肆</a:t>
              </a:r>
            </a:p>
          </p:txBody>
        </p:sp>
        <p:sp>
          <p:nvSpPr>
            <p:cNvPr id="35" name="淘宝网chenying0907出品 17">
              <a:extLst>
                <a:ext uri="{FF2B5EF4-FFF2-40B4-BE49-F238E27FC236}">
                  <a16:creationId xmlns:a16="http://schemas.microsoft.com/office/drawing/2014/main" xmlns="" id="{4913CF3C-41B5-4C7B-8636-BC58883A7685}"/>
                </a:ext>
              </a:extLst>
            </p:cNvPr>
            <p:cNvSpPr txBox="1"/>
            <p:nvPr/>
          </p:nvSpPr>
          <p:spPr>
            <a:xfrm>
              <a:off x="521973" y="2443437"/>
              <a:ext cx="461665" cy="2509917"/>
            </a:xfrm>
            <a:prstGeom prst="rect">
              <a:avLst/>
            </a:prstGeom>
            <a:noFill/>
          </p:spPr>
          <p:txBody>
            <a:bodyPr vert="eaVert" wrap="square" rtlCol="0">
              <a:spAutoFit/>
            </a:bodyPr>
            <a:lstStyle/>
            <a:p>
              <a:pPr algn="dist"/>
              <a:r>
                <a:rPr lang="zh-CN" altLang="en-US" spc="3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inpin heiti" charset="-122"/>
                  <a:ea typeface="inpin heiti" charset="-122"/>
                </a:rPr>
                <a:t>这里输入标题</a:t>
              </a:r>
            </a:p>
          </p:txBody>
        </p:sp>
      </p:grpSp>
      <p:grpSp>
        <p:nvGrpSpPr>
          <p:cNvPr id="36" name="1">
            <a:extLst>
              <a:ext uri="{FF2B5EF4-FFF2-40B4-BE49-F238E27FC236}">
                <a16:creationId xmlns:a16="http://schemas.microsoft.com/office/drawing/2014/main" xmlns="" id="{298A7884-9E99-49E5-8A40-5C1B560D5734}"/>
              </a:ext>
            </a:extLst>
          </p:cNvPr>
          <p:cNvGrpSpPr/>
          <p:nvPr/>
        </p:nvGrpSpPr>
        <p:grpSpPr>
          <a:xfrm>
            <a:off x="7763852" y="1956070"/>
            <a:ext cx="718038" cy="3822853"/>
            <a:chOff x="353647" y="1531344"/>
            <a:chExt cx="718038" cy="3822853"/>
          </a:xfrm>
        </p:grpSpPr>
        <p:sp>
          <p:nvSpPr>
            <p:cNvPr id="37" name="Rectangle 6">
              <a:extLst>
                <a:ext uri="{FF2B5EF4-FFF2-40B4-BE49-F238E27FC236}">
                  <a16:creationId xmlns:a16="http://schemas.microsoft.com/office/drawing/2014/main" xmlns="" id="{F6428112-B8DE-4508-8291-870B984A12C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53647" y="1531344"/>
              <a:ext cx="718038" cy="3822853"/>
            </a:xfrm>
            <a:prstGeom prst="rect">
              <a:avLst/>
            </a:prstGeom>
            <a:solidFill>
              <a:srgbClr val="EDEDED"/>
            </a:solidFill>
            <a:ln w="12700">
              <a:noFill/>
              <a:miter lim="800000"/>
              <a:headEnd/>
              <a:tailEnd/>
            </a:ln>
            <a:effectLst>
              <a:outerShdw blurRad="203200" dist="38100" dir="8100000" algn="tr" rotWithShape="0">
                <a:prstClr val="black">
                  <a:alpha val="12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inpin heiti" charset="-122"/>
                <a:ea typeface="inpin heiti" charset="-122"/>
              </a:endParaRPr>
            </a:p>
          </p:txBody>
        </p:sp>
        <p:sp>
          <p:nvSpPr>
            <p:cNvPr id="38" name="Rectangle 6">
              <a:extLst>
                <a:ext uri="{FF2B5EF4-FFF2-40B4-BE49-F238E27FC236}">
                  <a16:creationId xmlns:a16="http://schemas.microsoft.com/office/drawing/2014/main" xmlns="" id="{0DE173F0-8F64-4B74-B9F7-4BAAAA39CFD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44951" y="1675064"/>
              <a:ext cx="528315" cy="3534411"/>
            </a:xfrm>
            <a:prstGeom prst="rect">
              <a:avLst/>
            </a:prstGeom>
            <a:noFill/>
            <a:ln w="12700">
              <a:solidFill>
                <a:schemeClr val="tx1">
                  <a:lumMod val="50000"/>
                  <a:lumOff val="50000"/>
                </a:schemeClr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inpin heiti" charset="-122"/>
                <a:ea typeface="inpin heiti" charset="-122"/>
              </a:endParaRPr>
            </a:p>
          </p:txBody>
        </p:sp>
        <p:sp>
          <p:nvSpPr>
            <p:cNvPr id="39" name="淘宝网chenying0907出品 33">
              <a:extLst>
                <a:ext uri="{FF2B5EF4-FFF2-40B4-BE49-F238E27FC236}">
                  <a16:creationId xmlns:a16="http://schemas.microsoft.com/office/drawing/2014/main" xmlns="" id="{F37C8B16-73C8-4AA7-B78F-6D2333727029}"/>
                </a:ext>
              </a:extLst>
            </p:cNvPr>
            <p:cNvSpPr txBox="1"/>
            <p:nvPr/>
          </p:nvSpPr>
          <p:spPr>
            <a:xfrm>
              <a:off x="525209" y="1700568"/>
              <a:ext cx="492443" cy="585575"/>
            </a:xfrm>
            <a:prstGeom prst="rect">
              <a:avLst/>
            </a:prstGeom>
            <a:noFill/>
          </p:spPr>
          <p:txBody>
            <a:bodyPr vert="eaVert" wrap="square" rtlCol="0">
              <a:spAutoFit/>
            </a:bodyPr>
            <a:lstStyle/>
            <a:p>
              <a:pPr algn="ctr"/>
              <a:r>
                <a:rPr lang="zh-CN" altLang="en-US" sz="2000" spc="-3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inpin heiti" charset="-122"/>
                  <a:ea typeface="inpin heiti" charset="-122"/>
                </a:rPr>
                <a:t>叁</a:t>
              </a:r>
            </a:p>
          </p:txBody>
        </p:sp>
        <p:sp>
          <p:nvSpPr>
            <p:cNvPr id="40" name="淘宝网chenying0907出品 34">
              <a:extLst>
                <a:ext uri="{FF2B5EF4-FFF2-40B4-BE49-F238E27FC236}">
                  <a16:creationId xmlns:a16="http://schemas.microsoft.com/office/drawing/2014/main" xmlns="" id="{AA527EFA-B144-4A4F-872B-F1547D37B57E}"/>
                </a:ext>
              </a:extLst>
            </p:cNvPr>
            <p:cNvSpPr txBox="1"/>
            <p:nvPr/>
          </p:nvSpPr>
          <p:spPr>
            <a:xfrm>
              <a:off x="521973" y="2443437"/>
              <a:ext cx="461665" cy="2509917"/>
            </a:xfrm>
            <a:prstGeom prst="rect">
              <a:avLst/>
            </a:prstGeom>
            <a:noFill/>
          </p:spPr>
          <p:txBody>
            <a:bodyPr vert="eaVert" wrap="square" rtlCol="0">
              <a:spAutoFit/>
            </a:bodyPr>
            <a:lstStyle/>
            <a:p>
              <a:pPr algn="dist"/>
              <a:r>
                <a:rPr lang="zh-CN" altLang="en-US" spc="3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inpin heiti" charset="-122"/>
                  <a:ea typeface="inpin heiti" charset="-122"/>
                </a:rPr>
                <a:t>这里输入标题</a:t>
              </a:r>
            </a:p>
          </p:txBody>
        </p:sp>
      </p:grpSp>
      <p:grpSp>
        <p:nvGrpSpPr>
          <p:cNvPr id="41" name="1">
            <a:extLst>
              <a:ext uri="{FF2B5EF4-FFF2-40B4-BE49-F238E27FC236}">
                <a16:creationId xmlns:a16="http://schemas.microsoft.com/office/drawing/2014/main" xmlns="" id="{421F4812-8992-42AE-8540-7291F0B4B47B}"/>
              </a:ext>
            </a:extLst>
          </p:cNvPr>
          <p:cNvGrpSpPr/>
          <p:nvPr/>
        </p:nvGrpSpPr>
        <p:grpSpPr>
          <a:xfrm>
            <a:off x="6640132" y="1956070"/>
            <a:ext cx="718038" cy="3822853"/>
            <a:chOff x="353647" y="1531344"/>
            <a:chExt cx="718038" cy="3822853"/>
          </a:xfrm>
        </p:grpSpPr>
        <p:sp>
          <p:nvSpPr>
            <p:cNvPr id="42" name="Rectangle 6">
              <a:extLst>
                <a:ext uri="{FF2B5EF4-FFF2-40B4-BE49-F238E27FC236}">
                  <a16:creationId xmlns:a16="http://schemas.microsoft.com/office/drawing/2014/main" xmlns="" id="{12404C5F-8AF4-4B17-93CB-3BE111ED48A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53647" y="1531344"/>
              <a:ext cx="718038" cy="3822853"/>
            </a:xfrm>
            <a:prstGeom prst="rect">
              <a:avLst/>
            </a:prstGeom>
            <a:solidFill>
              <a:srgbClr val="EDEDED"/>
            </a:solidFill>
            <a:ln w="12700">
              <a:noFill/>
              <a:miter lim="800000"/>
              <a:headEnd/>
              <a:tailEnd/>
            </a:ln>
            <a:effectLst>
              <a:outerShdw blurRad="203200" dist="38100" dir="8100000" algn="tr" rotWithShape="0">
                <a:prstClr val="black">
                  <a:alpha val="12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inpin heiti" charset="-122"/>
                <a:ea typeface="inpin heiti" charset="-122"/>
              </a:endParaRPr>
            </a:p>
          </p:txBody>
        </p:sp>
        <p:sp>
          <p:nvSpPr>
            <p:cNvPr id="43" name="Rectangle 6">
              <a:extLst>
                <a:ext uri="{FF2B5EF4-FFF2-40B4-BE49-F238E27FC236}">
                  <a16:creationId xmlns:a16="http://schemas.microsoft.com/office/drawing/2014/main" xmlns="" id="{7E9479AE-739A-4C20-921C-01289A0838C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44951" y="1675064"/>
              <a:ext cx="528315" cy="3534411"/>
            </a:xfrm>
            <a:prstGeom prst="rect">
              <a:avLst/>
            </a:prstGeom>
            <a:noFill/>
            <a:ln w="12700">
              <a:solidFill>
                <a:schemeClr val="tx1">
                  <a:lumMod val="50000"/>
                  <a:lumOff val="50000"/>
                </a:schemeClr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inpin heiti" charset="-122"/>
                <a:ea typeface="inpin heiti" charset="-122"/>
              </a:endParaRPr>
            </a:p>
          </p:txBody>
        </p:sp>
        <p:sp>
          <p:nvSpPr>
            <p:cNvPr id="44" name="淘宝网chenying0907出品 39">
              <a:extLst>
                <a:ext uri="{FF2B5EF4-FFF2-40B4-BE49-F238E27FC236}">
                  <a16:creationId xmlns:a16="http://schemas.microsoft.com/office/drawing/2014/main" xmlns="" id="{371E9733-24BF-41FC-A152-FBCAB314E857}"/>
                </a:ext>
              </a:extLst>
            </p:cNvPr>
            <p:cNvSpPr txBox="1"/>
            <p:nvPr/>
          </p:nvSpPr>
          <p:spPr>
            <a:xfrm>
              <a:off x="525209" y="1700568"/>
              <a:ext cx="492443" cy="585575"/>
            </a:xfrm>
            <a:prstGeom prst="rect">
              <a:avLst/>
            </a:prstGeom>
            <a:noFill/>
          </p:spPr>
          <p:txBody>
            <a:bodyPr vert="eaVert" wrap="square" rtlCol="0">
              <a:spAutoFit/>
            </a:bodyPr>
            <a:lstStyle/>
            <a:p>
              <a:pPr algn="ctr"/>
              <a:r>
                <a:rPr lang="zh-CN" altLang="en-US" sz="2000" spc="-3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inpin heiti" charset="-122"/>
                  <a:ea typeface="inpin heiti" charset="-122"/>
                </a:rPr>
                <a:t>贰</a:t>
              </a:r>
            </a:p>
          </p:txBody>
        </p:sp>
        <p:sp>
          <p:nvSpPr>
            <p:cNvPr id="45" name="淘宝网chenying0907出品 40">
              <a:extLst>
                <a:ext uri="{FF2B5EF4-FFF2-40B4-BE49-F238E27FC236}">
                  <a16:creationId xmlns:a16="http://schemas.microsoft.com/office/drawing/2014/main" xmlns="" id="{FFDB9CC6-6C93-4CE2-829D-4CAE3977B099}"/>
                </a:ext>
              </a:extLst>
            </p:cNvPr>
            <p:cNvSpPr txBox="1"/>
            <p:nvPr/>
          </p:nvSpPr>
          <p:spPr>
            <a:xfrm>
              <a:off x="521973" y="2443437"/>
              <a:ext cx="461665" cy="2509917"/>
            </a:xfrm>
            <a:prstGeom prst="rect">
              <a:avLst/>
            </a:prstGeom>
            <a:noFill/>
          </p:spPr>
          <p:txBody>
            <a:bodyPr vert="eaVert" wrap="square" rtlCol="0">
              <a:spAutoFit/>
            </a:bodyPr>
            <a:lstStyle/>
            <a:p>
              <a:pPr algn="dist"/>
              <a:r>
                <a:rPr lang="zh-CN" altLang="en-US" spc="3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inpin heiti" charset="-122"/>
                  <a:ea typeface="inpin heiti" charset="-122"/>
                </a:rPr>
                <a:t>这里输入标题</a:t>
              </a:r>
            </a:p>
          </p:txBody>
        </p:sp>
      </p:grpSp>
      <p:grpSp>
        <p:nvGrpSpPr>
          <p:cNvPr id="46" name="1">
            <a:extLst>
              <a:ext uri="{FF2B5EF4-FFF2-40B4-BE49-F238E27FC236}">
                <a16:creationId xmlns:a16="http://schemas.microsoft.com/office/drawing/2014/main" xmlns="" id="{B89196B8-AE20-4EEF-B6E0-E1E2AAE6F931}"/>
              </a:ext>
            </a:extLst>
          </p:cNvPr>
          <p:cNvGrpSpPr/>
          <p:nvPr/>
        </p:nvGrpSpPr>
        <p:grpSpPr>
          <a:xfrm>
            <a:off x="5516412" y="1956070"/>
            <a:ext cx="718038" cy="3822853"/>
            <a:chOff x="353647" y="1531344"/>
            <a:chExt cx="718038" cy="3822853"/>
          </a:xfrm>
        </p:grpSpPr>
        <p:sp>
          <p:nvSpPr>
            <p:cNvPr id="47" name="Rectangle 6">
              <a:extLst>
                <a:ext uri="{FF2B5EF4-FFF2-40B4-BE49-F238E27FC236}">
                  <a16:creationId xmlns:a16="http://schemas.microsoft.com/office/drawing/2014/main" xmlns="" id="{403DECA3-98D8-4E9E-9740-4586E74A1E4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53647" y="1531344"/>
              <a:ext cx="718038" cy="3822853"/>
            </a:xfrm>
            <a:prstGeom prst="rect">
              <a:avLst/>
            </a:prstGeom>
            <a:solidFill>
              <a:srgbClr val="EDEDED"/>
            </a:solidFill>
            <a:ln w="12700">
              <a:noFill/>
              <a:miter lim="800000"/>
              <a:headEnd/>
              <a:tailEnd/>
            </a:ln>
            <a:effectLst>
              <a:outerShdw blurRad="203200" dist="38100" dir="8100000" algn="tr" rotWithShape="0">
                <a:prstClr val="black">
                  <a:alpha val="12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inpin heiti" charset="-122"/>
                <a:ea typeface="inpin heiti" charset="-122"/>
              </a:endParaRPr>
            </a:p>
          </p:txBody>
        </p:sp>
        <p:sp>
          <p:nvSpPr>
            <p:cNvPr id="48" name="Rectangle 6">
              <a:extLst>
                <a:ext uri="{FF2B5EF4-FFF2-40B4-BE49-F238E27FC236}">
                  <a16:creationId xmlns:a16="http://schemas.microsoft.com/office/drawing/2014/main" xmlns="" id="{B07A6C15-684C-4E04-ADF6-5E15CD82A37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44951" y="1675064"/>
              <a:ext cx="528315" cy="3534411"/>
            </a:xfrm>
            <a:prstGeom prst="rect">
              <a:avLst/>
            </a:prstGeom>
            <a:noFill/>
            <a:ln w="12700">
              <a:solidFill>
                <a:schemeClr val="tx1">
                  <a:lumMod val="50000"/>
                  <a:lumOff val="50000"/>
                </a:schemeClr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inpin heiti" charset="-122"/>
                <a:ea typeface="inpin heiti" charset="-122"/>
              </a:endParaRPr>
            </a:p>
          </p:txBody>
        </p:sp>
        <p:sp>
          <p:nvSpPr>
            <p:cNvPr id="49" name="淘宝网chenying0907出品 46">
              <a:extLst>
                <a:ext uri="{FF2B5EF4-FFF2-40B4-BE49-F238E27FC236}">
                  <a16:creationId xmlns:a16="http://schemas.microsoft.com/office/drawing/2014/main" xmlns="" id="{EDF76145-14BC-4005-9089-F219BE892B36}"/>
                </a:ext>
              </a:extLst>
            </p:cNvPr>
            <p:cNvSpPr txBox="1"/>
            <p:nvPr/>
          </p:nvSpPr>
          <p:spPr>
            <a:xfrm>
              <a:off x="525209" y="1772528"/>
              <a:ext cx="492443" cy="446999"/>
            </a:xfrm>
            <a:prstGeom prst="rect">
              <a:avLst/>
            </a:prstGeom>
            <a:noFill/>
          </p:spPr>
          <p:txBody>
            <a:bodyPr vert="eaVert" wrap="square" rtlCol="0">
              <a:spAutoFit/>
            </a:bodyPr>
            <a:lstStyle/>
            <a:p>
              <a:pPr algn="ctr"/>
              <a:r>
                <a:rPr lang="zh-CN" altLang="en-US" sz="2000" spc="-3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inpin heiti" charset="-122"/>
                  <a:ea typeface="inpin heiti" charset="-122"/>
                </a:rPr>
                <a:t>壹</a:t>
              </a:r>
            </a:p>
          </p:txBody>
        </p:sp>
        <p:sp>
          <p:nvSpPr>
            <p:cNvPr id="50" name="淘宝网chenying0907出品 47">
              <a:extLst>
                <a:ext uri="{FF2B5EF4-FFF2-40B4-BE49-F238E27FC236}">
                  <a16:creationId xmlns:a16="http://schemas.microsoft.com/office/drawing/2014/main" xmlns="" id="{A6083D61-AEF1-4525-8D1D-04B23D7C8C0D}"/>
                </a:ext>
              </a:extLst>
            </p:cNvPr>
            <p:cNvSpPr txBox="1"/>
            <p:nvPr/>
          </p:nvSpPr>
          <p:spPr>
            <a:xfrm>
              <a:off x="521973" y="2443437"/>
              <a:ext cx="461665" cy="2509917"/>
            </a:xfrm>
            <a:prstGeom prst="rect">
              <a:avLst/>
            </a:prstGeom>
            <a:noFill/>
          </p:spPr>
          <p:txBody>
            <a:bodyPr vert="eaVert" wrap="square" rtlCol="0">
              <a:spAutoFit/>
            </a:bodyPr>
            <a:lstStyle/>
            <a:p>
              <a:pPr algn="dist"/>
              <a:r>
                <a:rPr lang="zh-CN" altLang="en-US" spc="3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inpin heiti" charset="-122"/>
                  <a:ea typeface="inpin heiti" charset="-122"/>
                </a:rPr>
                <a:t>这里输入标题</a:t>
              </a:r>
            </a:p>
          </p:txBody>
        </p:sp>
      </p:grpSp>
      <p:grpSp>
        <p:nvGrpSpPr>
          <p:cNvPr id="51" name="1">
            <a:extLst>
              <a:ext uri="{FF2B5EF4-FFF2-40B4-BE49-F238E27FC236}">
                <a16:creationId xmlns:a16="http://schemas.microsoft.com/office/drawing/2014/main" xmlns="" id="{AC7A737A-A7FC-4819-A9C2-EB525578B1F6}"/>
              </a:ext>
            </a:extLst>
          </p:cNvPr>
          <p:cNvGrpSpPr/>
          <p:nvPr/>
        </p:nvGrpSpPr>
        <p:grpSpPr>
          <a:xfrm>
            <a:off x="2463982" y="1956070"/>
            <a:ext cx="1883529" cy="3822853"/>
            <a:chOff x="353647" y="1531344"/>
            <a:chExt cx="718038" cy="3822853"/>
          </a:xfrm>
        </p:grpSpPr>
        <p:sp>
          <p:nvSpPr>
            <p:cNvPr id="52" name="Rectangle 6">
              <a:extLst>
                <a:ext uri="{FF2B5EF4-FFF2-40B4-BE49-F238E27FC236}">
                  <a16:creationId xmlns:a16="http://schemas.microsoft.com/office/drawing/2014/main" xmlns="" id="{B4B7E44C-E357-4ED0-9199-819607ADB8B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53647" y="1531344"/>
              <a:ext cx="718038" cy="3822853"/>
            </a:xfrm>
            <a:prstGeom prst="rect">
              <a:avLst/>
            </a:prstGeom>
            <a:solidFill>
              <a:srgbClr val="EDEDED"/>
            </a:solidFill>
            <a:ln w="12700">
              <a:noFill/>
              <a:miter lim="800000"/>
              <a:headEnd/>
              <a:tailEnd/>
            </a:ln>
            <a:effectLst>
              <a:outerShdw blurRad="203200" dist="38100" dir="8100000" algn="tr" rotWithShape="0">
                <a:prstClr val="black">
                  <a:alpha val="12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inpin heiti" charset="-122"/>
                <a:ea typeface="inpin heiti" charset="-122"/>
              </a:endParaRPr>
            </a:p>
          </p:txBody>
        </p:sp>
        <p:sp>
          <p:nvSpPr>
            <p:cNvPr id="53" name="Rectangle 6">
              <a:extLst>
                <a:ext uri="{FF2B5EF4-FFF2-40B4-BE49-F238E27FC236}">
                  <a16:creationId xmlns:a16="http://schemas.microsoft.com/office/drawing/2014/main" xmlns="" id="{238B23BB-E4C6-408B-B673-162D048BC6A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03910" y="1675064"/>
              <a:ext cx="610334" cy="3534411"/>
            </a:xfrm>
            <a:prstGeom prst="rect">
              <a:avLst/>
            </a:prstGeom>
            <a:noFill/>
            <a:ln w="12700">
              <a:solidFill>
                <a:schemeClr val="tx1">
                  <a:lumMod val="50000"/>
                  <a:lumOff val="50000"/>
                </a:schemeClr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inpin heiti" charset="-122"/>
                <a:ea typeface="inpin heiti" charset="-122"/>
              </a:endParaRPr>
            </a:p>
          </p:txBody>
        </p:sp>
        <p:sp>
          <p:nvSpPr>
            <p:cNvPr id="54" name="淘宝网chenying0907出品 51">
              <a:extLst>
                <a:ext uri="{FF2B5EF4-FFF2-40B4-BE49-F238E27FC236}">
                  <a16:creationId xmlns:a16="http://schemas.microsoft.com/office/drawing/2014/main" xmlns="" id="{7B088168-0DB3-40A5-A877-F2C47571B65A}"/>
                </a:ext>
              </a:extLst>
            </p:cNvPr>
            <p:cNvSpPr txBox="1"/>
            <p:nvPr/>
          </p:nvSpPr>
          <p:spPr>
            <a:xfrm>
              <a:off x="427592" y="1993355"/>
              <a:ext cx="633584" cy="2602386"/>
            </a:xfrm>
            <a:prstGeom prst="rect">
              <a:avLst/>
            </a:prstGeom>
            <a:noFill/>
          </p:spPr>
          <p:txBody>
            <a:bodyPr vert="eaVert" wrap="square" rtlCol="0">
              <a:spAutoFit/>
            </a:bodyPr>
            <a:lstStyle/>
            <a:p>
              <a:pPr algn="dist"/>
              <a:r>
                <a:rPr lang="zh-CN" altLang="en-US" sz="4800" spc="3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inpin heiti" charset="-122"/>
                  <a:ea typeface="inpin heiti" charset="-122"/>
                </a:rPr>
                <a:t>剪纸花卉</a:t>
              </a:r>
            </a:p>
          </p:txBody>
        </p:sp>
      </p:grpSp>
      <p:pic>
        <p:nvPicPr>
          <p:cNvPr id="55" name="PA_图片 5">
            <a:extLst>
              <a:ext uri="{FF2B5EF4-FFF2-40B4-BE49-F238E27FC236}">
                <a16:creationId xmlns:a16="http://schemas.microsoft.com/office/drawing/2014/main" xmlns="" id="{328E70A2-146A-41D2-9A6F-1B79F90424C9}"/>
              </a:ext>
            </a:extLst>
          </p:cNvPr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2595830" y="4219570"/>
            <a:ext cx="2514899" cy="1414631"/>
          </a:xfrm>
          <a:prstGeom prst="rect">
            <a:avLst/>
          </a:prstGeom>
        </p:spPr>
      </p:pic>
      <p:pic>
        <p:nvPicPr>
          <p:cNvPr id="56" name="Picture 3">
            <a:extLst>
              <a:ext uri="{FF2B5EF4-FFF2-40B4-BE49-F238E27FC236}">
                <a16:creationId xmlns:a16="http://schemas.microsoft.com/office/drawing/2014/main" xmlns="" id="{3424B012-2927-4F3D-9F9F-AF189A1EB465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8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/>
        </p:blipFill>
        <p:spPr bwMode="auto">
          <a:xfrm rot="5400000">
            <a:off x="4704900" y="2898336"/>
            <a:ext cx="2744202" cy="3014969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164224602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500" advClick="0" advTm="4000">
        <p:random/>
      </p:transition>
    </mc:Choice>
    <mc:Fallback>
      <p:transition spd="slow" advClick="0" advTm="4000">
        <p:random/>
      </p:transition>
    </mc:Fallback>
  </mc:AlternateContent>
  <mc:AlternateContent xmlns:mc="http://schemas.openxmlformats.org/markup-compatibility/2006">
    <mc:Choice xmlns:p14="http://schemas.microsoft.com/office/powerpoint/2010/main" xmlns=""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10" presetClass="entr" presetSubtype="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" dur="500"/>
                                            <p:tgtEl>
                                              <p:spTgt spid="1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" presetID="42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0" dur="1000"/>
                                            <p:tgtEl>
                                              <p:spTgt spid="51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11" dur="1000" fill="hold"/>
                                            <p:tgtEl>
                                              <p:spTgt spid="5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2" dur="1000" fill="hold"/>
                                            <p:tgtEl>
                                              <p:spTgt spid="5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3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4" presetID="2" presetClass="entr" presetSubtype="1" accel="48000" fill="hold" nodeType="afterEffect" p14:presetBounceEnd="52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2000">
                                          <p:cBhvr additive="base">
                                            <p:cTn id="16" dur="1500" fill="hold"/>
                                            <p:tgtEl>
                                              <p:spTgt spid="4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2000">
                                          <p:cBhvr additive="base">
                                            <p:cTn id="17" dur="1500" fill="hold"/>
                                            <p:tgtEl>
                                              <p:spTgt spid="4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8" presetID="2" presetClass="entr" presetSubtype="4" accel="48000" fill="hold" nodeType="withEffect" p14:presetBounceEnd="52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2000">
                                          <p:cBhvr additive="base">
                                            <p:cTn id="20" dur="1500" fill="hold"/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2000">
                                          <p:cBhvr additive="base">
                                            <p:cTn id="21" dur="1500" fill="hold"/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2" presetID="2" presetClass="entr" presetSubtype="1" accel="48000" fill="hold" nodeType="withEffect" p14:presetBounceEnd="52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2000">
                                          <p:cBhvr additive="base">
                                            <p:cTn id="24" dur="1500" fill="hold"/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2000">
                                          <p:cBhvr additive="base">
                                            <p:cTn id="25" dur="1500" fill="hold"/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6" presetID="2" presetClass="entr" presetSubtype="4" accel="48000" fill="hold" nodeType="withEffect" p14:presetBounceEnd="52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2000">
                                          <p:cBhvr additive="base">
                                            <p:cTn id="28" dur="1500" fill="hold"/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2000">
                                          <p:cBhvr additive="base">
                                            <p:cTn id="29" dur="1500" fill="hold"/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0" fill="hold">
                                <p:stCondLst>
                                  <p:cond delay="2500"/>
                                </p:stCondLst>
                                <p:childTnLst>
                                  <p:par>
                                    <p:cTn id="31" presetID="42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3" dur="1000"/>
                                            <p:tgtEl>
                                              <p:spTgt spid="56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34" dur="1000" fill="hold"/>
                                            <p:tgtEl>
                                              <p:spTgt spid="5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5" dur="1000" fill="hold"/>
                                            <p:tgtEl>
                                              <p:spTgt spid="5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10" grpId="0"/>
        </p:bldLst>
      </p:timing>
    </mc:Choice>
    <mc:Fallback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10" presetClass="entr" presetSubtype="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" dur="500"/>
                                            <p:tgtEl>
                                              <p:spTgt spid="1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" presetID="42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0" dur="1000"/>
                                            <p:tgtEl>
                                              <p:spTgt spid="51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11" dur="1000" fill="hold"/>
                                            <p:tgtEl>
                                              <p:spTgt spid="5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2" dur="1000" fill="hold"/>
                                            <p:tgtEl>
                                              <p:spTgt spid="5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3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4" presetID="2" presetClass="entr" presetSubtype="1" accel="4800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6" dur="1500" fill="hold"/>
                                            <p:tgtEl>
                                              <p:spTgt spid="4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7" dur="1500" fill="hold"/>
                                            <p:tgtEl>
                                              <p:spTgt spid="4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8" presetID="2" presetClass="entr" presetSubtype="4" accel="48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0" dur="1500" fill="hold"/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1" dur="1500" fill="hold"/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2" presetID="2" presetClass="entr" presetSubtype="1" accel="48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4" dur="1500" fill="hold"/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5" dur="1500" fill="hold"/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6" presetID="2" presetClass="entr" presetSubtype="4" accel="48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8" dur="1500" fill="hold"/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9" dur="1500" fill="hold"/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0" fill="hold">
                                <p:stCondLst>
                                  <p:cond delay="2500"/>
                                </p:stCondLst>
                                <p:childTnLst>
                                  <p:par>
                                    <p:cTn id="31" presetID="42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3" dur="1000"/>
                                            <p:tgtEl>
                                              <p:spTgt spid="56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34" dur="1000" fill="hold"/>
                                            <p:tgtEl>
                                              <p:spTgt spid="5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5" dur="1000" fill="hold"/>
                                            <p:tgtEl>
                                              <p:spTgt spid="5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10" grpId="0"/>
        </p:bldLst>
      </p:timing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>
            <a:extLst>
              <a:ext uri="{FF2B5EF4-FFF2-40B4-BE49-F238E27FC236}">
                <a16:creationId xmlns:a16="http://schemas.microsoft.com/office/drawing/2014/main" xmlns="" id="{C8AD0D31-2728-4BA5-BB84-7E224F488C64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/>
          <a:stretch/>
        </p:blipFill>
        <p:spPr>
          <a:xfrm flipH="1">
            <a:off x="20" y="10"/>
            <a:ext cx="12191980" cy="6857990"/>
          </a:xfrm>
          <a:prstGeom prst="rect">
            <a:avLst/>
          </a:prstGeom>
        </p:spPr>
      </p:pic>
      <p:sp>
        <p:nvSpPr>
          <p:cNvPr id="2" name="矩形 1">
            <a:extLst>
              <a:ext uri="{FF2B5EF4-FFF2-40B4-BE49-F238E27FC236}">
                <a16:creationId xmlns:a16="http://schemas.microsoft.com/office/drawing/2014/main" xmlns="" id="{6CB3179E-ED7A-431F-84A6-5121B97BF8A7}"/>
              </a:ext>
            </a:extLst>
          </p:cNvPr>
          <p:cNvSpPr/>
          <p:nvPr/>
        </p:nvSpPr>
        <p:spPr>
          <a:xfrm>
            <a:off x="4064105" y="-1"/>
            <a:ext cx="4063789" cy="6858001"/>
          </a:xfrm>
          <a:prstGeom prst="rect">
            <a:avLst/>
          </a:prstGeom>
          <a:solidFill>
            <a:srgbClr val="B6C4C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solidFill>
                <a:prstClr val="white"/>
              </a:solidFill>
              <a:latin typeface="inpin heiti" charset="-122"/>
              <a:ea typeface="inpin heiti" charset="-122"/>
            </a:endParaRPr>
          </a:p>
        </p:txBody>
      </p:sp>
      <p:pic>
        <p:nvPicPr>
          <p:cNvPr id="4" name="图片 3">
            <a:extLst>
              <a:ext uri="{FF2B5EF4-FFF2-40B4-BE49-F238E27FC236}">
                <a16:creationId xmlns:a16="http://schemas.microsoft.com/office/drawing/2014/main" xmlns="" id="{DDC48CDE-9C9B-45CD-8332-6A1B19FB7AE1}"/>
              </a:ext>
            </a:extLst>
          </p:cNvPr>
          <p:cNvPicPr>
            <a:picLocks noChangeAspect="1"/>
          </p:cNvPicPr>
          <p:nvPr/>
        </p:nvPicPr>
        <p:blipFill rotWithShape="1">
          <a:blip r:embed="rId7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/>
        </p:blipFill>
        <p:spPr>
          <a:xfrm flipH="1">
            <a:off x="137139" y="3016644"/>
            <a:ext cx="5196285" cy="5400467"/>
          </a:xfrm>
          <a:prstGeom prst="rect">
            <a:avLst/>
          </a:prstGeom>
        </p:spPr>
      </p:pic>
      <p:sp>
        <p:nvSpPr>
          <p:cNvPr id="5" name="PA_库_文本框 2">
            <a:extLst>
              <a:ext uri="{FF2B5EF4-FFF2-40B4-BE49-F238E27FC236}">
                <a16:creationId xmlns:a16="http://schemas.microsoft.com/office/drawing/2014/main" xmlns="" id="{03D976D3-68F3-44BA-99CD-7F18A3BCEB02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4064675" y="752780"/>
            <a:ext cx="3339376" cy="3570208"/>
          </a:xfrm>
          <a:prstGeom prst="rect">
            <a:avLst/>
          </a:prstGeom>
          <a:noFill/>
          <a:effectLst>
            <a:outerShdw blurRad="50800" dist="38100" dir="10800000" algn="r" rotWithShape="0">
              <a:prstClr val="black">
                <a:alpha val="40000"/>
              </a:prstClr>
            </a:outerShdw>
          </a:effectLst>
        </p:spPr>
        <p:txBody>
          <a:bodyPr wrap="none" rtlCol="0">
            <a:spAutoFit/>
          </a:bodyPr>
          <a:lstStyle/>
          <a:p>
            <a:r>
              <a:rPr lang="zh-CN" altLang="en-US" sz="13800" dirty="0">
                <a:solidFill>
                  <a:prstClr val="white"/>
                </a:solidFill>
                <a:latin typeface="方正细谭黑简体" panose="02000000000000000000" pitchFamily="2" charset="-122"/>
                <a:ea typeface="方正细谭黑简体" panose="02000000000000000000" pitchFamily="2" charset="-122"/>
              </a:rPr>
              <a:t>第</a:t>
            </a:r>
            <a:endParaRPr lang="en-US" altLang="zh-CN" sz="13800" dirty="0">
              <a:solidFill>
                <a:prstClr val="white"/>
              </a:solidFill>
              <a:latin typeface="方正细谭黑简体" panose="02000000000000000000" pitchFamily="2" charset="-122"/>
              <a:ea typeface="方正细谭黑简体" panose="02000000000000000000" pitchFamily="2" charset="-122"/>
            </a:endParaRPr>
          </a:p>
          <a:p>
            <a:r>
              <a:rPr lang="en-US" altLang="zh-CN" sz="8800" dirty="0">
                <a:solidFill>
                  <a:prstClr val="white"/>
                </a:solidFill>
                <a:latin typeface="方正细谭黑简体" panose="02000000000000000000" pitchFamily="2" charset="-122"/>
                <a:ea typeface="方正细谭黑简体" panose="02000000000000000000" pitchFamily="2" charset="-122"/>
              </a:rPr>
              <a:t>    </a:t>
            </a:r>
            <a:r>
              <a:rPr lang="zh-CN" altLang="en-US" sz="8800" dirty="0">
                <a:solidFill>
                  <a:prstClr val="white"/>
                </a:solidFill>
                <a:latin typeface="方正细谭黑简体" panose="02000000000000000000" pitchFamily="2" charset="-122"/>
                <a:ea typeface="方正细谭黑简体" panose="02000000000000000000" pitchFamily="2" charset="-122"/>
              </a:rPr>
              <a:t>部</a:t>
            </a:r>
          </a:p>
        </p:txBody>
      </p:sp>
      <p:sp>
        <p:nvSpPr>
          <p:cNvPr id="6" name="PA_库_文本框 4">
            <a:extLst>
              <a:ext uri="{FF2B5EF4-FFF2-40B4-BE49-F238E27FC236}">
                <a16:creationId xmlns:a16="http://schemas.microsoft.com/office/drawing/2014/main" xmlns="" id="{E280F0D4-016E-4A4E-8E5F-254745303407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5028180" y="1657243"/>
            <a:ext cx="2396810" cy="3631763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rtlCol="0">
            <a:spAutoFit/>
          </a:bodyPr>
          <a:lstStyle/>
          <a:p>
            <a:r>
              <a:rPr lang="zh-CN" altLang="en-US" sz="11500" dirty="0">
                <a:solidFill>
                  <a:prstClr val="white"/>
                </a:solidFill>
                <a:latin typeface="方正细谭黑简体" panose="02000000000000000000" pitchFamily="2" charset="-122"/>
                <a:ea typeface="方正细谭黑简体" panose="02000000000000000000" pitchFamily="2" charset="-122"/>
              </a:rPr>
              <a:t> </a:t>
            </a:r>
            <a:r>
              <a:rPr lang="zh-CN" altLang="en-US" sz="11500" dirty="0" smtClean="0">
                <a:solidFill>
                  <a:prstClr val="white"/>
                </a:solidFill>
                <a:latin typeface="方正细谭黑简体" panose="02000000000000000000" pitchFamily="2" charset="-122"/>
                <a:ea typeface="方正细谭黑简体" panose="02000000000000000000" pitchFamily="2" charset="-122"/>
              </a:rPr>
              <a:t>肆</a:t>
            </a:r>
            <a:endParaRPr lang="en-US" altLang="zh-CN" sz="11500" dirty="0">
              <a:solidFill>
                <a:prstClr val="white"/>
              </a:solidFill>
              <a:latin typeface="方正细谭黑简体" panose="02000000000000000000" pitchFamily="2" charset="-122"/>
              <a:ea typeface="方正细谭黑简体" panose="02000000000000000000" pitchFamily="2" charset="-122"/>
            </a:endParaRPr>
          </a:p>
          <a:p>
            <a:r>
              <a:rPr lang="zh-CN" altLang="en-US" sz="11500" dirty="0">
                <a:solidFill>
                  <a:prstClr val="white"/>
                </a:solidFill>
                <a:latin typeface="方正细谭黑简体" panose="02000000000000000000" pitchFamily="2" charset="-122"/>
                <a:ea typeface="方正细谭黑简体" panose="02000000000000000000" pitchFamily="2" charset="-122"/>
              </a:rPr>
              <a:t>分</a:t>
            </a:r>
          </a:p>
        </p:txBody>
      </p:sp>
      <p:sp>
        <p:nvSpPr>
          <p:cNvPr id="8" name="PA_库_矩形 6">
            <a:extLst>
              <a:ext uri="{FF2B5EF4-FFF2-40B4-BE49-F238E27FC236}">
                <a16:creationId xmlns:a16="http://schemas.microsoft.com/office/drawing/2014/main" xmlns="" id="{4859A79F-B292-449E-BB84-9394A13C5D44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>
            <a:off x="4448160" y="2542174"/>
            <a:ext cx="1015663" cy="3939457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eaVert"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200" dirty="0">
                <a:solidFill>
                  <a:prstClr val="white"/>
                </a:solidFill>
                <a:latin typeface="inpin heiti" charset="-122"/>
                <a:ea typeface="inpin heiti" charset="-122"/>
              </a:rPr>
              <a:t>绿杨芳草长亭路。年少抛人容易去。楼头残梦五更钟，花底离情八月雨。无情不似多情苦。一寸还成千万缕。天涯地角有穷时，只有相思无尽处。</a:t>
            </a:r>
          </a:p>
        </p:txBody>
      </p:sp>
      <p:pic>
        <p:nvPicPr>
          <p:cNvPr id="10" name="Picture 15">
            <a:extLst>
              <a:ext uri="{FF2B5EF4-FFF2-40B4-BE49-F238E27FC236}">
                <a16:creationId xmlns:a16="http://schemas.microsoft.com/office/drawing/2014/main" xmlns="" id="{89EE0F92-5A7E-487C-ADFC-FFBCDDB3FB8E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 flipH="1">
            <a:off x="8127894" y="-129771"/>
            <a:ext cx="2224914" cy="6987771"/>
          </a:xfrm>
          <a:prstGeom prst="rect">
            <a:avLst/>
          </a:prstGeom>
        </p:spPr>
      </p:pic>
      <p:pic>
        <p:nvPicPr>
          <p:cNvPr id="11" name="Picture 15">
            <a:extLst>
              <a:ext uri="{FF2B5EF4-FFF2-40B4-BE49-F238E27FC236}">
                <a16:creationId xmlns:a16="http://schemas.microsoft.com/office/drawing/2014/main" xmlns="" id="{C3EFC21F-272C-46D1-8841-03143E51C27B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2500390" y="-64897"/>
            <a:ext cx="1590859" cy="69877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35237890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500" advClick="0" advTm="4000">
        <p:random/>
      </p:transition>
    </mc:Choice>
    <mc:Fallback>
      <p:transition spd="slow" advClick="0" advTm="4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53" presetClass="entr" presetSubtype="16" fill="hold" grpId="1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53" presetClass="entr" presetSubtype="16" fill="hold" grpId="1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6" presetClass="emph" presetSubtype="0" accel="30000" decel="26000" autoRev="1" fill="hold" grpId="2" nodeType="withEffect">
                                  <p:stCondLst>
                                    <p:cond delay="1900"/>
                                  </p:stCondLst>
                                  <p:childTnLst>
                                    <p:animScale>
                                      <p:cBhvr>
                                        <p:cTn id="22" dur="500" fill="hold"/>
                                        <p:tgtEl>
                                          <p:spTgt spid="5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23" presetID="6" presetClass="emph" presetSubtype="0" accel="30000" decel="26000" autoRev="1" fill="hold" grpId="2" nodeType="withEffect">
                                  <p:stCondLst>
                                    <p:cond delay="1900"/>
                                  </p:stCondLst>
                                  <p:childTnLst>
                                    <p:animScale>
                                      <p:cBhvr>
                                        <p:cTn id="24" dur="500" fill="hold"/>
                                        <p:tgtEl>
                                          <p:spTgt spid="6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900"/>
                            </p:stCondLst>
                            <p:childTnLst>
                              <p:par>
                                <p:cTn id="26" presetID="2" presetClass="entr" presetSubtype="4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1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1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utoUpdateAnimBg="0"/>
      <p:bldP spid="5" grpId="1" autoUpdateAnimBg="0"/>
      <p:bldP spid="5" grpId="2" autoUpdateAnimBg="0"/>
      <p:bldP spid="6" grpId="0" autoUpdateAnimBg="0"/>
      <p:bldP spid="6" grpId="1" autoUpdateAnimBg="0"/>
      <p:bldP spid="6" grpId="2" autoUpdateAnimBg="0"/>
      <p:bldP spid="8" grpId="0" autoUpdateAnimBg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>
            <a:extLst>
              <a:ext uri="{FF2B5EF4-FFF2-40B4-BE49-F238E27FC236}">
                <a16:creationId xmlns:a16="http://schemas.microsoft.com/office/drawing/2014/main" xmlns="" id="{28663588-DE44-4278-8AF6-86DED529F742}"/>
              </a:ext>
            </a:extLst>
          </p:cNvPr>
          <p:cNvSpPr/>
          <p:nvPr/>
        </p:nvSpPr>
        <p:spPr>
          <a:xfrm>
            <a:off x="6118747" y="-1"/>
            <a:ext cx="6073253" cy="6858001"/>
          </a:xfrm>
          <a:prstGeom prst="rect">
            <a:avLst/>
          </a:prstGeom>
          <a:solidFill>
            <a:srgbClr val="B6C4C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solidFill>
                <a:schemeClr val="bg1"/>
              </a:solidFill>
              <a:latin typeface="inpin heiti" charset="-122"/>
              <a:ea typeface="inpin heiti" charset="-122"/>
            </a:endParaRPr>
          </a:p>
        </p:txBody>
      </p:sp>
      <p:grpSp>
        <p:nvGrpSpPr>
          <p:cNvPr id="3" name="组合 2">
            <a:extLst>
              <a:ext uri="{FF2B5EF4-FFF2-40B4-BE49-F238E27FC236}">
                <a16:creationId xmlns:a16="http://schemas.microsoft.com/office/drawing/2014/main" xmlns="" id="{0E9AC640-8F58-417F-A12E-1BFBF41E02FA}"/>
              </a:ext>
            </a:extLst>
          </p:cNvPr>
          <p:cNvGrpSpPr/>
          <p:nvPr/>
        </p:nvGrpSpPr>
        <p:grpSpPr>
          <a:xfrm>
            <a:off x="112475" y="232012"/>
            <a:ext cx="11979441" cy="8570794"/>
            <a:chOff x="1496680" y="1476374"/>
            <a:chExt cx="7266319" cy="4386807"/>
          </a:xfrm>
        </p:grpSpPr>
        <p:pic>
          <p:nvPicPr>
            <p:cNvPr id="4" name="Picture 15">
              <a:extLst>
                <a:ext uri="{FF2B5EF4-FFF2-40B4-BE49-F238E27FC236}">
                  <a16:creationId xmlns:a16="http://schemas.microsoft.com/office/drawing/2014/main" xmlns="" id="{C8A6834A-EFA3-4B2F-A1BC-AC513402B3F1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tretch>
              <a:fillRect/>
            </a:stretch>
          </p:blipFill>
          <p:spPr>
            <a:xfrm rot="5400000" flipH="1">
              <a:off x="4560449" y="1660630"/>
              <a:ext cx="1138782" cy="7266319"/>
            </a:xfrm>
            <a:prstGeom prst="rect">
              <a:avLst/>
            </a:prstGeom>
          </p:spPr>
        </p:pic>
        <p:sp>
          <p:nvSpPr>
            <p:cNvPr id="5" name="矩形 4">
              <a:extLst>
                <a:ext uri="{FF2B5EF4-FFF2-40B4-BE49-F238E27FC236}">
                  <a16:creationId xmlns:a16="http://schemas.microsoft.com/office/drawing/2014/main" xmlns="" id="{6FC21759-0F0E-4907-BA7F-8844ACBA7D4F}"/>
                </a:ext>
              </a:extLst>
            </p:cNvPr>
            <p:cNvSpPr/>
            <p:nvPr/>
          </p:nvSpPr>
          <p:spPr>
            <a:xfrm>
              <a:off x="1571625" y="1476374"/>
              <a:ext cx="7086600" cy="324802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>
              <a:glow>
                <a:schemeClr val="accent1">
                  <a:alpha val="60000"/>
                </a:schemeClr>
              </a:glow>
              <a:outerShdw dir="6720000" algn="tl" rotWithShape="0">
                <a:prstClr val="black">
                  <a:alpha val="14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200" dirty="0">
                <a:latin typeface="inpin heiti" charset="-122"/>
                <a:ea typeface="inpin heiti" charset="-122"/>
              </a:endParaRPr>
            </a:p>
          </p:txBody>
        </p:sp>
      </p:grpSp>
      <p:grpSp>
        <p:nvGrpSpPr>
          <p:cNvPr id="6" name="组合 5">
            <a:extLst>
              <a:ext uri="{FF2B5EF4-FFF2-40B4-BE49-F238E27FC236}">
                <a16:creationId xmlns:a16="http://schemas.microsoft.com/office/drawing/2014/main" xmlns="" id="{27F1518A-97C1-47A5-825F-BD25D3ED29CA}"/>
              </a:ext>
            </a:extLst>
          </p:cNvPr>
          <p:cNvGrpSpPr/>
          <p:nvPr/>
        </p:nvGrpSpPr>
        <p:grpSpPr>
          <a:xfrm>
            <a:off x="3989878" y="372140"/>
            <a:ext cx="4144029" cy="1786269"/>
            <a:chOff x="3989878" y="372140"/>
            <a:chExt cx="5955984" cy="1786269"/>
          </a:xfrm>
        </p:grpSpPr>
        <p:pic>
          <p:nvPicPr>
            <p:cNvPr id="7" name="Picture 15">
              <a:extLst>
                <a:ext uri="{FF2B5EF4-FFF2-40B4-BE49-F238E27FC236}">
                  <a16:creationId xmlns:a16="http://schemas.microsoft.com/office/drawing/2014/main" xmlns="" id="{EA170866-8055-431B-97AC-AF6AB00DF355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tretch>
              <a:fillRect/>
            </a:stretch>
          </p:blipFill>
          <p:spPr>
            <a:xfrm rot="16200000">
              <a:off x="6414775" y="-1372678"/>
              <a:ext cx="1106190" cy="5955983"/>
            </a:xfrm>
            <a:prstGeom prst="rect">
              <a:avLst/>
            </a:prstGeom>
          </p:spPr>
        </p:pic>
        <p:sp>
          <p:nvSpPr>
            <p:cNvPr id="8" name="矩形 7">
              <a:extLst>
                <a:ext uri="{FF2B5EF4-FFF2-40B4-BE49-F238E27FC236}">
                  <a16:creationId xmlns:a16="http://schemas.microsoft.com/office/drawing/2014/main" xmlns="" id="{320ECEA0-CD96-44ED-B402-7422FF066C80}"/>
                </a:ext>
              </a:extLst>
            </p:cNvPr>
            <p:cNvSpPr/>
            <p:nvPr/>
          </p:nvSpPr>
          <p:spPr>
            <a:xfrm>
              <a:off x="3989878" y="372140"/>
              <a:ext cx="5955984" cy="68007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latin typeface="inpin heiti" charset="-122"/>
                <a:ea typeface="inpin heiti" charset="-122"/>
              </a:endParaRPr>
            </a:p>
          </p:txBody>
        </p:sp>
      </p:grpSp>
      <p:pic>
        <p:nvPicPr>
          <p:cNvPr id="9" name="图片 8">
            <a:extLst>
              <a:ext uri="{FF2B5EF4-FFF2-40B4-BE49-F238E27FC236}">
                <a16:creationId xmlns:a16="http://schemas.microsoft.com/office/drawing/2014/main" xmlns="" id="{7A7CA6A0-A5E5-4CB2-91FB-A3CA0E01318B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 flipH="1">
            <a:off x="1489686" y="-591596"/>
            <a:ext cx="5565812" cy="3130769"/>
          </a:xfrm>
          <a:prstGeom prst="rect">
            <a:avLst/>
          </a:prstGeom>
        </p:spPr>
      </p:pic>
      <p:sp>
        <p:nvSpPr>
          <p:cNvPr id="10" name="1">
            <a:extLst>
              <a:ext uri="{FF2B5EF4-FFF2-40B4-BE49-F238E27FC236}">
                <a16:creationId xmlns:a16="http://schemas.microsoft.com/office/drawing/2014/main" xmlns="" id="{9A3EA68C-F29F-403C-B85B-551C648692E1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4887977" y="450569"/>
            <a:ext cx="2416046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800" spc="100" dirty="0">
                <a:latin typeface="inpin heiti" charset="-122"/>
                <a:ea typeface="inpin heiti" charset="-122"/>
              </a:rPr>
              <a:t>在此输入标题</a:t>
            </a:r>
          </a:p>
        </p:txBody>
      </p:sp>
      <p:sp>
        <p:nvSpPr>
          <p:cNvPr id="11" name="1">
            <a:extLst>
              <a:ext uri="{FF2B5EF4-FFF2-40B4-BE49-F238E27FC236}">
                <a16:creationId xmlns:a16="http://schemas.microsoft.com/office/drawing/2014/main" xmlns="" id="{3CFD5EF4-9E84-49C1-877C-4A6A1F14C555}"/>
              </a:ext>
            </a:extLst>
          </p:cNvPr>
          <p:cNvSpPr/>
          <p:nvPr/>
        </p:nvSpPr>
        <p:spPr>
          <a:xfrm>
            <a:off x="4975434" y="2184703"/>
            <a:ext cx="2158900" cy="3108072"/>
          </a:xfrm>
          <a:prstGeom prst="rect">
            <a:avLst/>
          </a:prstGeom>
          <a:noFill/>
          <a:ln w="44450">
            <a:solidFill>
              <a:schemeClr val="bg1"/>
            </a:solidFill>
          </a:ln>
          <a:effectLst>
            <a:outerShdw blurRad="215900" dist="1524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3200" dirty="0">
              <a:latin typeface="inpin heiti" charset="-122"/>
              <a:ea typeface="inpin heiti" charset="-122"/>
            </a:endParaRPr>
          </a:p>
        </p:txBody>
      </p:sp>
      <p:sp>
        <p:nvSpPr>
          <p:cNvPr id="12" name="1">
            <a:extLst>
              <a:ext uri="{FF2B5EF4-FFF2-40B4-BE49-F238E27FC236}">
                <a16:creationId xmlns:a16="http://schemas.microsoft.com/office/drawing/2014/main" xmlns="" id="{1DAC55EA-0914-4E73-9606-746C6F54D5F3}"/>
              </a:ext>
            </a:extLst>
          </p:cNvPr>
          <p:cNvSpPr/>
          <p:nvPr/>
        </p:nvSpPr>
        <p:spPr>
          <a:xfrm>
            <a:off x="2527285" y="2184703"/>
            <a:ext cx="2158900" cy="3108072"/>
          </a:xfrm>
          <a:prstGeom prst="rect">
            <a:avLst/>
          </a:prstGeom>
          <a:blipFill dpi="0" rotWithShape="1">
            <a:blip r:embed="rId6" cstate="screen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inpin heiti" charset="-122"/>
              <a:ea typeface="inpin heiti" charset="-122"/>
            </a:endParaRPr>
          </a:p>
        </p:txBody>
      </p:sp>
      <p:sp>
        <p:nvSpPr>
          <p:cNvPr id="13" name="1">
            <a:extLst>
              <a:ext uri="{FF2B5EF4-FFF2-40B4-BE49-F238E27FC236}">
                <a16:creationId xmlns:a16="http://schemas.microsoft.com/office/drawing/2014/main" xmlns="" id="{F0C19B03-4160-4BF6-8A15-2764DED72A06}"/>
              </a:ext>
            </a:extLst>
          </p:cNvPr>
          <p:cNvSpPr/>
          <p:nvPr/>
        </p:nvSpPr>
        <p:spPr>
          <a:xfrm>
            <a:off x="7423583" y="2184703"/>
            <a:ext cx="2158900" cy="3108072"/>
          </a:xfrm>
          <a:prstGeom prst="rect">
            <a:avLst/>
          </a:prstGeom>
          <a:blipFill dpi="0" rotWithShape="1">
            <a:blip r:embed="rId7" cstate="screen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inpin heiti" charset="-122"/>
              <a:ea typeface="inpin heiti" charset="-122"/>
            </a:endParaRPr>
          </a:p>
        </p:txBody>
      </p:sp>
      <p:sp>
        <p:nvSpPr>
          <p:cNvPr id="14" name="1">
            <a:extLst>
              <a:ext uri="{FF2B5EF4-FFF2-40B4-BE49-F238E27FC236}">
                <a16:creationId xmlns:a16="http://schemas.microsoft.com/office/drawing/2014/main" xmlns="" id="{C501E5BD-DC95-499F-8968-C54596D60266}"/>
              </a:ext>
            </a:extLst>
          </p:cNvPr>
          <p:cNvSpPr/>
          <p:nvPr/>
        </p:nvSpPr>
        <p:spPr>
          <a:xfrm>
            <a:off x="5116166" y="3373838"/>
            <a:ext cx="1877437" cy="120032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zh-CN" altLang="en-US" sz="3600" spc="-300" dirty="0">
                <a:solidFill>
                  <a:schemeClr val="tx1">
                    <a:lumMod val="50000"/>
                    <a:lumOff val="50000"/>
                  </a:schemeClr>
                </a:solidFill>
                <a:latin typeface="inpin heiti" charset="-122"/>
                <a:ea typeface="inpin heiti" charset="-122"/>
              </a:rPr>
              <a:t>请在这里</a:t>
            </a:r>
            <a:endParaRPr lang="en-US" altLang="zh-CN" sz="3600" spc="-300" dirty="0">
              <a:solidFill>
                <a:schemeClr val="tx1">
                  <a:lumMod val="50000"/>
                  <a:lumOff val="50000"/>
                </a:schemeClr>
              </a:solidFill>
              <a:latin typeface="inpin heiti" charset="-122"/>
              <a:ea typeface="inpin heiti" charset="-122"/>
            </a:endParaRPr>
          </a:p>
          <a:p>
            <a:pPr algn="ctr"/>
            <a:r>
              <a:rPr lang="zh-CN" altLang="en-US" sz="3600" spc="-300" dirty="0">
                <a:solidFill>
                  <a:schemeClr val="tx1">
                    <a:lumMod val="50000"/>
                    <a:lumOff val="50000"/>
                  </a:schemeClr>
                </a:solidFill>
                <a:latin typeface="inpin heiti" charset="-122"/>
                <a:ea typeface="inpin heiti" charset="-122"/>
              </a:rPr>
              <a:t>输入标题</a:t>
            </a:r>
            <a:endParaRPr lang="en-US" altLang="zh-CN" sz="3600" spc="-300" dirty="0">
              <a:solidFill>
                <a:schemeClr val="tx1">
                  <a:lumMod val="50000"/>
                  <a:lumOff val="50000"/>
                </a:schemeClr>
              </a:solidFill>
              <a:latin typeface="inpin heiti" charset="-122"/>
              <a:ea typeface="inpin heiti" charset="-122"/>
            </a:endParaRPr>
          </a:p>
        </p:txBody>
      </p:sp>
      <p:pic>
        <p:nvPicPr>
          <p:cNvPr id="15" name="Picture 3">
            <a:extLst>
              <a:ext uri="{FF2B5EF4-FFF2-40B4-BE49-F238E27FC236}">
                <a16:creationId xmlns:a16="http://schemas.microsoft.com/office/drawing/2014/main" xmlns="" id="{6900F01F-93C2-4D6B-86FA-7F49C36CBB72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8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/>
        </p:blipFill>
        <p:spPr bwMode="auto">
          <a:xfrm rot="5400000">
            <a:off x="5072388" y="497784"/>
            <a:ext cx="2333766" cy="3373838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407900911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500" advClick="0" advTm="4000">
        <p:random/>
      </p:transition>
    </mc:Choice>
    <mc:Fallback>
      <p:transition spd="slow" advClick="0" advTm="4000">
        <p:random/>
      </p:transition>
    </mc:Fallback>
  </mc:AlternateContent>
  <mc:AlternateContent xmlns:mc="http://schemas.openxmlformats.org/markup-compatibility/2006">
    <mc:Choice xmlns:p14="http://schemas.microsoft.com/office/powerpoint/2010/main" xmlns=""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10" presetClass="entr" presetSubtype="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" dur="500"/>
                                            <p:tgtEl>
                                              <p:spTgt spid="1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9" presetID="2" presetClass="entr" presetSubtype="4" accel="58000" fill="hold" grpId="0" nodeType="afterEffect" p14:presetBounceEnd="52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2000">
                                          <p:cBhvr additive="base">
                                            <p:cTn id="11" dur="15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2000">
                                          <p:cBhvr additive="base">
                                            <p:cTn id="12" dur="15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2" presetClass="entr" presetSubtype="1" accel="58000" fill="hold" grpId="0" nodeType="withEffect" p14:presetBounceEnd="52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2000">
                                          <p:cBhvr additive="base">
                                            <p:cTn id="15" dur="15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2000">
                                          <p:cBhvr additive="base">
                                            <p:cTn id="16" dur="15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7" presetID="2" presetClass="entr" presetSubtype="4" accel="58000" fill="hold" grpId="0" nodeType="withEffect" p14:presetBounceEnd="52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2000">
                                          <p:cBhvr additive="base">
                                            <p:cTn id="19" dur="15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2000">
                                          <p:cBhvr additive="base">
                                            <p:cTn id="20" dur="15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1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22" presetID="47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4" dur="1000"/>
                                            <p:tgtEl>
                                              <p:spTgt spid="14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25" dur="10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6" dur="10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7" fill="hold">
                                <p:stCondLst>
                                  <p:cond delay="3000"/>
                                </p:stCondLst>
                                <p:childTnLst>
                                  <p:par>
                                    <p:cTn id="28" presetID="42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0" dur="1000"/>
                                            <p:tgtEl>
                                              <p:spTgt spid="15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31" dur="10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2" dur="10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10" grpId="0"/>
          <p:bldP spid="11" grpId="0" animBg="1"/>
          <p:bldP spid="12" grpId="0" animBg="1"/>
          <p:bldP spid="13" grpId="0" animBg="1"/>
          <p:bldP spid="14" grpId="0"/>
        </p:bldLst>
      </p:timing>
    </mc:Choice>
    <mc:Fallback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10" presetClass="entr" presetSubtype="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" dur="500"/>
                                            <p:tgtEl>
                                              <p:spTgt spid="1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9" presetID="2" presetClass="entr" presetSubtype="4" accel="5800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" dur="15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" dur="15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2" presetClass="entr" presetSubtype="1" accel="58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5" dur="15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6" dur="15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7" presetID="2" presetClass="entr" presetSubtype="4" accel="58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9" dur="15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0" dur="15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1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22" presetID="47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4" dur="1000"/>
                                            <p:tgtEl>
                                              <p:spTgt spid="14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25" dur="10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6" dur="10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7" fill="hold">
                                <p:stCondLst>
                                  <p:cond delay="3000"/>
                                </p:stCondLst>
                                <p:childTnLst>
                                  <p:par>
                                    <p:cTn id="28" presetID="42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0" dur="1000"/>
                                            <p:tgtEl>
                                              <p:spTgt spid="15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31" dur="10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2" dur="10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10" grpId="0"/>
          <p:bldP spid="11" grpId="0" animBg="1"/>
          <p:bldP spid="12" grpId="0" animBg="1"/>
          <p:bldP spid="13" grpId="0" animBg="1"/>
          <p:bldP spid="14" grpId="0"/>
        </p:bldLst>
      </p:timing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>
            <a:extLst>
              <a:ext uri="{FF2B5EF4-FFF2-40B4-BE49-F238E27FC236}">
                <a16:creationId xmlns:a16="http://schemas.microsoft.com/office/drawing/2014/main" xmlns="" id="{C8DA2464-4CDB-4E11-96C8-1254A4A8D982}"/>
              </a:ext>
            </a:extLst>
          </p:cNvPr>
          <p:cNvSpPr/>
          <p:nvPr/>
        </p:nvSpPr>
        <p:spPr>
          <a:xfrm>
            <a:off x="0" y="-1"/>
            <a:ext cx="6073253" cy="6858001"/>
          </a:xfrm>
          <a:prstGeom prst="rect">
            <a:avLst/>
          </a:prstGeom>
          <a:solidFill>
            <a:srgbClr val="B6C4C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solidFill>
                <a:schemeClr val="bg1"/>
              </a:solidFill>
              <a:latin typeface="inpin heiti" charset="-122"/>
              <a:ea typeface="inpin heiti" charset="-122"/>
            </a:endParaRPr>
          </a:p>
        </p:txBody>
      </p:sp>
      <p:grpSp>
        <p:nvGrpSpPr>
          <p:cNvPr id="3" name="组合 2">
            <a:extLst>
              <a:ext uri="{FF2B5EF4-FFF2-40B4-BE49-F238E27FC236}">
                <a16:creationId xmlns:a16="http://schemas.microsoft.com/office/drawing/2014/main" xmlns="" id="{83810A35-F22E-4762-955B-2C8389E90EEB}"/>
              </a:ext>
            </a:extLst>
          </p:cNvPr>
          <p:cNvGrpSpPr/>
          <p:nvPr/>
        </p:nvGrpSpPr>
        <p:grpSpPr>
          <a:xfrm>
            <a:off x="112475" y="232012"/>
            <a:ext cx="11979441" cy="8570794"/>
            <a:chOff x="1496680" y="1476374"/>
            <a:chExt cx="7266319" cy="4386807"/>
          </a:xfrm>
        </p:grpSpPr>
        <p:pic>
          <p:nvPicPr>
            <p:cNvPr id="4" name="Picture 15">
              <a:extLst>
                <a:ext uri="{FF2B5EF4-FFF2-40B4-BE49-F238E27FC236}">
                  <a16:creationId xmlns:a16="http://schemas.microsoft.com/office/drawing/2014/main" xmlns="" id="{8C10B1AE-768D-4C7F-92BD-6A538A12D7E1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tretch>
              <a:fillRect/>
            </a:stretch>
          </p:blipFill>
          <p:spPr>
            <a:xfrm rot="5400000" flipH="1">
              <a:off x="4560449" y="1660630"/>
              <a:ext cx="1138782" cy="7266319"/>
            </a:xfrm>
            <a:prstGeom prst="rect">
              <a:avLst/>
            </a:prstGeom>
          </p:spPr>
        </p:pic>
        <p:sp>
          <p:nvSpPr>
            <p:cNvPr id="5" name="矩形 4">
              <a:extLst>
                <a:ext uri="{FF2B5EF4-FFF2-40B4-BE49-F238E27FC236}">
                  <a16:creationId xmlns:a16="http://schemas.microsoft.com/office/drawing/2014/main" xmlns="" id="{6E950B46-D830-4C05-93F0-A5CDCFD72DDD}"/>
                </a:ext>
              </a:extLst>
            </p:cNvPr>
            <p:cNvSpPr/>
            <p:nvPr/>
          </p:nvSpPr>
          <p:spPr>
            <a:xfrm>
              <a:off x="1571625" y="1476374"/>
              <a:ext cx="7086600" cy="324802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>
              <a:glow>
                <a:schemeClr val="accent1">
                  <a:alpha val="60000"/>
                </a:schemeClr>
              </a:glow>
              <a:outerShdw dir="6720000" algn="tl" rotWithShape="0">
                <a:prstClr val="black">
                  <a:alpha val="14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200" dirty="0">
                <a:latin typeface="inpin heiti" charset="-122"/>
                <a:ea typeface="inpin heiti" charset="-122"/>
              </a:endParaRPr>
            </a:p>
          </p:txBody>
        </p:sp>
      </p:grpSp>
      <p:grpSp>
        <p:nvGrpSpPr>
          <p:cNvPr id="6" name="组合 5">
            <a:extLst>
              <a:ext uri="{FF2B5EF4-FFF2-40B4-BE49-F238E27FC236}">
                <a16:creationId xmlns:a16="http://schemas.microsoft.com/office/drawing/2014/main" xmlns="" id="{CE1D1272-0FC0-4775-A4B4-FFEF22D42B0A}"/>
              </a:ext>
            </a:extLst>
          </p:cNvPr>
          <p:cNvGrpSpPr/>
          <p:nvPr/>
        </p:nvGrpSpPr>
        <p:grpSpPr>
          <a:xfrm>
            <a:off x="3989878" y="372140"/>
            <a:ext cx="4144029" cy="1786269"/>
            <a:chOff x="3989878" y="372140"/>
            <a:chExt cx="5955984" cy="1786269"/>
          </a:xfrm>
        </p:grpSpPr>
        <p:pic>
          <p:nvPicPr>
            <p:cNvPr id="7" name="Picture 15">
              <a:extLst>
                <a:ext uri="{FF2B5EF4-FFF2-40B4-BE49-F238E27FC236}">
                  <a16:creationId xmlns:a16="http://schemas.microsoft.com/office/drawing/2014/main" xmlns="" id="{8B29996F-A973-46F9-A41D-2D7EAA04D24B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tretch>
              <a:fillRect/>
            </a:stretch>
          </p:blipFill>
          <p:spPr>
            <a:xfrm rot="16200000">
              <a:off x="6414775" y="-1372678"/>
              <a:ext cx="1106190" cy="5955983"/>
            </a:xfrm>
            <a:prstGeom prst="rect">
              <a:avLst/>
            </a:prstGeom>
          </p:spPr>
        </p:pic>
        <p:sp>
          <p:nvSpPr>
            <p:cNvPr id="8" name="矩形 7">
              <a:extLst>
                <a:ext uri="{FF2B5EF4-FFF2-40B4-BE49-F238E27FC236}">
                  <a16:creationId xmlns:a16="http://schemas.microsoft.com/office/drawing/2014/main" xmlns="" id="{298BE6CE-A38C-490B-81A8-32DEAA0E1CC9}"/>
                </a:ext>
              </a:extLst>
            </p:cNvPr>
            <p:cNvSpPr/>
            <p:nvPr/>
          </p:nvSpPr>
          <p:spPr>
            <a:xfrm>
              <a:off x="3989878" y="372140"/>
              <a:ext cx="5955984" cy="68007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latin typeface="inpin heiti" charset="-122"/>
                <a:ea typeface="inpin heiti" charset="-122"/>
              </a:endParaRPr>
            </a:p>
          </p:txBody>
        </p:sp>
      </p:grpSp>
      <p:pic>
        <p:nvPicPr>
          <p:cNvPr id="9" name="图片 8">
            <a:extLst>
              <a:ext uri="{FF2B5EF4-FFF2-40B4-BE49-F238E27FC236}">
                <a16:creationId xmlns:a16="http://schemas.microsoft.com/office/drawing/2014/main" xmlns="" id="{D226D0BC-615C-4DE7-B8A8-D4F2C4133401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 flipH="1">
            <a:off x="1489686" y="-591596"/>
            <a:ext cx="5565812" cy="3130769"/>
          </a:xfrm>
          <a:prstGeom prst="rect">
            <a:avLst/>
          </a:prstGeom>
        </p:spPr>
      </p:pic>
      <p:sp>
        <p:nvSpPr>
          <p:cNvPr id="10" name="1">
            <a:extLst>
              <a:ext uri="{FF2B5EF4-FFF2-40B4-BE49-F238E27FC236}">
                <a16:creationId xmlns:a16="http://schemas.microsoft.com/office/drawing/2014/main" xmlns="" id="{B9B39290-44C9-4602-8BD6-C7542955D79C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4887977" y="450569"/>
            <a:ext cx="2416046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800" spc="100" dirty="0">
                <a:latin typeface="inpin heiti" charset="-122"/>
                <a:ea typeface="inpin heiti" charset="-122"/>
              </a:rPr>
              <a:t>在此输入标题</a:t>
            </a:r>
          </a:p>
        </p:txBody>
      </p:sp>
      <p:sp>
        <p:nvSpPr>
          <p:cNvPr id="11" name="1">
            <a:extLst>
              <a:ext uri="{FF2B5EF4-FFF2-40B4-BE49-F238E27FC236}">
                <a16:creationId xmlns:a16="http://schemas.microsoft.com/office/drawing/2014/main" xmlns="" id="{F050ABCF-EA3C-4BDF-B6DF-79D05EC4D414}"/>
              </a:ext>
            </a:extLst>
          </p:cNvPr>
          <p:cNvSpPr/>
          <p:nvPr/>
        </p:nvSpPr>
        <p:spPr>
          <a:xfrm>
            <a:off x="1951631" y="1533264"/>
            <a:ext cx="2984269" cy="3823855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solidFill>
                <a:schemeClr val="tx1">
                  <a:lumMod val="50000"/>
                  <a:lumOff val="50000"/>
                </a:schemeClr>
              </a:solidFill>
              <a:latin typeface="inpin heiti" charset="-122"/>
              <a:ea typeface="inpin heiti" charset="-122"/>
            </a:endParaRPr>
          </a:p>
        </p:txBody>
      </p:sp>
      <p:pic>
        <p:nvPicPr>
          <p:cNvPr id="12" name="图片 11">
            <a:extLst>
              <a:ext uri="{FF2B5EF4-FFF2-40B4-BE49-F238E27FC236}">
                <a16:creationId xmlns:a16="http://schemas.microsoft.com/office/drawing/2014/main" xmlns="" id="{167A82A5-0D46-4D16-9946-FFC5B516734D}"/>
              </a:ext>
            </a:extLst>
          </p:cNvPr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2308563" y="1688336"/>
            <a:ext cx="2525180" cy="3807498"/>
          </a:xfrm>
          <a:prstGeom prst="rect">
            <a:avLst/>
          </a:prstGeom>
        </p:spPr>
      </p:pic>
      <p:pic>
        <p:nvPicPr>
          <p:cNvPr id="13" name="图片 12">
            <a:extLst>
              <a:ext uri="{FF2B5EF4-FFF2-40B4-BE49-F238E27FC236}">
                <a16:creationId xmlns:a16="http://schemas.microsoft.com/office/drawing/2014/main" xmlns="" id="{39D02FF0-1ED7-463F-BBBB-BB4F92522507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6406140" y="2624983"/>
            <a:ext cx="1009344" cy="1121494"/>
          </a:xfrm>
          <a:prstGeom prst="rect">
            <a:avLst/>
          </a:prstGeom>
        </p:spPr>
      </p:pic>
      <p:grpSp>
        <p:nvGrpSpPr>
          <p:cNvPr id="14" name="1">
            <a:extLst>
              <a:ext uri="{FF2B5EF4-FFF2-40B4-BE49-F238E27FC236}">
                <a16:creationId xmlns:a16="http://schemas.microsoft.com/office/drawing/2014/main" xmlns="" id="{6D66EA28-60D1-4AD1-B25E-DDF42378E05E}"/>
              </a:ext>
            </a:extLst>
          </p:cNvPr>
          <p:cNvGrpSpPr/>
          <p:nvPr/>
        </p:nvGrpSpPr>
        <p:grpSpPr>
          <a:xfrm>
            <a:off x="7707998" y="2772654"/>
            <a:ext cx="4630337" cy="1317727"/>
            <a:chOff x="6916041" y="2951111"/>
            <a:chExt cx="4630337" cy="1317727"/>
          </a:xfrm>
        </p:grpSpPr>
        <p:sp>
          <p:nvSpPr>
            <p:cNvPr id="15" name="淘宝网chenying0907出品 5">
              <a:extLst>
                <a:ext uri="{FF2B5EF4-FFF2-40B4-BE49-F238E27FC236}">
                  <a16:creationId xmlns:a16="http://schemas.microsoft.com/office/drawing/2014/main" xmlns="" id="{F0D12C94-444F-40F4-9916-21F5A1A77688}"/>
                </a:ext>
              </a:extLst>
            </p:cNvPr>
            <p:cNvSpPr txBox="1"/>
            <p:nvPr/>
          </p:nvSpPr>
          <p:spPr>
            <a:xfrm>
              <a:off x="6916041" y="2951111"/>
              <a:ext cx="1723549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20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inpin heiti" charset="-122"/>
                  <a:ea typeface="inpin heiti" charset="-122"/>
                </a:rPr>
                <a:t>点击添加标题</a:t>
              </a:r>
            </a:p>
          </p:txBody>
        </p:sp>
        <p:sp>
          <p:nvSpPr>
            <p:cNvPr id="16" name="TextBox 43">
              <a:extLst>
                <a:ext uri="{FF2B5EF4-FFF2-40B4-BE49-F238E27FC236}">
                  <a16:creationId xmlns:a16="http://schemas.microsoft.com/office/drawing/2014/main" xmlns="" id="{C676C66D-FBB4-47AF-BBB7-01F9BA18E3DA}"/>
                </a:ext>
              </a:extLst>
            </p:cNvPr>
            <p:cNvSpPr txBox="1"/>
            <p:nvPr/>
          </p:nvSpPr>
          <p:spPr>
            <a:xfrm>
              <a:off x="6957137" y="3432207"/>
              <a:ext cx="4589241" cy="836631"/>
            </a:xfrm>
            <a:prstGeom prst="rect">
              <a:avLst/>
            </a:prstGeom>
            <a:noFill/>
          </p:spPr>
          <p:txBody>
            <a:bodyPr wrap="square" lIns="97021" tIns="48510" rIns="97021" bIns="48510" rtlCol="0">
              <a:spAutoFit/>
            </a:bodyPr>
            <a:lstStyle/>
            <a:p>
              <a:pPr algn="just"/>
              <a:r>
                <a:rPr lang="zh-CN" altLang="en-US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inpin heiti" charset="-122"/>
                  <a:ea typeface="inpin heiti" charset="-122"/>
                </a:rPr>
                <a:t>我说你是人间的四月天，</a:t>
              </a:r>
            </a:p>
            <a:p>
              <a:pPr algn="just"/>
              <a:r>
                <a:rPr lang="zh-CN" altLang="en-US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inpin heiti" charset="-122"/>
                  <a:ea typeface="inpin heiti" charset="-122"/>
                </a:rPr>
                <a:t>笑声点亮了四面风，</a:t>
              </a:r>
            </a:p>
            <a:p>
              <a:pPr algn="just"/>
              <a:r>
                <a:rPr lang="zh-CN" altLang="en-US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inpin heiti" charset="-122"/>
                  <a:ea typeface="inpin heiti" charset="-122"/>
                </a:rPr>
                <a:t>轻灵在春的光焰中交舞着变换。</a:t>
              </a:r>
            </a:p>
            <a:p>
              <a:pPr algn="just"/>
              <a:r>
                <a:rPr lang="zh-CN" altLang="en-US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inpin heiti" charset="-122"/>
                  <a:ea typeface="inpin heiti" charset="-122"/>
                </a:rPr>
                <a:t>你是四月早天里的云烟。</a:t>
              </a:r>
            </a:p>
          </p:txBody>
        </p:sp>
      </p:grpSp>
      <p:pic>
        <p:nvPicPr>
          <p:cNvPr id="17" name="图片 16">
            <a:extLst>
              <a:ext uri="{FF2B5EF4-FFF2-40B4-BE49-F238E27FC236}">
                <a16:creationId xmlns:a16="http://schemas.microsoft.com/office/drawing/2014/main" xmlns="" id="{3111F771-0E10-4348-9ECE-28D3E552C2CE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6321961" y="3885811"/>
            <a:ext cx="1344940" cy="1399677"/>
          </a:xfrm>
          <a:prstGeom prst="rect">
            <a:avLst/>
          </a:prstGeom>
        </p:spPr>
      </p:pic>
      <p:grpSp>
        <p:nvGrpSpPr>
          <p:cNvPr id="18" name="1">
            <a:extLst>
              <a:ext uri="{FF2B5EF4-FFF2-40B4-BE49-F238E27FC236}">
                <a16:creationId xmlns:a16="http://schemas.microsoft.com/office/drawing/2014/main" xmlns="" id="{BF4F6305-D777-4E46-B1D5-7A5690BEEF5E}"/>
              </a:ext>
            </a:extLst>
          </p:cNvPr>
          <p:cNvGrpSpPr/>
          <p:nvPr/>
        </p:nvGrpSpPr>
        <p:grpSpPr>
          <a:xfrm>
            <a:off x="7666901" y="4215334"/>
            <a:ext cx="4987785" cy="1590696"/>
            <a:chOff x="6916041" y="4449429"/>
            <a:chExt cx="4987785" cy="1590696"/>
          </a:xfrm>
        </p:grpSpPr>
        <p:sp>
          <p:nvSpPr>
            <p:cNvPr id="19" name="淘宝网chenying0907出品 9">
              <a:extLst>
                <a:ext uri="{FF2B5EF4-FFF2-40B4-BE49-F238E27FC236}">
                  <a16:creationId xmlns:a16="http://schemas.microsoft.com/office/drawing/2014/main" xmlns="" id="{A628ED5D-3491-4B71-859E-AD47E2CBB908}"/>
                </a:ext>
              </a:extLst>
            </p:cNvPr>
            <p:cNvSpPr txBox="1"/>
            <p:nvPr/>
          </p:nvSpPr>
          <p:spPr>
            <a:xfrm>
              <a:off x="6916041" y="4449429"/>
              <a:ext cx="1723549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20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inpin heiti" charset="-122"/>
                  <a:ea typeface="inpin heiti" charset="-122"/>
                </a:rPr>
                <a:t>点击添加标题</a:t>
              </a:r>
            </a:p>
          </p:txBody>
        </p:sp>
        <p:sp>
          <p:nvSpPr>
            <p:cNvPr id="20" name="TextBox 43">
              <a:extLst>
                <a:ext uri="{FF2B5EF4-FFF2-40B4-BE49-F238E27FC236}">
                  <a16:creationId xmlns:a16="http://schemas.microsoft.com/office/drawing/2014/main" xmlns="" id="{5CE31A79-E4DF-4B93-A334-C7B854A42053}"/>
                </a:ext>
              </a:extLst>
            </p:cNvPr>
            <p:cNvSpPr txBox="1"/>
            <p:nvPr/>
          </p:nvSpPr>
          <p:spPr>
            <a:xfrm>
              <a:off x="6957138" y="4981895"/>
              <a:ext cx="4946688" cy="1058230"/>
            </a:xfrm>
            <a:prstGeom prst="rect">
              <a:avLst/>
            </a:prstGeom>
            <a:noFill/>
          </p:spPr>
          <p:txBody>
            <a:bodyPr wrap="square" lIns="97021" tIns="48510" rIns="97021" bIns="48510" rtlCol="0">
              <a:spAutoFit/>
            </a:bodyPr>
            <a:lstStyle/>
            <a:p>
              <a:pPr>
                <a:lnSpc>
                  <a:spcPct val="130000"/>
                </a:lnSpc>
              </a:pPr>
              <a:r>
                <a:rPr lang="zh-CN" altLang="en-US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inpin heiti" charset="-122"/>
                  <a:ea typeface="inpin heiti" charset="-122"/>
                </a:rPr>
                <a:t>我说你是人间的四月天，</a:t>
              </a:r>
            </a:p>
            <a:p>
              <a:pPr>
                <a:lnSpc>
                  <a:spcPct val="130000"/>
                </a:lnSpc>
              </a:pPr>
              <a:r>
                <a:rPr lang="zh-CN" altLang="en-US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inpin heiti" charset="-122"/>
                  <a:ea typeface="inpin heiti" charset="-122"/>
                </a:rPr>
                <a:t>笑声点亮了四面风，</a:t>
              </a:r>
            </a:p>
            <a:p>
              <a:pPr>
                <a:lnSpc>
                  <a:spcPct val="130000"/>
                </a:lnSpc>
              </a:pPr>
              <a:r>
                <a:rPr lang="zh-CN" altLang="en-US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inpin heiti" charset="-122"/>
                  <a:ea typeface="inpin heiti" charset="-122"/>
                </a:rPr>
                <a:t>轻灵在春的光焰中交舞着变换。</a:t>
              </a:r>
            </a:p>
            <a:p>
              <a:pPr>
                <a:lnSpc>
                  <a:spcPct val="130000"/>
                </a:lnSpc>
              </a:pPr>
              <a:r>
                <a:rPr lang="zh-CN" altLang="en-US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inpin heiti" charset="-122"/>
                  <a:ea typeface="inpin heiti" charset="-122"/>
                </a:rPr>
                <a:t>你是四月早天里的云烟。</a:t>
              </a:r>
            </a:p>
          </p:txBody>
        </p:sp>
      </p:grpSp>
      <p:cxnSp>
        <p:nvCxnSpPr>
          <p:cNvPr id="21" name="1">
            <a:extLst>
              <a:ext uri="{FF2B5EF4-FFF2-40B4-BE49-F238E27FC236}">
                <a16:creationId xmlns:a16="http://schemas.microsoft.com/office/drawing/2014/main" xmlns="" id="{895B9CCB-4EA7-459B-BBE5-A066B3FA9533}"/>
              </a:ext>
            </a:extLst>
          </p:cNvPr>
          <p:cNvCxnSpPr/>
          <p:nvPr/>
        </p:nvCxnSpPr>
        <p:spPr>
          <a:xfrm>
            <a:off x="5576166" y="1530273"/>
            <a:ext cx="0" cy="4035692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1">
            <a:extLst>
              <a:ext uri="{FF2B5EF4-FFF2-40B4-BE49-F238E27FC236}">
                <a16:creationId xmlns:a16="http://schemas.microsoft.com/office/drawing/2014/main" xmlns="" id="{EFC2B849-EC5D-4521-8062-32C1E9314704}"/>
              </a:ext>
            </a:extLst>
          </p:cNvPr>
          <p:cNvSpPr txBox="1"/>
          <p:nvPr/>
        </p:nvSpPr>
        <p:spPr>
          <a:xfrm>
            <a:off x="6326519" y="1577664"/>
            <a:ext cx="341460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dirty="0">
                <a:solidFill>
                  <a:schemeClr val="tx1">
                    <a:lumMod val="50000"/>
                    <a:lumOff val="50000"/>
                  </a:schemeClr>
                </a:solidFill>
                <a:latin typeface="inpin heiti" charset="-122"/>
                <a:ea typeface="inpin heiti" charset="-122"/>
              </a:rPr>
              <a:t>点击输入文本内容</a:t>
            </a:r>
            <a:endParaRPr lang="en-US" altLang="zh-CN" sz="2000" dirty="0">
              <a:solidFill>
                <a:schemeClr val="tx1">
                  <a:lumMod val="50000"/>
                  <a:lumOff val="50000"/>
                </a:schemeClr>
              </a:solidFill>
              <a:latin typeface="inpin heiti" charset="-122"/>
              <a:ea typeface="inpin heiti" charset="-122"/>
            </a:endParaRPr>
          </a:p>
          <a:p>
            <a:r>
              <a:rPr lang="zh-CN" altLang="en-US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inpin heiti" charset="-122"/>
                <a:ea typeface="inpin heiti" charset="-122"/>
              </a:rPr>
              <a:t>在这里输入副标题</a:t>
            </a:r>
          </a:p>
        </p:txBody>
      </p:sp>
    </p:spTree>
    <p:extLst>
      <p:ext uri="{BB962C8B-B14F-4D97-AF65-F5344CB8AC3E}">
        <p14:creationId xmlns:p14="http://schemas.microsoft.com/office/powerpoint/2010/main" xmlns="" val="415873923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500" advClick="0" advTm="4000">
        <p:random/>
      </p:transition>
    </mc:Choice>
    <mc:Fallback>
      <p:transition spd="slow" advClick="0" advTm="4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1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21" presetClass="entr" presetSubtype="1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4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2000"/>
                            </p:stCondLst>
                            <p:childTnLst>
                              <p:par>
                                <p:cTn id="16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8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2500"/>
                            </p:stCondLst>
                            <p:childTnLst>
                              <p:par>
                                <p:cTn id="20" presetID="2" presetClass="entr" presetSubtype="2" decel="10000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3750"/>
                            </p:stCondLst>
                            <p:childTnLst>
                              <p:par>
                                <p:cTn id="2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7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7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7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4500"/>
                            </p:stCondLst>
                            <p:childTnLst>
                              <p:par>
                                <p:cTn id="31" presetID="2" presetClass="entr" presetSubtype="2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7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7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5250"/>
                            </p:stCondLst>
                            <p:childTnLst>
                              <p:par>
                                <p:cTn id="36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7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7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75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6000"/>
                            </p:stCondLst>
                            <p:childTnLst>
                              <p:par>
                                <p:cTn id="42" presetID="2" presetClass="entr" presetSubtype="2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4" dur="75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5" dur="75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1" grpId="0" animBg="1"/>
      <p:bldP spid="22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>
            <a:extLst>
              <a:ext uri="{FF2B5EF4-FFF2-40B4-BE49-F238E27FC236}">
                <a16:creationId xmlns:a16="http://schemas.microsoft.com/office/drawing/2014/main" xmlns="" id="{28663588-DE44-4278-8AF6-86DED529F742}"/>
              </a:ext>
            </a:extLst>
          </p:cNvPr>
          <p:cNvSpPr/>
          <p:nvPr/>
        </p:nvSpPr>
        <p:spPr>
          <a:xfrm>
            <a:off x="6118747" y="-1"/>
            <a:ext cx="6073253" cy="6858001"/>
          </a:xfrm>
          <a:prstGeom prst="rect">
            <a:avLst/>
          </a:prstGeom>
          <a:solidFill>
            <a:srgbClr val="B6C4C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solidFill>
                <a:schemeClr val="bg1"/>
              </a:solidFill>
              <a:latin typeface="inpin heiti" charset="-122"/>
              <a:ea typeface="inpin heiti" charset="-122"/>
            </a:endParaRPr>
          </a:p>
        </p:txBody>
      </p:sp>
      <p:grpSp>
        <p:nvGrpSpPr>
          <p:cNvPr id="3" name="组合 2">
            <a:extLst>
              <a:ext uri="{FF2B5EF4-FFF2-40B4-BE49-F238E27FC236}">
                <a16:creationId xmlns:a16="http://schemas.microsoft.com/office/drawing/2014/main" xmlns="" id="{0E9AC640-8F58-417F-A12E-1BFBF41E02FA}"/>
              </a:ext>
            </a:extLst>
          </p:cNvPr>
          <p:cNvGrpSpPr/>
          <p:nvPr/>
        </p:nvGrpSpPr>
        <p:grpSpPr>
          <a:xfrm>
            <a:off x="112475" y="232012"/>
            <a:ext cx="11979441" cy="8570794"/>
            <a:chOff x="1496680" y="1476374"/>
            <a:chExt cx="7266319" cy="4386807"/>
          </a:xfrm>
        </p:grpSpPr>
        <p:pic>
          <p:nvPicPr>
            <p:cNvPr id="4" name="Picture 15">
              <a:extLst>
                <a:ext uri="{FF2B5EF4-FFF2-40B4-BE49-F238E27FC236}">
                  <a16:creationId xmlns:a16="http://schemas.microsoft.com/office/drawing/2014/main" xmlns="" id="{C8A6834A-EFA3-4B2F-A1BC-AC513402B3F1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tretch>
              <a:fillRect/>
            </a:stretch>
          </p:blipFill>
          <p:spPr>
            <a:xfrm rot="5400000" flipH="1">
              <a:off x="4560449" y="1660630"/>
              <a:ext cx="1138782" cy="7266319"/>
            </a:xfrm>
            <a:prstGeom prst="rect">
              <a:avLst/>
            </a:prstGeom>
          </p:spPr>
        </p:pic>
        <p:sp>
          <p:nvSpPr>
            <p:cNvPr id="5" name="矩形 4">
              <a:extLst>
                <a:ext uri="{FF2B5EF4-FFF2-40B4-BE49-F238E27FC236}">
                  <a16:creationId xmlns:a16="http://schemas.microsoft.com/office/drawing/2014/main" xmlns="" id="{6FC21759-0F0E-4907-BA7F-8844ACBA7D4F}"/>
                </a:ext>
              </a:extLst>
            </p:cNvPr>
            <p:cNvSpPr/>
            <p:nvPr/>
          </p:nvSpPr>
          <p:spPr>
            <a:xfrm>
              <a:off x="1571625" y="1476374"/>
              <a:ext cx="7086600" cy="324802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>
              <a:glow>
                <a:schemeClr val="accent1">
                  <a:alpha val="60000"/>
                </a:schemeClr>
              </a:glow>
              <a:outerShdw dir="6720000" algn="tl" rotWithShape="0">
                <a:prstClr val="black">
                  <a:alpha val="14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200" dirty="0">
                <a:latin typeface="inpin heiti" charset="-122"/>
                <a:ea typeface="inpin heiti" charset="-122"/>
              </a:endParaRPr>
            </a:p>
          </p:txBody>
        </p:sp>
      </p:grpSp>
      <p:grpSp>
        <p:nvGrpSpPr>
          <p:cNvPr id="6" name="组合 5">
            <a:extLst>
              <a:ext uri="{FF2B5EF4-FFF2-40B4-BE49-F238E27FC236}">
                <a16:creationId xmlns:a16="http://schemas.microsoft.com/office/drawing/2014/main" xmlns="" id="{94CCB06E-C94A-4E63-B724-B33E67A98FD0}"/>
              </a:ext>
            </a:extLst>
          </p:cNvPr>
          <p:cNvGrpSpPr/>
          <p:nvPr/>
        </p:nvGrpSpPr>
        <p:grpSpPr>
          <a:xfrm>
            <a:off x="3989878" y="372140"/>
            <a:ext cx="4144029" cy="1786269"/>
            <a:chOff x="3989878" y="372140"/>
            <a:chExt cx="5955984" cy="1786269"/>
          </a:xfrm>
        </p:grpSpPr>
        <p:pic>
          <p:nvPicPr>
            <p:cNvPr id="7" name="Picture 15">
              <a:extLst>
                <a:ext uri="{FF2B5EF4-FFF2-40B4-BE49-F238E27FC236}">
                  <a16:creationId xmlns:a16="http://schemas.microsoft.com/office/drawing/2014/main" xmlns="" id="{084CDA1D-6DB6-4210-8D85-BAC428EE3854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tretch>
              <a:fillRect/>
            </a:stretch>
          </p:blipFill>
          <p:spPr>
            <a:xfrm rot="16200000">
              <a:off x="6414775" y="-1372678"/>
              <a:ext cx="1106190" cy="5955983"/>
            </a:xfrm>
            <a:prstGeom prst="rect">
              <a:avLst/>
            </a:prstGeom>
          </p:spPr>
        </p:pic>
        <p:sp>
          <p:nvSpPr>
            <p:cNvPr id="8" name="矩形 7">
              <a:extLst>
                <a:ext uri="{FF2B5EF4-FFF2-40B4-BE49-F238E27FC236}">
                  <a16:creationId xmlns:a16="http://schemas.microsoft.com/office/drawing/2014/main" xmlns="" id="{626FBFD3-1F95-4317-A88B-5276B34F78D3}"/>
                </a:ext>
              </a:extLst>
            </p:cNvPr>
            <p:cNvSpPr/>
            <p:nvPr/>
          </p:nvSpPr>
          <p:spPr>
            <a:xfrm>
              <a:off x="3989878" y="372140"/>
              <a:ext cx="5955984" cy="68007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latin typeface="inpin heiti" charset="-122"/>
                <a:ea typeface="inpin heiti" charset="-122"/>
              </a:endParaRPr>
            </a:p>
          </p:txBody>
        </p:sp>
      </p:grpSp>
      <p:pic>
        <p:nvPicPr>
          <p:cNvPr id="9" name="图片 8">
            <a:extLst>
              <a:ext uri="{FF2B5EF4-FFF2-40B4-BE49-F238E27FC236}">
                <a16:creationId xmlns:a16="http://schemas.microsoft.com/office/drawing/2014/main" xmlns="" id="{82301CEF-9BA6-44D5-9B50-EB03B0C1494A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 flipH="1">
            <a:off x="1489686" y="-591596"/>
            <a:ext cx="5565812" cy="3130769"/>
          </a:xfrm>
          <a:prstGeom prst="rect">
            <a:avLst/>
          </a:prstGeom>
        </p:spPr>
      </p:pic>
      <p:sp>
        <p:nvSpPr>
          <p:cNvPr id="10" name="1">
            <a:extLst>
              <a:ext uri="{FF2B5EF4-FFF2-40B4-BE49-F238E27FC236}">
                <a16:creationId xmlns:a16="http://schemas.microsoft.com/office/drawing/2014/main" xmlns="" id="{5ABF0B4A-CBDE-4E52-8714-9D34A85A3900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4887977" y="450569"/>
            <a:ext cx="2416046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800" spc="100" dirty="0">
                <a:latin typeface="inpin heiti" charset="-122"/>
                <a:ea typeface="inpin heiti" charset="-122"/>
              </a:rPr>
              <a:t>在此输入标题</a:t>
            </a:r>
          </a:p>
        </p:txBody>
      </p:sp>
      <p:pic>
        <p:nvPicPr>
          <p:cNvPr id="11" name="Picture 4">
            <a:extLst>
              <a:ext uri="{FF2B5EF4-FFF2-40B4-BE49-F238E27FC236}">
                <a16:creationId xmlns:a16="http://schemas.microsoft.com/office/drawing/2014/main" xmlns="" id="{639E8344-91DD-4BEE-9672-A8DBD2B9F5A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 bwMode="auto">
          <a:xfrm rot="5400000">
            <a:off x="3807249" y="2893466"/>
            <a:ext cx="3605996" cy="36059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1">
            <a:extLst>
              <a:ext uri="{FF2B5EF4-FFF2-40B4-BE49-F238E27FC236}">
                <a16:creationId xmlns:a16="http://schemas.microsoft.com/office/drawing/2014/main" xmlns="" id="{9B495F36-D4CF-4E94-A910-8DE3705F09B9}"/>
              </a:ext>
            </a:extLst>
          </p:cNvPr>
          <p:cNvSpPr/>
          <p:nvPr/>
        </p:nvSpPr>
        <p:spPr>
          <a:xfrm>
            <a:off x="4655840" y="1385431"/>
            <a:ext cx="2880320" cy="5088565"/>
          </a:xfrm>
          <a:prstGeom prst="rect">
            <a:avLst/>
          </a:prstGeom>
          <a:noFill/>
          <a:ln w="9525">
            <a:solidFill>
              <a:srgbClr val="B6C4C7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 dirty="0">
              <a:latin typeface="inpin heiti" charset="-122"/>
              <a:ea typeface="inpin heiti" charset="-122"/>
            </a:endParaRPr>
          </a:p>
        </p:txBody>
      </p:sp>
      <p:sp>
        <p:nvSpPr>
          <p:cNvPr id="13" name="TextBox 9">
            <a:extLst>
              <a:ext uri="{FF2B5EF4-FFF2-40B4-BE49-F238E27FC236}">
                <a16:creationId xmlns:a16="http://schemas.microsoft.com/office/drawing/2014/main" xmlns="" id="{1A239400-444A-4D95-9B36-A3E67E28C735}"/>
              </a:ext>
            </a:extLst>
          </p:cNvPr>
          <p:cNvSpPr txBox="1"/>
          <p:nvPr/>
        </p:nvSpPr>
        <p:spPr>
          <a:xfrm>
            <a:off x="5315798" y="1673464"/>
            <a:ext cx="156040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dirty="0">
                <a:latin typeface="inpin heiti" charset="-122"/>
                <a:ea typeface="inpin heiti" charset="-122"/>
              </a:rPr>
              <a:t>输入文字</a:t>
            </a:r>
          </a:p>
        </p:txBody>
      </p:sp>
      <p:sp>
        <p:nvSpPr>
          <p:cNvPr id="14" name="TextBox 12">
            <a:extLst>
              <a:ext uri="{FF2B5EF4-FFF2-40B4-BE49-F238E27FC236}">
                <a16:creationId xmlns:a16="http://schemas.microsoft.com/office/drawing/2014/main" xmlns="" id="{A933E03B-53B0-4E69-B46B-DAB9A931320D}"/>
              </a:ext>
            </a:extLst>
          </p:cNvPr>
          <p:cNvSpPr txBox="1"/>
          <p:nvPr/>
        </p:nvSpPr>
        <p:spPr>
          <a:xfrm>
            <a:off x="4847862" y="2153517"/>
            <a:ext cx="2454388" cy="646331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inpin heiti" charset="-122"/>
                <a:ea typeface="inpin heiti" charset="-122"/>
              </a:rPr>
              <a:t>Summer a lot of things began to trivial for example, I hide in behind the morning in a hurry to eat text, </a:t>
            </a:r>
            <a:endParaRPr lang="zh-CN" altLang="en-US" sz="800" dirty="0">
              <a:solidFill>
                <a:schemeClr val="tx1">
                  <a:lumMod val="75000"/>
                  <a:lumOff val="25000"/>
                </a:schemeClr>
              </a:solidFill>
              <a:latin typeface="inpin heiti" charset="-122"/>
              <a:ea typeface="inpin heiti" charset="-122"/>
            </a:endParaRPr>
          </a:p>
        </p:txBody>
      </p:sp>
      <p:pic>
        <p:nvPicPr>
          <p:cNvPr id="15" name="图片 14">
            <a:extLst>
              <a:ext uri="{FF2B5EF4-FFF2-40B4-BE49-F238E27FC236}">
                <a16:creationId xmlns:a16="http://schemas.microsoft.com/office/drawing/2014/main" xmlns="" id="{05836BB2-508D-4467-8509-D9861809EC57}"/>
              </a:ext>
            </a:extLst>
          </p:cNvPr>
          <p:cNvPicPr>
            <a:picLocks noChangeAspect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6120788" y="2820671"/>
            <a:ext cx="1178206" cy="1776514"/>
          </a:xfrm>
          <a:prstGeom prst="rect">
            <a:avLst/>
          </a:prstGeom>
        </p:spPr>
      </p:pic>
      <p:sp>
        <p:nvSpPr>
          <p:cNvPr id="16" name="1">
            <a:extLst>
              <a:ext uri="{FF2B5EF4-FFF2-40B4-BE49-F238E27FC236}">
                <a16:creationId xmlns:a16="http://schemas.microsoft.com/office/drawing/2014/main" xmlns="" id="{E672C794-1BA4-4D25-B372-EAF5F2D57FC7}"/>
              </a:ext>
            </a:extLst>
          </p:cNvPr>
          <p:cNvSpPr/>
          <p:nvPr/>
        </p:nvSpPr>
        <p:spPr>
          <a:xfrm>
            <a:off x="3441270" y="2466127"/>
            <a:ext cx="410433" cy="3009215"/>
          </a:xfrm>
          <a:prstGeom prst="rect">
            <a:avLst/>
          </a:prstGeom>
        </p:spPr>
        <p:txBody>
          <a:bodyPr vert="eaVert" wrap="square" lIns="91440" tIns="45720" rIns="91440" bIns="45720">
            <a:spAutoFit/>
          </a:bodyPr>
          <a:lstStyle/>
          <a:p>
            <a:r>
              <a:rPr lang="zh-CN" altLang="en-US" sz="1467" dirty="0">
                <a:solidFill>
                  <a:schemeClr val="tx1">
                    <a:lumMod val="65000"/>
                    <a:lumOff val="35000"/>
                  </a:schemeClr>
                </a:solidFill>
                <a:latin typeface="inpin heiti" charset="-122"/>
                <a:ea typeface="inpin heiti" charset="-122"/>
                <a:cs typeface="inpin heiti" charset="-122"/>
                <a:sym typeface="+mn-lt"/>
              </a:rPr>
              <a:t>点击此处输入您的内容与此小标题</a:t>
            </a:r>
            <a:endParaRPr lang="zh-CN" altLang="en-US" sz="1467" dirty="0">
              <a:solidFill>
                <a:schemeClr val="tx1">
                  <a:lumMod val="65000"/>
                  <a:lumOff val="35000"/>
                </a:schemeClr>
              </a:solidFill>
              <a:latin typeface="inpin heiti" charset="-122"/>
              <a:ea typeface="inpin heiti" charset="-122"/>
            </a:endParaRPr>
          </a:p>
        </p:txBody>
      </p:sp>
      <p:cxnSp>
        <p:nvCxnSpPr>
          <p:cNvPr id="17" name="1">
            <a:extLst>
              <a:ext uri="{FF2B5EF4-FFF2-40B4-BE49-F238E27FC236}">
                <a16:creationId xmlns:a16="http://schemas.microsoft.com/office/drawing/2014/main" xmlns="" id="{5E1449F1-B455-4E83-9A40-2E85444C0C20}"/>
              </a:ext>
            </a:extLst>
          </p:cNvPr>
          <p:cNvCxnSpPr/>
          <p:nvPr/>
        </p:nvCxnSpPr>
        <p:spPr>
          <a:xfrm flipH="1">
            <a:off x="3851703" y="2311823"/>
            <a:ext cx="22860" cy="3134945"/>
          </a:xfrm>
          <a:prstGeom prst="line">
            <a:avLst/>
          </a:prstGeom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1">
            <a:extLst>
              <a:ext uri="{FF2B5EF4-FFF2-40B4-BE49-F238E27FC236}">
                <a16:creationId xmlns:a16="http://schemas.microsoft.com/office/drawing/2014/main" xmlns="" id="{0F51A59B-9A13-4D39-8A6D-2ACED555A5F1}"/>
              </a:ext>
            </a:extLst>
          </p:cNvPr>
          <p:cNvSpPr/>
          <p:nvPr/>
        </p:nvSpPr>
        <p:spPr>
          <a:xfrm>
            <a:off x="3018301" y="2466127"/>
            <a:ext cx="410433" cy="3009215"/>
          </a:xfrm>
          <a:prstGeom prst="rect">
            <a:avLst/>
          </a:prstGeom>
        </p:spPr>
        <p:txBody>
          <a:bodyPr vert="eaVert" wrap="square" lIns="91440" tIns="45720" rIns="91440" bIns="45720">
            <a:spAutoFit/>
          </a:bodyPr>
          <a:lstStyle/>
          <a:p>
            <a:r>
              <a:rPr lang="zh-CN" altLang="en-US" sz="1467" dirty="0">
                <a:solidFill>
                  <a:schemeClr val="tx1">
                    <a:lumMod val="65000"/>
                    <a:lumOff val="35000"/>
                  </a:schemeClr>
                </a:solidFill>
                <a:latin typeface="inpin heiti" charset="-122"/>
                <a:ea typeface="inpin heiti" charset="-122"/>
                <a:cs typeface="inpin heiti" charset="-122"/>
                <a:sym typeface="+mn-lt"/>
              </a:rPr>
              <a:t>点击此处输入您的内容与此小标题</a:t>
            </a:r>
            <a:endParaRPr lang="zh-CN" altLang="en-US" sz="1467" dirty="0">
              <a:solidFill>
                <a:schemeClr val="tx1">
                  <a:lumMod val="65000"/>
                  <a:lumOff val="35000"/>
                </a:schemeClr>
              </a:solidFill>
              <a:latin typeface="inpin heiti" charset="-122"/>
              <a:ea typeface="inpin heiti" charset="-122"/>
            </a:endParaRPr>
          </a:p>
        </p:txBody>
      </p:sp>
      <p:cxnSp>
        <p:nvCxnSpPr>
          <p:cNvPr id="19" name="1">
            <a:extLst>
              <a:ext uri="{FF2B5EF4-FFF2-40B4-BE49-F238E27FC236}">
                <a16:creationId xmlns:a16="http://schemas.microsoft.com/office/drawing/2014/main" xmlns="" id="{EB3B1756-CD40-446A-9C58-6F50C0D3D39B}"/>
              </a:ext>
            </a:extLst>
          </p:cNvPr>
          <p:cNvCxnSpPr/>
          <p:nvPr/>
        </p:nvCxnSpPr>
        <p:spPr>
          <a:xfrm flipH="1">
            <a:off x="3428732" y="2311823"/>
            <a:ext cx="22860" cy="3134945"/>
          </a:xfrm>
          <a:prstGeom prst="line">
            <a:avLst/>
          </a:prstGeom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1">
            <a:extLst>
              <a:ext uri="{FF2B5EF4-FFF2-40B4-BE49-F238E27FC236}">
                <a16:creationId xmlns:a16="http://schemas.microsoft.com/office/drawing/2014/main" xmlns="" id="{F7AA565E-75E1-4413-9B1E-D8740CE3F028}"/>
              </a:ext>
            </a:extLst>
          </p:cNvPr>
          <p:cNvSpPr/>
          <p:nvPr/>
        </p:nvSpPr>
        <p:spPr>
          <a:xfrm>
            <a:off x="2589616" y="2466127"/>
            <a:ext cx="410433" cy="3009215"/>
          </a:xfrm>
          <a:prstGeom prst="rect">
            <a:avLst/>
          </a:prstGeom>
        </p:spPr>
        <p:txBody>
          <a:bodyPr vert="eaVert" wrap="square" lIns="91440" tIns="45720" rIns="91440" bIns="45720">
            <a:spAutoFit/>
          </a:bodyPr>
          <a:lstStyle/>
          <a:p>
            <a:r>
              <a:rPr lang="zh-CN" altLang="en-US" sz="1467" dirty="0">
                <a:solidFill>
                  <a:schemeClr val="tx1">
                    <a:lumMod val="65000"/>
                    <a:lumOff val="35000"/>
                  </a:schemeClr>
                </a:solidFill>
                <a:latin typeface="inpin heiti" charset="-122"/>
                <a:ea typeface="inpin heiti" charset="-122"/>
                <a:cs typeface="inpin heiti" charset="-122"/>
                <a:sym typeface="+mn-lt"/>
              </a:rPr>
              <a:t>点击此处输入您的内容与此小标题</a:t>
            </a:r>
            <a:endParaRPr lang="zh-CN" altLang="en-US" sz="1467" dirty="0">
              <a:solidFill>
                <a:schemeClr val="tx1">
                  <a:lumMod val="65000"/>
                  <a:lumOff val="35000"/>
                </a:schemeClr>
              </a:solidFill>
              <a:latin typeface="inpin heiti" charset="-122"/>
              <a:ea typeface="inpin heiti" charset="-122"/>
            </a:endParaRPr>
          </a:p>
        </p:txBody>
      </p:sp>
      <p:cxnSp>
        <p:nvCxnSpPr>
          <p:cNvPr id="21" name="1">
            <a:extLst>
              <a:ext uri="{FF2B5EF4-FFF2-40B4-BE49-F238E27FC236}">
                <a16:creationId xmlns:a16="http://schemas.microsoft.com/office/drawing/2014/main" xmlns="" id="{C5537BDB-C0D4-45CA-BDDD-D4DE67E84FB9}"/>
              </a:ext>
            </a:extLst>
          </p:cNvPr>
          <p:cNvCxnSpPr/>
          <p:nvPr/>
        </p:nvCxnSpPr>
        <p:spPr>
          <a:xfrm flipH="1">
            <a:off x="3000048" y="2311823"/>
            <a:ext cx="22860" cy="3134945"/>
          </a:xfrm>
          <a:prstGeom prst="line">
            <a:avLst/>
          </a:prstGeom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1">
            <a:extLst>
              <a:ext uri="{FF2B5EF4-FFF2-40B4-BE49-F238E27FC236}">
                <a16:creationId xmlns:a16="http://schemas.microsoft.com/office/drawing/2014/main" xmlns="" id="{3B09CCC2-0CE4-42A6-A302-40264F13716F}"/>
              </a:ext>
            </a:extLst>
          </p:cNvPr>
          <p:cNvSpPr/>
          <p:nvPr/>
        </p:nvSpPr>
        <p:spPr>
          <a:xfrm>
            <a:off x="2158073" y="2466127"/>
            <a:ext cx="410433" cy="3009215"/>
          </a:xfrm>
          <a:prstGeom prst="rect">
            <a:avLst/>
          </a:prstGeom>
        </p:spPr>
        <p:txBody>
          <a:bodyPr vert="eaVert" wrap="square" lIns="91440" tIns="45720" rIns="91440" bIns="45720">
            <a:spAutoFit/>
          </a:bodyPr>
          <a:lstStyle/>
          <a:p>
            <a:r>
              <a:rPr lang="zh-CN" altLang="en-US" sz="1467" dirty="0">
                <a:solidFill>
                  <a:schemeClr val="tx1">
                    <a:lumMod val="65000"/>
                    <a:lumOff val="35000"/>
                  </a:schemeClr>
                </a:solidFill>
                <a:latin typeface="inpin heiti" charset="-122"/>
                <a:ea typeface="inpin heiti" charset="-122"/>
                <a:cs typeface="inpin heiti" charset="-122"/>
                <a:sym typeface="+mn-lt"/>
              </a:rPr>
              <a:t>点击此处输入您的内容与此小标题</a:t>
            </a:r>
            <a:endParaRPr lang="zh-CN" altLang="en-US" sz="1467" dirty="0">
              <a:solidFill>
                <a:schemeClr val="tx1">
                  <a:lumMod val="65000"/>
                  <a:lumOff val="35000"/>
                </a:schemeClr>
              </a:solidFill>
              <a:latin typeface="inpin heiti" charset="-122"/>
              <a:ea typeface="inpin heiti" charset="-122"/>
            </a:endParaRPr>
          </a:p>
        </p:txBody>
      </p:sp>
      <p:cxnSp>
        <p:nvCxnSpPr>
          <p:cNvPr id="23" name="1">
            <a:extLst>
              <a:ext uri="{FF2B5EF4-FFF2-40B4-BE49-F238E27FC236}">
                <a16:creationId xmlns:a16="http://schemas.microsoft.com/office/drawing/2014/main" xmlns="" id="{757ED098-D9B8-4D46-BB18-16BD066E0772}"/>
              </a:ext>
            </a:extLst>
          </p:cNvPr>
          <p:cNvCxnSpPr/>
          <p:nvPr/>
        </p:nvCxnSpPr>
        <p:spPr>
          <a:xfrm flipH="1">
            <a:off x="2568506" y="2311823"/>
            <a:ext cx="22860" cy="3134945"/>
          </a:xfrm>
          <a:prstGeom prst="line">
            <a:avLst/>
          </a:prstGeom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1">
            <a:extLst>
              <a:ext uri="{FF2B5EF4-FFF2-40B4-BE49-F238E27FC236}">
                <a16:creationId xmlns:a16="http://schemas.microsoft.com/office/drawing/2014/main" xmlns="" id="{17B4F804-1CE1-4621-8E1B-A522B75076FE}"/>
              </a:ext>
            </a:extLst>
          </p:cNvPr>
          <p:cNvSpPr/>
          <p:nvPr/>
        </p:nvSpPr>
        <p:spPr>
          <a:xfrm>
            <a:off x="9635971" y="2475993"/>
            <a:ext cx="410433" cy="3009215"/>
          </a:xfrm>
          <a:prstGeom prst="rect">
            <a:avLst/>
          </a:prstGeom>
        </p:spPr>
        <p:txBody>
          <a:bodyPr vert="eaVert" wrap="square" lIns="91440" tIns="45720" rIns="91440" bIns="45720">
            <a:spAutoFit/>
          </a:bodyPr>
          <a:lstStyle/>
          <a:p>
            <a:r>
              <a:rPr lang="zh-CN" altLang="en-US" sz="1467" dirty="0">
                <a:solidFill>
                  <a:schemeClr val="tx1">
                    <a:lumMod val="65000"/>
                    <a:lumOff val="35000"/>
                  </a:schemeClr>
                </a:solidFill>
                <a:latin typeface="inpin heiti" charset="-122"/>
                <a:ea typeface="inpin heiti" charset="-122"/>
                <a:cs typeface="inpin heiti" charset="-122"/>
                <a:sym typeface="+mn-lt"/>
              </a:rPr>
              <a:t>点击此处输入您的内容与此小标题</a:t>
            </a:r>
            <a:endParaRPr lang="zh-CN" altLang="en-US" sz="1467" dirty="0">
              <a:solidFill>
                <a:schemeClr val="tx1">
                  <a:lumMod val="65000"/>
                  <a:lumOff val="35000"/>
                </a:schemeClr>
              </a:solidFill>
              <a:latin typeface="inpin heiti" charset="-122"/>
              <a:ea typeface="inpin heiti" charset="-122"/>
            </a:endParaRPr>
          </a:p>
        </p:txBody>
      </p:sp>
      <p:cxnSp>
        <p:nvCxnSpPr>
          <p:cNvPr id="25" name="1">
            <a:extLst>
              <a:ext uri="{FF2B5EF4-FFF2-40B4-BE49-F238E27FC236}">
                <a16:creationId xmlns:a16="http://schemas.microsoft.com/office/drawing/2014/main" xmlns="" id="{3FCAA94B-08C3-499B-B28C-36F3511C9046}"/>
              </a:ext>
            </a:extLst>
          </p:cNvPr>
          <p:cNvCxnSpPr/>
          <p:nvPr/>
        </p:nvCxnSpPr>
        <p:spPr>
          <a:xfrm flipH="1">
            <a:off x="9600634" y="2321690"/>
            <a:ext cx="22860" cy="3134945"/>
          </a:xfrm>
          <a:prstGeom prst="line">
            <a:avLst/>
          </a:prstGeom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1">
            <a:extLst>
              <a:ext uri="{FF2B5EF4-FFF2-40B4-BE49-F238E27FC236}">
                <a16:creationId xmlns:a16="http://schemas.microsoft.com/office/drawing/2014/main" xmlns="" id="{44A92D3E-90B9-4669-84C2-0AFF443C8FAD}"/>
              </a:ext>
            </a:extLst>
          </p:cNvPr>
          <p:cNvSpPr/>
          <p:nvPr/>
        </p:nvSpPr>
        <p:spPr>
          <a:xfrm>
            <a:off x="9213002" y="2475993"/>
            <a:ext cx="410433" cy="3009215"/>
          </a:xfrm>
          <a:prstGeom prst="rect">
            <a:avLst/>
          </a:prstGeom>
        </p:spPr>
        <p:txBody>
          <a:bodyPr vert="eaVert" wrap="square" lIns="91440" tIns="45720" rIns="91440" bIns="45720">
            <a:spAutoFit/>
          </a:bodyPr>
          <a:lstStyle/>
          <a:p>
            <a:r>
              <a:rPr lang="zh-CN" altLang="en-US" sz="1467" dirty="0">
                <a:solidFill>
                  <a:schemeClr val="tx1">
                    <a:lumMod val="65000"/>
                    <a:lumOff val="35000"/>
                  </a:schemeClr>
                </a:solidFill>
                <a:latin typeface="inpin heiti" charset="-122"/>
                <a:ea typeface="inpin heiti" charset="-122"/>
                <a:cs typeface="inpin heiti" charset="-122"/>
                <a:sym typeface="+mn-lt"/>
              </a:rPr>
              <a:t>点击此处输入您的内容与此小标题</a:t>
            </a:r>
            <a:endParaRPr lang="zh-CN" altLang="en-US" sz="1467" dirty="0">
              <a:solidFill>
                <a:schemeClr val="tx1">
                  <a:lumMod val="65000"/>
                  <a:lumOff val="35000"/>
                </a:schemeClr>
              </a:solidFill>
              <a:latin typeface="inpin heiti" charset="-122"/>
              <a:ea typeface="inpin heiti" charset="-122"/>
            </a:endParaRPr>
          </a:p>
        </p:txBody>
      </p:sp>
      <p:cxnSp>
        <p:nvCxnSpPr>
          <p:cNvPr id="27" name="1">
            <a:extLst>
              <a:ext uri="{FF2B5EF4-FFF2-40B4-BE49-F238E27FC236}">
                <a16:creationId xmlns:a16="http://schemas.microsoft.com/office/drawing/2014/main" xmlns="" id="{D7D3692E-15A9-43CC-983A-0BB5A0DA6809}"/>
              </a:ext>
            </a:extLst>
          </p:cNvPr>
          <p:cNvCxnSpPr/>
          <p:nvPr/>
        </p:nvCxnSpPr>
        <p:spPr>
          <a:xfrm flipH="1">
            <a:off x="9177664" y="2321690"/>
            <a:ext cx="22860" cy="3134945"/>
          </a:xfrm>
          <a:prstGeom prst="line">
            <a:avLst/>
          </a:prstGeom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1">
            <a:extLst>
              <a:ext uri="{FF2B5EF4-FFF2-40B4-BE49-F238E27FC236}">
                <a16:creationId xmlns:a16="http://schemas.microsoft.com/office/drawing/2014/main" xmlns="" id="{62B0F82D-993F-44C6-9333-C44041248FD2}"/>
              </a:ext>
            </a:extLst>
          </p:cNvPr>
          <p:cNvSpPr/>
          <p:nvPr/>
        </p:nvSpPr>
        <p:spPr>
          <a:xfrm>
            <a:off x="8784316" y="2475993"/>
            <a:ext cx="410433" cy="3009215"/>
          </a:xfrm>
          <a:prstGeom prst="rect">
            <a:avLst/>
          </a:prstGeom>
        </p:spPr>
        <p:txBody>
          <a:bodyPr vert="eaVert" wrap="square" lIns="91440" tIns="45720" rIns="91440" bIns="45720">
            <a:spAutoFit/>
          </a:bodyPr>
          <a:lstStyle/>
          <a:p>
            <a:r>
              <a:rPr lang="zh-CN" altLang="en-US" sz="1467" dirty="0">
                <a:solidFill>
                  <a:schemeClr val="tx1">
                    <a:lumMod val="65000"/>
                    <a:lumOff val="35000"/>
                  </a:schemeClr>
                </a:solidFill>
                <a:latin typeface="inpin heiti" charset="-122"/>
                <a:ea typeface="inpin heiti" charset="-122"/>
                <a:cs typeface="inpin heiti" charset="-122"/>
                <a:sym typeface="+mn-lt"/>
              </a:rPr>
              <a:t>点击此处输入您的内容与此小标题</a:t>
            </a:r>
            <a:endParaRPr lang="zh-CN" altLang="en-US" sz="1467" dirty="0">
              <a:solidFill>
                <a:schemeClr val="tx1">
                  <a:lumMod val="65000"/>
                  <a:lumOff val="35000"/>
                </a:schemeClr>
              </a:solidFill>
              <a:latin typeface="inpin heiti" charset="-122"/>
              <a:ea typeface="inpin heiti" charset="-122"/>
            </a:endParaRPr>
          </a:p>
        </p:txBody>
      </p:sp>
      <p:cxnSp>
        <p:nvCxnSpPr>
          <p:cNvPr id="29" name="1">
            <a:extLst>
              <a:ext uri="{FF2B5EF4-FFF2-40B4-BE49-F238E27FC236}">
                <a16:creationId xmlns:a16="http://schemas.microsoft.com/office/drawing/2014/main" xmlns="" id="{17F6EE1C-237B-4490-B4D4-F2BC849277DA}"/>
              </a:ext>
            </a:extLst>
          </p:cNvPr>
          <p:cNvCxnSpPr/>
          <p:nvPr/>
        </p:nvCxnSpPr>
        <p:spPr>
          <a:xfrm flipH="1">
            <a:off x="8748978" y="2321690"/>
            <a:ext cx="22860" cy="3134945"/>
          </a:xfrm>
          <a:prstGeom prst="line">
            <a:avLst/>
          </a:prstGeom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1">
            <a:extLst>
              <a:ext uri="{FF2B5EF4-FFF2-40B4-BE49-F238E27FC236}">
                <a16:creationId xmlns:a16="http://schemas.microsoft.com/office/drawing/2014/main" xmlns="" id="{B587A414-A8FC-4EE7-8106-4066841440F9}"/>
              </a:ext>
            </a:extLst>
          </p:cNvPr>
          <p:cNvSpPr/>
          <p:nvPr/>
        </p:nvSpPr>
        <p:spPr>
          <a:xfrm>
            <a:off x="8352775" y="2475993"/>
            <a:ext cx="410433" cy="3009215"/>
          </a:xfrm>
          <a:prstGeom prst="rect">
            <a:avLst/>
          </a:prstGeom>
        </p:spPr>
        <p:txBody>
          <a:bodyPr vert="eaVert" wrap="square" lIns="91440" tIns="45720" rIns="91440" bIns="45720">
            <a:spAutoFit/>
          </a:bodyPr>
          <a:lstStyle/>
          <a:p>
            <a:r>
              <a:rPr lang="zh-CN" altLang="en-US" sz="1467" dirty="0">
                <a:solidFill>
                  <a:schemeClr val="tx1">
                    <a:lumMod val="65000"/>
                    <a:lumOff val="35000"/>
                  </a:schemeClr>
                </a:solidFill>
                <a:latin typeface="inpin heiti" charset="-122"/>
                <a:ea typeface="inpin heiti" charset="-122"/>
                <a:cs typeface="inpin heiti" charset="-122"/>
                <a:sym typeface="+mn-lt"/>
              </a:rPr>
              <a:t>点击此处输入您的内容与此小标题</a:t>
            </a:r>
            <a:endParaRPr lang="zh-CN" altLang="en-US" sz="1467" dirty="0">
              <a:solidFill>
                <a:schemeClr val="tx1">
                  <a:lumMod val="65000"/>
                  <a:lumOff val="35000"/>
                </a:schemeClr>
              </a:solidFill>
              <a:latin typeface="inpin heiti" charset="-122"/>
              <a:ea typeface="inpin heiti" charset="-122"/>
            </a:endParaRPr>
          </a:p>
        </p:txBody>
      </p:sp>
      <p:cxnSp>
        <p:nvCxnSpPr>
          <p:cNvPr id="31" name="1">
            <a:extLst>
              <a:ext uri="{FF2B5EF4-FFF2-40B4-BE49-F238E27FC236}">
                <a16:creationId xmlns:a16="http://schemas.microsoft.com/office/drawing/2014/main" xmlns="" id="{3DC9CF85-9831-4EE0-A601-9A2FA583B5A5}"/>
              </a:ext>
            </a:extLst>
          </p:cNvPr>
          <p:cNvCxnSpPr/>
          <p:nvPr/>
        </p:nvCxnSpPr>
        <p:spPr>
          <a:xfrm flipH="1">
            <a:off x="8317437" y="2321690"/>
            <a:ext cx="22860" cy="3134945"/>
          </a:xfrm>
          <a:prstGeom prst="line">
            <a:avLst/>
          </a:prstGeom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xmlns="" val="62160624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500" advClick="0" advTm="4000">
        <p:random/>
      </p:transition>
    </mc:Choice>
    <mc:Fallback>
      <p:transition spd="slow" advClick="0" advTm="4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6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250" fill="hold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250" fill="hold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1250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1" dur="175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4" dur="175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9" dur="17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2" dur="175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7" dur="175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0" dur="175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5" dur="175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8" dur="175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3" dur="175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6" dur="175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1" dur="175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2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4" dur="175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9" dur="175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0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82" dur="175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87" dur="175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8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0" dur="175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2" grpId="0" animBg="1"/>
      <p:bldP spid="13" grpId="0" build="p"/>
      <p:bldP spid="14" grpId="0"/>
      <p:bldP spid="16" grpId="0"/>
      <p:bldP spid="18" grpId="0"/>
      <p:bldP spid="20" grpId="0"/>
      <p:bldP spid="22" grpId="0"/>
      <p:bldP spid="24" grpId="0"/>
      <p:bldP spid="26" grpId="0"/>
      <p:bldP spid="28" grpId="0"/>
      <p:bldP spid="30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>
            <a:extLst>
              <a:ext uri="{FF2B5EF4-FFF2-40B4-BE49-F238E27FC236}">
                <a16:creationId xmlns:a16="http://schemas.microsoft.com/office/drawing/2014/main" xmlns="" id="{C8DA2464-4CDB-4E11-96C8-1254A4A8D982}"/>
              </a:ext>
            </a:extLst>
          </p:cNvPr>
          <p:cNvSpPr/>
          <p:nvPr/>
        </p:nvSpPr>
        <p:spPr>
          <a:xfrm>
            <a:off x="0" y="-1"/>
            <a:ext cx="6073253" cy="6858001"/>
          </a:xfrm>
          <a:prstGeom prst="rect">
            <a:avLst/>
          </a:prstGeom>
          <a:solidFill>
            <a:srgbClr val="B6C4C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solidFill>
                <a:schemeClr val="bg1"/>
              </a:solidFill>
              <a:latin typeface="inpin heiti" charset="-122"/>
              <a:ea typeface="inpin heiti" charset="-122"/>
            </a:endParaRPr>
          </a:p>
        </p:txBody>
      </p:sp>
      <p:grpSp>
        <p:nvGrpSpPr>
          <p:cNvPr id="3" name="组合 2">
            <a:extLst>
              <a:ext uri="{FF2B5EF4-FFF2-40B4-BE49-F238E27FC236}">
                <a16:creationId xmlns:a16="http://schemas.microsoft.com/office/drawing/2014/main" xmlns="" id="{83810A35-F22E-4762-955B-2C8389E90EEB}"/>
              </a:ext>
            </a:extLst>
          </p:cNvPr>
          <p:cNvGrpSpPr/>
          <p:nvPr/>
        </p:nvGrpSpPr>
        <p:grpSpPr>
          <a:xfrm>
            <a:off x="112475" y="232012"/>
            <a:ext cx="11979441" cy="8570794"/>
            <a:chOff x="1496680" y="1476374"/>
            <a:chExt cx="7266319" cy="4386807"/>
          </a:xfrm>
        </p:grpSpPr>
        <p:pic>
          <p:nvPicPr>
            <p:cNvPr id="4" name="Picture 15">
              <a:extLst>
                <a:ext uri="{FF2B5EF4-FFF2-40B4-BE49-F238E27FC236}">
                  <a16:creationId xmlns:a16="http://schemas.microsoft.com/office/drawing/2014/main" xmlns="" id="{8C10B1AE-768D-4C7F-92BD-6A538A12D7E1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tretch>
              <a:fillRect/>
            </a:stretch>
          </p:blipFill>
          <p:spPr>
            <a:xfrm rot="5400000" flipH="1">
              <a:off x="4560449" y="1660630"/>
              <a:ext cx="1138782" cy="7266319"/>
            </a:xfrm>
            <a:prstGeom prst="rect">
              <a:avLst/>
            </a:prstGeom>
          </p:spPr>
        </p:pic>
        <p:sp>
          <p:nvSpPr>
            <p:cNvPr id="5" name="矩形 4">
              <a:extLst>
                <a:ext uri="{FF2B5EF4-FFF2-40B4-BE49-F238E27FC236}">
                  <a16:creationId xmlns:a16="http://schemas.microsoft.com/office/drawing/2014/main" xmlns="" id="{6E950B46-D830-4C05-93F0-A5CDCFD72DDD}"/>
                </a:ext>
              </a:extLst>
            </p:cNvPr>
            <p:cNvSpPr/>
            <p:nvPr/>
          </p:nvSpPr>
          <p:spPr>
            <a:xfrm>
              <a:off x="1571625" y="1476374"/>
              <a:ext cx="7086600" cy="324802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>
              <a:glow>
                <a:schemeClr val="accent1">
                  <a:alpha val="60000"/>
                </a:schemeClr>
              </a:glow>
              <a:outerShdw dir="6720000" algn="tl" rotWithShape="0">
                <a:prstClr val="black">
                  <a:alpha val="14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200" dirty="0">
                <a:latin typeface="inpin heiti" charset="-122"/>
                <a:ea typeface="inpin heiti" charset="-122"/>
              </a:endParaRPr>
            </a:p>
          </p:txBody>
        </p:sp>
      </p:grpSp>
      <p:grpSp>
        <p:nvGrpSpPr>
          <p:cNvPr id="6" name="组合 5">
            <a:extLst>
              <a:ext uri="{FF2B5EF4-FFF2-40B4-BE49-F238E27FC236}">
                <a16:creationId xmlns:a16="http://schemas.microsoft.com/office/drawing/2014/main" xmlns="" id="{ABD5C20D-6D08-4FAB-8FB3-829D84CBEE67}"/>
              </a:ext>
            </a:extLst>
          </p:cNvPr>
          <p:cNvGrpSpPr/>
          <p:nvPr/>
        </p:nvGrpSpPr>
        <p:grpSpPr>
          <a:xfrm>
            <a:off x="3989878" y="372140"/>
            <a:ext cx="4144029" cy="1786269"/>
            <a:chOff x="3989878" y="372140"/>
            <a:chExt cx="5955984" cy="1786269"/>
          </a:xfrm>
        </p:grpSpPr>
        <p:pic>
          <p:nvPicPr>
            <p:cNvPr id="7" name="Picture 15">
              <a:extLst>
                <a:ext uri="{FF2B5EF4-FFF2-40B4-BE49-F238E27FC236}">
                  <a16:creationId xmlns:a16="http://schemas.microsoft.com/office/drawing/2014/main" xmlns="" id="{035A1BEB-1C40-4FCB-A57A-F8C4C8521392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tretch>
              <a:fillRect/>
            </a:stretch>
          </p:blipFill>
          <p:spPr>
            <a:xfrm rot="16200000">
              <a:off x="6414775" y="-1372678"/>
              <a:ext cx="1106190" cy="5955983"/>
            </a:xfrm>
            <a:prstGeom prst="rect">
              <a:avLst/>
            </a:prstGeom>
          </p:spPr>
        </p:pic>
        <p:sp>
          <p:nvSpPr>
            <p:cNvPr id="8" name="矩形 7">
              <a:extLst>
                <a:ext uri="{FF2B5EF4-FFF2-40B4-BE49-F238E27FC236}">
                  <a16:creationId xmlns:a16="http://schemas.microsoft.com/office/drawing/2014/main" xmlns="" id="{22AFA89E-981E-4654-9225-5CA6514CE3A3}"/>
                </a:ext>
              </a:extLst>
            </p:cNvPr>
            <p:cNvSpPr/>
            <p:nvPr/>
          </p:nvSpPr>
          <p:spPr>
            <a:xfrm>
              <a:off x="3989878" y="372140"/>
              <a:ext cx="5955984" cy="68007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latin typeface="inpin heiti" charset="-122"/>
                <a:ea typeface="inpin heiti" charset="-122"/>
              </a:endParaRPr>
            </a:p>
          </p:txBody>
        </p:sp>
      </p:grpSp>
      <p:pic>
        <p:nvPicPr>
          <p:cNvPr id="9" name="图片 8">
            <a:extLst>
              <a:ext uri="{FF2B5EF4-FFF2-40B4-BE49-F238E27FC236}">
                <a16:creationId xmlns:a16="http://schemas.microsoft.com/office/drawing/2014/main" xmlns="" id="{805112F6-8585-4965-8D3F-3ED3C5F82789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 flipH="1">
            <a:off x="1489686" y="-591596"/>
            <a:ext cx="5565812" cy="3130769"/>
          </a:xfrm>
          <a:prstGeom prst="rect">
            <a:avLst/>
          </a:prstGeom>
        </p:spPr>
      </p:pic>
      <p:sp>
        <p:nvSpPr>
          <p:cNvPr id="10" name="1">
            <a:extLst>
              <a:ext uri="{FF2B5EF4-FFF2-40B4-BE49-F238E27FC236}">
                <a16:creationId xmlns:a16="http://schemas.microsoft.com/office/drawing/2014/main" xmlns="" id="{28C5EF75-4A17-4813-A5A2-73F9866AD534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4887977" y="450569"/>
            <a:ext cx="2416046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800" spc="100" dirty="0">
                <a:latin typeface="inpin heiti" charset="-122"/>
                <a:ea typeface="inpin heiti" charset="-122"/>
              </a:rPr>
              <a:t>在此输入标题</a:t>
            </a:r>
          </a:p>
        </p:txBody>
      </p:sp>
      <p:grpSp>
        <p:nvGrpSpPr>
          <p:cNvPr id="11" name="Group 19">
            <a:extLst>
              <a:ext uri="{FF2B5EF4-FFF2-40B4-BE49-F238E27FC236}">
                <a16:creationId xmlns:a16="http://schemas.microsoft.com/office/drawing/2014/main" xmlns="" id="{DD5B5140-415D-4AD1-AEB7-C355FFF163A1}"/>
              </a:ext>
            </a:extLst>
          </p:cNvPr>
          <p:cNvGrpSpPr>
            <a:grpSpLocks noChangeAspect="1"/>
          </p:cNvGrpSpPr>
          <p:nvPr/>
        </p:nvGrpSpPr>
        <p:grpSpPr>
          <a:xfrm>
            <a:off x="5269403" y="2192845"/>
            <a:ext cx="6054415" cy="4712016"/>
            <a:chOff x="2065956" y="578368"/>
            <a:chExt cx="4994398" cy="3886016"/>
          </a:xfrm>
        </p:grpSpPr>
        <p:pic>
          <p:nvPicPr>
            <p:cNvPr id="12" name="Picture 20">
              <a:extLst>
                <a:ext uri="{FF2B5EF4-FFF2-40B4-BE49-F238E27FC236}">
                  <a16:creationId xmlns:a16="http://schemas.microsoft.com/office/drawing/2014/main" xmlns="" id="{509D5362-BEFD-45E8-BE78-43C21D1B5896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screen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tretch>
              <a:fillRect/>
            </a:stretch>
          </p:blipFill>
          <p:spPr>
            <a:xfrm>
              <a:off x="2065956" y="578368"/>
              <a:ext cx="4994398" cy="3886016"/>
            </a:xfrm>
            <a:prstGeom prst="rect">
              <a:avLst/>
            </a:prstGeom>
          </p:spPr>
        </p:pic>
        <p:sp>
          <p:nvSpPr>
            <p:cNvPr id="13" name="Rectangle 23">
              <a:extLst>
                <a:ext uri="{FF2B5EF4-FFF2-40B4-BE49-F238E27FC236}">
                  <a16:creationId xmlns:a16="http://schemas.microsoft.com/office/drawing/2014/main" xmlns="" id="{784AF89A-7B5F-4FD6-B736-CFCC061BD43D}"/>
                </a:ext>
              </a:extLst>
            </p:cNvPr>
            <p:cNvSpPr/>
            <p:nvPr/>
          </p:nvSpPr>
          <p:spPr>
            <a:xfrm>
              <a:off x="2908092" y="1313332"/>
              <a:ext cx="3310128" cy="2049481"/>
            </a:xfrm>
            <a:prstGeom prst="rect">
              <a:avLst/>
            </a:prstGeom>
            <a:blipFill>
              <a:blip r:embed="rId7" cstate="screen">
                <a:extLst>
                  <a:ext uri="{28A0092B-C50C-407E-A947-70E740481C1C}">
                    <a14:useLocalDpi xmlns:a14="http://schemas.microsoft.com/office/drawing/2010/main" xmlns=""/>
                  </a:ext>
                </a:extLst>
              </a:blip>
              <a:stretch>
                <a:fillRect/>
              </a:stretch>
            </a:blip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121920" tIns="60960" rIns="121920" bIns="6096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2400" dirty="0">
                <a:latin typeface="inpin heiti" charset="-122"/>
              </a:endParaRPr>
            </a:p>
          </p:txBody>
        </p:sp>
      </p:grpSp>
      <p:sp>
        <p:nvSpPr>
          <p:cNvPr id="14" name="TextBox 15">
            <a:extLst>
              <a:ext uri="{FF2B5EF4-FFF2-40B4-BE49-F238E27FC236}">
                <a16:creationId xmlns:a16="http://schemas.microsoft.com/office/drawing/2014/main" xmlns="" id="{3BA47A45-0E6A-427C-AB48-C215DD8F885E}"/>
              </a:ext>
            </a:extLst>
          </p:cNvPr>
          <p:cNvSpPr txBox="1"/>
          <p:nvPr/>
        </p:nvSpPr>
        <p:spPr>
          <a:xfrm>
            <a:off x="1689257" y="4095054"/>
            <a:ext cx="2842710" cy="1570430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1067" dirty="0">
                <a:solidFill>
                  <a:schemeClr val="tx1">
                    <a:lumMod val="75000"/>
                    <a:lumOff val="25000"/>
                  </a:schemeClr>
                </a:solidFill>
                <a:latin typeface="inpin heiti" charset="-122"/>
                <a:ea typeface="inpin heiti" charset="-122"/>
              </a:rPr>
              <a:t>Summer a lot of things began to trivial for example, I hide in behind the morning in a hurry to eat text, breathed life back to the story, then through these years of ladder to update a day in and day</a:t>
            </a:r>
          </a:p>
          <a:p>
            <a:pPr>
              <a:lnSpc>
                <a:spcPct val="150000"/>
              </a:lnSpc>
            </a:pPr>
            <a:endParaRPr lang="zh-CN" altLang="en-US" sz="1067" dirty="0">
              <a:solidFill>
                <a:schemeClr val="tx1">
                  <a:lumMod val="75000"/>
                  <a:lumOff val="25000"/>
                </a:schemeClr>
              </a:solidFill>
              <a:latin typeface="inpin heiti" charset="-122"/>
              <a:ea typeface="inpin heiti" charset="-122"/>
            </a:endParaRPr>
          </a:p>
        </p:txBody>
      </p:sp>
      <p:sp>
        <p:nvSpPr>
          <p:cNvPr id="15" name="TextBox 16">
            <a:extLst>
              <a:ext uri="{FF2B5EF4-FFF2-40B4-BE49-F238E27FC236}">
                <a16:creationId xmlns:a16="http://schemas.microsoft.com/office/drawing/2014/main" xmlns="" id="{A8CD0F3A-1A3C-40E4-91D6-5F8233004181}"/>
              </a:ext>
            </a:extLst>
          </p:cNvPr>
          <p:cNvSpPr txBox="1"/>
          <p:nvPr/>
        </p:nvSpPr>
        <p:spPr>
          <a:xfrm>
            <a:off x="1645653" y="3578812"/>
            <a:ext cx="312081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dirty="0">
                <a:latin typeface="inpin heiti" charset="-122"/>
                <a:ea typeface="inpin heiti" charset="-122"/>
              </a:rPr>
              <a:t>这里输入文字标题</a:t>
            </a:r>
          </a:p>
        </p:txBody>
      </p:sp>
      <p:sp>
        <p:nvSpPr>
          <p:cNvPr id="16" name="TextBox 17">
            <a:extLst>
              <a:ext uri="{FF2B5EF4-FFF2-40B4-BE49-F238E27FC236}">
                <a16:creationId xmlns:a16="http://schemas.microsoft.com/office/drawing/2014/main" xmlns="" id="{DFF40B0C-4223-4B66-85D4-C6B046DDE0D1}"/>
              </a:ext>
            </a:extLst>
          </p:cNvPr>
          <p:cNvSpPr txBox="1"/>
          <p:nvPr/>
        </p:nvSpPr>
        <p:spPr>
          <a:xfrm>
            <a:off x="1732859" y="2071560"/>
            <a:ext cx="4974643" cy="1077731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1067" dirty="0">
                <a:solidFill>
                  <a:schemeClr val="tx1">
                    <a:lumMod val="75000"/>
                    <a:lumOff val="25000"/>
                  </a:schemeClr>
                </a:solidFill>
                <a:latin typeface="inpin heiti" charset="-122"/>
                <a:ea typeface="inpin heiti" charset="-122"/>
              </a:rPr>
              <a:t>Summer a lot of things began to trivial for example, I hide in behind the morning in a hurry to eat text, breathed life back to the story, then through these years of ladder to update a day in and day</a:t>
            </a:r>
          </a:p>
          <a:p>
            <a:pPr>
              <a:lnSpc>
                <a:spcPct val="150000"/>
              </a:lnSpc>
            </a:pPr>
            <a:endParaRPr lang="zh-CN" altLang="en-US" sz="1067" dirty="0">
              <a:solidFill>
                <a:schemeClr val="tx1">
                  <a:lumMod val="75000"/>
                  <a:lumOff val="25000"/>
                </a:schemeClr>
              </a:solidFill>
              <a:latin typeface="inpin heiti" charset="-122"/>
              <a:ea typeface="inpin heiti" charset="-122"/>
            </a:endParaRPr>
          </a:p>
        </p:txBody>
      </p:sp>
      <p:sp>
        <p:nvSpPr>
          <p:cNvPr id="17" name="TextBox 18">
            <a:extLst>
              <a:ext uri="{FF2B5EF4-FFF2-40B4-BE49-F238E27FC236}">
                <a16:creationId xmlns:a16="http://schemas.microsoft.com/office/drawing/2014/main" xmlns="" id="{D3252541-1918-4C38-B9EC-0A160BEB66EE}"/>
              </a:ext>
            </a:extLst>
          </p:cNvPr>
          <p:cNvSpPr txBox="1"/>
          <p:nvPr/>
        </p:nvSpPr>
        <p:spPr>
          <a:xfrm>
            <a:off x="1689256" y="1555318"/>
            <a:ext cx="312081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dirty="0">
                <a:latin typeface="inpin heiti" charset="-122"/>
                <a:ea typeface="inpin heiti" charset="-122"/>
              </a:rPr>
              <a:t>这里输入文字标题</a:t>
            </a:r>
          </a:p>
        </p:txBody>
      </p:sp>
    </p:spTree>
    <p:extLst>
      <p:ext uri="{BB962C8B-B14F-4D97-AF65-F5344CB8AC3E}">
        <p14:creationId xmlns:p14="http://schemas.microsoft.com/office/powerpoint/2010/main" xmlns="" val="107944210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500" advClick="0" advTm="4000">
        <p:random/>
      </p:transition>
    </mc:Choice>
    <mc:Fallback>
      <p:transition spd="slow" advClick="0" advTm="4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12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2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12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250" fill="hold"/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250" fill="hold"/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250"/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1250" fill="hold"/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250" fill="hold"/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1250"/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4" grpId="0"/>
      <p:bldP spid="15" grpId="0" build="p"/>
      <p:bldP spid="16" grpId="0"/>
      <p:bldP spid="17" grpId="0" build="p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>
            <a:extLst>
              <a:ext uri="{FF2B5EF4-FFF2-40B4-BE49-F238E27FC236}">
                <a16:creationId xmlns:a16="http://schemas.microsoft.com/office/drawing/2014/main" xmlns="" id="{6A6320CD-58B3-44E5-B16A-2D0CF30B0049}"/>
              </a:ext>
            </a:extLst>
          </p:cNvPr>
          <p:cNvSpPr/>
          <p:nvPr/>
        </p:nvSpPr>
        <p:spPr>
          <a:xfrm>
            <a:off x="6118747" y="-1"/>
            <a:ext cx="6073253" cy="6858001"/>
          </a:xfrm>
          <a:prstGeom prst="rect">
            <a:avLst/>
          </a:prstGeom>
          <a:solidFill>
            <a:srgbClr val="B6C4C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solidFill>
                <a:schemeClr val="bg1"/>
              </a:solidFill>
              <a:latin typeface="inpin heiti" charset="-122"/>
              <a:ea typeface="inpin heiti" charset="-122"/>
            </a:endParaRPr>
          </a:p>
        </p:txBody>
      </p:sp>
      <p:grpSp>
        <p:nvGrpSpPr>
          <p:cNvPr id="3" name="组合 2">
            <a:extLst>
              <a:ext uri="{FF2B5EF4-FFF2-40B4-BE49-F238E27FC236}">
                <a16:creationId xmlns:a16="http://schemas.microsoft.com/office/drawing/2014/main" xmlns="" id="{C1DF6D57-C21C-49B7-9386-756230FCD70E}"/>
              </a:ext>
            </a:extLst>
          </p:cNvPr>
          <p:cNvGrpSpPr/>
          <p:nvPr/>
        </p:nvGrpSpPr>
        <p:grpSpPr>
          <a:xfrm>
            <a:off x="112475" y="232012"/>
            <a:ext cx="11979441" cy="8570794"/>
            <a:chOff x="1496680" y="1476374"/>
            <a:chExt cx="7266319" cy="4386807"/>
          </a:xfrm>
        </p:grpSpPr>
        <p:pic>
          <p:nvPicPr>
            <p:cNvPr id="4" name="Picture 15">
              <a:extLst>
                <a:ext uri="{FF2B5EF4-FFF2-40B4-BE49-F238E27FC236}">
                  <a16:creationId xmlns:a16="http://schemas.microsoft.com/office/drawing/2014/main" xmlns="" id="{87DBB628-A929-467F-B513-08BBF693AF45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tretch>
              <a:fillRect/>
            </a:stretch>
          </p:blipFill>
          <p:spPr>
            <a:xfrm rot="5400000" flipH="1">
              <a:off x="4560449" y="1660630"/>
              <a:ext cx="1138782" cy="7266319"/>
            </a:xfrm>
            <a:prstGeom prst="rect">
              <a:avLst/>
            </a:prstGeom>
          </p:spPr>
        </p:pic>
        <p:sp>
          <p:nvSpPr>
            <p:cNvPr id="5" name="矩形 4">
              <a:extLst>
                <a:ext uri="{FF2B5EF4-FFF2-40B4-BE49-F238E27FC236}">
                  <a16:creationId xmlns:a16="http://schemas.microsoft.com/office/drawing/2014/main" xmlns="" id="{470E8B6A-CACC-485F-B541-FF2BDD8BEB1F}"/>
                </a:ext>
              </a:extLst>
            </p:cNvPr>
            <p:cNvSpPr/>
            <p:nvPr/>
          </p:nvSpPr>
          <p:spPr>
            <a:xfrm>
              <a:off x="1571625" y="1476374"/>
              <a:ext cx="7086600" cy="324802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>
              <a:glow>
                <a:schemeClr val="accent1">
                  <a:alpha val="60000"/>
                </a:schemeClr>
              </a:glow>
              <a:outerShdw dir="6720000" algn="tl" rotWithShape="0">
                <a:prstClr val="black">
                  <a:alpha val="14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200" dirty="0">
                <a:latin typeface="inpin heiti" charset="-122"/>
                <a:ea typeface="inpin heiti" charset="-122"/>
              </a:endParaRPr>
            </a:p>
          </p:txBody>
        </p:sp>
      </p:grpSp>
      <p:grpSp>
        <p:nvGrpSpPr>
          <p:cNvPr id="6" name="组合 5">
            <a:extLst>
              <a:ext uri="{FF2B5EF4-FFF2-40B4-BE49-F238E27FC236}">
                <a16:creationId xmlns:a16="http://schemas.microsoft.com/office/drawing/2014/main" xmlns="" id="{F4AD6C88-80D8-46CB-97EF-B60DA1EA9B25}"/>
              </a:ext>
            </a:extLst>
          </p:cNvPr>
          <p:cNvGrpSpPr/>
          <p:nvPr/>
        </p:nvGrpSpPr>
        <p:grpSpPr>
          <a:xfrm>
            <a:off x="3989878" y="372140"/>
            <a:ext cx="4144029" cy="1786269"/>
            <a:chOff x="3989878" y="372140"/>
            <a:chExt cx="5955984" cy="1786269"/>
          </a:xfrm>
        </p:grpSpPr>
        <p:pic>
          <p:nvPicPr>
            <p:cNvPr id="7" name="Picture 15">
              <a:extLst>
                <a:ext uri="{FF2B5EF4-FFF2-40B4-BE49-F238E27FC236}">
                  <a16:creationId xmlns:a16="http://schemas.microsoft.com/office/drawing/2014/main" xmlns="" id="{9EF9E34A-0AAA-4524-8C12-7CC9A7DB116F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tretch>
              <a:fillRect/>
            </a:stretch>
          </p:blipFill>
          <p:spPr>
            <a:xfrm rot="16200000">
              <a:off x="6414775" y="-1372678"/>
              <a:ext cx="1106190" cy="5955983"/>
            </a:xfrm>
            <a:prstGeom prst="rect">
              <a:avLst/>
            </a:prstGeom>
          </p:spPr>
        </p:pic>
        <p:sp>
          <p:nvSpPr>
            <p:cNvPr id="8" name="矩形 7">
              <a:extLst>
                <a:ext uri="{FF2B5EF4-FFF2-40B4-BE49-F238E27FC236}">
                  <a16:creationId xmlns:a16="http://schemas.microsoft.com/office/drawing/2014/main" xmlns="" id="{815D8151-5B42-4864-B91C-2A81E7EF3059}"/>
                </a:ext>
              </a:extLst>
            </p:cNvPr>
            <p:cNvSpPr/>
            <p:nvPr/>
          </p:nvSpPr>
          <p:spPr>
            <a:xfrm>
              <a:off x="3989878" y="372140"/>
              <a:ext cx="5955984" cy="68007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latin typeface="inpin heiti" charset="-122"/>
                <a:ea typeface="inpin heiti" charset="-122"/>
              </a:endParaRPr>
            </a:p>
          </p:txBody>
        </p:sp>
      </p:grpSp>
      <p:pic>
        <p:nvPicPr>
          <p:cNvPr id="9" name="图片 8">
            <a:extLst>
              <a:ext uri="{FF2B5EF4-FFF2-40B4-BE49-F238E27FC236}">
                <a16:creationId xmlns:a16="http://schemas.microsoft.com/office/drawing/2014/main" xmlns="" id="{D4A17416-F434-4697-BD5E-A4EE99B5BFF7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 flipH="1">
            <a:off x="1489686" y="-591596"/>
            <a:ext cx="5565812" cy="3130769"/>
          </a:xfrm>
          <a:prstGeom prst="rect">
            <a:avLst/>
          </a:prstGeom>
        </p:spPr>
      </p:pic>
      <p:sp>
        <p:nvSpPr>
          <p:cNvPr id="10" name="1">
            <a:extLst>
              <a:ext uri="{FF2B5EF4-FFF2-40B4-BE49-F238E27FC236}">
                <a16:creationId xmlns:a16="http://schemas.microsoft.com/office/drawing/2014/main" xmlns="" id="{15120B83-AC49-40F9-9090-E7E931826287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4887977" y="450569"/>
            <a:ext cx="2416046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800" spc="100" dirty="0">
                <a:latin typeface="inpin heiti" charset="-122"/>
                <a:ea typeface="inpin heiti" charset="-122"/>
              </a:rPr>
              <a:t>在此输入标题</a:t>
            </a:r>
          </a:p>
        </p:txBody>
      </p:sp>
      <p:sp>
        <p:nvSpPr>
          <p:cNvPr id="11" name="1">
            <a:extLst>
              <a:ext uri="{FF2B5EF4-FFF2-40B4-BE49-F238E27FC236}">
                <a16:creationId xmlns:a16="http://schemas.microsoft.com/office/drawing/2014/main" xmlns="" id="{44DAD111-B7A8-43EF-A797-F415146EA848}"/>
              </a:ext>
            </a:extLst>
          </p:cNvPr>
          <p:cNvSpPr/>
          <p:nvPr/>
        </p:nvSpPr>
        <p:spPr>
          <a:xfrm>
            <a:off x="2672333" y="1635882"/>
            <a:ext cx="4224469" cy="2546959"/>
          </a:xfrm>
          <a:prstGeom prst="rect">
            <a:avLst/>
          </a:prstGeom>
          <a:noFill/>
          <a:ln w="9525">
            <a:solidFill>
              <a:srgbClr val="F4C1B8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 dirty="0">
              <a:latin typeface="inpin heiti" charset="-122"/>
              <a:ea typeface="inpin heiti" charset="-122"/>
            </a:endParaRPr>
          </a:p>
        </p:txBody>
      </p:sp>
      <p:sp>
        <p:nvSpPr>
          <p:cNvPr id="17" name="TextBox 9">
            <a:extLst>
              <a:ext uri="{FF2B5EF4-FFF2-40B4-BE49-F238E27FC236}">
                <a16:creationId xmlns:a16="http://schemas.microsoft.com/office/drawing/2014/main" xmlns="" id="{449845E6-50B7-4C0E-BDAD-488265DBFE51}"/>
              </a:ext>
            </a:extLst>
          </p:cNvPr>
          <p:cNvSpPr txBox="1"/>
          <p:nvPr/>
        </p:nvSpPr>
        <p:spPr>
          <a:xfrm>
            <a:off x="2864355" y="2386508"/>
            <a:ext cx="1560407" cy="1300549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1067" dirty="0">
                <a:solidFill>
                  <a:schemeClr val="tx1">
                    <a:lumMod val="75000"/>
                    <a:lumOff val="25000"/>
                  </a:schemeClr>
                </a:solidFill>
                <a:latin typeface="inpin heiti" charset="-122"/>
                <a:ea typeface="inpin heiti" charset="-122"/>
              </a:rPr>
              <a:t>Summer a lot of things began to trivial for example, I hide in behind the morning in a hurry to eat text, </a:t>
            </a:r>
            <a:endParaRPr lang="zh-CN" altLang="en-US" sz="1067" dirty="0">
              <a:solidFill>
                <a:schemeClr val="tx1">
                  <a:lumMod val="75000"/>
                  <a:lumOff val="25000"/>
                </a:schemeClr>
              </a:solidFill>
              <a:latin typeface="inpin heiti" charset="-122"/>
              <a:ea typeface="inpin heiti" charset="-122"/>
            </a:endParaRPr>
          </a:p>
        </p:txBody>
      </p:sp>
      <p:sp>
        <p:nvSpPr>
          <p:cNvPr id="18" name="TextBox 10">
            <a:extLst>
              <a:ext uri="{FF2B5EF4-FFF2-40B4-BE49-F238E27FC236}">
                <a16:creationId xmlns:a16="http://schemas.microsoft.com/office/drawing/2014/main" xmlns="" id="{28B1E117-EE10-4C35-A077-FDD6AD87AAA5}"/>
              </a:ext>
            </a:extLst>
          </p:cNvPr>
          <p:cNvSpPr txBox="1"/>
          <p:nvPr/>
        </p:nvSpPr>
        <p:spPr>
          <a:xfrm>
            <a:off x="2864356" y="1878584"/>
            <a:ext cx="3120812" cy="379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867" dirty="0">
                <a:latin typeface="inpin heiti" charset="-122"/>
                <a:ea typeface="inpin heiti" charset="-122"/>
              </a:rPr>
              <a:t>输入文字标题</a:t>
            </a:r>
          </a:p>
        </p:txBody>
      </p:sp>
      <p:pic>
        <p:nvPicPr>
          <p:cNvPr id="21" name="Picture 4">
            <a:extLst>
              <a:ext uri="{FF2B5EF4-FFF2-40B4-BE49-F238E27FC236}">
                <a16:creationId xmlns:a16="http://schemas.microsoft.com/office/drawing/2014/main" xmlns="" id="{BD5EB34A-C5F0-42EB-B7A5-9155B362031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 bwMode="auto">
          <a:xfrm rot="5400000">
            <a:off x="4156492" y="630840"/>
            <a:ext cx="3605996" cy="36059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22" name="图片 21">
            <a:extLst>
              <a:ext uri="{FF2B5EF4-FFF2-40B4-BE49-F238E27FC236}">
                <a16:creationId xmlns:a16="http://schemas.microsoft.com/office/drawing/2014/main" xmlns="" id="{B9D931EF-A438-42CD-A7FB-FC5F119879B0}"/>
              </a:ext>
            </a:extLst>
          </p:cNvPr>
          <p:cNvPicPr>
            <a:picLocks noChangeAspect="1"/>
          </p:cNvPicPr>
          <p:nvPr/>
        </p:nvPicPr>
        <p:blipFill rotWithShape="1">
          <a:blip r:embed="rId7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/>
        </p:blipFill>
        <p:spPr>
          <a:xfrm>
            <a:off x="-23947" y="-904200"/>
            <a:ext cx="3310352" cy="7517648"/>
          </a:xfrm>
          <a:prstGeom prst="rect">
            <a:avLst/>
          </a:prstGeom>
        </p:spPr>
      </p:pic>
      <p:sp>
        <p:nvSpPr>
          <p:cNvPr id="23" name="1">
            <a:extLst>
              <a:ext uri="{FF2B5EF4-FFF2-40B4-BE49-F238E27FC236}">
                <a16:creationId xmlns:a16="http://schemas.microsoft.com/office/drawing/2014/main" xmlns="" id="{CB121E13-F1BF-4F58-8624-FE298DDEC53F}"/>
              </a:ext>
            </a:extLst>
          </p:cNvPr>
          <p:cNvSpPr/>
          <p:nvPr/>
        </p:nvSpPr>
        <p:spPr>
          <a:xfrm>
            <a:off x="7261102" y="3680201"/>
            <a:ext cx="4224469" cy="2546959"/>
          </a:xfrm>
          <a:prstGeom prst="rect">
            <a:avLst/>
          </a:prstGeom>
          <a:noFill/>
          <a:ln w="9525">
            <a:solidFill>
              <a:srgbClr val="F4C1B8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 dirty="0">
              <a:latin typeface="inpin heiti" charset="-122"/>
              <a:ea typeface="inpin heiti" charset="-122"/>
            </a:endParaRPr>
          </a:p>
        </p:txBody>
      </p:sp>
      <p:sp>
        <p:nvSpPr>
          <p:cNvPr id="24" name="TextBox 9">
            <a:extLst>
              <a:ext uri="{FF2B5EF4-FFF2-40B4-BE49-F238E27FC236}">
                <a16:creationId xmlns:a16="http://schemas.microsoft.com/office/drawing/2014/main" xmlns="" id="{1DAFA95E-0367-4363-9592-E4D630320293}"/>
              </a:ext>
            </a:extLst>
          </p:cNvPr>
          <p:cNvSpPr txBox="1"/>
          <p:nvPr/>
        </p:nvSpPr>
        <p:spPr>
          <a:xfrm>
            <a:off x="7453124" y="4430827"/>
            <a:ext cx="1560407" cy="1300549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1067" dirty="0">
                <a:solidFill>
                  <a:schemeClr val="tx1">
                    <a:lumMod val="75000"/>
                    <a:lumOff val="25000"/>
                  </a:schemeClr>
                </a:solidFill>
                <a:latin typeface="inpin heiti" charset="-122"/>
                <a:ea typeface="inpin heiti" charset="-122"/>
              </a:rPr>
              <a:t>Summer a lot of things began to trivial for example, I hide in behind the morning in a hurry to eat text, </a:t>
            </a:r>
            <a:endParaRPr lang="zh-CN" altLang="en-US" sz="1067" dirty="0">
              <a:solidFill>
                <a:schemeClr val="tx1">
                  <a:lumMod val="75000"/>
                  <a:lumOff val="25000"/>
                </a:schemeClr>
              </a:solidFill>
              <a:latin typeface="inpin heiti" charset="-122"/>
              <a:ea typeface="inpin heiti" charset="-122"/>
            </a:endParaRPr>
          </a:p>
        </p:txBody>
      </p:sp>
      <p:sp>
        <p:nvSpPr>
          <p:cNvPr id="25" name="TextBox 10">
            <a:extLst>
              <a:ext uri="{FF2B5EF4-FFF2-40B4-BE49-F238E27FC236}">
                <a16:creationId xmlns:a16="http://schemas.microsoft.com/office/drawing/2014/main" xmlns="" id="{4E81C83A-159C-4944-9C5E-9572B347CAD5}"/>
              </a:ext>
            </a:extLst>
          </p:cNvPr>
          <p:cNvSpPr txBox="1"/>
          <p:nvPr/>
        </p:nvSpPr>
        <p:spPr>
          <a:xfrm>
            <a:off x="7453125" y="3922903"/>
            <a:ext cx="3120812" cy="379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867" dirty="0">
                <a:latin typeface="inpin heiti" charset="-122"/>
                <a:ea typeface="inpin heiti" charset="-122"/>
              </a:rPr>
              <a:t>输入文字标题</a:t>
            </a:r>
          </a:p>
        </p:txBody>
      </p:sp>
      <p:pic>
        <p:nvPicPr>
          <p:cNvPr id="26" name="Picture 4">
            <a:extLst>
              <a:ext uri="{FF2B5EF4-FFF2-40B4-BE49-F238E27FC236}">
                <a16:creationId xmlns:a16="http://schemas.microsoft.com/office/drawing/2014/main" xmlns="" id="{C97BE5EF-FD99-4267-A4EF-B0BF9FCAD96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 bwMode="auto">
          <a:xfrm rot="5400000">
            <a:off x="8745261" y="2675159"/>
            <a:ext cx="3605996" cy="36059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401073269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500" advClick="0" advTm="4000">
        <p:random/>
      </p:transition>
    </mc:Choice>
    <mc:Fallback>
      <p:transition spd="slow" advClick="0" advTm="4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250" fill="hold"/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250" fill="hold"/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1250"/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0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1250" fill="hold"/>
                                        <p:tgtEl>
                                          <p:spTgt spid="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250" fill="hold"/>
                                        <p:tgtEl>
                                          <p:spTgt spid="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1250"/>
                                        <p:tgtEl>
                                          <p:spTgt spid="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8" dur="2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1" grpId="0" animBg="1"/>
      <p:bldP spid="17" grpId="0"/>
      <p:bldP spid="18" grpId="0" build="p"/>
      <p:bldP spid="23" grpId="0" animBg="1"/>
      <p:bldP spid="24" grpId="0"/>
      <p:bldP spid="25" grpId="0" build="p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>
            <a:extLst>
              <a:ext uri="{FF2B5EF4-FFF2-40B4-BE49-F238E27FC236}">
                <a16:creationId xmlns:a16="http://schemas.microsoft.com/office/drawing/2014/main" xmlns="" id="{EAB03CF2-64D6-4915-B964-E60CDE73B91A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/>
          <a:stretch/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  <p:sp>
        <p:nvSpPr>
          <p:cNvPr id="10" name="矩形 9">
            <a:extLst>
              <a:ext uri="{FF2B5EF4-FFF2-40B4-BE49-F238E27FC236}">
                <a16:creationId xmlns:a16="http://schemas.microsoft.com/office/drawing/2014/main" xmlns="" id="{5825A8DF-FC70-485E-816D-84E9031B6692}"/>
              </a:ext>
            </a:extLst>
          </p:cNvPr>
          <p:cNvSpPr/>
          <p:nvPr/>
        </p:nvSpPr>
        <p:spPr>
          <a:xfrm>
            <a:off x="4064105" y="-11"/>
            <a:ext cx="4063789" cy="6858001"/>
          </a:xfrm>
          <a:prstGeom prst="rect">
            <a:avLst/>
          </a:prstGeom>
          <a:solidFill>
            <a:srgbClr val="B6C4C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solidFill>
                <a:srgbClr val="B6C4C7"/>
              </a:solidFill>
              <a:latin typeface="inpin heiti" charset="-122"/>
              <a:ea typeface="inpin heiti" charset="-122"/>
            </a:endParaRPr>
          </a:p>
        </p:txBody>
      </p:sp>
      <p:sp>
        <p:nvSpPr>
          <p:cNvPr id="6" name="PA_库_文本框 4">
            <a:extLst>
              <a:ext uri="{FF2B5EF4-FFF2-40B4-BE49-F238E27FC236}">
                <a16:creationId xmlns:a16="http://schemas.microsoft.com/office/drawing/2014/main" xmlns="" id="{B8B6838F-C3C5-4498-ABB5-0AF5FFD5480F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5266285" y="867839"/>
            <a:ext cx="1659429" cy="3631763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rtlCol="0">
            <a:spAutoFit/>
          </a:bodyPr>
          <a:lstStyle/>
          <a:p>
            <a:pPr algn="ctr"/>
            <a:r>
              <a:rPr lang="zh-CN" altLang="en-US" sz="11500" dirty="0">
                <a:solidFill>
                  <a:schemeClr val="bg1"/>
                </a:solidFill>
                <a:latin typeface="方正细谭黑简体" panose="02000000000000000000" pitchFamily="2" charset="-122"/>
                <a:ea typeface="方正细谭黑简体" panose="02000000000000000000" pitchFamily="2" charset="-122"/>
              </a:rPr>
              <a:t>再</a:t>
            </a:r>
            <a:endParaRPr lang="en-US" altLang="zh-CN" sz="11500" dirty="0">
              <a:solidFill>
                <a:schemeClr val="bg1"/>
              </a:solidFill>
              <a:latin typeface="方正细谭黑简体" panose="02000000000000000000" pitchFamily="2" charset="-122"/>
              <a:ea typeface="方正细谭黑简体" panose="02000000000000000000" pitchFamily="2" charset="-122"/>
            </a:endParaRPr>
          </a:p>
          <a:p>
            <a:pPr algn="ctr"/>
            <a:r>
              <a:rPr lang="zh-CN" altLang="en-US" sz="11500" dirty="0">
                <a:solidFill>
                  <a:schemeClr val="bg1"/>
                </a:solidFill>
                <a:latin typeface="方正细谭黑简体" panose="02000000000000000000" pitchFamily="2" charset="-122"/>
                <a:ea typeface="方正细谭黑简体" panose="02000000000000000000" pitchFamily="2" charset="-122"/>
              </a:rPr>
              <a:t>会</a:t>
            </a:r>
          </a:p>
        </p:txBody>
      </p:sp>
      <p:sp>
        <p:nvSpPr>
          <p:cNvPr id="8" name="PA_库_矩形 6">
            <a:extLst>
              <a:ext uri="{FF2B5EF4-FFF2-40B4-BE49-F238E27FC236}">
                <a16:creationId xmlns:a16="http://schemas.microsoft.com/office/drawing/2014/main" xmlns="" id="{C6B0527E-2F96-4646-A975-1D080A7622D4}"/>
              </a:ext>
            </a:extLst>
          </p:cNvPr>
          <p:cNvSpPr/>
          <p:nvPr>
            <p:custDataLst>
              <p:tags r:id="rId2"/>
            </p:custDataLst>
          </p:nvPr>
        </p:nvSpPr>
        <p:spPr>
          <a:xfrm>
            <a:off x="4254283" y="5097673"/>
            <a:ext cx="3736677" cy="892488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1200" dirty="0">
                <a:solidFill>
                  <a:schemeClr val="bg1"/>
                </a:solidFill>
                <a:latin typeface="inpin heiti" charset="-122"/>
                <a:ea typeface="inpin heiti" charset="-122"/>
              </a:rPr>
              <a:t>绿杨芳草长亭路。年少抛人容易去。楼头残梦五更钟，花底离情八月雨。无情不似多情苦。一寸还成千万缕。天涯地角有穷时，只有相思无尽处。</a:t>
            </a:r>
          </a:p>
        </p:txBody>
      </p:sp>
      <p:pic>
        <p:nvPicPr>
          <p:cNvPr id="12" name="图片 11">
            <a:extLst>
              <a:ext uri="{FF2B5EF4-FFF2-40B4-BE49-F238E27FC236}">
                <a16:creationId xmlns:a16="http://schemas.microsoft.com/office/drawing/2014/main" xmlns="" id="{B5A735D3-B793-47B6-8D1F-860C0DE47673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/>
        </p:blipFill>
        <p:spPr>
          <a:xfrm>
            <a:off x="6858781" y="3016644"/>
            <a:ext cx="5196285" cy="5400467"/>
          </a:xfrm>
          <a:prstGeom prst="rect">
            <a:avLst/>
          </a:prstGeom>
        </p:spPr>
      </p:pic>
      <p:pic>
        <p:nvPicPr>
          <p:cNvPr id="14" name="Picture 15">
            <a:extLst>
              <a:ext uri="{FF2B5EF4-FFF2-40B4-BE49-F238E27FC236}">
                <a16:creationId xmlns:a16="http://schemas.microsoft.com/office/drawing/2014/main" xmlns="" id="{6F970DD1-6A75-496D-B62F-8CA0B55A01EE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 flipH="1">
            <a:off x="8127894" y="-129771"/>
            <a:ext cx="2224914" cy="6987771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xmlns="" id="{5487431F-A31C-4D40-82F4-978FB3CF9170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2500390" y="-64897"/>
            <a:ext cx="1590859" cy="69877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97348414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500" advClick="0" advTm="4000">
        <p:random/>
      </p:transition>
    </mc:Choice>
    <mc:Fallback>
      <p:transition spd="slow" advClick="0" advTm="4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53" presetClass="entr" presetSubtype="16" fill="hold" grpId="1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6" presetClass="emph" presetSubtype="0" accel="30000" decel="26000" autoRev="1" fill="hold" grpId="2" nodeType="withEffect">
                                  <p:stCondLst>
                                    <p:cond delay="1900"/>
                                  </p:stCondLst>
                                  <p:childTnLst>
                                    <p:animScale>
                                      <p:cBhvr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2900"/>
                            </p:stCondLst>
                            <p:childTnLst>
                              <p:par>
                                <p:cTn id="16" presetID="2" presetClass="entr" presetSubtype="4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1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1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4400"/>
                            </p:stCondLst>
                            <p:childTnLst>
                              <p:par>
                                <p:cTn id="21" presetID="8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22" dur="32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utoUpdateAnimBg="0"/>
      <p:bldP spid="6" grpId="1" autoUpdateAnimBg="0"/>
      <p:bldP spid="6" grpId="2" autoUpdateAnimBg="0"/>
      <p:bldP spid="8" grpId="0" autoUpdateAnimBg="0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PRESENTATION_TITLE" val="素雅剪纸花卉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heme/theme1.xml><?xml version="1.0" encoding="utf-8"?>
<a:theme xmlns:a="http://schemas.openxmlformats.org/drawingml/2006/main" name="PP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txDef>
      <a:spPr>
        <a:noFill/>
        <a:effectLst>
          <a:outerShdw blurRad="50800" dist="38100" dir="2700000" algn="tl" rotWithShape="0">
            <a:prstClr val="black">
              <a:alpha val="40000"/>
            </a:prstClr>
          </a:outerShdw>
        </a:effectLst>
      </a:spPr>
      <a:bodyPr wrap="none" rtlCol="0">
        <a:spAutoFit/>
      </a:bodyPr>
      <a:lstStyle>
        <a:defPPr algn="l">
          <a:defRPr sz="11500" dirty="0" smtClean="0">
            <a:solidFill>
              <a:srgbClr val="2C5066"/>
            </a:solidFill>
            <a:latin typeface="方正清刻本悦宋简体" panose="02000000000000000000" pitchFamily="2" charset="-122"/>
            <a:ea typeface="方正清刻本悦宋简体" panose="02000000000000000000" pitchFamily="2" charset="-122"/>
          </a:defRPr>
        </a:defPPr>
      </a:lstStyle>
    </a:txDef>
  </a:objectDefaults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290</TotalTime>
  <Words>1705</Words>
  <Application>Microsoft Office PowerPoint</Application>
  <PresentationFormat>自定义</PresentationFormat>
  <Paragraphs>193</Paragraphs>
  <Slides>25</Slides>
  <Notes>25</Notes>
  <HiddenSlides>0</HiddenSlides>
  <MMClips>0</MMClips>
  <ScaleCrop>false</ScaleCrop>
  <HeadingPairs>
    <vt:vector size="4" baseType="variant">
      <vt:variant>
        <vt:lpstr>主题</vt:lpstr>
      </vt:variant>
      <vt:variant>
        <vt:i4>1</vt:i4>
      </vt:variant>
      <vt:variant>
        <vt:lpstr>幻灯片标题</vt:lpstr>
      </vt:variant>
      <vt:variant>
        <vt:i4>25</vt:i4>
      </vt:variant>
    </vt:vector>
  </HeadingPairs>
  <TitlesOfParts>
    <vt:vector size="26" baseType="lpstr">
      <vt:lpstr>PPT</vt:lpstr>
      <vt:lpstr>幻灯片 1</vt:lpstr>
      <vt:lpstr>幻灯片 2</vt:lpstr>
      <vt:lpstr>幻灯片 3</vt:lpstr>
      <vt:lpstr>幻灯片 4</vt:lpstr>
      <vt:lpstr>幻灯片 5</vt:lpstr>
      <vt:lpstr>幻灯片 6</vt:lpstr>
      <vt:lpstr>幻灯片 7</vt:lpstr>
      <vt:lpstr>幻灯片 8</vt:lpstr>
      <vt:lpstr>幻灯片 9</vt:lpstr>
      <vt:lpstr>幻灯片 10</vt:lpstr>
      <vt:lpstr>幻灯片 11</vt:lpstr>
      <vt:lpstr>幻灯片 12</vt:lpstr>
      <vt:lpstr>幻灯片 13</vt:lpstr>
      <vt:lpstr>幻灯片 14</vt:lpstr>
      <vt:lpstr>幻灯片 15</vt:lpstr>
      <vt:lpstr>幻灯片 16</vt:lpstr>
      <vt:lpstr>幻灯片 17</vt:lpstr>
      <vt:lpstr>幻灯片 18</vt:lpstr>
      <vt:lpstr>幻灯片 19</vt:lpstr>
      <vt:lpstr>幻灯片 20</vt:lpstr>
      <vt:lpstr>幻灯片 21</vt:lpstr>
      <vt:lpstr>幻灯片 22</vt:lpstr>
      <vt:lpstr>幻灯片 23</vt:lpstr>
      <vt:lpstr>幻灯片 24</vt:lpstr>
      <vt:lpstr>幻灯片 25</vt:lpstr>
    </vt:vector>
  </TitlesOfParts>
  <Manager>第一PPT，www.1ppt.com</Manager>
  <Company>第一PPT，www.1ppt.com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素雅剪纸花卉</dc:title>
  <dc:creator>PPT</dc:creator>
  <cp:keywords>PPT</cp:keywords>
  <dc:description>www.1ppt.com</dc:description>
  <cp:lastModifiedBy>User</cp:lastModifiedBy>
  <cp:revision>65</cp:revision>
  <dcterms:created xsi:type="dcterms:W3CDTF">2018-08-13T07:10:07Z</dcterms:created>
  <dcterms:modified xsi:type="dcterms:W3CDTF">2020-09-09T09:28:47Z</dcterms:modified>
</cp:coreProperties>
</file>