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1603" r:id="rId2"/>
    <p:sldId id="1579" r:id="rId3"/>
    <p:sldId id="1580" r:id="rId4"/>
    <p:sldId id="1613" r:id="rId5"/>
    <p:sldId id="1619" r:id="rId6"/>
    <p:sldId id="1618" r:id="rId7"/>
    <p:sldId id="1614" r:id="rId8"/>
    <p:sldId id="1606" r:id="rId9"/>
    <p:sldId id="1623" r:id="rId10"/>
    <p:sldId id="1615" r:id="rId11"/>
    <p:sldId id="1610" r:id="rId12"/>
    <p:sldId id="1612" r:id="rId13"/>
    <p:sldId id="1624" r:id="rId14"/>
    <p:sldId id="1607" r:id="rId15"/>
    <p:sldId id="1621" r:id="rId16"/>
    <p:sldId id="1611" r:id="rId17"/>
    <p:sldId id="1609" r:id="rId18"/>
    <p:sldId id="1625" r:id="rId19"/>
    <p:sldId id="1608" r:id="rId20"/>
    <p:sldId id="1622" r:id="rId21"/>
    <p:sldId id="1617" r:id="rId22"/>
    <p:sldId id="1620" r:id="rId23"/>
    <p:sldId id="1616" r:id="rId24"/>
    <p:sldId id="1605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CCA4"/>
    <a:srgbClr val="0075BF"/>
    <a:srgbClr val="034EA2"/>
    <a:srgbClr val="0087CD"/>
    <a:srgbClr val="C68F06"/>
    <a:srgbClr val="DB2C03"/>
    <a:srgbClr val="EBAC07"/>
    <a:srgbClr val="008487"/>
    <a:srgbClr val="163C46"/>
    <a:srgbClr val="008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9" autoAdjust="0"/>
    <p:restoredTop sz="95196" autoAdjust="0"/>
  </p:normalViewPr>
  <p:slideViewPr>
    <p:cSldViewPr>
      <p:cViewPr varScale="1">
        <p:scale>
          <a:sx n="129" d="100"/>
          <a:sy n="129" d="100"/>
        </p:scale>
        <p:origin x="402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33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3206" y="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2174C7-1E4C-4F4F-AA9D-77CE48D7C5E4}" type="doc">
      <dgm:prSet loTypeId="urn:microsoft.com/office/officeart/2005/8/layout/radial1" loCatId="cycle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id-ID"/>
        </a:p>
      </dgm:t>
    </dgm:pt>
    <dgm:pt modelId="{F7676D08-D9FC-445B-8423-C4849E4D7FAD}">
      <dgm:prSet phldrT="[Text]" custT="1"/>
      <dgm:spPr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 w="381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8561C75F-ABCE-4FCE-A2CB-68873C08BCF4}" type="parTrans" cxnId="{B302C6D0-4E1E-4E89-9872-2BFECCDF12C8}">
      <dgm:prSet/>
      <dgm:spPr/>
      <dgm:t>
        <a:bodyPr/>
        <a:lstStyle/>
        <a:p>
          <a:pPr algn="ctr"/>
          <a:endParaRPr lang="id-ID"/>
        </a:p>
      </dgm:t>
    </dgm:pt>
    <dgm:pt modelId="{5BB1E253-2951-47E8-BCB1-22A5D868F24B}" type="sibTrans" cxnId="{B302C6D0-4E1E-4E89-9872-2BFECCDF12C8}">
      <dgm:prSet/>
      <dgm:spPr/>
      <dgm:t>
        <a:bodyPr/>
        <a:lstStyle/>
        <a:p>
          <a:pPr algn="ctr"/>
          <a:endParaRPr lang="id-ID"/>
        </a:p>
      </dgm:t>
    </dgm:pt>
    <dgm:pt modelId="{F6E64C10-454E-4E1A-B6F5-C0937669545F}">
      <dgm:prSet phldrT="[Text]" custT="1"/>
      <dgm:spPr>
        <a:solidFill>
          <a:schemeClr val="accent6"/>
        </a:solidFill>
      </dgm:spPr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1BD0868C-7470-4117-8793-4379DA7F45C8}" type="parTrans" cxnId="{AC7BD825-55BF-46A8-A6F5-214CB15702A7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681B2D06-65D8-499D-8DE8-7BB84DDC2051}" type="sibTrans" cxnId="{AC7BD825-55BF-46A8-A6F5-214CB15702A7}">
      <dgm:prSet/>
      <dgm:spPr/>
      <dgm:t>
        <a:bodyPr/>
        <a:lstStyle/>
        <a:p>
          <a:pPr algn="ctr"/>
          <a:endParaRPr lang="id-ID"/>
        </a:p>
      </dgm:t>
    </dgm:pt>
    <dgm:pt modelId="{34865227-C94C-47E9-B09F-232B18B154FD}">
      <dgm:prSet phldrT="[Text]" custT="1"/>
      <dgm:spPr>
        <a:solidFill>
          <a:schemeClr val="accent3"/>
        </a:solidFill>
      </dgm:spPr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626BFEAD-6224-489A-A64A-F37907A793CE}" type="parTrans" cxnId="{051DD459-5124-449E-858C-CE7FCB23B145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7FC1E822-C8FC-401B-8AE2-49D057ED05FF}" type="sibTrans" cxnId="{051DD459-5124-449E-858C-CE7FCB23B145}">
      <dgm:prSet/>
      <dgm:spPr/>
      <dgm:t>
        <a:bodyPr/>
        <a:lstStyle/>
        <a:p>
          <a:pPr algn="ctr"/>
          <a:endParaRPr lang="id-ID"/>
        </a:p>
      </dgm:t>
    </dgm:pt>
    <dgm:pt modelId="{A6BA931B-EC35-4375-A04B-65EC7A9585E4}">
      <dgm:prSet phldrT="[Text]" custT="1"/>
      <dgm:spPr>
        <a:solidFill>
          <a:schemeClr val="accent2"/>
        </a:solidFill>
      </dgm:spPr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944F39A0-A2B8-460B-93DA-864E272FB0E7}" type="parTrans" cxnId="{10BA0313-DE05-4758-B1D0-49F6D191CF7D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84E6E1BE-576A-48DF-B236-59CD0DCE8243}" type="sibTrans" cxnId="{10BA0313-DE05-4758-B1D0-49F6D191CF7D}">
      <dgm:prSet/>
      <dgm:spPr/>
      <dgm:t>
        <a:bodyPr/>
        <a:lstStyle/>
        <a:p>
          <a:pPr algn="ctr"/>
          <a:endParaRPr lang="id-ID"/>
        </a:p>
      </dgm:t>
    </dgm:pt>
    <dgm:pt modelId="{97A4971B-2DB2-4DB6-9700-AC3B5620211F}">
      <dgm:prSet phldrT="[Text]" custT="1"/>
      <dgm:spPr>
        <a:solidFill>
          <a:schemeClr val="accent1"/>
        </a:solidFill>
      </dgm:spPr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43D217C8-E924-40AD-878C-BBCD00EE93E3}" type="parTrans" cxnId="{E7C4CB7E-973C-49EC-83C8-17DB1FBDD4AD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569E3478-1600-4C52-92F3-0109A1F321C9}" type="sibTrans" cxnId="{E7C4CB7E-973C-49EC-83C8-17DB1FBDD4AD}">
      <dgm:prSet/>
      <dgm:spPr/>
      <dgm:t>
        <a:bodyPr/>
        <a:lstStyle/>
        <a:p>
          <a:pPr algn="ctr"/>
          <a:endParaRPr lang="id-ID"/>
        </a:p>
      </dgm:t>
    </dgm:pt>
    <dgm:pt modelId="{72F7B379-C074-4F6C-A111-93E43C36AC95}">
      <dgm:prSet phldrT="[Text]" phldr="1"/>
      <dgm:spPr/>
      <dgm:t>
        <a:bodyPr/>
        <a:lstStyle/>
        <a:p>
          <a:pPr algn="ctr"/>
          <a:endParaRPr lang="id-ID" dirty="0"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AF7DC08A-6CF6-4161-8DFB-C6E45F5745A0}" type="parTrans" cxnId="{2327D323-9BF2-4F8E-8DF0-356E55BD087A}">
      <dgm:prSet/>
      <dgm:spPr/>
      <dgm:t>
        <a:bodyPr/>
        <a:lstStyle/>
        <a:p>
          <a:pPr algn="ctr"/>
          <a:endParaRPr lang="id-ID"/>
        </a:p>
      </dgm:t>
    </dgm:pt>
    <dgm:pt modelId="{37833884-3A15-481F-9628-5BAF7445F3A5}" type="sibTrans" cxnId="{2327D323-9BF2-4F8E-8DF0-356E55BD087A}">
      <dgm:prSet/>
      <dgm:spPr/>
      <dgm:t>
        <a:bodyPr/>
        <a:lstStyle/>
        <a:p>
          <a:pPr algn="ctr"/>
          <a:endParaRPr lang="id-ID"/>
        </a:p>
      </dgm:t>
    </dgm:pt>
    <dgm:pt modelId="{DB952A7B-212E-45B9-8D75-906CA82F5687}">
      <dgm:prSet phldrT="[Text]" custT="1"/>
      <dgm:spPr>
        <a:solidFill>
          <a:schemeClr val="accent5"/>
        </a:solidFill>
      </dgm:spPr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B34E0B44-0216-4882-AA42-0EA8688411D2}" type="parTrans" cxnId="{46B97914-9F1F-4CB5-BF33-F0B0C45030F7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E0A4EA03-1661-4E3D-BE32-FB5B6FAACE17}" type="sibTrans" cxnId="{46B97914-9F1F-4CB5-BF33-F0B0C45030F7}">
      <dgm:prSet/>
      <dgm:spPr/>
      <dgm:t>
        <a:bodyPr/>
        <a:lstStyle/>
        <a:p>
          <a:pPr algn="ctr"/>
          <a:endParaRPr lang="id-ID"/>
        </a:p>
      </dgm:t>
    </dgm:pt>
    <dgm:pt modelId="{4E08C2FF-E566-4EE5-A3F8-3055AF15E82C}">
      <dgm:prSet phldrT="[Text]" custT="1"/>
      <dgm:spPr/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1C4E4750-32E4-4A5D-B725-9E4FEFA83686}" type="parTrans" cxnId="{BA972BC7-1295-4C95-A7BE-12CD6E74B354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CD75B902-68E3-49BD-BFCB-89A28278B856}" type="sibTrans" cxnId="{BA972BC7-1295-4C95-A7BE-12CD6E74B354}">
      <dgm:prSet/>
      <dgm:spPr/>
      <dgm:t>
        <a:bodyPr/>
        <a:lstStyle/>
        <a:p>
          <a:pPr algn="ctr"/>
          <a:endParaRPr lang="id-ID"/>
        </a:p>
      </dgm:t>
    </dgm:pt>
    <dgm:pt modelId="{8A83D694-321E-4220-97D0-D14610CB4A5F}" type="pres">
      <dgm:prSet presAssocID="{B92174C7-1E4C-4F4F-AA9D-77CE48D7C5E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0A7ADF9-46C2-451F-99AB-2646BFE7FCAF}" type="pres">
      <dgm:prSet presAssocID="{F7676D08-D9FC-445B-8423-C4849E4D7FAD}" presName="centerShape" presStyleLbl="node0" presStyleIdx="0" presStyleCnt="1" custScaleX="142874" custScaleY="142874"/>
      <dgm:spPr/>
      <dgm:t>
        <a:bodyPr/>
        <a:lstStyle/>
        <a:p>
          <a:endParaRPr lang="zh-CN" altLang="en-US"/>
        </a:p>
      </dgm:t>
    </dgm:pt>
    <dgm:pt modelId="{F21FDD36-45DF-493A-810B-47DCEDA4A769}" type="pres">
      <dgm:prSet presAssocID="{1BD0868C-7470-4117-8793-4379DA7F45C8}" presName="Name9" presStyleLbl="parChTrans1D2" presStyleIdx="0" presStyleCnt="6"/>
      <dgm:spPr/>
      <dgm:t>
        <a:bodyPr/>
        <a:lstStyle/>
        <a:p>
          <a:endParaRPr lang="zh-CN" altLang="en-US"/>
        </a:p>
      </dgm:t>
    </dgm:pt>
    <dgm:pt modelId="{D62DA2FA-408C-4B22-A92C-03EEF1DC396F}" type="pres">
      <dgm:prSet presAssocID="{1BD0868C-7470-4117-8793-4379DA7F45C8}" presName="connTx" presStyleLbl="parChTrans1D2" presStyleIdx="0" presStyleCnt="6"/>
      <dgm:spPr/>
      <dgm:t>
        <a:bodyPr/>
        <a:lstStyle/>
        <a:p>
          <a:endParaRPr lang="zh-CN" altLang="en-US"/>
        </a:p>
      </dgm:t>
    </dgm:pt>
    <dgm:pt modelId="{B2E1BD4C-DDBA-42BD-9E31-70C07E8BBC6A}" type="pres">
      <dgm:prSet presAssocID="{F6E64C10-454E-4E1A-B6F5-C0937669545F}" presName="node" presStyleLbl="node1" presStyleIdx="0" presStyleCnt="6" custRadScaleRad="10214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CA559E3-2B1D-4570-A36F-FB8D78A15A16}" type="pres">
      <dgm:prSet presAssocID="{B34E0B44-0216-4882-AA42-0EA8688411D2}" presName="Name9" presStyleLbl="parChTrans1D2" presStyleIdx="1" presStyleCnt="6"/>
      <dgm:spPr/>
      <dgm:t>
        <a:bodyPr/>
        <a:lstStyle/>
        <a:p>
          <a:endParaRPr lang="zh-CN" altLang="en-US"/>
        </a:p>
      </dgm:t>
    </dgm:pt>
    <dgm:pt modelId="{351A9248-6DF4-41E8-AFB6-7DF447C4CD5E}" type="pres">
      <dgm:prSet presAssocID="{B34E0B44-0216-4882-AA42-0EA8688411D2}" presName="connTx" presStyleLbl="parChTrans1D2" presStyleIdx="1" presStyleCnt="6"/>
      <dgm:spPr/>
      <dgm:t>
        <a:bodyPr/>
        <a:lstStyle/>
        <a:p>
          <a:endParaRPr lang="zh-CN" altLang="en-US"/>
        </a:p>
      </dgm:t>
    </dgm:pt>
    <dgm:pt modelId="{9107F057-A964-4BE1-9359-826DE03122E6}" type="pres">
      <dgm:prSet presAssocID="{DB952A7B-212E-45B9-8D75-906CA82F5687}" presName="node" presStyleLbl="node1" presStyleIdx="1" presStyleCnt="6" custRadScaleRad="106249" custRadScaleInc="-1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5B7FB76-65F6-4FDC-ACC3-DA5780B85D9F}" type="pres">
      <dgm:prSet presAssocID="{1C4E4750-32E4-4A5D-B725-9E4FEFA83686}" presName="Name9" presStyleLbl="parChTrans1D2" presStyleIdx="2" presStyleCnt="6"/>
      <dgm:spPr/>
      <dgm:t>
        <a:bodyPr/>
        <a:lstStyle/>
        <a:p>
          <a:endParaRPr lang="zh-CN" altLang="en-US"/>
        </a:p>
      </dgm:t>
    </dgm:pt>
    <dgm:pt modelId="{FD32F11E-FCA9-4716-9891-7C7B5A376906}" type="pres">
      <dgm:prSet presAssocID="{1C4E4750-32E4-4A5D-B725-9E4FEFA83686}" presName="connTx" presStyleLbl="parChTrans1D2" presStyleIdx="2" presStyleCnt="6"/>
      <dgm:spPr/>
      <dgm:t>
        <a:bodyPr/>
        <a:lstStyle/>
        <a:p>
          <a:endParaRPr lang="zh-CN" altLang="en-US"/>
        </a:p>
      </dgm:t>
    </dgm:pt>
    <dgm:pt modelId="{B8039098-BDB6-4EBF-BB2B-6F1E8B1331CD}" type="pres">
      <dgm:prSet presAssocID="{4E08C2FF-E566-4EE5-A3F8-3055AF15E82C}" presName="node" presStyleLbl="node1" presStyleIdx="2" presStyleCnt="6" custRadScaleRad="106249" custRadScaleInc="1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7A31D4-C0A1-4764-9745-D956173D6D30}" type="pres">
      <dgm:prSet presAssocID="{626BFEAD-6224-489A-A64A-F37907A793CE}" presName="Name9" presStyleLbl="parChTrans1D2" presStyleIdx="3" presStyleCnt="6"/>
      <dgm:spPr/>
      <dgm:t>
        <a:bodyPr/>
        <a:lstStyle/>
        <a:p>
          <a:endParaRPr lang="zh-CN" altLang="en-US"/>
        </a:p>
      </dgm:t>
    </dgm:pt>
    <dgm:pt modelId="{3BEECD95-025A-42BC-90DA-47E13C43BA77}" type="pres">
      <dgm:prSet presAssocID="{626BFEAD-6224-489A-A64A-F37907A793CE}" presName="connTx" presStyleLbl="parChTrans1D2" presStyleIdx="3" presStyleCnt="6"/>
      <dgm:spPr/>
      <dgm:t>
        <a:bodyPr/>
        <a:lstStyle/>
        <a:p>
          <a:endParaRPr lang="zh-CN" altLang="en-US"/>
        </a:p>
      </dgm:t>
    </dgm:pt>
    <dgm:pt modelId="{B6997454-0B7E-4E93-A7FC-F21E1904A380}" type="pres">
      <dgm:prSet presAssocID="{34865227-C94C-47E9-B09F-232B18B154FD}" presName="node" presStyleLbl="node1" presStyleIdx="3" presStyleCnt="6" custRadScaleRad="10214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CFB1539-C017-48F3-9966-D7C56BFFA16C}" type="pres">
      <dgm:prSet presAssocID="{944F39A0-A2B8-460B-93DA-864E272FB0E7}" presName="Name9" presStyleLbl="parChTrans1D2" presStyleIdx="4" presStyleCnt="6"/>
      <dgm:spPr/>
      <dgm:t>
        <a:bodyPr/>
        <a:lstStyle/>
        <a:p>
          <a:endParaRPr lang="zh-CN" altLang="en-US"/>
        </a:p>
      </dgm:t>
    </dgm:pt>
    <dgm:pt modelId="{3901A9F6-79F3-44A9-941B-3FC55C663C73}" type="pres">
      <dgm:prSet presAssocID="{944F39A0-A2B8-460B-93DA-864E272FB0E7}" presName="connTx" presStyleLbl="parChTrans1D2" presStyleIdx="4" presStyleCnt="6"/>
      <dgm:spPr/>
      <dgm:t>
        <a:bodyPr/>
        <a:lstStyle/>
        <a:p>
          <a:endParaRPr lang="zh-CN" altLang="en-US"/>
        </a:p>
      </dgm:t>
    </dgm:pt>
    <dgm:pt modelId="{58054F95-5383-4B8C-99DA-AD7E9F4F8F3F}" type="pres">
      <dgm:prSet presAssocID="{A6BA931B-EC35-4375-A04B-65EC7A9585E4}" presName="node" presStyleLbl="node1" presStyleIdx="4" presStyleCnt="6" custRadScaleRad="106249" custRadScaleInc="-1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3E2F7CD-03B9-4517-BAEF-75D53C74B038}" type="pres">
      <dgm:prSet presAssocID="{43D217C8-E924-40AD-878C-BBCD00EE93E3}" presName="Name9" presStyleLbl="parChTrans1D2" presStyleIdx="5" presStyleCnt="6"/>
      <dgm:spPr/>
      <dgm:t>
        <a:bodyPr/>
        <a:lstStyle/>
        <a:p>
          <a:endParaRPr lang="zh-CN" altLang="en-US"/>
        </a:p>
      </dgm:t>
    </dgm:pt>
    <dgm:pt modelId="{96278B61-5531-4FD0-A7E0-9C922214FFD8}" type="pres">
      <dgm:prSet presAssocID="{43D217C8-E924-40AD-878C-BBCD00EE93E3}" presName="connTx" presStyleLbl="parChTrans1D2" presStyleIdx="5" presStyleCnt="6"/>
      <dgm:spPr/>
      <dgm:t>
        <a:bodyPr/>
        <a:lstStyle/>
        <a:p>
          <a:endParaRPr lang="zh-CN" altLang="en-US"/>
        </a:p>
      </dgm:t>
    </dgm:pt>
    <dgm:pt modelId="{CB95C2D2-125F-4A39-9A53-27423459BA63}" type="pres">
      <dgm:prSet presAssocID="{97A4971B-2DB2-4DB6-9700-AC3B5620211F}" presName="node" presStyleLbl="node1" presStyleIdx="5" presStyleCnt="6" custRadScaleRad="106249" custRadScaleInc="1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C7BD825-55BF-46A8-A6F5-214CB15702A7}" srcId="{F7676D08-D9FC-445B-8423-C4849E4D7FAD}" destId="{F6E64C10-454E-4E1A-B6F5-C0937669545F}" srcOrd="0" destOrd="0" parTransId="{1BD0868C-7470-4117-8793-4379DA7F45C8}" sibTransId="{681B2D06-65D8-499D-8DE8-7BB84DDC2051}"/>
    <dgm:cxn modelId="{1AAE6914-796F-498C-97D7-6F12DCB1DD76}" type="presOf" srcId="{1BD0868C-7470-4117-8793-4379DA7F45C8}" destId="{F21FDD36-45DF-493A-810B-47DCEDA4A769}" srcOrd="0" destOrd="0" presId="urn:microsoft.com/office/officeart/2005/8/layout/radial1"/>
    <dgm:cxn modelId="{E3A2F064-2B67-491A-A109-0FA1764840EC}" type="presOf" srcId="{DB952A7B-212E-45B9-8D75-906CA82F5687}" destId="{9107F057-A964-4BE1-9359-826DE03122E6}" srcOrd="0" destOrd="0" presId="urn:microsoft.com/office/officeart/2005/8/layout/radial1"/>
    <dgm:cxn modelId="{10BA0313-DE05-4758-B1D0-49F6D191CF7D}" srcId="{F7676D08-D9FC-445B-8423-C4849E4D7FAD}" destId="{A6BA931B-EC35-4375-A04B-65EC7A9585E4}" srcOrd="4" destOrd="0" parTransId="{944F39A0-A2B8-460B-93DA-864E272FB0E7}" sibTransId="{84E6E1BE-576A-48DF-B236-59CD0DCE8243}"/>
    <dgm:cxn modelId="{F47787A6-E6DF-4E5B-9213-659EF2B92C1B}" type="presOf" srcId="{34865227-C94C-47E9-B09F-232B18B154FD}" destId="{B6997454-0B7E-4E93-A7FC-F21E1904A380}" srcOrd="0" destOrd="0" presId="urn:microsoft.com/office/officeart/2005/8/layout/radial1"/>
    <dgm:cxn modelId="{E7C4CB7E-973C-49EC-83C8-17DB1FBDD4AD}" srcId="{F7676D08-D9FC-445B-8423-C4849E4D7FAD}" destId="{97A4971B-2DB2-4DB6-9700-AC3B5620211F}" srcOrd="5" destOrd="0" parTransId="{43D217C8-E924-40AD-878C-BBCD00EE93E3}" sibTransId="{569E3478-1600-4C52-92F3-0109A1F321C9}"/>
    <dgm:cxn modelId="{2C9241F8-FC74-4489-9F5B-14DD6B770E71}" type="presOf" srcId="{43D217C8-E924-40AD-878C-BBCD00EE93E3}" destId="{13E2F7CD-03B9-4517-BAEF-75D53C74B038}" srcOrd="0" destOrd="0" presId="urn:microsoft.com/office/officeart/2005/8/layout/radial1"/>
    <dgm:cxn modelId="{6B214DDE-A7FE-40B1-960D-F89C70CE6F35}" type="presOf" srcId="{944F39A0-A2B8-460B-93DA-864E272FB0E7}" destId="{3901A9F6-79F3-44A9-941B-3FC55C663C73}" srcOrd="1" destOrd="0" presId="urn:microsoft.com/office/officeart/2005/8/layout/radial1"/>
    <dgm:cxn modelId="{2327D323-9BF2-4F8E-8DF0-356E55BD087A}" srcId="{B92174C7-1E4C-4F4F-AA9D-77CE48D7C5E4}" destId="{72F7B379-C074-4F6C-A111-93E43C36AC95}" srcOrd="1" destOrd="0" parTransId="{AF7DC08A-6CF6-4161-8DFB-C6E45F5745A0}" sibTransId="{37833884-3A15-481F-9628-5BAF7445F3A5}"/>
    <dgm:cxn modelId="{0E2B8879-73AD-42EA-8B30-C381BDB8CF22}" type="presOf" srcId="{1BD0868C-7470-4117-8793-4379DA7F45C8}" destId="{D62DA2FA-408C-4B22-A92C-03EEF1DC396F}" srcOrd="1" destOrd="0" presId="urn:microsoft.com/office/officeart/2005/8/layout/radial1"/>
    <dgm:cxn modelId="{52EB666F-4725-40BD-8F52-3331B0CEE758}" type="presOf" srcId="{1C4E4750-32E4-4A5D-B725-9E4FEFA83686}" destId="{FD32F11E-FCA9-4716-9891-7C7B5A376906}" srcOrd="1" destOrd="0" presId="urn:microsoft.com/office/officeart/2005/8/layout/radial1"/>
    <dgm:cxn modelId="{E213E16F-7A6F-418C-8A66-F2E85155C3A0}" type="presOf" srcId="{F6E64C10-454E-4E1A-B6F5-C0937669545F}" destId="{B2E1BD4C-DDBA-42BD-9E31-70C07E8BBC6A}" srcOrd="0" destOrd="0" presId="urn:microsoft.com/office/officeart/2005/8/layout/radial1"/>
    <dgm:cxn modelId="{2835518A-98C9-4404-BF06-49376744E6A0}" type="presOf" srcId="{944F39A0-A2B8-460B-93DA-864E272FB0E7}" destId="{FCFB1539-C017-48F3-9966-D7C56BFFA16C}" srcOrd="0" destOrd="0" presId="urn:microsoft.com/office/officeart/2005/8/layout/radial1"/>
    <dgm:cxn modelId="{46B97914-9F1F-4CB5-BF33-F0B0C45030F7}" srcId="{F7676D08-D9FC-445B-8423-C4849E4D7FAD}" destId="{DB952A7B-212E-45B9-8D75-906CA82F5687}" srcOrd="1" destOrd="0" parTransId="{B34E0B44-0216-4882-AA42-0EA8688411D2}" sibTransId="{E0A4EA03-1661-4E3D-BE32-FB5B6FAACE17}"/>
    <dgm:cxn modelId="{E13B3C17-3229-415B-A9A5-0BE216194504}" type="presOf" srcId="{626BFEAD-6224-489A-A64A-F37907A793CE}" destId="{3BEECD95-025A-42BC-90DA-47E13C43BA77}" srcOrd="1" destOrd="0" presId="urn:microsoft.com/office/officeart/2005/8/layout/radial1"/>
    <dgm:cxn modelId="{466A051C-7847-442B-AE2D-0F7F3FE52183}" type="presOf" srcId="{F7676D08-D9FC-445B-8423-C4849E4D7FAD}" destId="{70A7ADF9-46C2-451F-99AB-2646BFE7FCAF}" srcOrd="0" destOrd="0" presId="urn:microsoft.com/office/officeart/2005/8/layout/radial1"/>
    <dgm:cxn modelId="{BD6CD654-BE1E-4DF4-B40F-88013854AC1A}" type="presOf" srcId="{626BFEAD-6224-489A-A64A-F37907A793CE}" destId="{2F7A31D4-C0A1-4764-9745-D956173D6D30}" srcOrd="0" destOrd="0" presId="urn:microsoft.com/office/officeart/2005/8/layout/radial1"/>
    <dgm:cxn modelId="{2EFCC53F-437D-4AB3-B894-9FBC02304CD0}" type="presOf" srcId="{B92174C7-1E4C-4F4F-AA9D-77CE48D7C5E4}" destId="{8A83D694-321E-4220-97D0-D14610CB4A5F}" srcOrd="0" destOrd="0" presId="urn:microsoft.com/office/officeart/2005/8/layout/radial1"/>
    <dgm:cxn modelId="{B800AB09-D1BF-43EE-8CC3-0A751C679514}" type="presOf" srcId="{B34E0B44-0216-4882-AA42-0EA8688411D2}" destId="{BCA559E3-2B1D-4570-A36F-FB8D78A15A16}" srcOrd="0" destOrd="0" presId="urn:microsoft.com/office/officeart/2005/8/layout/radial1"/>
    <dgm:cxn modelId="{B302C6D0-4E1E-4E89-9872-2BFECCDF12C8}" srcId="{B92174C7-1E4C-4F4F-AA9D-77CE48D7C5E4}" destId="{F7676D08-D9FC-445B-8423-C4849E4D7FAD}" srcOrd="0" destOrd="0" parTransId="{8561C75F-ABCE-4FCE-A2CB-68873C08BCF4}" sibTransId="{5BB1E253-2951-47E8-BCB1-22A5D868F24B}"/>
    <dgm:cxn modelId="{051DD459-5124-449E-858C-CE7FCB23B145}" srcId="{F7676D08-D9FC-445B-8423-C4849E4D7FAD}" destId="{34865227-C94C-47E9-B09F-232B18B154FD}" srcOrd="3" destOrd="0" parTransId="{626BFEAD-6224-489A-A64A-F37907A793CE}" sibTransId="{7FC1E822-C8FC-401B-8AE2-49D057ED05FF}"/>
    <dgm:cxn modelId="{605618EE-CAB0-4C45-930A-C279B08FCBE6}" type="presOf" srcId="{1C4E4750-32E4-4A5D-B725-9E4FEFA83686}" destId="{15B7FB76-65F6-4FDC-ACC3-DA5780B85D9F}" srcOrd="0" destOrd="0" presId="urn:microsoft.com/office/officeart/2005/8/layout/radial1"/>
    <dgm:cxn modelId="{F5ACAFA8-8115-422B-86B1-623A0CDD38F2}" type="presOf" srcId="{A6BA931B-EC35-4375-A04B-65EC7A9585E4}" destId="{58054F95-5383-4B8C-99DA-AD7E9F4F8F3F}" srcOrd="0" destOrd="0" presId="urn:microsoft.com/office/officeart/2005/8/layout/radial1"/>
    <dgm:cxn modelId="{2C9F75E8-E68A-4363-8B14-4E70D8A66085}" type="presOf" srcId="{4E08C2FF-E566-4EE5-A3F8-3055AF15E82C}" destId="{B8039098-BDB6-4EBF-BB2B-6F1E8B1331CD}" srcOrd="0" destOrd="0" presId="urn:microsoft.com/office/officeart/2005/8/layout/radial1"/>
    <dgm:cxn modelId="{AAB0C657-2D8E-4DCF-80DB-67BE1584C62C}" type="presOf" srcId="{B34E0B44-0216-4882-AA42-0EA8688411D2}" destId="{351A9248-6DF4-41E8-AFB6-7DF447C4CD5E}" srcOrd="1" destOrd="0" presId="urn:microsoft.com/office/officeart/2005/8/layout/radial1"/>
    <dgm:cxn modelId="{793BF8F5-EDC6-421C-A527-D7C2955F1BDE}" type="presOf" srcId="{97A4971B-2DB2-4DB6-9700-AC3B5620211F}" destId="{CB95C2D2-125F-4A39-9A53-27423459BA63}" srcOrd="0" destOrd="0" presId="urn:microsoft.com/office/officeart/2005/8/layout/radial1"/>
    <dgm:cxn modelId="{BA972BC7-1295-4C95-A7BE-12CD6E74B354}" srcId="{F7676D08-D9FC-445B-8423-C4849E4D7FAD}" destId="{4E08C2FF-E566-4EE5-A3F8-3055AF15E82C}" srcOrd="2" destOrd="0" parTransId="{1C4E4750-32E4-4A5D-B725-9E4FEFA83686}" sibTransId="{CD75B902-68E3-49BD-BFCB-89A28278B856}"/>
    <dgm:cxn modelId="{AC1DAE04-59E4-4D20-94CF-A13EAA99A6DF}" type="presOf" srcId="{43D217C8-E924-40AD-878C-BBCD00EE93E3}" destId="{96278B61-5531-4FD0-A7E0-9C922214FFD8}" srcOrd="1" destOrd="0" presId="urn:microsoft.com/office/officeart/2005/8/layout/radial1"/>
    <dgm:cxn modelId="{17AE3A99-2A57-4405-9986-96A7C8536131}" type="presParOf" srcId="{8A83D694-321E-4220-97D0-D14610CB4A5F}" destId="{70A7ADF9-46C2-451F-99AB-2646BFE7FCAF}" srcOrd="0" destOrd="0" presId="urn:microsoft.com/office/officeart/2005/8/layout/radial1"/>
    <dgm:cxn modelId="{63E3119C-C70E-47D9-9BB6-2EB0DD98E1F1}" type="presParOf" srcId="{8A83D694-321E-4220-97D0-D14610CB4A5F}" destId="{F21FDD36-45DF-493A-810B-47DCEDA4A769}" srcOrd="1" destOrd="0" presId="urn:microsoft.com/office/officeart/2005/8/layout/radial1"/>
    <dgm:cxn modelId="{E0E287DB-0AF6-4759-9853-450B54B63926}" type="presParOf" srcId="{F21FDD36-45DF-493A-810B-47DCEDA4A769}" destId="{D62DA2FA-408C-4B22-A92C-03EEF1DC396F}" srcOrd="0" destOrd="0" presId="urn:microsoft.com/office/officeart/2005/8/layout/radial1"/>
    <dgm:cxn modelId="{0992487C-5214-4EE1-8AE7-4A0E433453BE}" type="presParOf" srcId="{8A83D694-321E-4220-97D0-D14610CB4A5F}" destId="{B2E1BD4C-DDBA-42BD-9E31-70C07E8BBC6A}" srcOrd="2" destOrd="0" presId="urn:microsoft.com/office/officeart/2005/8/layout/radial1"/>
    <dgm:cxn modelId="{7B15A420-2B93-4DD3-B10C-9F44A3CED251}" type="presParOf" srcId="{8A83D694-321E-4220-97D0-D14610CB4A5F}" destId="{BCA559E3-2B1D-4570-A36F-FB8D78A15A16}" srcOrd="3" destOrd="0" presId="urn:microsoft.com/office/officeart/2005/8/layout/radial1"/>
    <dgm:cxn modelId="{33EF4867-E7AE-4C0B-B383-AD33ED97BB39}" type="presParOf" srcId="{BCA559E3-2B1D-4570-A36F-FB8D78A15A16}" destId="{351A9248-6DF4-41E8-AFB6-7DF447C4CD5E}" srcOrd="0" destOrd="0" presId="urn:microsoft.com/office/officeart/2005/8/layout/radial1"/>
    <dgm:cxn modelId="{2BD58B95-4CA7-4E8A-B782-455E920B861C}" type="presParOf" srcId="{8A83D694-321E-4220-97D0-D14610CB4A5F}" destId="{9107F057-A964-4BE1-9359-826DE03122E6}" srcOrd="4" destOrd="0" presId="urn:microsoft.com/office/officeart/2005/8/layout/radial1"/>
    <dgm:cxn modelId="{ADEC79C9-E2AD-4657-97D9-DFC8909DAE20}" type="presParOf" srcId="{8A83D694-321E-4220-97D0-D14610CB4A5F}" destId="{15B7FB76-65F6-4FDC-ACC3-DA5780B85D9F}" srcOrd="5" destOrd="0" presId="urn:microsoft.com/office/officeart/2005/8/layout/radial1"/>
    <dgm:cxn modelId="{357D48D5-B964-4DF1-86DC-4EC1E03398E1}" type="presParOf" srcId="{15B7FB76-65F6-4FDC-ACC3-DA5780B85D9F}" destId="{FD32F11E-FCA9-4716-9891-7C7B5A376906}" srcOrd="0" destOrd="0" presId="urn:microsoft.com/office/officeart/2005/8/layout/radial1"/>
    <dgm:cxn modelId="{AC389E05-3964-4543-9723-42B094CE2716}" type="presParOf" srcId="{8A83D694-321E-4220-97D0-D14610CB4A5F}" destId="{B8039098-BDB6-4EBF-BB2B-6F1E8B1331CD}" srcOrd="6" destOrd="0" presId="urn:microsoft.com/office/officeart/2005/8/layout/radial1"/>
    <dgm:cxn modelId="{D808E54F-CACB-49C6-BA1E-146A0FD4F8E9}" type="presParOf" srcId="{8A83D694-321E-4220-97D0-D14610CB4A5F}" destId="{2F7A31D4-C0A1-4764-9745-D956173D6D30}" srcOrd="7" destOrd="0" presId="urn:microsoft.com/office/officeart/2005/8/layout/radial1"/>
    <dgm:cxn modelId="{1ECB0DD7-627A-4C89-8B42-35CCB0F7820E}" type="presParOf" srcId="{2F7A31D4-C0A1-4764-9745-D956173D6D30}" destId="{3BEECD95-025A-42BC-90DA-47E13C43BA77}" srcOrd="0" destOrd="0" presId="urn:microsoft.com/office/officeart/2005/8/layout/radial1"/>
    <dgm:cxn modelId="{7E9FE79F-6718-42A6-A74E-C9571ECDCDDC}" type="presParOf" srcId="{8A83D694-321E-4220-97D0-D14610CB4A5F}" destId="{B6997454-0B7E-4E93-A7FC-F21E1904A380}" srcOrd="8" destOrd="0" presId="urn:microsoft.com/office/officeart/2005/8/layout/radial1"/>
    <dgm:cxn modelId="{F0A62BFC-5AFA-4454-95A9-F74EC0EB6889}" type="presParOf" srcId="{8A83D694-321E-4220-97D0-D14610CB4A5F}" destId="{FCFB1539-C017-48F3-9966-D7C56BFFA16C}" srcOrd="9" destOrd="0" presId="urn:microsoft.com/office/officeart/2005/8/layout/radial1"/>
    <dgm:cxn modelId="{CD592A76-82DC-4130-AB18-FAF1FE767F3E}" type="presParOf" srcId="{FCFB1539-C017-48F3-9966-D7C56BFFA16C}" destId="{3901A9F6-79F3-44A9-941B-3FC55C663C73}" srcOrd="0" destOrd="0" presId="urn:microsoft.com/office/officeart/2005/8/layout/radial1"/>
    <dgm:cxn modelId="{70FFADC0-86FB-4747-959D-A5DD4AC1A074}" type="presParOf" srcId="{8A83D694-321E-4220-97D0-D14610CB4A5F}" destId="{58054F95-5383-4B8C-99DA-AD7E9F4F8F3F}" srcOrd="10" destOrd="0" presId="urn:microsoft.com/office/officeart/2005/8/layout/radial1"/>
    <dgm:cxn modelId="{EAD00C5C-B4B5-4C9A-BC7A-BC6A60DDDDD0}" type="presParOf" srcId="{8A83D694-321E-4220-97D0-D14610CB4A5F}" destId="{13E2F7CD-03B9-4517-BAEF-75D53C74B038}" srcOrd="11" destOrd="0" presId="urn:microsoft.com/office/officeart/2005/8/layout/radial1"/>
    <dgm:cxn modelId="{57348FD2-7793-4A25-8F17-BF32A296951E}" type="presParOf" srcId="{13E2F7CD-03B9-4517-BAEF-75D53C74B038}" destId="{96278B61-5531-4FD0-A7E0-9C922214FFD8}" srcOrd="0" destOrd="0" presId="urn:microsoft.com/office/officeart/2005/8/layout/radial1"/>
    <dgm:cxn modelId="{38932944-6429-4E71-804A-0D76AC6D65A2}" type="presParOf" srcId="{8A83D694-321E-4220-97D0-D14610CB4A5F}" destId="{CB95C2D2-125F-4A39-9A53-27423459BA63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A7ADF9-46C2-451F-99AB-2646BFE7FCAF}">
      <dsp:nvSpPr>
        <dsp:cNvPr id="0" name=""/>
        <dsp:cNvSpPr/>
      </dsp:nvSpPr>
      <dsp:spPr>
        <a:xfrm>
          <a:off x="1842028" y="833361"/>
          <a:ext cx="1079940" cy="1079940"/>
        </a:xfrm>
        <a:prstGeom prst="ellipse">
          <a:avLst/>
        </a:prstGeom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 w="381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2000182" y="991515"/>
        <a:ext cx="763632" cy="763632"/>
      </dsp:txXfrm>
    </dsp:sp>
    <dsp:sp modelId="{F21FDD36-45DF-493A-810B-47DCEDA4A769}">
      <dsp:nvSpPr>
        <dsp:cNvPr id="0" name=""/>
        <dsp:cNvSpPr/>
      </dsp:nvSpPr>
      <dsp:spPr>
        <a:xfrm rot="16200000">
          <a:off x="2343252" y="780335"/>
          <a:ext cx="77492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77492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>
        <a:off x="2380061" y="792678"/>
        <a:ext cx="3874" cy="3874"/>
      </dsp:txXfrm>
    </dsp:sp>
    <dsp:sp modelId="{B2E1BD4C-DDBA-42BD-9E31-70C07E8BBC6A}">
      <dsp:nvSpPr>
        <dsp:cNvPr id="0" name=""/>
        <dsp:cNvSpPr/>
      </dsp:nvSpPr>
      <dsp:spPr>
        <a:xfrm>
          <a:off x="2004063" y="0"/>
          <a:ext cx="755869" cy="755869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2114757" y="110694"/>
        <a:ext cx="534481" cy="534481"/>
      </dsp:txXfrm>
    </dsp:sp>
    <dsp:sp modelId="{BCA559E3-2B1D-4570-A36F-FB8D78A15A16}">
      <dsp:nvSpPr>
        <dsp:cNvPr id="0" name=""/>
        <dsp:cNvSpPr/>
      </dsp:nvSpPr>
      <dsp:spPr>
        <a:xfrm rot="19796598">
          <a:off x="2840757" y="1056567"/>
          <a:ext cx="127929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127929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>
        <a:off x="2901524" y="1067648"/>
        <a:ext cx="6396" cy="6396"/>
      </dsp:txXfrm>
    </dsp:sp>
    <dsp:sp modelId="{9107F057-A964-4BE1-9359-826DE03122E6}">
      <dsp:nvSpPr>
        <dsp:cNvPr id="0" name=""/>
        <dsp:cNvSpPr/>
      </dsp:nvSpPr>
      <dsp:spPr>
        <a:xfrm>
          <a:off x="2909265" y="471584"/>
          <a:ext cx="755869" cy="755869"/>
        </a:xfrm>
        <a:prstGeom prst="ellipse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3019959" y="582278"/>
        <a:ext cx="534481" cy="534481"/>
      </dsp:txXfrm>
    </dsp:sp>
    <dsp:sp modelId="{15B7FB76-65F6-4FDC-ACC3-DA5780B85D9F}">
      <dsp:nvSpPr>
        <dsp:cNvPr id="0" name=""/>
        <dsp:cNvSpPr/>
      </dsp:nvSpPr>
      <dsp:spPr>
        <a:xfrm rot="1803402">
          <a:off x="2840757" y="1661537"/>
          <a:ext cx="127929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127929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>
        <a:off x="2901524" y="1672618"/>
        <a:ext cx="6396" cy="6396"/>
      </dsp:txXfrm>
    </dsp:sp>
    <dsp:sp modelId="{B8039098-BDB6-4EBF-BB2B-6F1E8B1331CD}">
      <dsp:nvSpPr>
        <dsp:cNvPr id="0" name=""/>
        <dsp:cNvSpPr/>
      </dsp:nvSpPr>
      <dsp:spPr>
        <a:xfrm>
          <a:off x="2909265" y="1519210"/>
          <a:ext cx="755869" cy="75586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3019959" y="1629904"/>
        <a:ext cx="534481" cy="534481"/>
      </dsp:txXfrm>
    </dsp:sp>
    <dsp:sp modelId="{2F7A31D4-C0A1-4764-9745-D956173D6D30}">
      <dsp:nvSpPr>
        <dsp:cNvPr id="0" name=""/>
        <dsp:cNvSpPr/>
      </dsp:nvSpPr>
      <dsp:spPr>
        <a:xfrm rot="5400000">
          <a:off x="2343252" y="1937768"/>
          <a:ext cx="77492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77492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>
        <a:off x="2380061" y="1950111"/>
        <a:ext cx="3874" cy="3874"/>
      </dsp:txXfrm>
    </dsp:sp>
    <dsp:sp modelId="{B6997454-0B7E-4E93-A7FC-F21E1904A380}">
      <dsp:nvSpPr>
        <dsp:cNvPr id="0" name=""/>
        <dsp:cNvSpPr/>
      </dsp:nvSpPr>
      <dsp:spPr>
        <a:xfrm>
          <a:off x="2004063" y="1990794"/>
          <a:ext cx="755869" cy="755869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2114757" y="2101488"/>
        <a:ext cx="534481" cy="534481"/>
      </dsp:txXfrm>
    </dsp:sp>
    <dsp:sp modelId="{FCFB1539-C017-48F3-9966-D7C56BFFA16C}">
      <dsp:nvSpPr>
        <dsp:cNvPr id="0" name=""/>
        <dsp:cNvSpPr/>
      </dsp:nvSpPr>
      <dsp:spPr>
        <a:xfrm rot="8996598">
          <a:off x="1795309" y="1661537"/>
          <a:ext cx="127929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127929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 rot="10800000">
        <a:off x="1856076" y="1672618"/>
        <a:ext cx="6396" cy="6396"/>
      </dsp:txXfrm>
    </dsp:sp>
    <dsp:sp modelId="{58054F95-5383-4B8C-99DA-AD7E9F4F8F3F}">
      <dsp:nvSpPr>
        <dsp:cNvPr id="0" name=""/>
        <dsp:cNvSpPr/>
      </dsp:nvSpPr>
      <dsp:spPr>
        <a:xfrm>
          <a:off x="1098862" y="1519210"/>
          <a:ext cx="755869" cy="755869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1209556" y="1629904"/>
        <a:ext cx="534481" cy="534481"/>
      </dsp:txXfrm>
    </dsp:sp>
    <dsp:sp modelId="{13E2F7CD-03B9-4517-BAEF-75D53C74B038}">
      <dsp:nvSpPr>
        <dsp:cNvPr id="0" name=""/>
        <dsp:cNvSpPr/>
      </dsp:nvSpPr>
      <dsp:spPr>
        <a:xfrm rot="12603402">
          <a:off x="1795309" y="1056567"/>
          <a:ext cx="127929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127929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 rot="10800000">
        <a:off x="1856076" y="1067648"/>
        <a:ext cx="6396" cy="6396"/>
      </dsp:txXfrm>
    </dsp:sp>
    <dsp:sp modelId="{CB95C2D2-125F-4A39-9A53-27423459BA63}">
      <dsp:nvSpPr>
        <dsp:cNvPr id="0" name=""/>
        <dsp:cNvSpPr/>
      </dsp:nvSpPr>
      <dsp:spPr>
        <a:xfrm>
          <a:off x="1098862" y="471584"/>
          <a:ext cx="755869" cy="755869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1209556" y="582278"/>
        <a:ext cx="534481" cy="5344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651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811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285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677454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4850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499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928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1009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8331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2824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8753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472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597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1866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7653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5318111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5666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2913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5817777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2094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925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B2D64B0-89A6-4101-ADF9-860E82A66EB3}"/>
              </a:ext>
            </a:extLst>
          </p:cNvPr>
          <p:cNvSpPr txBox="1"/>
          <p:nvPr userDrawn="1"/>
        </p:nvSpPr>
        <p:spPr>
          <a:xfrm>
            <a:off x="251520" y="267494"/>
            <a:ext cx="4468411" cy="492410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>
            <a:defPPr>
              <a:defRPr lang="zh-CN"/>
            </a:defPPr>
            <a:lvl1pPr algn="ctr">
              <a:defRPr sz="8800" b="1">
                <a:gradFill>
                  <a:gsLst>
                    <a:gs pos="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2400000" scaled="0"/>
                </a:gradFill>
                <a:effectLst>
                  <a:outerShdw blurRad="317500" dist="165100" dir="2700000" algn="tl" rotWithShape="0">
                    <a:prstClr val="black">
                      <a:alpha val="60000"/>
                    </a:prstClr>
                  </a:outerShdw>
                </a:effectLst>
                <a:latin typeface="Yuanti SC" charset="-122"/>
                <a:ea typeface="Yuanti SC" charset="-122"/>
                <a:cs typeface="Yuanti SC" charset="-122"/>
              </a:defRPr>
            </a:lvl1pPr>
          </a:lstStyle>
          <a:p>
            <a:pPr algn="l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MORE THAN TEMPLATE</a:t>
            </a:r>
          </a:p>
          <a:p>
            <a:pPr algn="l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点击此处添加副标题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9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400E00-5D83-46E2-B18B-6027595511CC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0288FD-FF8E-4205-8603-C8BB8BCBCB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57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4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4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876626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11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B618-3004-49F5-BD56-B4A0C0CD2654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A58E-532F-41E9-A14C-57F0126E152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655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onic lis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483132" y="1229006"/>
            <a:ext cx="2272768" cy="5872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826036" y="1263297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55" hasCustomPrompt="1"/>
          </p:nvPr>
        </p:nvSpPr>
        <p:spPr>
          <a:xfrm>
            <a:off x="1438806" y="1370932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452438" y="1941704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2442" y="2234962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</a:p>
        </p:txBody>
      </p:sp>
      <p:sp>
        <p:nvSpPr>
          <p:cNvPr id="65" name="Rounded Rectangle 64"/>
          <p:cNvSpPr/>
          <p:nvPr userDrawn="1"/>
        </p:nvSpPr>
        <p:spPr>
          <a:xfrm>
            <a:off x="3411539" y="1229006"/>
            <a:ext cx="2303462" cy="5872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66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3785135" y="1263297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69" name="Text Placeholder 7"/>
          <p:cNvSpPr>
            <a:spLocks noGrp="1"/>
          </p:cNvSpPr>
          <p:nvPr>
            <p:ph type="body" sz="quarter" idx="56" hasCustomPrompt="1"/>
          </p:nvPr>
        </p:nvSpPr>
        <p:spPr>
          <a:xfrm>
            <a:off x="4364040" y="1370932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</a:p>
        </p:txBody>
      </p:sp>
      <p:sp>
        <p:nvSpPr>
          <p:cNvPr id="71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3411539" y="1941704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92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3411541" y="2234962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</a:p>
        </p:txBody>
      </p:sp>
      <p:sp>
        <p:nvSpPr>
          <p:cNvPr id="110" name="Rounded Rectangle 109"/>
          <p:cNvSpPr/>
          <p:nvPr userDrawn="1"/>
        </p:nvSpPr>
        <p:spPr>
          <a:xfrm>
            <a:off x="6378577" y="1229006"/>
            <a:ext cx="2303462" cy="5872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11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6752173" y="1263297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12" name="Text Placeholder 7"/>
          <p:cNvSpPr>
            <a:spLocks noGrp="1"/>
          </p:cNvSpPr>
          <p:nvPr>
            <p:ph type="body" sz="quarter" idx="57" hasCustomPrompt="1"/>
          </p:nvPr>
        </p:nvSpPr>
        <p:spPr>
          <a:xfrm>
            <a:off x="7314145" y="1370932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</a:p>
        </p:txBody>
      </p:sp>
      <p:sp>
        <p:nvSpPr>
          <p:cNvPr id="113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6378577" y="1941704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14" name="Text Placeholder 2"/>
          <p:cNvSpPr>
            <a:spLocks noGrp="1"/>
          </p:cNvSpPr>
          <p:nvPr>
            <p:ph type="body" sz="quarter" idx="45" hasCustomPrompt="1"/>
          </p:nvPr>
        </p:nvSpPr>
        <p:spPr>
          <a:xfrm>
            <a:off x="6378579" y="2234962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</a:p>
        </p:txBody>
      </p:sp>
      <p:sp>
        <p:nvSpPr>
          <p:cNvPr id="130" name="Rounded Rectangle 129"/>
          <p:cNvSpPr/>
          <p:nvPr userDrawn="1"/>
        </p:nvSpPr>
        <p:spPr>
          <a:xfrm>
            <a:off x="483135" y="3050184"/>
            <a:ext cx="2272767" cy="5872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31" name="Text Placeholder 7"/>
          <p:cNvSpPr>
            <a:spLocks noGrp="1"/>
          </p:cNvSpPr>
          <p:nvPr>
            <p:ph type="body" sz="quarter" idx="46" hasCustomPrompt="1"/>
          </p:nvPr>
        </p:nvSpPr>
        <p:spPr>
          <a:xfrm>
            <a:off x="826036" y="3084475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36" name="Text Placeholder 7"/>
          <p:cNvSpPr>
            <a:spLocks noGrp="1"/>
          </p:cNvSpPr>
          <p:nvPr>
            <p:ph type="body" sz="quarter" idx="58" hasCustomPrompt="1"/>
          </p:nvPr>
        </p:nvSpPr>
        <p:spPr>
          <a:xfrm>
            <a:off x="1438806" y="3191153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</a:p>
        </p:txBody>
      </p:sp>
      <p:sp>
        <p:nvSpPr>
          <p:cNvPr id="139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452438" y="3762881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40" name="Text Placeholder 2"/>
          <p:cNvSpPr>
            <a:spLocks noGrp="1"/>
          </p:cNvSpPr>
          <p:nvPr>
            <p:ph type="body" sz="quarter" idx="48" hasCustomPrompt="1"/>
          </p:nvPr>
        </p:nvSpPr>
        <p:spPr>
          <a:xfrm>
            <a:off x="452442" y="4071379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</a:p>
        </p:txBody>
      </p:sp>
      <p:sp>
        <p:nvSpPr>
          <p:cNvPr id="145" name="Rounded Rectangle 144"/>
          <p:cNvSpPr/>
          <p:nvPr userDrawn="1"/>
        </p:nvSpPr>
        <p:spPr>
          <a:xfrm>
            <a:off x="3411540" y="3050184"/>
            <a:ext cx="2303460" cy="58721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46" name="Text Placeholder 7"/>
          <p:cNvSpPr>
            <a:spLocks noGrp="1"/>
          </p:cNvSpPr>
          <p:nvPr>
            <p:ph type="body" sz="quarter" idx="49" hasCustomPrompt="1"/>
          </p:nvPr>
        </p:nvSpPr>
        <p:spPr>
          <a:xfrm>
            <a:off x="3785135" y="3084475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49" name="Text Placeholder 7"/>
          <p:cNvSpPr>
            <a:spLocks noGrp="1"/>
          </p:cNvSpPr>
          <p:nvPr>
            <p:ph type="body" sz="quarter" idx="59" hasCustomPrompt="1"/>
          </p:nvPr>
        </p:nvSpPr>
        <p:spPr>
          <a:xfrm>
            <a:off x="4364040" y="3191153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</a:p>
        </p:txBody>
      </p:sp>
      <p:sp>
        <p:nvSpPr>
          <p:cNvPr id="151" name="Text Placeholder 7"/>
          <p:cNvSpPr>
            <a:spLocks noGrp="1"/>
          </p:cNvSpPr>
          <p:nvPr>
            <p:ph type="body" sz="quarter" idx="50" hasCustomPrompt="1"/>
          </p:nvPr>
        </p:nvSpPr>
        <p:spPr>
          <a:xfrm>
            <a:off x="3411539" y="3762881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52" name="Text Placeholder 2"/>
          <p:cNvSpPr>
            <a:spLocks noGrp="1"/>
          </p:cNvSpPr>
          <p:nvPr>
            <p:ph type="body" sz="quarter" idx="51" hasCustomPrompt="1"/>
          </p:nvPr>
        </p:nvSpPr>
        <p:spPr>
          <a:xfrm>
            <a:off x="3411541" y="4071379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</a:p>
        </p:txBody>
      </p:sp>
      <p:sp>
        <p:nvSpPr>
          <p:cNvPr id="155" name="Rounded Rectangle 154"/>
          <p:cNvSpPr/>
          <p:nvPr userDrawn="1"/>
        </p:nvSpPr>
        <p:spPr>
          <a:xfrm>
            <a:off x="6378578" y="3050184"/>
            <a:ext cx="2303460" cy="58721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56" name="Text Placeholder 7"/>
          <p:cNvSpPr>
            <a:spLocks noGrp="1"/>
          </p:cNvSpPr>
          <p:nvPr>
            <p:ph type="body" sz="quarter" idx="52" hasCustomPrompt="1"/>
          </p:nvPr>
        </p:nvSpPr>
        <p:spPr>
          <a:xfrm>
            <a:off x="6752173" y="3084475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57" name="Text Placeholder 7"/>
          <p:cNvSpPr>
            <a:spLocks noGrp="1"/>
          </p:cNvSpPr>
          <p:nvPr>
            <p:ph type="body" sz="quarter" idx="60" hasCustomPrompt="1"/>
          </p:nvPr>
        </p:nvSpPr>
        <p:spPr>
          <a:xfrm>
            <a:off x="7314145" y="3191153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</a:p>
        </p:txBody>
      </p:sp>
      <p:sp>
        <p:nvSpPr>
          <p:cNvPr id="158" name="Text Placeholder 7"/>
          <p:cNvSpPr>
            <a:spLocks noGrp="1"/>
          </p:cNvSpPr>
          <p:nvPr>
            <p:ph type="body" sz="quarter" idx="53" hasCustomPrompt="1"/>
          </p:nvPr>
        </p:nvSpPr>
        <p:spPr>
          <a:xfrm>
            <a:off x="6378577" y="3762881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59" name="Text Placeholder 2"/>
          <p:cNvSpPr>
            <a:spLocks noGrp="1"/>
          </p:cNvSpPr>
          <p:nvPr>
            <p:ph type="body" sz="quarter" idx="54" hasCustomPrompt="1"/>
          </p:nvPr>
        </p:nvSpPr>
        <p:spPr>
          <a:xfrm>
            <a:off x="6378579" y="4071379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140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4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8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1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8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2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5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4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8900"/>
                            </p:stCondLst>
                            <p:childTnLst>
                              <p:par>
                                <p:cTn id="1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4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4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4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animBg="1"/>
      <p:bldP spid="6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6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6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0" grpId="0" animBg="1"/>
      <p:bldP spid="11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1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0" grpId="0" animBg="1"/>
      <p:bldP spid="1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3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5" grpId="0" animBg="1"/>
      <p:bldP spid="14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4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5" grpId="0" animBg="1"/>
      <p:bldP spid="1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5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pPr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07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3" r:id="rId2"/>
    <p:sldLayoutId id="2147483672" r:id="rId3"/>
    <p:sldLayoutId id="2147483678" r:id="rId4"/>
    <p:sldLayoutId id="2147483679" r:id="rId5"/>
    <p:sldLayoutId id="2147483680" r:id="rId6"/>
    <p:sldLayoutId id="2147483681" r:id="rId7"/>
    <p:sldLayoutId id="2147483682" r:id="rId8"/>
  </p:sldLayoutIdLst>
  <p:transition/>
  <p:txStyles>
    <p:titleStyle>
      <a:lvl1pPr algn="ctr" defTabSz="9142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5" indent="-342855" algn="l" defTabSz="91428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3" algn="l" defTabSz="91428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2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3" indent="-228570" algn="l" defTabSz="91428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3" indent="-228570" algn="l" defTabSz="91428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1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56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97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3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4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8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26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B5C7D34-6B15-443B-B780-095E07B9C3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6" r="29459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2" name="你是爱 you are love">
            <a:hlinkClick r:id="" action="ppaction://media"/>
            <a:extLst>
              <a:ext uri="{FF2B5EF4-FFF2-40B4-BE49-F238E27FC236}">
                <a16:creationId xmlns:a16="http://schemas.microsoft.com/office/drawing/2014/main" id="{06C91F12-4C17-4177-B3C8-8B0DB1AC00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56592" y="195486"/>
            <a:ext cx="487363" cy="48736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8A4F9FD-01D2-4EB8-82DF-3E393EC4FC4C}"/>
              </a:ext>
            </a:extLst>
          </p:cNvPr>
          <p:cNvSpPr txBox="1"/>
          <p:nvPr/>
        </p:nvSpPr>
        <p:spPr>
          <a:xfrm>
            <a:off x="683178" y="1204660"/>
            <a:ext cx="1596912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5400" dirty="0">
                <a:solidFill>
                  <a:schemeClr val="bg1"/>
                </a:solidFill>
              </a:rPr>
              <a:t>201X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2169C78-5F38-4641-9E40-D5CC73022E12}"/>
              </a:ext>
            </a:extLst>
          </p:cNvPr>
          <p:cNvSpPr txBox="1"/>
          <p:nvPr/>
        </p:nvSpPr>
        <p:spPr>
          <a:xfrm>
            <a:off x="702228" y="2104907"/>
            <a:ext cx="4560864" cy="60016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300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家居装修设计</a:t>
            </a:r>
            <a:r>
              <a:rPr lang="en-US" altLang="zh-CN" sz="3300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PPT</a:t>
            </a:r>
            <a:r>
              <a:rPr lang="zh-CN" altLang="en-US" sz="3300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模板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87430FE-35E1-4F80-B085-88080CBE3DF7}"/>
              </a:ext>
            </a:extLst>
          </p:cNvPr>
          <p:cNvSpPr txBox="1"/>
          <p:nvPr/>
        </p:nvSpPr>
        <p:spPr>
          <a:xfrm>
            <a:off x="702228" y="2766288"/>
            <a:ext cx="3391339" cy="590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+mn-ea"/>
              </a:rPr>
              <a:t>The user can demonstrate on a projector or computer or print the presentation and make it into a film </a:t>
            </a:r>
          </a:p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+mn-ea"/>
              </a:rPr>
              <a:t>to be used in a wider field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38F7E2F-76DB-444F-85EE-05AC4CDABB6A}"/>
              </a:ext>
            </a:extLst>
          </p:cNvPr>
          <p:cNvGrpSpPr/>
          <p:nvPr/>
        </p:nvGrpSpPr>
        <p:grpSpPr>
          <a:xfrm>
            <a:off x="772782" y="3524399"/>
            <a:ext cx="1152059" cy="231515"/>
            <a:chOff x="1030376" y="4699200"/>
            <a:chExt cx="1536078" cy="308686"/>
          </a:xfrm>
        </p:grpSpPr>
        <p:sp>
          <p:nvSpPr>
            <p:cNvPr id="9" name="流程图: 终止 8">
              <a:extLst>
                <a:ext uri="{FF2B5EF4-FFF2-40B4-BE49-F238E27FC236}">
                  <a16:creationId xmlns:a16="http://schemas.microsoft.com/office/drawing/2014/main" id="{EED77FF4-CD41-49E5-83F7-E4A6441CB3ED}"/>
                </a:ext>
              </a:extLst>
            </p:cNvPr>
            <p:cNvSpPr/>
            <p:nvPr/>
          </p:nvSpPr>
          <p:spPr>
            <a:xfrm>
              <a:off x="1030376" y="4699200"/>
              <a:ext cx="1536078" cy="282102"/>
            </a:xfrm>
            <a:prstGeom prst="flowChartTerminator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6992D60-A7B7-4270-844B-FD5B1D438EA0}"/>
                </a:ext>
              </a:extLst>
            </p:cNvPr>
            <p:cNvSpPr txBox="1"/>
            <p:nvPr/>
          </p:nvSpPr>
          <p:spPr>
            <a:xfrm>
              <a:off x="1146008" y="4700111"/>
              <a:ext cx="1259318" cy="307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900" dirty="0">
                  <a:solidFill>
                    <a:schemeClr val="accent2"/>
                  </a:solidFill>
                </a:rPr>
                <a:t>汇报人：</a:t>
              </a:r>
              <a:r>
                <a:rPr lang="en-US" altLang="zh-CN" sz="900" dirty="0">
                  <a:solidFill>
                    <a:schemeClr val="accent2"/>
                  </a:solidFill>
                </a:rPr>
                <a:t>MMM</a:t>
              </a:r>
              <a:endParaRPr lang="zh-CN" altLang="en-US" sz="9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960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原创设计师QQ598969553      _3">
            <a:extLst>
              <a:ext uri="{FF2B5EF4-FFF2-40B4-BE49-F238E27FC236}">
                <a16:creationId xmlns:a16="http://schemas.microsoft.com/office/drawing/2014/main" id="{004FA4BA-9B97-4C98-9696-D61615F1C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" y="623095"/>
            <a:ext cx="512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000" b="1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目录</a:t>
            </a:r>
            <a:endParaRPr lang="en-US" altLang="zh-CN" sz="2000" b="1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23" name="原创设计师QQ598969553      _4">
            <a:extLst>
              <a:ext uri="{FF2B5EF4-FFF2-40B4-BE49-F238E27FC236}">
                <a16:creationId xmlns:a16="http://schemas.microsoft.com/office/drawing/2014/main" id="{C5476B9A-0676-42AA-B878-E14016170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738" y="967582"/>
            <a:ext cx="180022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subtitle for your presentation</a:t>
            </a:r>
            <a:endParaRPr lang="zh-CN" altLang="en-US" sz="800">
              <a:solidFill>
                <a:srgbClr val="5358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原创设计师QQ598969553      _5">
            <a:extLst>
              <a:ext uri="{FF2B5EF4-FFF2-40B4-BE49-F238E27FC236}">
                <a16:creationId xmlns:a16="http://schemas.microsoft.com/office/drawing/2014/main" id="{760FB3F2-E56C-4908-A21D-902DB48BC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525" y="623095"/>
            <a:ext cx="1127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+mj-lt"/>
                <a:ea typeface="微软雅黑" pitchFamily="34" charset="-122"/>
                <a:cs typeface="宋体" pitchFamily="2" charset="-122"/>
              </a:rPr>
              <a:t>CONTENTS</a:t>
            </a:r>
          </a:p>
        </p:txBody>
      </p:sp>
      <p:sp>
        <p:nvSpPr>
          <p:cNvPr id="25" name="原创设计师QQ598969553      _6">
            <a:extLst>
              <a:ext uri="{FF2B5EF4-FFF2-40B4-BE49-F238E27FC236}">
                <a16:creationId xmlns:a16="http://schemas.microsoft.com/office/drawing/2014/main" id="{C713D7E7-6C8C-43F3-9B43-84E006CC3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975" y="1319213"/>
            <a:ext cx="3224213" cy="3222625"/>
          </a:xfrm>
          <a:prstGeom prst="diamon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26" name="原创设计师QQ598969553      _7">
            <a:extLst>
              <a:ext uri="{FF2B5EF4-FFF2-40B4-BE49-F238E27FC236}">
                <a16:creationId xmlns:a16="http://schemas.microsoft.com/office/drawing/2014/main" id="{0BF3EDB9-B9D4-4F0C-8224-4CC2B99FD1D3}"/>
              </a:ext>
            </a:extLst>
          </p:cNvPr>
          <p:cNvSpPr>
            <a:spLocks/>
          </p:cNvSpPr>
          <p:nvPr/>
        </p:nvSpPr>
        <p:spPr bwMode="auto">
          <a:xfrm>
            <a:off x="3779838" y="2374900"/>
            <a:ext cx="268287" cy="538163"/>
          </a:xfrm>
          <a:custGeom>
            <a:avLst/>
            <a:gdLst>
              <a:gd name="T0" fmla="*/ 0 w 278"/>
              <a:gd name="T1" fmla="*/ 0 h 557"/>
              <a:gd name="T2" fmla="*/ 2147483646 w 278"/>
              <a:gd name="T3" fmla="*/ 2147483646 h 557"/>
              <a:gd name="T4" fmla="*/ 0 w 278"/>
              <a:gd name="T5" fmla="*/ 2147483646 h 557"/>
              <a:gd name="T6" fmla="*/ 0 w 278"/>
              <a:gd name="T7" fmla="*/ 0 h 55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78" h="557">
                <a:moveTo>
                  <a:pt x="0" y="0"/>
                </a:moveTo>
                <a:lnTo>
                  <a:pt x="278" y="278"/>
                </a:lnTo>
                <a:lnTo>
                  <a:pt x="0" y="5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原创设计师QQ598969553      _8">
            <a:extLst>
              <a:ext uri="{FF2B5EF4-FFF2-40B4-BE49-F238E27FC236}">
                <a16:creationId xmlns:a16="http://schemas.microsoft.com/office/drawing/2014/main" id="{0CBB57AF-888D-4971-BAE7-A1952D9910B7}"/>
              </a:ext>
            </a:extLst>
          </p:cNvPr>
          <p:cNvSpPr>
            <a:spLocks/>
          </p:cNvSpPr>
          <p:nvPr/>
        </p:nvSpPr>
        <p:spPr bwMode="auto">
          <a:xfrm>
            <a:off x="2097088" y="3938588"/>
            <a:ext cx="269875" cy="539750"/>
          </a:xfrm>
          <a:custGeom>
            <a:avLst/>
            <a:gdLst>
              <a:gd name="T0" fmla="*/ 0 w 278"/>
              <a:gd name="T1" fmla="*/ 0 h 557"/>
              <a:gd name="T2" fmla="*/ 2147483646 w 278"/>
              <a:gd name="T3" fmla="*/ 2147483646 h 557"/>
              <a:gd name="T4" fmla="*/ 0 w 278"/>
              <a:gd name="T5" fmla="*/ 2147483646 h 557"/>
              <a:gd name="T6" fmla="*/ 0 w 278"/>
              <a:gd name="T7" fmla="*/ 0 h 55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78" h="557">
                <a:moveTo>
                  <a:pt x="0" y="0"/>
                </a:moveTo>
                <a:lnTo>
                  <a:pt x="278" y="278"/>
                </a:lnTo>
                <a:lnTo>
                  <a:pt x="0" y="557"/>
                </a:lnTo>
                <a:lnTo>
                  <a:pt x="0" y="0"/>
                </a:lnTo>
                <a:close/>
              </a:path>
            </a:pathLst>
          </a:custGeom>
          <a:noFill/>
          <a:ln w="6350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28" name="原创设计师QQ598969553      _9">
            <a:extLst>
              <a:ext uri="{FF2B5EF4-FFF2-40B4-BE49-F238E27FC236}">
                <a16:creationId xmlns:a16="http://schemas.microsoft.com/office/drawing/2014/main" id="{1FC94C28-24A7-4CA6-AAD2-49568D4D41B5}"/>
              </a:ext>
            </a:extLst>
          </p:cNvPr>
          <p:cNvCxnSpPr/>
          <p:nvPr/>
        </p:nvCxnSpPr>
        <p:spPr>
          <a:xfrm>
            <a:off x="3492500" y="1490663"/>
            <a:ext cx="3651250" cy="365125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原创设计师QQ598969553      _10">
            <a:extLst>
              <a:ext uri="{FF2B5EF4-FFF2-40B4-BE49-F238E27FC236}">
                <a16:creationId xmlns:a16="http://schemas.microsoft.com/office/drawing/2014/main" id="{8EE27082-1032-49F0-B208-13F5EC180D57}"/>
              </a:ext>
            </a:extLst>
          </p:cNvPr>
          <p:cNvSpPr/>
          <p:nvPr/>
        </p:nvSpPr>
        <p:spPr>
          <a:xfrm>
            <a:off x="4148138" y="2144713"/>
            <a:ext cx="71437" cy="7302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rgbClr val="EEEF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" name="原创设计师QQ598969553      _11">
            <a:extLst>
              <a:ext uri="{FF2B5EF4-FFF2-40B4-BE49-F238E27FC236}">
                <a16:creationId xmlns:a16="http://schemas.microsoft.com/office/drawing/2014/main" id="{297436B2-FE46-4B22-88C2-92EF91FF5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1930400"/>
            <a:ext cx="8286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us</a:t>
            </a:r>
            <a:endParaRPr lang="zh-CN" altLang="en-US" sz="800">
              <a:solidFill>
                <a:srgbClr val="5358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原创设计师QQ598969553      _12">
            <a:extLst>
              <a:ext uri="{FF2B5EF4-FFF2-40B4-BE49-F238E27FC236}">
                <a16:creationId xmlns:a16="http://schemas.microsoft.com/office/drawing/2014/main" id="{1E3D8CCB-E736-4AB1-800B-D6D9D42A8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2095500"/>
            <a:ext cx="757237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53585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关于我们</a:t>
            </a:r>
          </a:p>
        </p:txBody>
      </p:sp>
      <p:sp>
        <p:nvSpPr>
          <p:cNvPr id="32" name="原创设计师QQ598969553      _13">
            <a:extLst>
              <a:ext uri="{FF2B5EF4-FFF2-40B4-BE49-F238E27FC236}">
                <a16:creationId xmlns:a16="http://schemas.microsoft.com/office/drawing/2014/main" id="{E2AB3AF6-9982-43A8-A1EA-E500601E3285}"/>
              </a:ext>
            </a:extLst>
          </p:cNvPr>
          <p:cNvSpPr/>
          <p:nvPr/>
        </p:nvSpPr>
        <p:spPr>
          <a:xfrm>
            <a:off x="4859338" y="2859088"/>
            <a:ext cx="73025" cy="714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rgbClr val="EEEF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原创设计师QQ598969553      _14">
            <a:extLst>
              <a:ext uri="{FF2B5EF4-FFF2-40B4-BE49-F238E27FC236}">
                <a16:creationId xmlns:a16="http://schemas.microsoft.com/office/drawing/2014/main" id="{0718B366-7D6E-4496-94D5-2E94CF391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0325" y="2643188"/>
            <a:ext cx="827088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services</a:t>
            </a:r>
          </a:p>
        </p:txBody>
      </p:sp>
      <p:sp>
        <p:nvSpPr>
          <p:cNvPr id="34" name="原创设计师QQ598969553      _15">
            <a:extLst>
              <a:ext uri="{FF2B5EF4-FFF2-40B4-BE49-F238E27FC236}">
                <a16:creationId xmlns:a16="http://schemas.microsoft.com/office/drawing/2014/main" id="{FD4A7623-4D98-4035-8A11-876759F50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0325" y="2809875"/>
            <a:ext cx="1087438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53585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我们的服务</a:t>
            </a:r>
          </a:p>
        </p:txBody>
      </p:sp>
      <p:sp>
        <p:nvSpPr>
          <p:cNvPr id="35" name="原创设计师QQ598969553      _16">
            <a:extLst>
              <a:ext uri="{FF2B5EF4-FFF2-40B4-BE49-F238E27FC236}">
                <a16:creationId xmlns:a16="http://schemas.microsoft.com/office/drawing/2014/main" id="{5B736264-69A6-4D18-9CC9-DD800E7B6A78}"/>
              </a:ext>
            </a:extLst>
          </p:cNvPr>
          <p:cNvSpPr/>
          <p:nvPr/>
        </p:nvSpPr>
        <p:spPr>
          <a:xfrm>
            <a:off x="5580063" y="3576638"/>
            <a:ext cx="71437" cy="714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rgbClr val="EEEF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6" name="原创设计师QQ598969553      _17">
            <a:extLst>
              <a:ext uri="{FF2B5EF4-FFF2-40B4-BE49-F238E27FC236}">
                <a16:creationId xmlns:a16="http://schemas.microsoft.com/office/drawing/2014/main" id="{E4472E63-5D04-403D-97D6-3C987C3F4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9463" y="3360738"/>
            <a:ext cx="82867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Projects show</a:t>
            </a:r>
            <a:endParaRPr lang="zh-CN" altLang="en-US" sz="800">
              <a:solidFill>
                <a:srgbClr val="5358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原创设计师QQ598969553      _18">
            <a:extLst>
              <a:ext uri="{FF2B5EF4-FFF2-40B4-BE49-F238E27FC236}">
                <a16:creationId xmlns:a16="http://schemas.microsoft.com/office/drawing/2014/main" id="{B3A86EAF-9249-4C9B-80F5-07E5B38BD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9463" y="3527425"/>
            <a:ext cx="2024062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53585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成功项目展示</a:t>
            </a:r>
          </a:p>
        </p:txBody>
      </p:sp>
      <p:sp>
        <p:nvSpPr>
          <p:cNvPr id="38" name="原创设计师QQ598969553      _19">
            <a:extLst>
              <a:ext uri="{FF2B5EF4-FFF2-40B4-BE49-F238E27FC236}">
                <a16:creationId xmlns:a16="http://schemas.microsoft.com/office/drawing/2014/main" id="{44D3BD6F-77F6-4BC6-8F6C-30B4A5352DA5}"/>
              </a:ext>
            </a:extLst>
          </p:cNvPr>
          <p:cNvSpPr/>
          <p:nvPr/>
        </p:nvSpPr>
        <p:spPr>
          <a:xfrm>
            <a:off x="6296025" y="4294188"/>
            <a:ext cx="73025" cy="7143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solidFill>
              <a:srgbClr val="EEEF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原创设计师QQ598969553      _20">
            <a:extLst>
              <a:ext uri="{FF2B5EF4-FFF2-40B4-BE49-F238E27FC236}">
                <a16:creationId xmlns:a16="http://schemas.microsoft.com/office/drawing/2014/main" id="{DF81071B-5780-4920-ACC4-4B30693CF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5425" y="4078288"/>
            <a:ext cx="82867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rgbClr val="5358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 analysis</a:t>
            </a:r>
          </a:p>
        </p:txBody>
      </p:sp>
      <p:sp>
        <p:nvSpPr>
          <p:cNvPr id="40" name="原创设计师QQ598969553      _21">
            <a:extLst>
              <a:ext uri="{FF2B5EF4-FFF2-40B4-BE49-F238E27FC236}">
                <a16:creationId xmlns:a16="http://schemas.microsoft.com/office/drawing/2014/main" id="{AEE0E184-AA61-4419-A9F0-75B753569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5425" y="4244975"/>
            <a:ext cx="2025650" cy="15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rgbClr val="53585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市场分析</a:t>
            </a:r>
          </a:p>
        </p:txBody>
      </p:sp>
      <p:sp>
        <p:nvSpPr>
          <p:cNvPr id="41" name="原创设计师QQ598969553      _22">
            <a:extLst>
              <a:ext uri="{FF2B5EF4-FFF2-40B4-BE49-F238E27FC236}">
                <a16:creationId xmlns:a16="http://schemas.microsoft.com/office/drawing/2014/main" id="{A9CA53D6-7C8A-46C9-B699-2971ABE364F2}"/>
              </a:ext>
            </a:extLst>
          </p:cNvPr>
          <p:cNvSpPr/>
          <p:nvPr/>
        </p:nvSpPr>
        <p:spPr bwMode="auto">
          <a:xfrm>
            <a:off x="1306513" y="2573338"/>
            <a:ext cx="358775" cy="714375"/>
          </a:xfrm>
          <a:custGeom>
            <a:avLst/>
            <a:gdLst>
              <a:gd name="T0" fmla="*/ 0 w 557"/>
              <a:gd name="T1" fmla="*/ 0 h 1112"/>
              <a:gd name="T2" fmla="*/ 557 w 557"/>
              <a:gd name="T3" fmla="*/ 557 h 1112"/>
              <a:gd name="T4" fmla="*/ 0 w 557"/>
              <a:gd name="T5" fmla="*/ 1112 h 1112"/>
              <a:gd name="T6" fmla="*/ 0 w 557"/>
              <a:gd name="T7" fmla="*/ 0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7" h="1112">
                <a:moveTo>
                  <a:pt x="0" y="0"/>
                </a:moveTo>
                <a:lnTo>
                  <a:pt x="557" y="557"/>
                </a:lnTo>
                <a:lnTo>
                  <a:pt x="0" y="111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40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mph" presetSubtype="0" repeatCount="3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mph" presetSubtype="0" repeatCount="3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5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5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5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5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5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5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 animBg="1"/>
      <p:bldP spid="29" grpId="0" animBg="1"/>
      <p:bldP spid="30" grpId="0"/>
      <p:bldP spid="31" grpId="0"/>
      <p:bldP spid="32" grpId="0" animBg="1"/>
      <p:bldP spid="33" grpId="0"/>
      <p:bldP spid="34" grpId="0"/>
      <p:bldP spid="35" grpId="0" animBg="1"/>
      <p:bldP spid="36" grpId="0"/>
      <p:bldP spid="37" grpId="0"/>
      <p:bldP spid="38" grpId="0" animBg="1"/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B76913C-D192-4F1A-A513-EF4BAC0456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6" r="29459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2" name="TextBox 48">
            <a:extLst>
              <a:ext uri="{FF2B5EF4-FFF2-40B4-BE49-F238E27FC236}">
                <a16:creationId xmlns:a16="http://schemas.microsoft.com/office/drawing/2014/main" id="{29B476AE-A03F-4317-B873-AD5146BF2215}"/>
              </a:ext>
            </a:extLst>
          </p:cNvPr>
          <p:cNvSpPr txBox="1"/>
          <p:nvPr/>
        </p:nvSpPr>
        <p:spPr>
          <a:xfrm>
            <a:off x="886166" y="2387094"/>
            <a:ext cx="2970329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微软雅黑 Light" panose="020B0502040204020203" pitchFamily="34" charset="-122"/>
              </a:rPr>
              <a:t>输入标题</a:t>
            </a:r>
            <a:endParaRPr lang="en-GB" altLang="zh-CN" sz="3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微软雅黑 Light" panose="020B0502040204020203" pitchFamily="34" charset="-122"/>
            </a:endParaRPr>
          </a:p>
        </p:txBody>
      </p:sp>
      <p:sp>
        <p:nvSpPr>
          <p:cNvPr id="3" name="TextBox 49">
            <a:extLst>
              <a:ext uri="{FF2B5EF4-FFF2-40B4-BE49-F238E27FC236}">
                <a16:creationId xmlns:a16="http://schemas.microsoft.com/office/drawing/2014/main" id="{6B222C81-5188-4FC6-AEEC-95A9FA698EB3}"/>
              </a:ext>
            </a:extLst>
          </p:cNvPr>
          <p:cNvSpPr txBox="1"/>
          <p:nvPr/>
        </p:nvSpPr>
        <p:spPr>
          <a:xfrm>
            <a:off x="886166" y="2888352"/>
            <a:ext cx="2970329" cy="3919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微软雅黑 Light" panose="020B0502040204020203" pitchFamily="34" charset="-122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4" name="矩形 259">
            <a:extLst>
              <a:ext uri="{FF2B5EF4-FFF2-40B4-BE49-F238E27FC236}">
                <a16:creationId xmlns:a16="http://schemas.microsoft.com/office/drawing/2014/main" id="{03EFF5E7-9081-4078-9A4B-25C6CFFF3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8" y="1036497"/>
            <a:ext cx="1224136" cy="1168539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4800" cap="all" spc="225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  <a:sym typeface="微软雅黑 Light" panose="020B0502040204020203" pitchFamily="34" charset="-122"/>
              </a:rPr>
              <a:t>01</a:t>
            </a:r>
            <a:endParaRPr lang="zh-CN" altLang="en-US" sz="4800" cap="all" spc="225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  <a:sym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494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3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 animBg="1"/>
      <p:bldP spid="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线连接符 9"/>
          <p:cNvCxnSpPr/>
          <p:nvPr/>
        </p:nvCxnSpPr>
        <p:spPr>
          <a:xfrm>
            <a:off x="-70126" y="2331304"/>
            <a:ext cx="9143498" cy="0"/>
          </a:xfrm>
          <a:prstGeom prst="line">
            <a:avLst/>
          </a:prstGeom>
          <a:ln w="12700" cmpd="sng">
            <a:solidFill>
              <a:srgbClr val="FFFF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622301" y="1537695"/>
            <a:ext cx="1438739" cy="143866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/>
            <a:endParaRPr kumimoji="1" lang="zh-CN" altLang="en-US" sz="1920" dirty="0"/>
          </a:p>
        </p:txBody>
      </p:sp>
      <p:sp>
        <p:nvSpPr>
          <p:cNvPr id="21" name="TextBox 15"/>
          <p:cNvSpPr txBox="1"/>
          <p:nvPr/>
        </p:nvSpPr>
        <p:spPr>
          <a:xfrm>
            <a:off x="378137" y="3619060"/>
            <a:ext cx="1927063" cy="596767"/>
          </a:xfrm>
          <a:prstGeom prst="rect">
            <a:avLst/>
          </a:prstGeom>
          <a:noFill/>
        </p:spPr>
        <p:txBody>
          <a:bodyPr wrap="square" lIns="70550" tIns="35275" rIns="70550" bIns="35275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TextBox 16"/>
          <p:cNvSpPr txBox="1"/>
          <p:nvPr/>
        </p:nvSpPr>
        <p:spPr>
          <a:xfrm>
            <a:off x="378137" y="3390996"/>
            <a:ext cx="1296640" cy="224486"/>
          </a:xfrm>
          <a:prstGeom prst="rect">
            <a:avLst/>
          </a:prstGeom>
          <a:noFill/>
        </p:spPr>
        <p:txBody>
          <a:bodyPr wrap="none" lIns="70550" tIns="35275" rIns="70550" bIns="35275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1" name="椭圆 40"/>
          <p:cNvSpPr/>
          <p:nvPr/>
        </p:nvSpPr>
        <p:spPr>
          <a:xfrm>
            <a:off x="2803314" y="1537695"/>
            <a:ext cx="1438739" cy="143866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/>
            <a:endParaRPr kumimoji="1" lang="zh-CN" altLang="en-US" sz="1920" dirty="0"/>
          </a:p>
        </p:txBody>
      </p:sp>
      <p:sp>
        <p:nvSpPr>
          <p:cNvPr id="42" name="TextBox 15"/>
          <p:cNvSpPr txBox="1"/>
          <p:nvPr/>
        </p:nvSpPr>
        <p:spPr>
          <a:xfrm>
            <a:off x="2559151" y="3619060"/>
            <a:ext cx="1927063" cy="596767"/>
          </a:xfrm>
          <a:prstGeom prst="rect">
            <a:avLst/>
          </a:prstGeom>
          <a:noFill/>
        </p:spPr>
        <p:txBody>
          <a:bodyPr wrap="square" lIns="70550" tIns="35275" rIns="70550" bIns="35275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3" name="TextBox 16"/>
          <p:cNvSpPr txBox="1"/>
          <p:nvPr/>
        </p:nvSpPr>
        <p:spPr>
          <a:xfrm>
            <a:off x="2559151" y="3390996"/>
            <a:ext cx="1296640" cy="224486"/>
          </a:xfrm>
          <a:prstGeom prst="rect">
            <a:avLst/>
          </a:prstGeom>
          <a:noFill/>
        </p:spPr>
        <p:txBody>
          <a:bodyPr wrap="none" lIns="70550" tIns="35275" rIns="70550" bIns="35275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4" name="椭圆 43"/>
          <p:cNvSpPr/>
          <p:nvPr/>
        </p:nvSpPr>
        <p:spPr>
          <a:xfrm>
            <a:off x="4848861" y="1537695"/>
            <a:ext cx="1438739" cy="143866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/>
            <a:endParaRPr kumimoji="1" lang="zh-CN" altLang="en-US" sz="1920" dirty="0"/>
          </a:p>
        </p:txBody>
      </p:sp>
      <p:sp>
        <p:nvSpPr>
          <p:cNvPr id="45" name="TextBox 15"/>
          <p:cNvSpPr txBox="1"/>
          <p:nvPr/>
        </p:nvSpPr>
        <p:spPr>
          <a:xfrm>
            <a:off x="4604698" y="3619060"/>
            <a:ext cx="1927063" cy="596767"/>
          </a:xfrm>
          <a:prstGeom prst="rect">
            <a:avLst/>
          </a:prstGeom>
          <a:noFill/>
        </p:spPr>
        <p:txBody>
          <a:bodyPr wrap="square" lIns="70550" tIns="35275" rIns="70550" bIns="35275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4604697" y="3390996"/>
            <a:ext cx="1296640" cy="224486"/>
          </a:xfrm>
          <a:prstGeom prst="rect">
            <a:avLst/>
          </a:prstGeom>
          <a:noFill/>
        </p:spPr>
        <p:txBody>
          <a:bodyPr wrap="none" lIns="70550" tIns="35275" rIns="70550" bIns="35275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7" name="椭圆 46"/>
          <p:cNvSpPr/>
          <p:nvPr/>
        </p:nvSpPr>
        <p:spPr>
          <a:xfrm>
            <a:off x="7029875" y="1537695"/>
            <a:ext cx="1438739" cy="143866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/>
            <a:endParaRPr kumimoji="1" lang="zh-CN" altLang="en-US" sz="1920" dirty="0"/>
          </a:p>
        </p:txBody>
      </p:sp>
      <p:sp>
        <p:nvSpPr>
          <p:cNvPr id="48" name="TextBox 15"/>
          <p:cNvSpPr txBox="1"/>
          <p:nvPr/>
        </p:nvSpPr>
        <p:spPr>
          <a:xfrm>
            <a:off x="6785712" y="3619060"/>
            <a:ext cx="1927063" cy="596767"/>
          </a:xfrm>
          <a:prstGeom prst="rect">
            <a:avLst/>
          </a:prstGeom>
          <a:noFill/>
        </p:spPr>
        <p:txBody>
          <a:bodyPr wrap="square" lIns="70550" tIns="35275" rIns="70550" bIns="35275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9" name="TextBox 16"/>
          <p:cNvSpPr txBox="1"/>
          <p:nvPr/>
        </p:nvSpPr>
        <p:spPr>
          <a:xfrm>
            <a:off x="6785711" y="3390996"/>
            <a:ext cx="1296640" cy="224486"/>
          </a:xfrm>
          <a:prstGeom prst="rect">
            <a:avLst/>
          </a:prstGeom>
          <a:noFill/>
        </p:spPr>
        <p:txBody>
          <a:bodyPr wrap="none" lIns="70550" tIns="35275" rIns="70550" bIns="35275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31690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5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9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4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2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 animBg="1"/>
      <p:bldP spid="48" grpId="0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828678" y="3314659"/>
            <a:ext cx="2666854" cy="761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6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37"/>
          <p:cNvGrpSpPr/>
          <p:nvPr/>
        </p:nvGrpSpPr>
        <p:grpSpPr>
          <a:xfrm>
            <a:off x="1068251" y="1638353"/>
            <a:ext cx="214299" cy="1647730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38"/>
          <p:cNvGrpSpPr/>
          <p:nvPr/>
        </p:nvGrpSpPr>
        <p:grpSpPr>
          <a:xfrm>
            <a:off x="1447708" y="1638353"/>
            <a:ext cx="214299" cy="1647730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139"/>
          <p:cNvGrpSpPr/>
          <p:nvPr/>
        </p:nvGrpSpPr>
        <p:grpSpPr>
          <a:xfrm>
            <a:off x="1827165" y="1638353"/>
            <a:ext cx="214299" cy="1647730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40"/>
          <p:cNvGrpSpPr/>
          <p:nvPr/>
        </p:nvGrpSpPr>
        <p:grpSpPr>
          <a:xfrm>
            <a:off x="2206623" y="1638353"/>
            <a:ext cx="214299" cy="1647730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41"/>
          <p:cNvGrpSpPr/>
          <p:nvPr/>
        </p:nvGrpSpPr>
        <p:grpSpPr>
          <a:xfrm>
            <a:off x="2586079" y="1638353"/>
            <a:ext cx="214299" cy="1647730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2"/>
          <p:cNvGrpSpPr/>
          <p:nvPr/>
        </p:nvGrpSpPr>
        <p:grpSpPr>
          <a:xfrm>
            <a:off x="2965539" y="1638353"/>
            <a:ext cx="214299" cy="1647730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089194" y="3420773"/>
            <a:ext cx="163506" cy="2101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38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1471965" y="3420773"/>
            <a:ext cx="163506" cy="2101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38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1854735" y="3420773"/>
            <a:ext cx="163506" cy="2101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38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2237506" y="3420773"/>
            <a:ext cx="163506" cy="2101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38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2620276" y="3420773"/>
            <a:ext cx="163506" cy="2101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38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3003047" y="3420773"/>
            <a:ext cx="163506" cy="2101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38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8" name="Group 149"/>
          <p:cNvGrpSpPr/>
          <p:nvPr/>
        </p:nvGrpSpPr>
        <p:grpSpPr>
          <a:xfrm>
            <a:off x="4543597" y="1639551"/>
            <a:ext cx="1486817" cy="508338"/>
            <a:chOff x="4597686" y="3155872"/>
            <a:chExt cx="1583966" cy="508366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839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152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353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52"/>
          <p:cNvGrpSpPr/>
          <p:nvPr/>
        </p:nvGrpSpPr>
        <p:grpSpPr>
          <a:xfrm>
            <a:off x="6674940" y="1639551"/>
            <a:ext cx="1447900" cy="508338"/>
            <a:chOff x="6978976" y="3155872"/>
            <a:chExt cx="1542507" cy="508366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839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152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353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55"/>
          <p:cNvGrpSpPr/>
          <p:nvPr/>
        </p:nvGrpSpPr>
        <p:grpSpPr>
          <a:xfrm>
            <a:off x="4543598" y="2285260"/>
            <a:ext cx="1447900" cy="508339"/>
            <a:chOff x="4597685" y="3914331"/>
            <a:chExt cx="1542507" cy="508366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839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152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353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8"/>
          <p:cNvGrpSpPr/>
          <p:nvPr/>
        </p:nvGrpSpPr>
        <p:grpSpPr>
          <a:xfrm>
            <a:off x="6674940" y="2285260"/>
            <a:ext cx="1447900" cy="508339"/>
            <a:chOff x="6978976" y="3914331"/>
            <a:chExt cx="1542507" cy="508366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839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152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353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2" name="Group 161"/>
          <p:cNvGrpSpPr/>
          <p:nvPr/>
        </p:nvGrpSpPr>
        <p:grpSpPr>
          <a:xfrm>
            <a:off x="4543598" y="3014663"/>
            <a:ext cx="1447900" cy="508339"/>
            <a:chOff x="4597685" y="3914331"/>
            <a:chExt cx="1542507" cy="508366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839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152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353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64"/>
          <p:cNvGrpSpPr/>
          <p:nvPr/>
        </p:nvGrpSpPr>
        <p:grpSpPr>
          <a:xfrm>
            <a:off x="6674940" y="3014663"/>
            <a:ext cx="1447900" cy="508339"/>
            <a:chOff x="6978976" y="3914331"/>
            <a:chExt cx="1542507" cy="508366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8390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152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4353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4" name="Group 167"/>
          <p:cNvGrpSpPr/>
          <p:nvPr/>
        </p:nvGrpSpPr>
        <p:grpSpPr>
          <a:xfrm>
            <a:off x="6168762" y="2997978"/>
            <a:ext cx="468996" cy="455568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70"/>
          <p:cNvGrpSpPr/>
          <p:nvPr/>
        </p:nvGrpSpPr>
        <p:grpSpPr>
          <a:xfrm>
            <a:off x="4016691" y="1619558"/>
            <a:ext cx="468996" cy="455568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73"/>
          <p:cNvGrpSpPr/>
          <p:nvPr/>
        </p:nvGrpSpPr>
        <p:grpSpPr>
          <a:xfrm>
            <a:off x="4016691" y="2997978"/>
            <a:ext cx="468996" cy="455568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6"/>
          <p:cNvGrpSpPr/>
          <p:nvPr/>
        </p:nvGrpSpPr>
        <p:grpSpPr>
          <a:xfrm>
            <a:off x="4016691" y="2296568"/>
            <a:ext cx="468996" cy="455568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9"/>
          <p:cNvGrpSpPr/>
          <p:nvPr/>
        </p:nvGrpSpPr>
        <p:grpSpPr>
          <a:xfrm>
            <a:off x="6168762" y="2296568"/>
            <a:ext cx="468996" cy="455568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2"/>
          <p:cNvGrpSpPr/>
          <p:nvPr/>
        </p:nvGrpSpPr>
        <p:grpSpPr>
          <a:xfrm>
            <a:off x="6168762" y="1619558"/>
            <a:ext cx="468996" cy="455568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692270" y="4013518"/>
            <a:ext cx="7759463" cy="1050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686013" y="3880074"/>
            <a:ext cx="777197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52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1275402" y="2197643"/>
            <a:ext cx="1528490" cy="1669554"/>
            <a:chOff x="176213" y="2776991"/>
            <a:chExt cx="2038350" cy="2226470"/>
          </a:xfrm>
        </p:grpSpPr>
        <p:sp>
          <p:nvSpPr>
            <p:cNvPr id="11" name="Rectangle 10"/>
            <p:cNvSpPr/>
            <p:nvPr/>
          </p:nvSpPr>
          <p:spPr>
            <a:xfrm>
              <a:off x="1657351" y="2776991"/>
              <a:ext cx="557212" cy="676276"/>
            </a:xfrm>
            <a:custGeom>
              <a:avLst/>
              <a:gdLst>
                <a:gd name="connsiteX0" fmla="*/ 0 w 552450"/>
                <a:gd name="connsiteY0" fmla="*/ 0 h 514350"/>
                <a:gd name="connsiteX1" fmla="*/ 552450 w 552450"/>
                <a:gd name="connsiteY1" fmla="*/ 0 h 514350"/>
                <a:gd name="connsiteX2" fmla="*/ 552450 w 552450"/>
                <a:gd name="connsiteY2" fmla="*/ 514350 h 514350"/>
                <a:gd name="connsiteX3" fmla="*/ 0 w 552450"/>
                <a:gd name="connsiteY3" fmla="*/ 514350 h 514350"/>
                <a:gd name="connsiteX4" fmla="*/ 0 w 552450"/>
                <a:gd name="connsiteY4" fmla="*/ 0 h 514350"/>
                <a:gd name="connsiteX0" fmla="*/ 0 w 554831"/>
                <a:gd name="connsiteY0" fmla="*/ 0 h 514350"/>
                <a:gd name="connsiteX1" fmla="*/ 554831 w 554831"/>
                <a:gd name="connsiteY1" fmla="*/ 45244 h 514350"/>
                <a:gd name="connsiteX2" fmla="*/ 552450 w 554831"/>
                <a:gd name="connsiteY2" fmla="*/ 514350 h 514350"/>
                <a:gd name="connsiteX3" fmla="*/ 0 w 554831"/>
                <a:gd name="connsiteY3" fmla="*/ 514350 h 514350"/>
                <a:gd name="connsiteX4" fmla="*/ 0 w 554831"/>
                <a:gd name="connsiteY4" fmla="*/ 0 h 514350"/>
                <a:gd name="connsiteX0" fmla="*/ 0 w 555060"/>
                <a:gd name="connsiteY0" fmla="*/ 0 h 538163"/>
                <a:gd name="connsiteX1" fmla="*/ 554831 w 555060"/>
                <a:gd name="connsiteY1" fmla="*/ 45244 h 538163"/>
                <a:gd name="connsiteX2" fmla="*/ 554831 w 555060"/>
                <a:gd name="connsiteY2" fmla="*/ 538163 h 538163"/>
                <a:gd name="connsiteX3" fmla="*/ 0 w 555060"/>
                <a:gd name="connsiteY3" fmla="*/ 514350 h 538163"/>
                <a:gd name="connsiteX4" fmla="*/ 0 w 555060"/>
                <a:gd name="connsiteY4" fmla="*/ 0 h 538163"/>
                <a:gd name="connsiteX0" fmla="*/ 0 w 557212"/>
                <a:gd name="connsiteY0" fmla="*/ 0 h 538163"/>
                <a:gd name="connsiteX1" fmla="*/ 557212 w 557212"/>
                <a:gd name="connsiteY1" fmla="*/ 95250 h 538163"/>
                <a:gd name="connsiteX2" fmla="*/ 554831 w 557212"/>
                <a:gd name="connsiteY2" fmla="*/ 538163 h 538163"/>
                <a:gd name="connsiteX3" fmla="*/ 0 w 557212"/>
                <a:gd name="connsiteY3" fmla="*/ 514350 h 538163"/>
                <a:gd name="connsiteX4" fmla="*/ 0 w 557212"/>
                <a:gd name="connsiteY4" fmla="*/ 0 h 538163"/>
                <a:gd name="connsiteX0" fmla="*/ 0 w 557212"/>
                <a:gd name="connsiteY0" fmla="*/ 0 h 676276"/>
                <a:gd name="connsiteX1" fmla="*/ 557212 w 557212"/>
                <a:gd name="connsiteY1" fmla="*/ 95250 h 676276"/>
                <a:gd name="connsiteX2" fmla="*/ 554831 w 557212"/>
                <a:gd name="connsiteY2" fmla="*/ 676276 h 676276"/>
                <a:gd name="connsiteX3" fmla="*/ 0 w 557212"/>
                <a:gd name="connsiteY3" fmla="*/ 514350 h 676276"/>
                <a:gd name="connsiteX4" fmla="*/ 0 w 557212"/>
                <a:gd name="connsiteY4" fmla="*/ 0 h 676276"/>
                <a:gd name="connsiteX0" fmla="*/ 0 w 557212"/>
                <a:gd name="connsiteY0" fmla="*/ 0 h 676276"/>
                <a:gd name="connsiteX1" fmla="*/ 557212 w 557212"/>
                <a:gd name="connsiteY1" fmla="*/ 259556 h 676276"/>
                <a:gd name="connsiteX2" fmla="*/ 554831 w 557212"/>
                <a:gd name="connsiteY2" fmla="*/ 676276 h 676276"/>
                <a:gd name="connsiteX3" fmla="*/ 0 w 557212"/>
                <a:gd name="connsiteY3" fmla="*/ 514350 h 676276"/>
                <a:gd name="connsiteX4" fmla="*/ 0 w 557212"/>
                <a:gd name="connsiteY4" fmla="*/ 0 h 676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2" h="676276">
                  <a:moveTo>
                    <a:pt x="0" y="0"/>
                  </a:moveTo>
                  <a:lnTo>
                    <a:pt x="557212" y="259556"/>
                  </a:lnTo>
                  <a:cubicBezTo>
                    <a:pt x="556418" y="415925"/>
                    <a:pt x="555625" y="519907"/>
                    <a:pt x="554831" y="676276"/>
                  </a:cubicBezTo>
                  <a:lnTo>
                    <a:pt x="0" y="514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 sz="71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0"/>
            <p:cNvSpPr/>
            <p:nvPr/>
          </p:nvSpPr>
          <p:spPr>
            <a:xfrm>
              <a:off x="1657351" y="3346110"/>
              <a:ext cx="555060" cy="521495"/>
            </a:xfrm>
            <a:custGeom>
              <a:avLst/>
              <a:gdLst>
                <a:gd name="connsiteX0" fmla="*/ 0 w 552450"/>
                <a:gd name="connsiteY0" fmla="*/ 0 h 514350"/>
                <a:gd name="connsiteX1" fmla="*/ 552450 w 552450"/>
                <a:gd name="connsiteY1" fmla="*/ 0 h 514350"/>
                <a:gd name="connsiteX2" fmla="*/ 552450 w 552450"/>
                <a:gd name="connsiteY2" fmla="*/ 514350 h 514350"/>
                <a:gd name="connsiteX3" fmla="*/ 0 w 552450"/>
                <a:gd name="connsiteY3" fmla="*/ 514350 h 514350"/>
                <a:gd name="connsiteX4" fmla="*/ 0 w 552450"/>
                <a:gd name="connsiteY4" fmla="*/ 0 h 514350"/>
                <a:gd name="connsiteX0" fmla="*/ 0 w 554831"/>
                <a:gd name="connsiteY0" fmla="*/ 0 h 514350"/>
                <a:gd name="connsiteX1" fmla="*/ 554831 w 554831"/>
                <a:gd name="connsiteY1" fmla="*/ 45244 h 514350"/>
                <a:gd name="connsiteX2" fmla="*/ 552450 w 554831"/>
                <a:gd name="connsiteY2" fmla="*/ 514350 h 514350"/>
                <a:gd name="connsiteX3" fmla="*/ 0 w 554831"/>
                <a:gd name="connsiteY3" fmla="*/ 514350 h 514350"/>
                <a:gd name="connsiteX4" fmla="*/ 0 w 554831"/>
                <a:gd name="connsiteY4" fmla="*/ 0 h 514350"/>
                <a:gd name="connsiteX0" fmla="*/ 0 w 555060"/>
                <a:gd name="connsiteY0" fmla="*/ 0 h 538163"/>
                <a:gd name="connsiteX1" fmla="*/ 554831 w 555060"/>
                <a:gd name="connsiteY1" fmla="*/ 45244 h 538163"/>
                <a:gd name="connsiteX2" fmla="*/ 554831 w 555060"/>
                <a:gd name="connsiteY2" fmla="*/ 538163 h 538163"/>
                <a:gd name="connsiteX3" fmla="*/ 0 w 555060"/>
                <a:gd name="connsiteY3" fmla="*/ 514350 h 538163"/>
                <a:gd name="connsiteX4" fmla="*/ 0 w 555060"/>
                <a:gd name="connsiteY4" fmla="*/ 0 h 538163"/>
                <a:gd name="connsiteX0" fmla="*/ 0 w 557212"/>
                <a:gd name="connsiteY0" fmla="*/ 0 h 538163"/>
                <a:gd name="connsiteX1" fmla="*/ 557212 w 557212"/>
                <a:gd name="connsiteY1" fmla="*/ 95250 h 538163"/>
                <a:gd name="connsiteX2" fmla="*/ 554831 w 557212"/>
                <a:gd name="connsiteY2" fmla="*/ 538163 h 538163"/>
                <a:gd name="connsiteX3" fmla="*/ 0 w 557212"/>
                <a:gd name="connsiteY3" fmla="*/ 514350 h 538163"/>
                <a:gd name="connsiteX4" fmla="*/ 0 w 557212"/>
                <a:gd name="connsiteY4" fmla="*/ 0 h 538163"/>
                <a:gd name="connsiteX0" fmla="*/ 0 w 557212"/>
                <a:gd name="connsiteY0" fmla="*/ 0 h 676276"/>
                <a:gd name="connsiteX1" fmla="*/ 557212 w 557212"/>
                <a:gd name="connsiteY1" fmla="*/ 95250 h 676276"/>
                <a:gd name="connsiteX2" fmla="*/ 554831 w 557212"/>
                <a:gd name="connsiteY2" fmla="*/ 676276 h 676276"/>
                <a:gd name="connsiteX3" fmla="*/ 0 w 557212"/>
                <a:gd name="connsiteY3" fmla="*/ 514350 h 676276"/>
                <a:gd name="connsiteX4" fmla="*/ 0 w 557212"/>
                <a:gd name="connsiteY4" fmla="*/ 0 h 676276"/>
                <a:gd name="connsiteX0" fmla="*/ 0 w 557212"/>
                <a:gd name="connsiteY0" fmla="*/ 0 h 676276"/>
                <a:gd name="connsiteX1" fmla="*/ 557212 w 557212"/>
                <a:gd name="connsiteY1" fmla="*/ 259556 h 676276"/>
                <a:gd name="connsiteX2" fmla="*/ 554831 w 557212"/>
                <a:gd name="connsiteY2" fmla="*/ 676276 h 676276"/>
                <a:gd name="connsiteX3" fmla="*/ 0 w 557212"/>
                <a:gd name="connsiteY3" fmla="*/ 514350 h 676276"/>
                <a:gd name="connsiteX4" fmla="*/ 0 w 557212"/>
                <a:gd name="connsiteY4" fmla="*/ 0 h 676276"/>
                <a:gd name="connsiteX0" fmla="*/ 0 w 555060"/>
                <a:gd name="connsiteY0" fmla="*/ 0 h 676276"/>
                <a:gd name="connsiteX1" fmla="*/ 554831 w 555060"/>
                <a:gd name="connsiteY1" fmla="*/ 166687 h 676276"/>
                <a:gd name="connsiteX2" fmla="*/ 554831 w 555060"/>
                <a:gd name="connsiteY2" fmla="*/ 676276 h 676276"/>
                <a:gd name="connsiteX3" fmla="*/ 0 w 555060"/>
                <a:gd name="connsiteY3" fmla="*/ 514350 h 676276"/>
                <a:gd name="connsiteX4" fmla="*/ 0 w 555060"/>
                <a:gd name="connsiteY4" fmla="*/ 0 h 676276"/>
                <a:gd name="connsiteX0" fmla="*/ 0 w 555060"/>
                <a:gd name="connsiteY0" fmla="*/ 0 h 521495"/>
                <a:gd name="connsiteX1" fmla="*/ 554831 w 555060"/>
                <a:gd name="connsiteY1" fmla="*/ 166687 h 521495"/>
                <a:gd name="connsiteX2" fmla="*/ 554831 w 555060"/>
                <a:gd name="connsiteY2" fmla="*/ 521495 h 521495"/>
                <a:gd name="connsiteX3" fmla="*/ 0 w 555060"/>
                <a:gd name="connsiteY3" fmla="*/ 514350 h 521495"/>
                <a:gd name="connsiteX4" fmla="*/ 0 w 555060"/>
                <a:gd name="connsiteY4" fmla="*/ 0 h 521495"/>
                <a:gd name="connsiteX0" fmla="*/ 0 w 555060"/>
                <a:gd name="connsiteY0" fmla="*/ 0 h 521495"/>
                <a:gd name="connsiteX1" fmla="*/ 554831 w 555060"/>
                <a:gd name="connsiteY1" fmla="*/ 159544 h 521495"/>
                <a:gd name="connsiteX2" fmla="*/ 554831 w 555060"/>
                <a:gd name="connsiteY2" fmla="*/ 521495 h 521495"/>
                <a:gd name="connsiteX3" fmla="*/ 0 w 555060"/>
                <a:gd name="connsiteY3" fmla="*/ 514350 h 521495"/>
                <a:gd name="connsiteX4" fmla="*/ 0 w 555060"/>
                <a:gd name="connsiteY4" fmla="*/ 0 h 521495"/>
                <a:gd name="connsiteX0" fmla="*/ 0 w 555060"/>
                <a:gd name="connsiteY0" fmla="*/ 0 h 521495"/>
                <a:gd name="connsiteX1" fmla="*/ 554831 w 555060"/>
                <a:gd name="connsiteY1" fmla="*/ 159544 h 521495"/>
                <a:gd name="connsiteX2" fmla="*/ 554831 w 555060"/>
                <a:gd name="connsiteY2" fmla="*/ 521495 h 521495"/>
                <a:gd name="connsiteX3" fmla="*/ 0 w 555060"/>
                <a:gd name="connsiteY3" fmla="*/ 514350 h 521495"/>
                <a:gd name="connsiteX4" fmla="*/ 0 w 555060"/>
                <a:gd name="connsiteY4" fmla="*/ 0 h 521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060" h="521495">
                  <a:moveTo>
                    <a:pt x="0" y="0"/>
                  </a:moveTo>
                  <a:lnTo>
                    <a:pt x="554831" y="159544"/>
                  </a:lnTo>
                  <a:cubicBezTo>
                    <a:pt x="554037" y="315913"/>
                    <a:pt x="555625" y="365126"/>
                    <a:pt x="554831" y="521495"/>
                  </a:cubicBezTo>
                  <a:lnTo>
                    <a:pt x="0" y="514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 sz="71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" name="Group 14"/>
            <p:cNvGrpSpPr/>
            <p:nvPr/>
          </p:nvGrpSpPr>
          <p:grpSpPr>
            <a:xfrm flipV="1">
              <a:off x="1656316" y="3912847"/>
              <a:ext cx="557212" cy="1090614"/>
              <a:chOff x="792957" y="2595563"/>
              <a:chExt cx="557212" cy="1090614"/>
            </a:xfrm>
          </p:grpSpPr>
          <p:sp>
            <p:nvSpPr>
              <p:cNvPr id="13" name="Rectangle 10"/>
              <p:cNvSpPr/>
              <p:nvPr/>
            </p:nvSpPr>
            <p:spPr>
              <a:xfrm>
                <a:off x="792957" y="2595563"/>
                <a:ext cx="557212" cy="676276"/>
              </a:xfrm>
              <a:custGeom>
                <a:avLst/>
                <a:gdLst>
                  <a:gd name="connsiteX0" fmla="*/ 0 w 552450"/>
                  <a:gd name="connsiteY0" fmla="*/ 0 h 514350"/>
                  <a:gd name="connsiteX1" fmla="*/ 552450 w 552450"/>
                  <a:gd name="connsiteY1" fmla="*/ 0 h 514350"/>
                  <a:gd name="connsiteX2" fmla="*/ 552450 w 552450"/>
                  <a:gd name="connsiteY2" fmla="*/ 514350 h 514350"/>
                  <a:gd name="connsiteX3" fmla="*/ 0 w 552450"/>
                  <a:gd name="connsiteY3" fmla="*/ 514350 h 514350"/>
                  <a:gd name="connsiteX4" fmla="*/ 0 w 552450"/>
                  <a:gd name="connsiteY4" fmla="*/ 0 h 514350"/>
                  <a:gd name="connsiteX0" fmla="*/ 0 w 554831"/>
                  <a:gd name="connsiteY0" fmla="*/ 0 h 514350"/>
                  <a:gd name="connsiteX1" fmla="*/ 554831 w 554831"/>
                  <a:gd name="connsiteY1" fmla="*/ 45244 h 514350"/>
                  <a:gd name="connsiteX2" fmla="*/ 552450 w 554831"/>
                  <a:gd name="connsiteY2" fmla="*/ 514350 h 514350"/>
                  <a:gd name="connsiteX3" fmla="*/ 0 w 554831"/>
                  <a:gd name="connsiteY3" fmla="*/ 514350 h 514350"/>
                  <a:gd name="connsiteX4" fmla="*/ 0 w 554831"/>
                  <a:gd name="connsiteY4" fmla="*/ 0 h 514350"/>
                  <a:gd name="connsiteX0" fmla="*/ 0 w 555060"/>
                  <a:gd name="connsiteY0" fmla="*/ 0 h 538163"/>
                  <a:gd name="connsiteX1" fmla="*/ 554831 w 555060"/>
                  <a:gd name="connsiteY1" fmla="*/ 45244 h 538163"/>
                  <a:gd name="connsiteX2" fmla="*/ 554831 w 555060"/>
                  <a:gd name="connsiteY2" fmla="*/ 538163 h 538163"/>
                  <a:gd name="connsiteX3" fmla="*/ 0 w 555060"/>
                  <a:gd name="connsiteY3" fmla="*/ 514350 h 538163"/>
                  <a:gd name="connsiteX4" fmla="*/ 0 w 555060"/>
                  <a:gd name="connsiteY4" fmla="*/ 0 h 538163"/>
                  <a:gd name="connsiteX0" fmla="*/ 0 w 557212"/>
                  <a:gd name="connsiteY0" fmla="*/ 0 h 538163"/>
                  <a:gd name="connsiteX1" fmla="*/ 557212 w 557212"/>
                  <a:gd name="connsiteY1" fmla="*/ 95250 h 538163"/>
                  <a:gd name="connsiteX2" fmla="*/ 554831 w 557212"/>
                  <a:gd name="connsiteY2" fmla="*/ 538163 h 538163"/>
                  <a:gd name="connsiteX3" fmla="*/ 0 w 557212"/>
                  <a:gd name="connsiteY3" fmla="*/ 514350 h 538163"/>
                  <a:gd name="connsiteX4" fmla="*/ 0 w 557212"/>
                  <a:gd name="connsiteY4" fmla="*/ 0 h 538163"/>
                  <a:gd name="connsiteX0" fmla="*/ 0 w 557212"/>
                  <a:gd name="connsiteY0" fmla="*/ 0 h 676276"/>
                  <a:gd name="connsiteX1" fmla="*/ 557212 w 557212"/>
                  <a:gd name="connsiteY1" fmla="*/ 95250 h 676276"/>
                  <a:gd name="connsiteX2" fmla="*/ 554831 w 557212"/>
                  <a:gd name="connsiteY2" fmla="*/ 676276 h 676276"/>
                  <a:gd name="connsiteX3" fmla="*/ 0 w 557212"/>
                  <a:gd name="connsiteY3" fmla="*/ 514350 h 676276"/>
                  <a:gd name="connsiteX4" fmla="*/ 0 w 557212"/>
                  <a:gd name="connsiteY4" fmla="*/ 0 h 676276"/>
                  <a:gd name="connsiteX0" fmla="*/ 0 w 557212"/>
                  <a:gd name="connsiteY0" fmla="*/ 0 h 676276"/>
                  <a:gd name="connsiteX1" fmla="*/ 557212 w 557212"/>
                  <a:gd name="connsiteY1" fmla="*/ 259556 h 676276"/>
                  <a:gd name="connsiteX2" fmla="*/ 554831 w 557212"/>
                  <a:gd name="connsiteY2" fmla="*/ 676276 h 676276"/>
                  <a:gd name="connsiteX3" fmla="*/ 0 w 557212"/>
                  <a:gd name="connsiteY3" fmla="*/ 514350 h 676276"/>
                  <a:gd name="connsiteX4" fmla="*/ 0 w 557212"/>
                  <a:gd name="connsiteY4" fmla="*/ 0 h 67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7212" h="676276">
                    <a:moveTo>
                      <a:pt x="0" y="0"/>
                    </a:moveTo>
                    <a:lnTo>
                      <a:pt x="557212" y="259556"/>
                    </a:lnTo>
                    <a:cubicBezTo>
                      <a:pt x="556418" y="415925"/>
                      <a:pt x="555625" y="519907"/>
                      <a:pt x="554831" y="676276"/>
                    </a:cubicBezTo>
                    <a:lnTo>
                      <a:pt x="0" y="5143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71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Rectangle 10"/>
              <p:cNvSpPr/>
              <p:nvPr/>
            </p:nvSpPr>
            <p:spPr>
              <a:xfrm>
                <a:off x="792957" y="3164682"/>
                <a:ext cx="555060" cy="521495"/>
              </a:xfrm>
              <a:custGeom>
                <a:avLst/>
                <a:gdLst>
                  <a:gd name="connsiteX0" fmla="*/ 0 w 552450"/>
                  <a:gd name="connsiteY0" fmla="*/ 0 h 514350"/>
                  <a:gd name="connsiteX1" fmla="*/ 552450 w 552450"/>
                  <a:gd name="connsiteY1" fmla="*/ 0 h 514350"/>
                  <a:gd name="connsiteX2" fmla="*/ 552450 w 552450"/>
                  <a:gd name="connsiteY2" fmla="*/ 514350 h 514350"/>
                  <a:gd name="connsiteX3" fmla="*/ 0 w 552450"/>
                  <a:gd name="connsiteY3" fmla="*/ 514350 h 514350"/>
                  <a:gd name="connsiteX4" fmla="*/ 0 w 552450"/>
                  <a:gd name="connsiteY4" fmla="*/ 0 h 514350"/>
                  <a:gd name="connsiteX0" fmla="*/ 0 w 554831"/>
                  <a:gd name="connsiteY0" fmla="*/ 0 h 514350"/>
                  <a:gd name="connsiteX1" fmla="*/ 554831 w 554831"/>
                  <a:gd name="connsiteY1" fmla="*/ 45244 h 514350"/>
                  <a:gd name="connsiteX2" fmla="*/ 552450 w 554831"/>
                  <a:gd name="connsiteY2" fmla="*/ 514350 h 514350"/>
                  <a:gd name="connsiteX3" fmla="*/ 0 w 554831"/>
                  <a:gd name="connsiteY3" fmla="*/ 514350 h 514350"/>
                  <a:gd name="connsiteX4" fmla="*/ 0 w 554831"/>
                  <a:gd name="connsiteY4" fmla="*/ 0 h 514350"/>
                  <a:gd name="connsiteX0" fmla="*/ 0 w 555060"/>
                  <a:gd name="connsiteY0" fmla="*/ 0 h 538163"/>
                  <a:gd name="connsiteX1" fmla="*/ 554831 w 555060"/>
                  <a:gd name="connsiteY1" fmla="*/ 45244 h 538163"/>
                  <a:gd name="connsiteX2" fmla="*/ 554831 w 555060"/>
                  <a:gd name="connsiteY2" fmla="*/ 538163 h 538163"/>
                  <a:gd name="connsiteX3" fmla="*/ 0 w 555060"/>
                  <a:gd name="connsiteY3" fmla="*/ 514350 h 538163"/>
                  <a:gd name="connsiteX4" fmla="*/ 0 w 555060"/>
                  <a:gd name="connsiteY4" fmla="*/ 0 h 538163"/>
                  <a:gd name="connsiteX0" fmla="*/ 0 w 557212"/>
                  <a:gd name="connsiteY0" fmla="*/ 0 h 538163"/>
                  <a:gd name="connsiteX1" fmla="*/ 557212 w 557212"/>
                  <a:gd name="connsiteY1" fmla="*/ 95250 h 538163"/>
                  <a:gd name="connsiteX2" fmla="*/ 554831 w 557212"/>
                  <a:gd name="connsiteY2" fmla="*/ 538163 h 538163"/>
                  <a:gd name="connsiteX3" fmla="*/ 0 w 557212"/>
                  <a:gd name="connsiteY3" fmla="*/ 514350 h 538163"/>
                  <a:gd name="connsiteX4" fmla="*/ 0 w 557212"/>
                  <a:gd name="connsiteY4" fmla="*/ 0 h 538163"/>
                  <a:gd name="connsiteX0" fmla="*/ 0 w 557212"/>
                  <a:gd name="connsiteY0" fmla="*/ 0 h 676276"/>
                  <a:gd name="connsiteX1" fmla="*/ 557212 w 557212"/>
                  <a:gd name="connsiteY1" fmla="*/ 95250 h 676276"/>
                  <a:gd name="connsiteX2" fmla="*/ 554831 w 557212"/>
                  <a:gd name="connsiteY2" fmla="*/ 676276 h 676276"/>
                  <a:gd name="connsiteX3" fmla="*/ 0 w 557212"/>
                  <a:gd name="connsiteY3" fmla="*/ 514350 h 676276"/>
                  <a:gd name="connsiteX4" fmla="*/ 0 w 557212"/>
                  <a:gd name="connsiteY4" fmla="*/ 0 h 676276"/>
                  <a:gd name="connsiteX0" fmla="*/ 0 w 557212"/>
                  <a:gd name="connsiteY0" fmla="*/ 0 h 676276"/>
                  <a:gd name="connsiteX1" fmla="*/ 557212 w 557212"/>
                  <a:gd name="connsiteY1" fmla="*/ 259556 h 676276"/>
                  <a:gd name="connsiteX2" fmla="*/ 554831 w 557212"/>
                  <a:gd name="connsiteY2" fmla="*/ 676276 h 676276"/>
                  <a:gd name="connsiteX3" fmla="*/ 0 w 557212"/>
                  <a:gd name="connsiteY3" fmla="*/ 514350 h 676276"/>
                  <a:gd name="connsiteX4" fmla="*/ 0 w 557212"/>
                  <a:gd name="connsiteY4" fmla="*/ 0 h 676276"/>
                  <a:gd name="connsiteX0" fmla="*/ 0 w 555060"/>
                  <a:gd name="connsiteY0" fmla="*/ 0 h 676276"/>
                  <a:gd name="connsiteX1" fmla="*/ 554831 w 555060"/>
                  <a:gd name="connsiteY1" fmla="*/ 166687 h 676276"/>
                  <a:gd name="connsiteX2" fmla="*/ 554831 w 555060"/>
                  <a:gd name="connsiteY2" fmla="*/ 676276 h 676276"/>
                  <a:gd name="connsiteX3" fmla="*/ 0 w 555060"/>
                  <a:gd name="connsiteY3" fmla="*/ 514350 h 676276"/>
                  <a:gd name="connsiteX4" fmla="*/ 0 w 555060"/>
                  <a:gd name="connsiteY4" fmla="*/ 0 h 676276"/>
                  <a:gd name="connsiteX0" fmla="*/ 0 w 555060"/>
                  <a:gd name="connsiteY0" fmla="*/ 0 h 521495"/>
                  <a:gd name="connsiteX1" fmla="*/ 554831 w 555060"/>
                  <a:gd name="connsiteY1" fmla="*/ 166687 h 521495"/>
                  <a:gd name="connsiteX2" fmla="*/ 554831 w 555060"/>
                  <a:gd name="connsiteY2" fmla="*/ 521495 h 521495"/>
                  <a:gd name="connsiteX3" fmla="*/ 0 w 555060"/>
                  <a:gd name="connsiteY3" fmla="*/ 514350 h 521495"/>
                  <a:gd name="connsiteX4" fmla="*/ 0 w 555060"/>
                  <a:gd name="connsiteY4" fmla="*/ 0 h 521495"/>
                  <a:gd name="connsiteX0" fmla="*/ 0 w 555060"/>
                  <a:gd name="connsiteY0" fmla="*/ 0 h 521495"/>
                  <a:gd name="connsiteX1" fmla="*/ 554831 w 555060"/>
                  <a:gd name="connsiteY1" fmla="*/ 159544 h 521495"/>
                  <a:gd name="connsiteX2" fmla="*/ 554831 w 555060"/>
                  <a:gd name="connsiteY2" fmla="*/ 521495 h 521495"/>
                  <a:gd name="connsiteX3" fmla="*/ 0 w 555060"/>
                  <a:gd name="connsiteY3" fmla="*/ 514350 h 521495"/>
                  <a:gd name="connsiteX4" fmla="*/ 0 w 555060"/>
                  <a:gd name="connsiteY4" fmla="*/ 0 h 521495"/>
                  <a:gd name="connsiteX0" fmla="*/ 0 w 555060"/>
                  <a:gd name="connsiteY0" fmla="*/ 0 h 521495"/>
                  <a:gd name="connsiteX1" fmla="*/ 554831 w 555060"/>
                  <a:gd name="connsiteY1" fmla="*/ 159544 h 521495"/>
                  <a:gd name="connsiteX2" fmla="*/ 554831 w 555060"/>
                  <a:gd name="connsiteY2" fmla="*/ 521495 h 521495"/>
                  <a:gd name="connsiteX3" fmla="*/ 0 w 555060"/>
                  <a:gd name="connsiteY3" fmla="*/ 514350 h 521495"/>
                  <a:gd name="connsiteX4" fmla="*/ 0 w 555060"/>
                  <a:gd name="connsiteY4" fmla="*/ 0 h 521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060" h="521495">
                    <a:moveTo>
                      <a:pt x="0" y="0"/>
                    </a:moveTo>
                    <a:lnTo>
                      <a:pt x="554831" y="159544"/>
                    </a:lnTo>
                    <a:cubicBezTo>
                      <a:pt x="554037" y="315913"/>
                      <a:pt x="555625" y="365126"/>
                      <a:pt x="554831" y="521495"/>
                    </a:cubicBezTo>
                    <a:lnTo>
                      <a:pt x="0" y="5143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71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176213" y="2776992"/>
              <a:ext cx="1480103" cy="514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71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71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76213" y="3346111"/>
              <a:ext cx="1480103" cy="514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71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71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76213" y="3919542"/>
              <a:ext cx="1480103" cy="514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71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71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76213" y="4488661"/>
              <a:ext cx="1480103" cy="514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71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71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20"/>
          <p:cNvGrpSpPr/>
          <p:nvPr/>
        </p:nvGrpSpPr>
        <p:grpSpPr>
          <a:xfrm flipH="1">
            <a:off x="4309206" y="2197643"/>
            <a:ext cx="1528490" cy="1669554"/>
            <a:chOff x="176213" y="2776991"/>
            <a:chExt cx="2038350" cy="2226470"/>
          </a:xfrm>
        </p:grpSpPr>
        <p:sp>
          <p:nvSpPr>
            <p:cNvPr id="22" name="Rectangle 10"/>
            <p:cNvSpPr/>
            <p:nvPr/>
          </p:nvSpPr>
          <p:spPr>
            <a:xfrm>
              <a:off x="1657351" y="2776991"/>
              <a:ext cx="557212" cy="676276"/>
            </a:xfrm>
            <a:custGeom>
              <a:avLst/>
              <a:gdLst>
                <a:gd name="connsiteX0" fmla="*/ 0 w 552450"/>
                <a:gd name="connsiteY0" fmla="*/ 0 h 514350"/>
                <a:gd name="connsiteX1" fmla="*/ 552450 w 552450"/>
                <a:gd name="connsiteY1" fmla="*/ 0 h 514350"/>
                <a:gd name="connsiteX2" fmla="*/ 552450 w 552450"/>
                <a:gd name="connsiteY2" fmla="*/ 514350 h 514350"/>
                <a:gd name="connsiteX3" fmla="*/ 0 w 552450"/>
                <a:gd name="connsiteY3" fmla="*/ 514350 h 514350"/>
                <a:gd name="connsiteX4" fmla="*/ 0 w 552450"/>
                <a:gd name="connsiteY4" fmla="*/ 0 h 514350"/>
                <a:gd name="connsiteX0" fmla="*/ 0 w 554831"/>
                <a:gd name="connsiteY0" fmla="*/ 0 h 514350"/>
                <a:gd name="connsiteX1" fmla="*/ 554831 w 554831"/>
                <a:gd name="connsiteY1" fmla="*/ 45244 h 514350"/>
                <a:gd name="connsiteX2" fmla="*/ 552450 w 554831"/>
                <a:gd name="connsiteY2" fmla="*/ 514350 h 514350"/>
                <a:gd name="connsiteX3" fmla="*/ 0 w 554831"/>
                <a:gd name="connsiteY3" fmla="*/ 514350 h 514350"/>
                <a:gd name="connsiteX4" fmla="*/ 0 w 554831"/>
                <a:gd name="connsiteY4" fmla="*/ 0 h 514350"/>
                <a:gd name="connsiteX0" fmla="*/ 0 w 555060"/>
                <a:gd name="connsiteY0" fmla="*/ 0 h 538163"/>
                <a:gd name="connsiteX1" fmla="*/ 554831 w 555060"/>
                <a:gd name="connsiteY1" fmla="*/ 45244 h 538163"/>
                <a:gd name="connsiteX2" fmla="*/ 554831 w 555060"/>
                <a:gd name="connsiteY2" fmla="*/ 538163 h 538163"/>
                <a:gd name="connsiteX3" fmla="*/ 0 w 555060"/>
                <a:gd name="connsiteY3" fmla="*/ 514350 h 538163"/>
                <a:gd name="connsiteX4" fmla="*/ 0 w 555060"/>
                <a:gd name="connsiteY4" fmla="*/ 0 h 538163"/>
                <a:gd name="connsiteX0" fmla="*/ 0 w 557212"/>
                <a:gd name="connsiteY0" fmla="*/ 0 h 538163"/>
                <a:gd name="connsiteX1" fmla="*/ 557212 w 557212"/>
                <a:gd name="connsiteY1" fmla="*/ 95250 h 538163"/>
                <a:gd name="connsiteX2" fmla="*/ 554831 w 557212"/>
                <a:gd name="connsiteY2" fmla="*/ 538163 h 538163"/>
                <a:gd name="connsiteX3" fmla="*/ 0 w 557212"/>
                <a:gd name="connsiteY3" fmla="*/ 514350 h 538163"/>
                <a:gd name="connsiteX4" fmla="*/ 0 w 557212"/>
                <a:gd name="connsiteY4" fmla="*/ 0 h 538163"/>
                <a:gd name="connsiteX0" fmla="*/ 0 w 557212"/>
                <a:gd name="connsiteY0" fmla="*/ 0 h 676276"/>
                <a:gd name="connsiteX1" fmla="*/ 557212 w 557212"/>
                <a:gd name="connsiteY1" fmla="*/ 95250 h 676276"/>
                <a:gd name="connsiteX2" fmla="*/ 554831 w 557212"/>
                <a:gd name="connsiteY2" fmla="*/ 676276 h 676276"/>
                <a:gd name="connsiteX3" fmla="*/ 0 w 557212"/>
                <a:gd name="connsiteY3" fmla="*/ 514350 h 676276"/>
                <a:gd name="connsiteX4" fmla="*/ 0 w 557212"/>
                <a:gd name="connsiteY4" fmla="*/ 0 h 676276"/>
                <a:gd name="connsiteX0" fmla="*/ 0 w 557212"/>
                <a:gd name="connsiteY0" fmla="*/ 0 h 676276"/>
                <a:gd name="connsiteX1" fmla="*/ 557212 w 557212"/>
                <a:gd name="connsiteY1" fmla="*/ 259556 h 676276"/>
                <a:gd name="connsiteX2" fmla="*/ 554831 w 557212"/>
                <a:gd name="connsiteY2" fmla="*/ 676276 h 676276"/>
                <a:gd name="connsiteX3" fmla="*/ 0 w 557212"/>
                <a:gd name="connsiteY3" fmla="*/ 514350 h 676276"/>
                <a:gd name="connsiteX4" fmla="*/ 0 w 557212"/>
                <a:gd name="connsiteY4" fmla="*/ 0 h 676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2" h="676276">
                  <a:moveTo>
                    <a:pt x="0" y="0"/>
                  </a:moveTo>
                  <a:lnTo>
                    <a:pt x="557212" y="259556"/>
                  </a:lnTo>
                  <a:cubicBezTo>
                    <a:pt x="556418" y="415925"/>
                    <a:pt x="555625" y="519907"/>
                    <a:pt x="554831" y="676276"/>
                  </a:cubicBezTo>
                  <a:lnTo>
                    <a:pt x="0" y="514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 sz="71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0"/>
            <p:cNvSpPr/>
            <p:nvPr/>
          </p:nvSpPr>
          <p:spPr>
            <a:xfrm>
              <a:off x="1657351" y="3346110"/>
              <a:ext cx="555060" cy="521495"/>
            </a:xfrm>
            <a:custGeom>
              <a:avLst/>
              <a:gdLst>
                <a:gd name="connsiteX0" fmla="*/ 0 w 552450"/>
                <a:gd name="connsiteY0" fmla="*/ 0 h 514350"/>
                <a:gd name="connsiteX1" fmla="*/ 552450 w 552450"/>
                <a:gd name="connsiteY1" fmla="*/ 0 h 514350"/>
                <a:gd name="connsiteX2" fmla="*/ 552450 w 552450"/>
                <a:gd name="connsiteY2" fmla="*/ 514350 h 514350"/>
                <a:gd name="connsiteX3" fmla="*/ 0 w 552450"/>
                <a:gd name="connsiteY3" fmla="*/ 514350 h 514350"/>
                <a:gd name="connsiteX4" fmla="*/ 0 w 552450"/>
                <a:gd name="connsiteY4" fmla="*/ 0 h 514350"/>
                <a:gd name="connsiteX0" fmla="*/ 0 w 554831"/>
                <a:gd name="connsiteY0" fmla="*/ 0 h 514350"/>
                <a:gd name="connsiteX1" fmla="*/ 554831 w 554831"/>
                <a:gd name="connsiteY1" fmla="*/ 45244 h 514350"/>
                <a:gd name="connsiteX2" fmla="*/ 552450 w 554831"/>
                <a:gd name="connsiteY2" fmla="*/ 514350 h 514350"/>
                <a:gd name="connsiteX3" fmla="*/ 0 w 554831"/>
                <a:gd name="connsiteY3" fmla="*/ 514350 h 514350"/>
                <a:gd name="connsiteX4" fmla="*/ 0 w 554831"/>
                <a:gd name="connsiteY4" fmla="*/ 0 h 514350"/>
                <a:gd name="connsiteX0" fmla="*/ 0 w 555060"/>
                <a:gd name="connsiteY0" fmla="*/ 0 h 538163"/>
                <a:gd name="connsiteX1" fmla="*/ 554831 w 555060"/>
                <a:gd name="connsiteY1" fmla="*/ 45244 h 538163"/>
                <a:gd name="connsiteX2" fmla="*/ 554831 w 555060"/>
                <a:gd name="connsiteY2" fmla="*/ 538163 h 538163"/>
                <a:gd name="connsiteX3" fmla="*/ 0 w 555060"/>
                <a:gd name="connsiteY3" fmla="*/ 514350 h 538163"/>
                <a:gd name="connsiteX4" fmla="*/ 0 w 555060"/>
                <a:gd name="connsiteY4" fmla="*/ 0 h 538163"/>
                <a:gd name="connsiteX0" fmla="*/ 0 w 557212"/>
                <a:gd name="connsiteY0" fmla="*/ 0 h 538163"/>
                <a:gd name="connsiteX1" fmla="*/ 557212 w 557212"/>
                <a:gd name="connsiteY1" fmla="*/ 95250 h 538163"/>
                <a:gd name="connsiteX2" fmla="*/ 554831 w 557212"/>
                <a:gd name="connsiteY2" fmla="*/ 538163 h 538163"/>
                <a:gd name="connsiteX3" fmla="*/ 0 w 557212"/>
                <a:gd name="connsiteY3" fmla="*/ 514350 h 538163"/>
                <a:gd name="connsiteX4" fmla="*/ 0 w 557212"/>
                <a:gd name="connsiteY4" fmla="*/ 0 h 538163"/>
                <a:gd name="connsiteX0" fmla="*/ 0 w 557212"/>
                <a:gd name="connsiteY0" fmla="*/ 0 h 676276"/>
                <a:gd name="connsiteX1" fmla="*/ 557212 w 557212"/>
                <a:gd name="connsiteY1" fmla="*/ 95250 h 676276"/>
                <a:gd name="connsiteX2" fmla="*/ 554831 w 557212"/>
                <a:gd name="connsiteY2" fmla="*/ 676276 h 676276"/>
                <a:gd name="connsiteX3" fmla="*/ 0 w 557212"/>
                <a:gd name="connsiteY3" fmla="*/ 514350 h 676276"/>
                <a:gd name="connsiteX4" fmla="*/ 0 w 557212"/>
                <a:gd name="connsiteY4" fmla="*/ 0 h 676276"/>
                <a:gd name="connsiteX0" fmla="*/ 0 w 557212"/>
                <a:gd name="connsiteY0" fmla="*/ 0 h 676276"/>
                <a:gd name="connsiteX1" fmla="*/ 557212 w 557212"/>
                <a:gd name="connsiteY1" fmla="*/ 259556 h 676276"/>
                <a:gd name="connsiteX2" fmla="*/ 554831 w 557212"/>
                <a:gd name="connsiteY2" fmla="*/ 676276 h 676276"/>
                <a:gd name="connsiteX3" fmla="*/ 0 w 557212"/>
                <a:gd name="connsiteY3" fmla="*/ 514350 h 676276"/>
                <a:gd name="connsiteX4" fmla="*/ 0 w 557212"/>
                <a:gd name="connsiteY4" fmla="*/ 0 h 676276"/>
                <a:gd name="connsiteX0" fmla="*/ 0 w 555060"/>
                <a:gd name="connsiteY0" fmla="*/ 0 h 676276"/>
                <a:gd name="connsiteX1" fmla="*/ 554831 w 555060"/>
                <a:gd name="connsiteY1" fmla="*/ 166687 h 676276"/>
                <a:gd name="connsiteX2" fmla="*/ 554831 w 555060"/>
                <a:gd name="connsiteY2" fmla="*/ 676276 h 676276"/>
                <a:gd name="connsiteX3" fmla="*/ 0 w 555060"/>
                <a:gd name="connsiteY3" fmla="*/ 514350 h 676276"/>
                <a:gd name="connsiteX4" fmla="*/ 0 w 555060"/>
                <a:gd name="connsiteY4" fmla="*/ 0 h 676276"/>
                <a:gd name="connsiteX0" fmla="*/ 0 w 555060"/>
                <a:gd name="connsiteY0" fmla="*/ 0 h 521495"/>
                <a:gd name="connsiteX1" fmla="*/ 554831 w 555060"/>
                <a:gd name="connsiteY1" fmla="*/ 166687 h 521495"/>
                <a:gd name="connsiteX2" fmla="*/ 554831 w 555060"/>
                <a:gd name="connsiteY2" fmla="*/ 521495 h 521495"/>
                <a:gd name="connsiteX3" fmla="*/ 0 w 555060"/>
                <a:gd name="connsiteY3" fmla="*/ 514350 h 521495"/>
                <a:gd name="connsiteX4" fmla="*/ 0 w 555060"/>
                <a:gd name="connsiteY4" fmla="*/ 0 h 521495"/>
                <a:gd name="connsiteX0" fmla="*/ 0 w 555060"/>
                <a:gd name="connsiteY0" fmla="*/ 0 h 521495"/>
                <a:gd name="connsiteX1" fmla="*/ 554831 w 555060"/>
                <a:gd name="connsiteY1" fmla="*/ 159544 h 521495"/>
                <a:gd name="connsiteX2" fmla="*/ 554831 w 555060"/>
                <a:gd name="connsiteY2" fmla="*/ 521495 h 521495"/>
                <a:gd name="connsiteX3" fmla="*/ 0 w 555060"/>
                <a:gd name="connsiteY3" fmla="*/ 514350 h 521495"/>
                <a:gd name="connsiteX4" fmla="*/ 0 w 555060"/>
                <a:gd name="connsiteY4" fmla="*/ 0 h 521495"/>
                <a:gd name="connsiteX0" fmla="*/ 0 w 555060"/>
                <a:gd name="connsiteY0" fmla="*/ 0 h 521495"/>
                <a:gd name="connsiteX1" fmla="*/ 554831 w 555060"/>
                <a:gd name="connsiteY1" fmla="*/ 159544 h 521495"/>
                <a:gd name="connsiteX2" fmla="*/ 554831 w 555060"/>
                <a:gd name="connsiteY2" fmla="*/ 521495 h 521495"/>
                <a:gd name="connsiteX3" fmla="*/ 0 w 555060"/>
                <a:gd name="connsiteY3" fmla="*/ 514350 h 521495"/>
                <a:gd name="connsiteX4" fmla="*/ 0 w 555060"/>
                <a:gd name="connsiteY4" fmla="*/ 0 h 521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5060" h="521495">
                  <a:moveTo>
                    <a:pt x="0" y="0"/>
                  </a:moveTo>
                  <a:lnTo>
                    <a:pt x="554831" y="159544"/>
                  </a:lnTo>
                  <a:cubicBezTo>
                    <a:pt x="554037" y="315913"/>
                    <a:pt x="555625" y="365126"/>
                    <a:pt x="554831" y="521495"/>
                  </a:cubicBezTo>
                  <a:lnTo>
                    <a:pt x="0" y="514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 sz="71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0" name="Group 23"/>
            <p:cNvGrpSpPr/>
            <p:nvPr/>
          </p:nvGrpSpPr>
          <p:grpSpPr>
            <a:xfrm flipV="1">
              <a:off x="1656316" y="3912847"/>
              <a:ext cx="557212" cy="1090614"/>
              <a:chOff x="792957" y="2595563"/>
              <a:chExt cx="557212" cy="1090614"/>
            </a:xfrm>
          </p:grpSpPr>
          <p:sp>
            <p:nvSpPr>
              <p:cNvPr id="29" name="Rectangle 10"/>
              <p:cNvSpPr/>
              <p:nvPr/>
            </p:nvSpPr>
            <p:spPr>
              <a:xfrm>
                <a:off x="792957" y="2595563"/>
                <a:ext cx="557212" cy="676276"/>
              </a:xfrm>
              <a:custGeom>
                <a:avLst/>
                <a:gdLst>
                  <a:gd name="connsiteX0" fmla="*/ 0 w 552450"/>
                  <a:gd name="connsiteY0" fmla="*/ 0 h 514350"/>
                  <a:gd name="connsiteX1" fmla="*/ 552450 w 552450"/>
                  <a:gd name="connsiteY1" fmla="*/ 0 h 514350"/>
                  <a:gd name="connsiteX2" fmla="*/ 552450 w 552450"/>
                  <a:gd name="connsiteY2" fmla="*/ 514350 h 514350"/>
                  <a:gd name="connsiteX3" fmla="*/ 0 w 552450"/>
                  <a:gd name="connsiteY3" fmla="*/ 514350 h 514350"/>
                  <a:gd name="connsiteX4" fmla="*/ 0 w 552450"/>
                  <a:gd name="connsiteY4" fmla="*/ 0 h 514350"/>
                  <a:gd name="connsiteX0" fmla="*/ 0 w 554831"/>
                  <a:gd name="connsiteY0" fmla="*/ 0 h 514350"/>
                  <a:gd name="connsiteX1" fmla="*/ 554831 w 554831"/>
                  <a:gd name="connsiteY1" fmla="*/ 45244 h 514350"/>
                  <a:gd name="connsiteX2" fmla="*/ 552450 w 554831"/>
                  <a:gd name="connsiteY2" fmla="*/ 514350 h 514350"/>
                  <a:gd name="connsiteX3" fmla="*/ 0 w 554831"/>
                  <a:gd name="connsiteY3" fmla="*/ 514350 h 514350"/>
                  <a:gd name="connsiteX4" fmla="*/ 0 w 554831"/>
                  <a:gd name="connsiteY4" fmla="*/ 0 h 514350"/>
                  <a:gd name="connsiteX0" fmla="*/ 0 w 555060"/>
                  <a:gd name="connsiteY0" fmla="*/ 0 h 538163"/>
                  <a:gd name="connsiteX1" fmla="*/ 554831 w 555060"/>
                  <a:gd name="connsiteY1" fmla="*/ 45244 h 538163"/>
                  <a:gd name="connsiteX2" fmla="*/ 554831 w 555060"/>
                  <a:gd name="connsiteY2" fmla="*/ 538163 h 538163"/>
                  <a:gd name="connsiteX3" fmla="*/ 0 w 555060"/>
                  <a:gd name="connsiteY3" fmla="*/ 514350 h 538163"/>
                  <a:gd name="connsiteX4" fmla="*/ 0 w 555060"/>
                  <a:gd name="connsiteY4" fmla="*/ 0 h 538163"/>
                  <a:gd name="connsiteX0" fmla="*/ 0 w 557212"/>
                  <a:gd name="connsiteY0" fmla="*/ 0 h 538163"/>
                  <a:gd name="connsiteX1" fmla="*/ 557212 w 557212"/>
                  <a:gd name="connsiteY1" fmla="*/ 95250 h 538163"/>
                  <a:gd name="connsiteX2" fmla="*/ 554831 w 557212"/>
                  <a:gd name="connsiteY2" fmla="*/ 538163 h 538163"/>
                  <a:gd name="connsiteX3" fmla="*/ 0 w 557212"/>
                  <a:gd name="connsiteY3" fmla="*/ 514350 h 538163"/>
                  <a:gd name="connsiteX4" fmla="*/ 0 w 557212"/>
                  <a:gd name="connsiteY4" fmla="*/ 0 h 538163"/>
                  <a:gd name="connsiteX0" fmla="*/ 0 w 557212"/>
                  <a:gd name="connsiteY0" fmla="*/ 0 h 676276"/>
                  <a:gd name="connsiteX1" fmla="*/ 557212 w 557212"/>
                  <a:gd name="connsiteY1" fmla="*/ 95250 h 676276"/>
                  <a:gd name="connsiteX2" fmla="*/ 554831 w 557212"/>
                  <a:gd name="connsiteY2" fmla="*/ 676276 h 676276"/>
                  <a:gd name="connsiteX3" fmla="*/ 0 w 557212"/>
                  <a:gd name="connsiteY3" fmla="*/ 514350 h 676276"/>
                  <a:gd name="connsiteX4" fmla="*/ 0 w 557212"/>
                  <a:gd name="connsiteY4" fmla="*/ 0 h 676276"/>
                  <a:gd name="connsiteX0" fmla="*/ 0 w 557212"/>
                  <a:gd name="connsiteY0" fmla="*/ 0 h 676276"/>
                  <a:gd name="connsiteX1" fmla="*/ 557212 w 557212"/>
                  <a:gd name="connsiteY1" fmla="*/ 259556 h 676276"/>
                  <a:gd name="connsiteX2" fmla="*/ 554831 w 557212"/>
                  <a:gd name="connsiteY2" fmla="*/ 676276 h 676276"/>
                  <a:gd name="connsiteX3" fmla="*/ 0 w 557212"/>
                  <a:gd name="connsiteY3" fmla="*/ 514350 h 676276"/>
                  <a:gd name="connsiteX4" fmla="*/ 0 w 557212"/>
                  <a:gd name="connsiteY4" fmla="*/ 0 h 67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7212" h="676276">
                    <a:moveTo>
                      <a:pt x="0" y="0"/>
                    </a:moveTo>
                    <a:lnTo>
                      <a:pt x="557212" y="259556"/>
                    </a:lnTo>
                    <a:cubicBezTo>
                      <a:pt x="556418" y="415925"/>
                      <a:pt x="555625" y="519907"/>
                      <a:pt x="554831" y="676276"/>
                    </a:cubicBezTo>
                    <a:lnTo>
                      <a:pt x="0" y="5143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71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Rectangle 10"/>
              <p:cNvSpPr/>
              <p:nvPr/>
            </p:nvSpPr>
            <p:spPr>
              <a:xfrm>
                <a:off x="792957" y="3164682"/>
                <a:ext cx="555060" cy="521495"/>
              </a:xfrm>
              <a:custGeom>
                <a:avLst/>
                <a:gdLst>
                  <a:gd name="connsiteX0" fmla="*/ 0 w 552450"/>
                  <a:gd name="connsiteY0" fmla="*/ 0 h 514350"/>
                  <a:gd name="connsiteX1" fmla="*/ 552450 w 552450"/>
                  <a:gd name="connsiteY1" fmla="*/ 0 h 514350"/>
                  <a:gd name="connsiteX2" fmla="*/ 552450 w 552450"/>
                  <a:gd name="connsiteY2" fmla="*/ 514350 h 514350"/>
                  <a:gd name="connsiteX3" fmla="*/ 0 w 552450"/>
                  <a:gd name="connsiteY3" fmla="*/ 514350 h 514350"/>
                  <a:gd name="connsiteX4" fmla="*/ 0 w 552450"/>
                  <a:gd name="connsiteY4" fmla="*/ 0 h 514350"/>
                  <a:gd name="connsiteX0" fmla="*/ 0 w 554831"/>
                  <a:gd name="connsiteY0" fmla="*/ 0 h 514350"/>
                  <a:gd name="connsiteX1" fmla="*/ 554831 w 554831"/>
                  <a:gd name="connsiteY1" fmla="*/ 45244 h 514350"/>
                  <a:gd name="connsiteX2" fmla="*/ 552450 w 554831"/>
                  <a:gd name="connsiteY2" fmla="*/ 514350 h 514350"/>
                  <a:gd name="connsiteX3" fmla="*/ 0 w 554831"/>
                  <a:gd name="connsiteY3" fmla="*/ 514350 h 514350"/>
                  <a:gd name="connsiteX4" fmla="*/ 0 w 554831"/>
                  <a:gd name="connsiteY4" fmla="*/ 0 h 514350"/>
                  <a:gd name="connsiteX0" fmla="*/ 0 w 555060"/>
                  <a:gd name="connsiteY0" fmla="*/ 0 h 538163"/>
                  <a:gd name="connsiteX1" fmla="*/ 554831 w 555060"/>
                  <a:gd name="connsiteY1" fmla="*/ 45244 h 538163"/>
                  <a:gd name="connsiteX2" fmla="*/ 554831 w 555060"/>
                  <a:gd name="connsiteY2" fmla="*/ 538163 h 538163"/>
                  <a:gd name="connsiteX3" fmla="*/ 0 w 555060"/>
                  <a:gd name="connsiteY3" fmla="*/ 514350 h 538163"/>
                  <a:gd name="connsiteX4" fmla="*/ 0 w 555060"/>
                  <a:gd name="connsiteY4" fmla="*/ 0 h 538163"/>
                  <a:gd name="connsiteX0" fmla="*/ 0 w 557212"/>
                  <a:gd name="connsiteY0" fmla="*/ 0 h 538163"/>
                  <a:gd name="connsiteX1" fmla="*/ 557212 w 557212"/>
                  <a:gd name="connsiteY1" fmla="*/ 95250 h 538163"/>
                  <a:gd name="connsiteX2" fmla="*/ 554831 w 557212"/>
                  <a:gd name="connsiteY2" fmla="*/ 538163 h 538163"/>
                  <a:gd name="connsiteX3" fmla="*/ 0 w 557212"/>
                  <a:gd name="connsiteY3" fmla="*/ 514350 h 538163"/>
                  <a:gd name="connsiteX4" fmla="*/ 0 w 557212"/>
                  <a:gd name="connsiteY4" fmla="*/ 0 h 538163"/>
                  <a:gd name="connsiteX0" fmla="*/ 0 w 557212"/>
                  <a:gd name="connsiteY0" fmla="*/ 0 h 676276"/>
                  <a:gd name="connsiteX1" fmla="*/ 557212 w 557212"/>
                  <a:gd name="connsiteY1" fmla="*/ 95250 h 676276"/>
                  <a:gd name="connsiteX2" fmla="*/ 554831 w 557212"/>
                  <a:gd name="connsiteY2" fmla="*/ 676276 h 676276"/>
                  <a:gd name="connsiteX3" fmla="*/ 0 w 557212"/>
                  <a:gd name="connsiteY3" fmla="*/ 514350 h 676276"/>
                  <a:gd name="connsiteX4" fmla="*/ 0 w 557212"/>
                  <a:gd name="connsiteY4" fmla="*/ 0 h 676276"/>
                  <a:gd name="connsiteX0" fmla="*/ 0 w 557212"/>
                  <a:gd name="connsiteY0" fmla="*/ 0 h 676276"/>
                  <a:gd name="connsiteX1" fmla="*/ 557212 w 557212"/>
                  <a:gd name="connsiteY1" fmla="*/ 259556 h 676276"/>
                  <a:gd name="connsiteX2" fmla="*/ 554831 w 557212"/>
                  <a:gd name="connsiteY2" fmla="*/ 676276 h 676276"/>
                  <a:gd name="connsiteX3" fmla="*/ 0 w 557212"/>
                  <a:gd name="connsiteY3" fmla="*/ 514350 h 676276"/>
                  <a:gd name="connsiteX4" fmla="*/ 0 w 557212"/>
                  <a:gd name="connsiteY4" fmla="*/ 0 h 676276"/>
                  <a:gd name="connsiteX0" fmla="*/ 0 w 555060"/>
                  <a:gd name="connsiteY0" fmla="*/ 0 h 676276"/>
                  <a:gd name="connsiteX1" fmla="*/ 554831 w 555060"/>
                  <a:gd name="connsiteY1" fmla="*/ 166687 h 676276"/>
                  <a:gd name="connsiteX2" fmla="*/ 554831 w 555060"/>
                  <a:gd name="connsiteY2" fmla="*/ 676276 h 676276"/>
                  <a:gd name="connsiteX3" fmla="*/ 0 w 555060"/>
                  <a:gd name="connsiteY3" fmla="*/ 514350 h 676276"/>
                  <a:gd name="connsiteX4" fmla="*/ 0 w 555060"/>
                  <a:gd name="connsiteY4" fmla="*/ 0 h 676276"/>
                  <a:gd name="connsiteX0" fmla="*/ 0 w 555060"/>
                  <a:gd name="connsiteY0" fmla="*/ 0 h 521495"/>
                  <a:gd name="connsiteX1" fmla="*/ 554831 w 555060"/>
                  <a:gd name="connsiteY1" fmla="*/ 166687 h 521495"/>
                  <a:gd name="connsiteX2" fmla="*/ 554831 w 555060"/>
                  <a:gd name="connsiteY2" fmla="*/ 521495 h 521495"/>
                  <a:gd name="connsiteX3" fmla="*/ 0 w 555060"/>
                  <a:gd name="connsiteY3" fmla="*/ 514350 h 521495"/>
                  <a:gd name="connsiteX4" fmla="*/ 0 w 555060"/>
                  <a:gd name="connsiteY4" fmla="*/ 0 h 521495"/>
                  <a:gd name="connsiteX0" fmla="*/ 0 w 555060"/>
                  <a:gd name="connsiteY0" fmla="*/ 0 h 521495"/>
                  <a:gd name="connsiteX1" fmla="*/ 554831 w 555060"/>
                  <a:gd name="connsiteY1" fmla="*/ 159544 h 521495"/>
                  <a:gd name="connsiteX2" fmla="*/ 554831 w 555060"/>
                  <a:gd name="connsiteY2" fmla="*/ 521495 h 521495"/>
                  <a:gd name="connsiteX3" fmla="*/ 0 w 555060"/>
                  <a:gd name="connsiteY3" fmla="*/ 514350 h 521495"/>
                  <a:gd name="connsiteX4" fmla="*/ 0 w 555060"/>
                  <a:gd name="connsiteY4" fmla="*/ 0 h 521495"/>
                  <a:gd name="connsiteX0" fmla="*/ 0 w 555060"/>
                  <a:gd name="connsiteY0" fmla="*/ 0 h 521495"/>
                  <a:gd name="connsiteX1" fmla="*/ 554831 w 555060"/>
                  <a:gd name="connsiteY1" fmla="*/ 159544 h 521495"/>
                  <a:gd name="connsiteX2" fmla="*/ 554831 w 555060"/>
                  <a:gd name="connsiteY2" fmla="*/ 521495 h 521495"/>
                  <a:gd name="connsiteX3" fmla="*/ 0 w 555060"/>
                  <a:gd name="connsiteY3" fmla="*/ 514350 h 521495"/>
                  <a:gd name="connsiteX4" fmla="*/ 0 w 555060"/>
                  <a:gd name="connsiteY4" fmla="*/ 0 h 521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5060" h="521495">
                    <a:moveTo>
                      <a:pt x="0" y="0"/>
                    </a:moveTo>
                    <a:lnTo>
                      <a:pt x="554831" y="159544"/>
                    </a:lnTo>
                    <a:cubicBezTo>
                      <a:pt x="554037" y="315913"/>
                      <a:pt x="555625" y="365126"/>
                      <a:pt x="554831" y="521495"/>
                    </a:cubicBezTo>
                    <a:lnTo>
                      <a:pt x="0" y="5143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71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5" name="Rectangle 24"/>
            <p:cNvSpPr/>
            <p:nvPr/>
          </p:nvSpPr>
          <p:spPr>
            <a:xfrm>
              <a:off x="176213" y="2776992"/>
              <a:ext cx="1480103" cy="514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71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71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76213" y="3346111"/>
              <a:ext cx="1480103" cy="514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71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71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76213" y="3919542"/>
              <a:ext cx="1480103" cy="514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71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71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76213" y="4488661"/>
              <a:ext cx="1480103" cy="514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71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71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Oval 30"/>
          <p:cNvSpPr/>
          <p:nvPr/>
        </p:nvSpPr>
        <p:spPr>
          <a:xfrm>
            <a:off x="6188614" y="1963665"/>
            <a:ext cx="446235" cy="44623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id-ID" sz="996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34851" y="2004745"/>
            <a:ext cx="1347668" cy="40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id-ID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6188614" y="2550599"/>
            <a:ext cx="446235" cy="44623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id-ID" sz="996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34851" y="2591678"/>
            <a:ext cx="1347668" cy="40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id-ID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6188614" y="3143850"/>
            <a:ext cx="446235" cy="4462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id-ID" sz="996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34851" y="3184929"/>
            <a:ext cx="1347668" cy="40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id-ID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188614" y="3730783"/>
            <a:ext cx="446235" cy="44623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id-ID" sz="996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34851" y="3771863"/>
            <a:ext cx="1347668" cy="40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id-ID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1" name="Group 9"/>
          <p:cNvGrpSpPr/>
          <p:nvPr/>
        </p:nvGrpSpPr>
        <p:grpSpPr>
          <a:xfrm>
            <a:off x="2802341" y="1421324"/>
            <a:ext cx="1506870" cy="3151022"/>
            <a:chOff x="2749522" y="1700653"/>
            <a:chExt cx="2009519" cy="4202111"/>
          </a:xfrm>
        </p:grpSpPr>
        <p:grpSp>
          <p:nvGrpSpPr>
            <p:cNvPr id="24" name="Group 1"/>
            <p:cNvGrpSpPr/>
            <p:nvPr/>
          </p:nvGrpSpPr>
          <p:grpSpPr>
            <a:xfrm>
              <a:off x="2749522" y="1700653"/>
              <a:ext cx="2009519" cy="4202111"/>
              <a:chOff x="4060225" y="1872171"/>
              <a:chExt cx="1951037" cy="4095811"/>
            </a:xfrm>
          </p:grpSpPr>
          <p:sp>
            <p:nvSpPr>
              <p:cNvPr id="3" name="Freeform 2"/>
              <p:cNvSpPr>
                <a:spLocks/>
              </p:cNvSpPr>
              <p:nvPr/>
            </p:nvSpPr>
            <p:spPr bwMode="auto">
              <a:xfrm>
                <a:off x="4060225" y="1872171"/>
                <a:ext cx="1951037" cy="4095811"/>
              </a:xfrm>
              <a:custGeom>
                <a:avLst/>
                <a:gdLst>
                  <a:gd name="T0" fmla="*/ 1279 w 1281"/>
                  <a:gd name="T1" fmla="*/ 2664 h 2810"/>
                  <a:gd name="T2" fmla="*/ 1273 w 1281"/>
                  <a:gd name="T3" fmla="*/ 2695 h 2810"/>
                  <a:gd name="T4" fmla="*/ 1261 w 1281"/>
                  <a:gd name="T5" fmla="*/ 2725 h 2810"/>
                  <a:gd name="T6" fmla="*/ 1243 w 1281"/>
                  <a:gd name="T7" fmla="*/ 2751 h 2810"/>
                  <a:gd name="T8" fmla="*/ 1222 w 1281"/>
                  <a:gd name="T9" fmla="*/ 2772 h 2810"/>
                  <a:gd name="T10" fmla="*/ 1196 w 1281"/>
                  <a:gd name="T11" fmla="*/ 2791 h 2810"/>
                  <a:gd name="T12" fmla="*/ 1166 w 1281"/>
                  <a:gd name="T13" fmla="*/ 2802 h 2810"/>
                  <a:gd name="T14" fmla="*/ 1135 w 1281"/>
                  <a:gd name="T15" fmla="*/ 2809 h 2810"/>
                  <a:gd name="T16" fmla="*/ 163 w 1281"/>
                  <a:gd name="T17" fmla="*/ 2810 h 2810"/>
                  <a:gd name="T18" fmla="*/ 130 w 1281"/>
                  <a:gd name="T19" fmla="*/ 2807 h 2810"/>
                  <a:gd name="T20" fmla="*/ 100 w 1281"/>
                  <a:gd name="T21" fmla="*/ 2797 h 2810"/>
                  <a:gd name="T22" fmla="*/ 72 w 1281"/>
                  <a:gd name="T23" fmla="*/ 2782 h 2810"/>
                  <a:gd name="T24" fmla="*/ 47 w 1281"/>
                  <a:gd name="T25" fmla="*/ 2763 h 2810"/>
                  <a:gd name="T26" fmla="*/ 28 w 1281"/>
                  <a:gd name="T27" fmla="*/ 2738 h 2810"/>
                  <a:gd name="T28" fmla="*/ 13 w 1281"/>
                  <a:gd name="T29" fmla="*/ 2710 h 2810"/>
                  <a:gd name="T30" fmla="*/ 3 w 1281"/>
                  <a:gd name="T31" fmla="*/ 2680 h 2810"/>
                  <a:gd name="T32" fmla="*/ 0 w 1281"/>
                  <a:gd name="T33" fmla="*/ 2647 h 2810"/>
                  <a:gd name="T34" fmla="*/ 1 w 1281"/>
                  <a:gd name="T35" fmla="*/ 147 h 2810"/>
                  <a:gd name="T36" fmla="*/ 8 w 1281"/>
                  <a:gd name="T37" fmla="*/ 115 h 2810"/>
                  <a:gd name="T38" fmla="*/ 19 w 1281"/>
                  <a:gd name="T39" fmla="*/ 86 h 2810"/>
                  <a:gd name="T40" fmla="*/ 38 w 1281"/>
                  <a:gd name="T41" fmla="*/ 60 h 2810"/>
                  <a:gd name="T42" fmla="*/ 59 w 1281"/>
                  <a:gd name="T43" fmla="*/ 38 h 2810"/>
                  <a:gd name="T44" fmla="*/ 85 w 1281"/>
                  <a:gd name="T45" fmla="*/ 21 h 2810"/>
                  <a:gd name="T46" fmla="*/ 115 w 1281"/>
                  <a:gd name="T47" fmla="*/ 8 h 2810"/>
                  <a:gd name="T48" fmla="*/ 146 w 1281"/>
                  <a:gd name="T49" fmla="*/ 1 h 2810"/>
                  <a:gd name="T50" fmla="*/ 1118 w 1281"/>
                  <a:gd name="T51" fmla="*/ 0 h 2810"/>
                  <a:gd name="T52" fmla="*/ 1151 w 1281"/>
                  <a:gd name="T53" fmla="*/ 4 h 2810"/>
                  <a:gd name="T54" fmla="*/ 1181 w 1281"/>
                  <a:gd name="T55" fmla="*/ 13 h 2810"/>
                  <a:gd name="T56" fmla="*/ 1209 w 1281"/>
                  <a:gd name="T57" fmla="*/ 28 h 2810"/>
                  <a:gd name="T58" fmla="*/ 1233 w 1281"/>
                  <a:gd name="T59" fmla="*/ 48 h 2810"/>
                  <a:gd name="T60" fmla="*/ 1253 w 1281"/>
                  <a:gd name="T61" fmla="*/ 72 h 2810"/>
                  <a:gd name="T62" fmla="*/ 1268 w 1281"/>
                  <a:gd name="T63" fmla="*/ 100 h 2810"/>
                  <a:gd name="T64" fmla="*/ 1277 w 1281"/>
                  <a:gd name="T65" fmla="*/ 131 h 2810"/>
                  <a:gd name="T66" fmla="*/ 1281 w 1281"/>
                  <a:gd name="T67" fmla="*/ 163 h 2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81" h="2810">
                    <a:moveTo>
                      <a:pt x="1281" y="2647"/>
                    </a:moveTo>
                    <a:lnTo>
                      <a:pt x="1279" y="2664"/>
                    </a:lnTo>
                    <a:lnTo>
                      <a:pt x="1277" y="2680"/>
                    </a:lnTo>
                    <a:lnTo>
                      <a:pt x="1273" y="2695"/>
                    </a:lnTo>
                    <a:lnTo>
                      <a:pt x="1268" y="2710"/>
                    </a:lnTo>
                    <a:lnTo>
                      <a:pt x="1261" y="2725"/>
                    </a:lnTo>
                    <a:lnTo>
                      <a:pt x="1253" y="2738"/>
                    </a:lnTo>
                    <a:lnTo>
                      <a:pt x="1243" y="2751"/>
                    </a:lnTo>
                    <a:lnTo>
                      <a:pt x="1233" y="2763"/>
                    </a:lnTo>
                    <a:lnTo>
                      <a:pt x="1222" y="2772"/>
                    </a:lnTo>
                    <a:lnTo>
                      <a:pt x="1209" y="2782"/>
                    </a:lnTo>
                    <a:lnTo>
                      <a:pt x="1196" y="2791"/>
                    </a:lnTo>
                    <a:lnTo>
                      <a:pt x="1181" y="2797"/>
                    </a:lnTo>
                    <a:lnTo>
                      <a:pt x="1166" y="2802"/>
                    </a:lnTo>
                    <a:lnTo>
                      <a:pt x="1151" y="2807"/>
                    </a:lnTo>
                    <a:lnTo>
                      <a:pt x="1135" y="2809"/>
                    </a:lnTo>
                    <a:lnTo>
                      <a:pt x="1118" y="2810"/>
                    </a:lnTo>
                    <a:lnTo>
                      <a:pt x="163" y="2810"/>
                    </a:lnTo>
                    <a:lnTo>
                      <a:pt x="146" y="2809"/>
                    </a:lnTo>
                    <a:lnTo>
                      <a:pt x="130" y="2807"/>
                    </a:lnTo>
                    <a:lnTo>
                      <a:pt x="115" y="2802"/>
                    </a:lnTo>
                    <a:lnTo>
                      <a:pt x="100" y="2797"/>
                    </a:lnTo>
                    <a:lnTo>
                      <a:pt x="85" y="2791"/>
                    </a:lnTo>
                    <a:lnTo>
                      <a:pt x="72" y="2782"/>
                    </a:lnTo>
                    <a:lnTo>
                      <a:pt x="59" y="2772"/>
                    </a:lnTo>
                    <a:lnTo>
                      <a:pt x="47" y="2763"/>
                    </a:lnTo>
                    <a:lnTo>
                      <a:pt x="38" y="2751"/>
                    </a:lnTo>
                    <a:lnTo>
                      <a:pt x="28" y="2738"/>
                    </a:lnTo>
                    <a:lnTo>
                      <a:pt x="19" y="2725"/>
                    </a:lnTo>
                    <a:lnTo>
                      <a:pt x="13" y="2710"/>
                    </a:lnTo>
                    <a:lnTo>
                      <a:pt x="8" y="2695"/>
                    </a:lnTo>
                    <a:lnTo>
                      <a:pt x="3" y="2680"/>
                    </a:lnTo>
                    <a:lnTo>
                      <a:pt x="1" y="2664"/>
                    </a:lnTo>
                    <a:lnTo>
                      <a:pt x="0" y="2647"/>
                    </a:lnTo>
                    <a:lnTo>
                      <a:pt x="0" y="163"/>
                    </a:lnTo>
                    <a:lnTo>
                      <a:pt x="1" y="147"/>
                    </a:lnTo>
                    <a:lnTo>
                      <a:pt x="3" y="131"/>
                    </a:lnTo>
                    <a:lnTo>
                      <a:pt x="8" y="115"/>
                    </a:lnTo>
                    <a:lnTo>
                      <a:pt x="13" y="100"/>
                    </a:lnTo>
                    <a:lnTo>
                      <a:pt x="19" y="86"/>
                    </a:lnTo>
                    <a:lnTo>
                      <a:pt x="28" y="72"/>
                    </a:lnTo>
                    <a:lnTo>
                      <a:pt x="38" y="60"/>
                    </a:lnTo>
                    <a:lnTo>
                      <a:pt x="47" y="48"/>
                    </a:lnTo>
                    <a:lnTo>
                      <a:pt x="59" y="38"/>
                    </a:lnTo>
                    <a:lnTo>
                      <a:pt x="72" y="28"/>
                    </a:lnTo>
                    <a:lnTo>
                      <a:pt x="85" y="21"/>
                    </a:lnTo>
                    <a:lnTo>
                      <a:pt x="100" y="13"/>
                    </a:lnTo>
                    <a:lnTo>
                      <a:pt x="115" y="8"/>
                    </a:lnTo>
                    <a:lnTo>
                      <a:pt x="130" y="4"/>
                    </a:lnTo>
                    <a:lnTo>
                      <a:pt x="146" y="1"/>
                    </a:lnTo>
                    <a:lnTo>
                      <a:pt x="163" y="0"/>
                    </a:lnTo>
                    <a:lnTo>
                      <a:pt x="1118" y="0"/>
                    </a:lnTo>
                    <a:lnTo>
                      <a:pt x="1135" y="1"/>
                    </a:lnTo>
                    <a:lnTo>
                      <a:pt x="1151" y="4"/>
                    </a:lnTo>
                    <a:lnTo>
                      <a:pt x="1166" y="8"/>
                    </a:lnTo>
                    <a:lnTo>
                      <a:pt x="1181" y="13"/>
                    </a:lnTo>
                    <a:lnTo>
                      <a:pt x="1196" y="21"/>
                    </a:lnTo>
                    <a:lnTo>
                      <a:pt x="1209" y="28"/>
                    </a:lnTo>
                    <a:lnTo>
                      <a:pt x="1222" y="38"/>
                    </a:lnTo>
                    <a:lnTo>
                      <a:pt x="1233" y="48"/>
                    </a:lnTo>
                    <a:lnTo>
                      <a:pt x="1243" y="60"/>
                    </a:lnTo>
                    <a:lnTo>
                      <a:pt x="1253" y="72"/>
                    </a:lnTo>
                    <a:lnTo>
                      <a:pt x="1261" y="86"/>
                    </a:lnTo>
                    <a:lnTo>
                      <a:pt x="1268" y="100"/>
                    </a:lnTo>
                    <a:lnTo>
                      <a:pt x="1273" y="115"/>
                    </a:lnTo>
                    <a:lnTo>
                      <a:pt x="1277" y="131"/>
                    </a:lnTo>
                    <a:lnTo>
                      <a:pt x="1279" y="147"/>
                    </a:lnTo>
                    <a:lnTo>
                      <a:pt x="1281" y="163"/>
                    </a:lnTo>
                    <a:lnTo>
                      <a:pt x="1281" y="264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7" tIns="34284" rIns="68567" bIns="3428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" name="Freeform 3"/>
              <p:cNvSpPr>
                <a:spLocks/>
              </p:cNvSpPr>
              <p:nvPr/>
            </p:nvSpPr>
            <p:spPr bwMode="auto">
              <a:xfrm>
                <a:off x="4883319" y="5516131"/>
                <a:ext cx="312468" cy="298807"/>
              </a:xfrm>
              <a:custGeom>
                <a:avLst/>
                <a:gdLst>
                  <a:gd name="T0" fmla="*/ 205 w 205"/>
                  <a:gd name="T1" fmla="*/ 113 h 205"/>
                  <a:gd name="T2" fmla="*/ 200 w 205"/>
                  <a:gd name="T3" fmla="*/ 133 h 205"/>
                  <a:gd name="T4" fmla="*/ 193 w 205"/>
                  <a:gd name="T5" fmla="*/ 151 h 205"/>
                  <a:gd name="T6" fmla="*/ 182 w 205"/>
                  <a:gd name="T7" fmla="*/ 168 h 205"/>
                  <a:gd name="T8" fmla="*/ 168 w 205"/>
                  <a:gd name="T9" fmla="*/ 182 h 205"/>
                  <a:gd name="T10" fmla="*/ 151 w 205"/>
                  <a:gd name="T11" fmla="*/ 193 h 205"/>
                  <a:gd name="T12" fmla="*/ 133 w 205"/>
                  <a:gd name="T13" fmla="*/ 201 h 205"/>
                  <a:gd name="T14" fmla="*/ 112 w 205"/>
                  <a:gd name="T15" fmla="*/ 205 h 205"/>
                  <a:gd name="T16" fmla="*/ 92 w 205"/>
                  <a:gd name="T17" fmla="*/ 205 h 205"/>
                  <a:gd name="T18" fmla="*/ 72 w 205"/>
                  <a:gd name="T19" fmla="*/ 201 h 205"/>
                  <a:gd name="T20" fmla="*/ 54 w 205"/>
                  <a:gd name="T21" fmla="*/ 193 h 205"/>
                  <a:gd name="T22" fmla="*/ 36 w 205"/>
                  <a:gd name="T23" fmla="*/ 182 h 205"/>
                  <a:gd name="T24" fmla="*/ 22 w 205"/>
                  <a:gd name="T25" fmla="*/ 168 h 205"/>
                  <a:gd name="T26" fmla="*/ 12 w 205"/>
                  <a:gd name="T27" fmla="*/ 151 h 205"/>
                  <a:gd name="T28" fmla="*/ 4 w 205"/>
                  <a:gd name="T29" fmla="*/ 133 h 205"/>
                  <a:gd name="T30" fmla="*/ 0 w 205"/>
                  <a:gd name="T31" fmla="*/ 113 h 205"/>
                  <a:gd name="T32" fmla="*/ 0 w 205"/>
                  <a:gd name="T33" fmla="*/ 92 h 205"/>
                  <a:gd name="T34" fmla="*/ 4 w 205"/>
                  <a:gd name="T35" fmla="*/ 72 h 205"/>
                  <a:gd name="T36" fmla="*/ 12 w 205"/>
                  <a:gd name="T37" fmla="*/ 54 h 205"/>
                  <a:gd name="T38" fmla="*/ 22 w 205"/>
                  <a:gd name="T39" fmla="*/ 37 h 205"/>
                  <a:gd name="T40" fmla="*/ 36 w 205"/>
                  <a:gd name="T41" fmla="*/ 23 h 205"/>
                  <a:gd name="T42" fmla="*/ 54 w 205"/>
                  <a:gd name="T43" fmla="*/ 12 h 205"/>
                  <a:gd name="T44" fmla="*/ 72 w 205"/>
                  <a:gd name="T45" fmla="*/ 4 h 205"/>
                  <a:gd name="T46" fmla="*/ 92 w 205"/>
                  <a:gd name="T47" fmla="*/ 0 h 205"/>
                  <a:gd name="T48" fmla="*/ 112 w 205"/>
                  <a:gd name="T49" fmla="*/ 0 h 205"/>
                  <a:gd name="T50" fmla="*/ 133 w 205"/>
                  <a:gd name="T51" fmla="*/ 4 h 205"/>
                  <a:gd name="T52" fmla="*/ 151 w 205"/>
                  <a:gd name="T53" fmla="*/ 12 h 205"/>
                  <a:gd name="T54" fmla="*/ 168 w 205"/>
                  <a:gd name="T55" fmla="*/ 23 h 205"/>
                  <a:gd name="T56" fmla="*/ 182 w 205"/>
                  <a:gd name="T57" fmla="*/ 37 h 205"/>
                  <a:gd name="T58" fmla="*/ 193 w 205"/>
                  <a:gd name="T59" fmla="*/ 54 h 205"/>
                  <a:gd name="T60" fmla="*/ 200 w 205"/>
                  <a:gd name="T61" fmla="*/ 72 h 205"/>
                  <a:gd name="T62" fmla="*/ 205 w 205"/>
                  <a:gd name="T63" fmla="*/ 92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205">
                    <a:moveTo>
                      <a:pt x="205" y="102"/>
                    </a:moveTo>
                    <a:lnTo>
                      <a:pt x="205" y="113"/>
                    </a:lnTo>
                    <a:lnTo>
                      <a:pt x="202" y="123"/>
                    </a:lnTo>
                    <a:lnTo>
                      <a:pt x="200" y="133"/>
                    </a:lnTo>
                    <a:lnTo>
                      <a:pt x="197" y="143"/>
                    </a:lnTo>
                    <a:lnTo>
                      <a:pt x="193" y="151"/>
                    </a:lnTo>
                    <a:lnTo>
                      <a:pt x="187" y="160"/>
                    </a:lnTo>
                    <a:lnTo>
                      <a:pt x="182" y="168"/>
                    </a:lnTo>
                    <a:lnTo>
                      <a:pt x="175" y="175"/>
                    </a:lnTo>
                    <a:lnTo>
                      <a:pt x="168" y="182"/>
                    </a:lnTo>
                    <a:lnTo>
                      <a:pt x="160" y="188"/>
                    </a:lnTo>
                    <a:lnTo>
                      <a:pt x="151" y="193"/>
                    </a:lnTo>
                    <a:lnTo>
                      <a:pt x="142" y="197"/>
                    </a:lnTo>
                    <a:lnTo>
                      <a:pt x="133" y="201"/>
                    </a:lnTo>
                    <a:lnTo>
                      <a:pt x="123" y="203"/>
                    </a:lnTo>
                    <a:lnTo>
                      <a:pt x="112" y="205"/>
                    </a:lnTo>
                    <a:lnTo>
                      <a:pt x="103" y="205"/>
                    </a:lnTo>
                    <a:lnTo>
                      <a:pt x="92" y="205"/>
                    </a:lnTo>
                    <a:lnTo>
                      <a:pt x="81" y="203"/>
                    </a:lnTo>
                    <a:lnTo>
                      <a:pt x="72" y="201"/>
                    </a:lnTo>
                    <a:lnTo>
                      <a:pt x="62" y="197"/>
                    </a:lnTo>
                    <a:lnTo>
                      <a:pt x="54" y="193"/>
                    </a:lnTo>
                    <a:lnTo>
                      <a:pt x="45" y="188"/>
                    </a:lnTo>
                    <a:lnTo>
                      <a:pt x="36" y="182"/>
                    </a:lnTo>
                    <a:lnTo>
                      <a:pt x="30" y="175"/>
                    </a:lnTo>
                    <a:lnTo>
                      <a:pt x="22" y="168"/>
                    </a:lnTo>
                    <a:lnTo>
                      <a:pt x="17" y="160"/>
                    </a:lnTo>
                    <a:lnTo>
                      <a:pt x="12" y="151"/>
                    </a:lnTo>
                    <a:lnTo>
                      <a:pt x="7" y="143"/>
                    </a:lnTo>
                    <a:lnTo>
                      <a:pt x="4" y="133"/>
                    </a:lnTo>
                    <a:lnTo>
                      <a:pt x="2" y="123"/>
                    </a:lnTo>
                    <a:lnTo>
                      <a:pt x="0" y="113"/>
                    </a:lnTo>
                    <a:lnTo>
                      <a:pt x="0" y="102"/>
                    </a:lnTo>
                    <a:lnTo>
                      <a:pt x="0" y="92"/>
                    </a:lnTo>
                    <a:lnTo>
                      <a:pt x="2" y="82"/>
                    </a:lnTo>
                    <a:lnTo>
                      <a:pt x="4" y="72"/>
                    </a:lnTo>
                    <a:lnTo>
                      <a:pt x="7" y="62"/>
                    </a:lnTo>
                    <a:lnTo>
                      <a:pt x="12" y="54"/>
                    </a:lnTo>
                    <a:lnTo>
                      <a:pt x="17" y="45"/>
                    </a:lnTo>
                    <a:lnTo>
                      <a:pt x="22" y="37"/>
                    </a:lnTo>
                    <a:lnTo>
                      <a:pt x="30" y="30"/>
                    </a:lnTo>
                    <a:lnTo>
                      <a:pt x="36" y="23"/>
                    </a:lnTo>
                    <a:lnTo>
                      <a:pt x="45" y="17"/>
                    </a:lnTo>
                    <a:lnTo>
                      <a:pt x="54" y="12"/>
                    </a:lnTo>
                    <a:lnTo>
                      <a:pt x="62" y="8"/>
                    </a:lnTo>
                    <a:lnTo>
                      <a:pt x="72" y="4"/>
                    </a:lnTo>
                    <a:lnTo>
                      <a:pt x="81" y="2"/>
                    </a:lnTo>
                    <a:lnTo>
                      <a:pt x="92" y="0"/>
                    </a:lnTo>
                    <a:lnTo>
                      <a:pt x="103" y="0"/>
                    </a:lnTo>
                    <a:lnTo>
                      <a:pt x="112" y="0"/>
                    </a:lnTo>
                    <a:lnTo>
                      <a:pt x="123" y="2"/>
                    </a:lnTo>
                    <a:lnTo>
                      <a:pt x="133" y="4"/>
                    </a:lnTo>
                    <a:lnTo>
                      <a:pt x="142" y="8"/>
                    </a:lnTo>
                    <a:lnTo>
                      <a:pt x="151" y="12"/>
                    </a:lnTo>
                    <a:lnTo>
                      <a:pt x="160" y="17"/>
                    </a:lnTo>
                    <a:lnTo>
                      <a:pt x="168" y="23"/>
                    </a:lnTo>
                    <a:lnTo>
                      <a:pt x="175" y="30"/>
                    </a:lnTo>
                    <a:lnTo>
                      <a:pt x="182" y="37"/>
                    </a:lnTo>
                    <a:lnTo>
                      <a:pt x="187" y="45"/>
                    </a:lnTo>
                    <a:lnTo>
                      <a:pt x="193" y="54"/>
                    </a:lnTo>
                    <a:lnTo>
                      <a:pt x="197" y="62"/>
                    </a:lnTo>
                    <a:lnTo>
                      <a:pt x="200" y="72"/>
                    </a:lnTo>
                    <a:lnTo>
                      <a:pt x="202" y="82"/>
                    </a:lnTo>
                    <a:lnTo>
                      <a:pt x="205" y="92"/>
                    </a:lnTo>
                    <a:lnTo>
                      <a:pt x="205" y="102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7" tIns="34284" rIns="68567" bIns="3428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" name="Rectangle 4"/>
              <p:cNvSpPr>
                <a:spLocks noChangeArrowheads="1"/>
              </p:cNvSpPr>
              <p:nvPr/>
            </p:nvSpPr>
            <p:spPr bwMode="auto">
              <a:xfrm>
                <a:off x="4151680" y="2396901"/>
                <a:ext cx="1775746" cy="2922458"/>
              </a:xfrm>
              <a:prstGeom prst="rect">
                <a:avLst/>
              </a:pr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7" tIns="34284" rIns="68567" bIns="3428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Freeform 5"/>
              <p:cNvSpPr>
                <a:spLocks/>
              </p:cNvSpPr>
              <p:nvPr/>
            </p:nvSpPr>
            <p:spPr bwMode="auto">
              <a:xfrm>
                <a:off x="4738513" y="2127250"/>
                <a:ext cx="602075" cy="102031"/>
              </a:xfrm>
              <a:custGeom>
                <a:avLst/>
                <a:gdLst>
                  <a:gd name="T0" fmla="*/ 395 w 395"/>
                  <a:gd name="T1" fmla="*/ 34 h 68"/>
                  <a:gd name="T2" fmla="*/ 395 w 395"/>
                  <a:gd name="T3" fmla="*/ 41 h 68"/>
                  <a:gd name="T4" fmla="*/ 393 w 395"/>
                  <a:gd name="T5" fmla="*/ 47 h 68"/>
                  <a:gd name="T6" fmla="*/ 390 w 395"/>
                  <a:gd name="T7" fmla="*/ 52 h 68"/>
                  <a:gd name="T8" fmla="*/ 385 w 395"/>
                  <a:gd name="T9" fmla="*/ 58 h 68"/>
                  <a:gd name="T10" fmla="*/ 380 w 395"/>
                  <a:gd name="T11" fmla="*/ 62 h 68"/>
                  <a:gd name="T12" fmla="*/ 375 w 395"/>
                  <a:gd name="T13" fmla="*/ 65 h 68"/>
                  <a:gd name="T14" fmla="*/ 368 w 395"/>
                  <a:gd name="T15" fmla="*/ 67 h 68"/>
                  <a:gd name="T16" fmla="*/ 361 w 395"/>
                  <a:gd name="T17" fmla="*/ 68 h 68"/>
                  <a:gd name="T18" fmla="*/ 34 w 395"/>
                  <a:gd name="T19" fmla="*/ 68 h 68"/>
                  <a:gd name="T20" fmla="*/ 26 w 395"/>
                  <a:gd name="T21" fmla="*/ 67 h 68"/>
                  <a:gd name="T22" fmla="*/ 20 w 395"/>
                  <a:gd name="T23" fmla="*/ 65 h 68"/>
                  <a:gd name="T24" fmla="*/ 15 w 395"/>
                  <a:gd name="T25" fmla="*/ 62 h 68"/>
                  <a:gd name="T26" fmla="*/ 9 w 395"/>
                  <a:gd name="T27" fmla="*/ 58 h 68"/>
                  <a:gd name="T28" fmla="*/ 5 w 395"/>
                  <a:gd name="T29" fmla="*/ 52 h 68"/>
                  <a:gd name="T30" fmla="*/ 2 w 395"/>
                  <a:gd name="T31" fmla="*/ 47 h 68"/>
                  <a:gd name="T32" fmla="*/ 0 w 395"/>
                  <a:gd name="T33" fmla="*/ 41 h 68"/>
                  <a:gd name="T34" fmla="*/ 0 w 395"/>
                  <a:gd name="T35" fmla="*/ 34 h 68"/>
                  <a:gd name="T36" fmla="*/ 0 w 395"/>
                  <a:gd name="T37" fmla="*/ 27 h 68"/>
                  <a:gd name="T38" fmla="*/ 2 w 395"/>
                  <a:gd name="T39" fmla="*/ 20 h 68"/>
                  <a:gd name="T40" fmla="*/ 5 w 395"/>
                  <a:gd name="T41" fmla="*/ 15 h 68"/>
                  <a:gd name="T42" fmla="*/ 9 w 395"/>
                  <a:gd name="T43" fmla="*/ 9 h 68"/>
                  <a:gd name="T44" fmla="*/ 15 w 395"/>
                  <a:gd name="T45" fmla="*/ 5 h 68"/>
                  <a:gd name="T46" fmla="*/ 20 w 395"/>
                  <a:gd name="T47" fmla="*/ 2 h 68"/>
                  <a:gd name="T48" fmla="*/ 26 w 395"/>
                  <a:gd name="T49" fmla="*/ 0 h 68"/>
                  <a:gd name="T50" fmla="*/ 34 w 395"/>
                  <a:gd name="T51" fmla="*/ 0 h 68"/>
                  <a:gd name="T52" fmla="*/ 361 w 395"/>
                  <a:gd name="T53" fmla="*/ 0 h 68"/>
                  <a:gd name="T54" fmla="*/ 368 w 395"/>
                  <a:gd name="T55" fmla="*/ 0 h 68"/>
                  <a:gd name="T56" fmla="*/ 375 w 395"/>
                  <a:gd name="T57" fmla="*/ 2 h 68"/>
                  <a:gd name="T58" fmla="*/ 380 w 395"/>
                  <a:gd name="T59" fmla="*/ 5 h 68"/>
                  <a:gd name="T60" fmla="*/ 385 w 395"/>
                  <a:gd name="T61" fmla="*/ 9 h 68"/>
                  <a:gd name="T62" fmla="*/ 390 w 395"/>
                  <a:gd name="T63" fmla="*/ 15 h 68"/>
                  <a:gd name="T64" fmla="*/ 393 w 395"/>
                  <a:gd name="T65" fmla="*/ 20 h 68"/>
                  <a:gd name="T66" fmla="*/ 395 w 395"/>
                  <a:gd name="T67" fmla="*/ 27 h 68"/>
                  <a:gd name="T68" fmla="*/ 395 w 395"/>
                  <a:gd name="T69" fmla="*/ 3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5" h="68">
                    <a:moveTo>
                      <a:pt x="395" y="34"/>
                    </a:moveTo>
                    <a:lnTo>
                      <a:pt x="395" y="41"/>
                    </a:lnTo>
                    <a:lnTo>
                      <a:pt x="393" y="47"/>
                    </a:lnTo>
                    <a:lnTo>
                      <a:pt x="390" y="52"/>
                    </a:lnTo>
                    <a:lnTo>
                      <a:pt x="385" y="58"/>
                    </a:lnTo>
                    <a:lnTo>
                      <a:pt x="380" y="62"/>
                    </a:lnTo>
                    <a:lnTo>
                      <a:pt x="375" y="65"/>
                    </a:lnTo>
                    <a:lnTo>
                      <a:pt x="368" y="67"/>
                    </a:lnTo>
                    <a:lnTo>
                      <a:pt x="361" y="68"/>
                    </a:lnTo>
                    <a:lnTo>
                      <a:pt x="34" y="68"/>
                    </a:lnTo>
                    <a:lnTo>
                      <a:pt x="26" y="67"/>
                    </a:lnTo>
                    <a:lnTo>
                      <a:pt x="20" y="65"/>
                    </a:lnTo>
                    <a:lnTo>
                      <a:pt x="15" y="62"/>
                    </a:lnTo>
                    <a:lnTo>
                      <a:pt x="9" y="58"/>
                    </a:lnTo>
                    <a:lnTo>
                      <a:pt x="5" y="52"/>
                    </a:lnTo>
                    <a:lnTo>
                      <a:pt x="2" y="47"/>
                    </a:lnTo>
                    <a:lnTo>
                      <a:pt x="0" y="41"/>
                    </a:lnTo>
                    <a:lnTo>
                      <a:pt x="0" y="34"/>
                    </a:lnTo>
                    <a:lnTo>
                      <a:pt x="0" y="27"/>
                    </a:lnTo>
                    <a:lnTo>
                      <a:pt x="2" y="20"/>
                    </a:lnTo>
                    <a:lnTo>
                      <a:pt x="5" y="15"/>
                    </a:lnTo>
                    <a:lnTo>
                      <a:pt x="9" y="9"/>
                    </a:lnTo>
                    <a:lnTo>
                      <a:pt x="15" y="5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34" y="0"/>
                    </a:lnTo>
                    <a:lnTo>
                      <a:pt x="361" y="0"/>
                    </a:lnTo>
                    <a:lnTo>
                      <a:pt x="368" y="0"/>
                    </a:lnTo>
                    <a:lnTo>
                      <a:pt x="375" y="2"/>
                    </a:lnTo>
                    <a:lnTo>
                      <a:pt x="380" y="5"/>
                    </a:lnTo>
                    <a:lnTo>
                      <a:pt x="385" y="9"/>
                    </a:lnTo>
                    <a:lnTo>
                      <a:pt x="390" y="15"/>
                    </a:lnTo>
                    <a:lnTo>
                      <a:pt x="393" y="20"/>
                    </a:lnTo>
                    <a:lnTo>
                      <a:pt x="395" y="27"/>
                    </a:lnTo>
                    <a:lnTo>
                      <a:pt x="395" y="34"/>
                    </a:lnTo>
                    <a:close/>
                  </a:path>
                </a:pathLst>
              </a:custGeom>
              <a:solidFill>
                <a:srgbClr val="2C39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7" tIns="34284" rIns="68567" bIns="3428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6"/>
              <p:cNvSpPr>
                <a:spLocks noEditPoints="1"/>
              </p:cNvSpPr>
              <p:nvPr/>
            </p:nvSpPr>
            <p:spPr bwMode="auto">
              <a:xfrm>
                <a:off x="4525118" y="1872171"/>
                <a:ext cx="1486139" cy="3541929"/>
              </a:xfrm>
              <a:custGeom>
                <a:avLst/>
                <a:gdLst>
                  <a:gd name="T0" fmla="*/ 978 w 978"/>
                  <a:gd name="T1" fmla="*/ 2431 h 2431"/>
                  <a:gd name="T2" fmla="*/ 920 w 978"/>
                  <a:gd name="T3" fmla="*/ 2287 h 2431"/>
                  <a:gd name="T4" fmla="*/ 920 w 978"/>
                  <a:gd name="T5" fmla="*/ 358 h 2431"/>
                  <a:gd name="T6" fmla="*/ 144 w 978"/>
                  <a:gd name="T7" fmla="*/ 358 h 2431"/>
                  <a:gd name="T8" fmla="*/ 0 w 978"/>
                  <a:gd name="T9" fmla="*/ 0 h 2431"/>
                  <a:gd name="T10" fmla="*/ 815 w 978"/>
                  <a:gd name="T11" fmla="*/ 0 h 2431"/>
                  <a:gd name="T12" fmla="*/ 832 w 978"/>
                  <a:gd name="T13" fmla="*/ 1 h 2431"/>
                  <a:gd name="T14" fmla="*/ 848 w 978"/>
                  <a:gd name="T15" fmla="*/ 4 h 2431"/>
                  <a:gd name="T16" fmla="*/ 863 w 978"/>
                  <a:gd name="T17" fmla="*/ 8 h 2431"/>
                  <a:gd name="T18" fmla="*/ 878 w 978"/>
                  <a:gd name="T19" fmla="*/ 13 h 2431"/>
                  <a:gd name="T20" fmla="*/ 893 w 978"/>
                  <a:gd name="T21" fmla="*/ 21 h 2431"/>
                  <a:gd name="T22" fmla="*/ 906 w 978"/>
                  <a:gd name="T23" fmla="*/ 28 h 2431"/>
                  <a:gd name="T24" fmla="*/ 919 w 978"/>
                  <a:gd name="T25" fmla="*/ 38 h 2431"/>
                  <a:gd name="T26" fmla="*/ 930 w 978"/>
                  <a:gd name="T27" fmla="*/ 48 h 2431"/>
                  <a:gd name="T28" fmla="*/ 940 w 978"/>
                  <a:gd name="T29" fmla="*/ 60 h 2431"/>
                  <a:gd name="T30" fmla="*/ 950 w 978"/>
                  <a:gd name="T31" fmla="*/ 72 h 2431"/>
                  <a:gd name="T32" fmla="*/ 958 w 978"/>
                  <a:gd name="T33" fmla="*/ 86 h 2431"/>
                  <a:gd name="T34" fmla="*/ 965 w 978"/>
                  <a:gd name="T35" fmla="*/ 100 h 2431"/>
                  <a:gd name="T36" fmla="*/ 970 w 978"/>
                  <a:gd name="T37" fmla="*/ 115 h 2431"/>
                  <a:gd name="T38" fmla="*/ 974 w 978"/>
                  <a:gd name="T39" fmla="*/ 131 h 2431"/>
                  <a:gd name="T40" fmla="*/ 976 w 978"/>
                  <a:gd name="T41" fmla="*/ 147 h 2431"/>
                  <a:gd name="T42" fmla="*/ 978 w 978"/>
                  <a:gd name="T43" fmla="*/ 163 h 2431"/>
                  <a:gd name="T44" fmla="*/ 978 w 978"/>
                  <a:gd name="T45" fmla="*/ 2431 h 2431"/>
                  <a:gd name="T46" fmla="*/ 174 w 978"/>
                  <a:gd name="T47" fmla="*/ 175 h 2431"/>
                  <a:gd name="T48" fmla="*/ 166 w 978"/>
                  <a:gd name="T49" fmla="*/ 175 h 2431"/>
                  <a:gd name="T50" fmla="*/ 160 w 978"/>
                  <a:gd name="T51" fmla="*/ 177 h 2431"/>
                  <a:gd name="T52" fmla="*/ 155 w 978"/>
                  <a:gd name="T53" fmla="*/ 180 h 2431"/>
                  <a:gd name="T54" fmla="*/ 149 w 978"/>
                  <a:gd name="T55" fmla="*/ 184 h 2431"/>
                  <a:gd name="T56" fmla="*/ 145 w 978"/>
                  <a:gd name="T57" fmla="*/ 190 h 2431"/>
                  <a:gd name="T58" fmla="*/ 142 w 978"/>
                  <a:gd name="T59" fmla="*/ 195 h 2431"/>
                  <a:gd name="T60" fmla="*/ 140 w 978"/>
                  <a:gd name="T61" fmla="*/ 202 h 2431"/>
                  <a:gd name="T62" fmla="*/ 140 w 978"/>
                  <a:gd name="T63" fmla="*/ 209 h 2431"/>
                  <a:gd name="T64" fmla="*/ 140 w 978"/>
                  <a:gd name="T65" fmla="*/ 216 h 2431"/>
                  <a:gd name="T66" fmla="*/ 142 w 978"/>
                  <a:gd name="T67" fmla="*/ 222 h 2431"/>
                  <a:gd name="T68" fmla="*/ 145 w 978"/>
                  <a:gd name="T69" fmla="*/ 227 h 2431"/>
                  <a:gd name="T70" fmla="*/ 149 w 978"/>
                  <a:gd name="T71" fmla="*/ 233 h 2431"/>
                  <a:gd name="T72" fmla="*/ 155 w 978"/>
                  <a:gd name="T73" fmla="*/ 237 h 2431"/>
                  <a:gd name="T74" fmla="*/ 160 w 978"/>
                  <a:gd name="T75" fmla="*/ 240 h 2431"/>
                  <a:gd name="T76" fmla="*/ 166 w 978"/>
                  <a:gd name="T77" fmla="*/ 242 h 2431"/>
                  <a:gd name="T78" fmla="*/ 174 w 978"/>
                  <a:gd name="T79" fmla="*/ 243 h 2431"/>
                  <a:gd name="T80" fmla="*/ 501 w 978"/>
                  <a:gd name="T81" fmla="*/ 243 h 2431"/>
                  <a:gd name="T82" fmla="*/ 508 w 978"/>
                  <a:gd name="T83" fmla="*/ 242 h 2431"/>
                  <a:gd name="T84" fmla="*/ 515 w 978"/>
                  <a:gd name="T85" fmla="*/ 240 h 2431"/>
                  <a:gd name="T86" fmla="*/ 520 w 978"/>
                  <a:gd name="T87" fmla="*/ 237 h 2431"/>
                  <a:gd name="T88" fmla="*/ 525 w 978"/>
                  <a:gd name="T89" fmla="*/ 233 h 2431"/>
                  <a:gd name="T90" fmla="*/ 530 w 978"/>
                  <a:gd name="T91" fmla="*/ 227 h 2431"/>
                  <a:gd name="T92" fmla="*/ 533 w 978"/>
                  <a:gd name="T93" fmla="*/ 222 h 2431"/>
                  <a:gd name="T94" fmla="*/ 535 w 978"/>
                  <a:gd name="T95" fmla="*/ 216 h 2431"/>
                  <a:gd name="T96" fmla="*/ 535 w 978"/>
                  <a:gd name="T97" fmla="*/ 209 h 2431"/>
                  <a:gd name="T98" fmla="*/ 535 w 978"/>
                  <a:gd name="T99" fmla="*/ 202 h 2431"/>
                  <a:gd name="T100" fmla="*/ 533 w 978"/>
                  <a:gd name="T101" fmla="*/ 195 h 2431"/>
                  <a:gd name="T102" fmla="*/ 530 w 978"/>
                  <a:gd name="T103" fmla="*/ 190 h 2431"/>
                  <a:gd name="T104" fmla="*/ 525 w 978"/>
                  <a:gd name="T105" fmla="*/ 184 h 2431"/>
                  <a:gd name="T106" fmla="*/ 520 w 978"/>
                  <a:gd name="T107" fmla="*/ 180 h 2431"/>
                  <a:gd name="T108" fmla="*/ 515 w 978"/>
                  <a:gd name="T109" fmla="*/ 177 h 2431"/>
                  <a:gd name="T110" fmla="*/ 508 w 978"/>
                  <a:gd name="T111" fmla="*/ 175 h 2431"/>
                  <a:gd name="T112" fmla="*/ 501 w 978"/>
                  <a:gd name="T113" fmla="*/ 175 h 2431"/>
                  <a:gd name="T114" fmla="*/ 174 w 978"/>
                  <a:gd name="T115" fmla="*/ 175 h 2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78" h="2431">
                    <a:moveTo>
                      <a:pt x="978" y="2431"/>
                    </a:moveTo>
                    <a:lnTo>
                      <a:pt x="920" y="2287"/>
                    </a:lnTo>
                    <a:lnTo>
                      <a:pt x="920" y="358"/>
                    </a:lnTo>
                    <a:lnTo>
                      <a:pt x="144" y="358"/>
                    </a:lnTo>
                    <a:lnTo>
                      <a:pt x="0" y="0"/>
                    </a:lnTo>
                    <a:lnTo>
                      <a:pt x="815" y="0"/>
                    </a:lnTo>
                    <a:lnTo>
                      <a:pt x="832" y="1"/>
                    </a:lnTo>
                    <a:lnTo>
                      <a:pt x="848" y="4"/>
                    </a:lnTo>
                    <a:lnTo>
                      <a:pt x="863" y="8"/>
                    </a:lnTo>
                    <a:lnTo>
                      <a:pt x="878" y="13"/>
                    </a:lnTo>
                    <a:lnTo>
                      <a:pt x="893" y="21"/>
                    </a:lnTo>
                    <a:lnTo>
                      <a:pt x="906" y="28"/>
                    </a:lnTo>
                    <a:lnTo>
                      <a:pt x="919" y="38"/>
                    </a:lnTo>
                    <a:lnTo>
                      <a:pt x="930" y="48"/>
                    </a:lnTo>
                    <a:lnTo>
                      <a:pt x="940" y="60"/>
                    </a:lnTo>
                    <a:lnTo>
                      <a:pt x="950" y="72"/>
                    </a:lnTo>
                    <a:lnTo>
                      <a:pt x="958" y="86"/>
                    </a:lnTo>
                    <a:lnTo>
                      <a:pt x="965" y="100"/>
                    </a:lnTo>
                    <a:lnTo>
                      <a:pt x="970" y="115"/>
                    </a:lnTo>
                    <a:lnTo>
                      <a:pt x="974" y="131"/>
                    </a:lnTo>
                    <a:lnTo>
                      <a:pt x="976" y="147"/>
                    </a:lnTo>
                    <a:lnTo>
                      <a:pt x="978" y="163"/>
                    </a:lnTo>
                    <a:lnTo>
                      <a:pt x="978" y="2431"/>
                    </a:lnTo>
                    <a:close/>
                    <a:moveTo>
                      <a:pt x="174" y="175"/>
                    </a:moveTo>
                    <a:lnTo>
                      <a:pt x="166" y="175"/>
                    </a:lnTo>
                    <a:lnTo>
                      <a:pt x="160" y="177"/>
                    </a:lnTo>
                    <a:lnTo>
                      <a:pt x="155" y="180"/>
                    </a:lnTo>
                    <a:lnTo>
                      <a:pt x="149" y="184"/>
                    </a:lnTo>
                    <a:lnTo>
                      <a:pt x="145" y="190"/>
                    </a:lnTo>
                    <a:lnTo>
                      <a:pt x="142" y="195"/>
                    </a:lnTo>
                    <a:lnTo>
                      <a:pt x="140" y="202"/>
                    </a:lnTo>
                    <a:lnTo>
                      <a:pt x="140" y="209"/>
                    </a:lnTo>
                    <a:lnTo>
                      <a:pt x="140" y="216"/>
                    </a:lnTo>
                    <a:lnTo>
                      <a:pt x="142" y="222"/>
                    </a:lnTo>
                    <a:lnTo>
                      <a:pt x="145" y="227"/>
                    </a:lnTo>
                    <a:lnTo>
                      <a:pt x="149" y="233"/>
                    </a:lnTo>
                    <a:lnTo>
                      <a:pt x="155" y="237"/>
                    </a:lnTo>
                    <a:lnTo>
                      <a:pt x="160" y="240"/>
                    </a:lnTo>
                    <a:lnTo>
                      <a:pt x="166" y="242"/>
                    </a:lnTo>
                    <a:lnTo>
                      <a:pt x="174" y="243"/>
                    </a:lnTo>
                    <a:lnTo>
                      <a:pt x="501" y="243"/>
                    </a:lnTo>
                    <a:lnTo>
                      <a:pt x="508" y="242"/>
                    </a:lnTo>
                    <a:lnTo>
                      <a:pt x="515" y="240"/>
                    </a:lnTo>
                    <a:lnTo>
                      <a:pt x="520" y="237"/>
                    </a:lnTo>
                    <a:lnTo>
                      <a:pt x="525" y="233"/>
                    </a:lnTo>
                    <a:lnTo>
                      <a:pt x="530" y="227"/>
                    </a:lnTo>
                    <a:lnTo>
                      <a:pt x="533" y="222"/>
                    </a:lnTo>
                    <a:lnTo>
                      <a:pt x="535" y="216"/>
                    </a:lnTo>
                    <a:lnTo>
                      <a:pt x="535" y="209"/>
                    </a:lnTo>
                    <a:lnTo>
                      <a:pt x="535" y="202"/>
                    </a:lnTo>
                    <a:lnTo>
                      <a:pt x="533" y="195"/>
                    </a:lnTo>
                    <a:lnTo>
                      <a:pt x="530" y="190"/>
                    </a:lnTo>
                    <a:lnTo>
                      <a:pt x="525" y="184"/>
                    </a:lnTo>
                    <a:lnTo>
                      <a:pt x="520" y="180"/>
                    </a:lnTo>
                    <a:lnTo>
                      <a:pt x="515" y="177"/>
                    </a:lnTo>
                    <a:lnTo>
                      <a:pt x="508" y="175"/>
                    </a:lnTo>
                    <a:lnTo>
                      <a:pt x="501" y="175"/>
                    </a:lnTo>
                    <a:lnTo>
                      <a:pt x="174" y="17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7" tIns="34284" rIns="68567" bIns="3428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7"/>
              <p:cNvSpPr>
                <a:spLocks/>
              </p:cNvSpPr>
              <p:nvPr/>
            </p:nvSpPr>
            <p:spPr bwMode="auto">
              <a:xfrm>
                <a:off x="4738513" y="2396901"/>
                <a:ext cx="1188913" cy="2805851"/>
              </a:xfrm>
              <a:custGeom>
                <a:avLst/>
                <a:gdLst>
                  <a:gd name="T0" fmla="*/ 776 w 776"/>
                  <a:gd name="T1" fmla="*/ 1929 h 1929"/>
                  <a:gd name="T2" fmla="*/ 0 w 776"/>
                  <a:gd name="T3" fmla="*/ 0 h 1929"/>
                  <a:gd name="T4" fmla="*/ 776 w 776"/>
                  <a:gd name="T5" fmla="*/ 0 h 1929"/>
                  <a:gd name="T6" fmla="*/ 776 w 776"/>
                  <a:gd name="T7" fmla="*/ 1929 h 1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6" h="1929">
                    <a:moveTo>
                      <a:pt x="776" y="1929"/>
                    </a:moveTo>
                    <a:lnTo>
                      <a:pt x="0" y="0"/>
                    </a:lnTo>
                    <a:lnTo>
                      <a:pt x="776" y="0"/>
                    </a:lnTo>
                    <a:lnTo>
                      <a:pt x="776" y="1929"/>
                    </a:lnTo>
                    <a:close/>
                  </a:path>
                </a:pathLst>
              </a:custGeom>
              <a:solidFill>
                <a:schemeClr val="bg1">
                  <a:alpha val="17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7" tIns="34284" rIns="68567" bIns="3428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8"/>
              <p:cNvSpPr>
                <a:spLocks/>
              </p:cNvSpPr>
              <p:nvPr/>
            </p:nvSpPr>
            <p:spPr bwMode="auto">
              <a:xfrm>
                <a:off x="4738513" y="2127250"/>
                <a:ext cx="602075" cy="102031"/>
              </a:xfrm>
              <a:custGeom>
                <a:avLst/>
                <a:gdLst>
                  <a:gd name="T0" fmla="*/ 361 w 395"/>
                  <a:gd name="T1" fmla="*/ 68 h 68"/>
                  <a:gd name="T2" fmla="*/ 34 w 395"/>
                  <a:gd name="T3" fmla="*/ 68 h 68"/>
                  <a:gd name="T4" fmla="*/ 26 w 395"/>
                  <a:gd name="T5" fmla="*/ 67 h 68"/>
                  <a:gd name="T6" fmla="*/ 20 w 395"/>
                  <a:gd name="T7" fmla="*/ 65 h 68"/>
                  <a:gd name="T8" fmla="*/ 15 w 395"/>
                  <a:gd name="T9" fmla="*/ 62 h 68"/>
                  <a:gd name="T10" fmla="*/ 9 w 395"/>
                  <a:gd name="T11" fmla="*/ 58 h 68"/>
                  <a:gd name="T12" fmla="*/ 5 w 395"/>
                  <a:gd name="T13" fmla="*/ 52 h 68"/>
                  <a:gd name="T14" fmla="*/ 2 w 395"/>
                  <a:gd name="T15" fmla="*/ 47 h 68"/>
                  <a:gd name="T16" fmla="*/ 0 w 395"/>
                  <a:gd name="T17" fmla="*/ 41 h 68"/>
                  <a:gd name="T18" fmla="*/ 0 w 395"/>
                  <a:gd name="T19" fmla="*/ 34 h 68"/>
                  <a:gd name="T20" fmla="*/ 0 w 395"/>
                  <a:gd name="T21" fmla="*/ 27 h 68"/>
                  <a:gd name="T22" fmla="*/ 2 w 395"/>
                  <a:gd name="T23" fmla="*/ 20 h 68"/>
                  <a:gd name="T24" fmla="*/ 5 w 395"/>
                  <a:gd name="T25" fmla="*/ 15 h 68"/>
                  <a:gd name="T26" fmla="*/ 9 w 395"/>
                  <a:gd name="T27" fmla="*/ 9 h 68"/>
                  <a:gd name="T28" fmla="*/ 15 w 395"/>
                  <a:gd name="T29" fmla="*/ 5 h 68"/>
                  <a:gd name="T30" fmla="*/ 20 w 395"/>
                  <a:gd name="T31" fmla="*/ 2 h 68"/>
                  <a:gd name="T32" fmla="*/ 26 w 395"/>
                  <a:gd name="T33" fmla="*/ 0 h 68"/>
                  <a:gd name="T34" fmla="*/ 34 w 395"/>
                  <a:gd name="T35" fmla="*/ 0 h 68"/>
                  <a:gd name="T36" fmla="*/ 361 w 395"/>
                  <a:gd name="T37" fmla="*/ 0 h 68"/>
                  <a:gd name="T38" fmla="*/ 368 w 395"/>
                  <a:gd name="T39" fmla="*/ 0 h 68"/>
                  <a:gd name="T40" fmla="*/ 375 w 395"/>
                  <a:gd name="T41" fmla="*/ 2 h 68"/>
                  <a:gd name="T42" fmla="*/ 380 w 395"/>
                  <a:gd name="T43" fmla="*/ 5 h 68"/>
                  <a:gd name="T44" fmla="*/ 385 w 395"/>
                  <a:gd name="T45" fmla="*/ 9 h 68"/>
                  <a:gd name="T46" fmla="*/ 390 w 395"/>
                  <a:gd name="T47" fmla="*/ 15 h 68"/>
                  <a:gd name="T48" fmla="*/ 393 w 395"/>
                  <a:gd name="T49" fmla="*/ 20 h 68"/>
                  <a:gd name="T50" fmla="*/ 395 w 395"/>
                  <a:gd name="T51" fmla="*/ 27 h 68"/>
                  <a:gd name="T52" fmla="*/ 395 w 395"/>
                  <a:gd name="T53" fmla="*/ 34 h 68"/>
                  <a:gd name="T54" fmla="*/ 395 w 395"/>
                  <a:gd name="T55" fmla="*/ 41 h 68"/>
                  <a:gd name="T56" fmla="*/ 393 w 395"/>
                  <a:gd name="T57" fmla="*/ 47 h 68"/>
                  <a:gd name="T58" fmla="*/ 390 w 395"/>
                  <a:gd name="T59" fmla="*/ 52 h 68"/>
                  <a:gd name="T60" fmla="*/ 385 w 395"/>
                  <a:gd name="T61" fmla="*/ 58 h 68"/>
                  <a:gd name="T62" fmla="*/ 380 w 395"/>
                  <a:gd name="T63" fmla="*/ 62 h 68"/>
                  <a:gd name="T64" fmla="*/ 375 w 395"/>
                  <a:gd name="T65" fmla="*/ 65 h 68"/>
                  <a:gd name="T66" fmla="*/ 368 w 395"/>
                  <a:gd name="T67" fmla="*/ 67 h 68"/>
                  <a:gd name="T68" fmla="*/ 361 w 395"/>
                  <a:gd name="T6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5" h="68">
                    <a:moveTo>
                      <a:pt x="361" y="68"/>
                    </a:moveTo>
                    <a:lnTo>
                      <a:pt x="34" y="68"/>
                    </a:lnTo>
                    <a:lnTo>
                      <a:pt x="26" y="67"/>
                    </a:lnTo>
                    <a:lnTo>
                      <a:pt x="20" y="65"/>
                    </a:lnTo>
                    <a:lnTo>
                      <a:pt x="15" y="62"/>
                    </a:lnTo>
                    <a:lnTo>
                      <a:pt x="9" y="58"/>
                    </a:lnTo>
                    <a:lnTo>
                      <a:pt x="5" y="52"/>
                    </a:lnTo>
                    <a:lnTo>
                      <a:pt x="2" y="47"/>
                    </a:lnTo>
                    <a:lnTo>
                      <a:pt x="0" y="41"/>
                    </a:lnTo>
                    <a:lnTo>
                      <a:pt x="0" y="34"/>
                    </a:lnTo>
                    <a:lnTo>
                      <a:pt x="0" y="27"/>
                    </a:lnTo>
                    <a:lnTo>
                      <a:pt x="2" y="20"/>
                    </a:lnTo>
                    <a:lnTo>
                      <a:pt x="5" y="15"/>
                    </a:lnTo>
                    <a:lnTo>
                      <a:pt x="9" y="9"/>
                    </a:lnTo>
                    <a:lnTo>
                      <a:pt x="15" y="5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34" y="0"/>
                    </a:lnTo>
                    <a:lnTo>
                      <a:pt x="361" y="0"/>
                    </a:lnTo>
                    <a:lnTo>
                      <a:pt x="368" y="0"/>
                    </a:lnTo>
                    <a:lnTo>
                      <a:pt x="375" y="2"/>
                    </a:lnTo>
                    <a:lnTo>
                      <a:pt x="380" y="5"/>
                    </a:lnTo>
                    <a:lnTo>
                      <a:pt x="385" y="9"/>
                    </a:lnTo>
                    <a:lnTo>
                      <a:pt x="390" y="15"/>
                    </a:lnTo>
                    <a:lnTo>
                      <a:pt x="393" y="20"/>
                    </a:lnTo>
                    <a:lnTo>
                      <a:pt x="395" y="27"/>
                    </a:lnTo>
                    <a:lnTo>
                      <a:pt x="395" y="34"/>
                    </a:lnTo>
                    <a:lnTo>
                      <a:pt x="395" y="41"/>
                    </a:lnTo>
                    <a:lnTo>
                      <a:pt x="393" y="47"/>
                    </a:lnTo>
                    <a:lnTo>
                      <a:pt x="390" y="52"/>
                    </a:lnTo>
                    <a:lnTo>
                      <a:pt x="385" y="58"/>
                    </a:lnTo>
                    <a:lnTo>
                      <a:pt x="380" y="62"/>
                    </a:lnTo>
                    <a:lnTo>
                      <a:pt x="375" y="65"/>
                    </a:lnTo>
                    <a:lnTo>
                      <a:pt x="368" y="67"/>
                    </a:lnTo>
                    <a:lnTo>
                      <a:pt x="361" y="68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7" tIns="34284" rIns="68567" bIns="3428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3444960" y="3277018"/>
              <a:ext cx="635390" cy="922271"/>
              <a:chOff x="8591550" y="2065338"/>
              <a:chExt cx="474663" cy="688975"/>
            </a:xfrm>
            <a:solidFill>
              <a:schemeClr val="bg1"/>
            </a:solidFill>
          </p:grpSpPr>
          <p:sp>
            <p:nvSpPr>
              <p:cNvPr id="41" name="Freeform 100"/>
              <p:cNvSpPr>
                <a:spLocks noEditPoints="1"/>
              </p:cNvSpPr>
              <p:nvPr/>
            </p:nvSpPr>
            <p:spPr bwMode="auto">
              <a:xfrm>
                <a:off x="8591550" y="2065338"/>
                <a:ext cx="474663" cy="688975"/>
              </a:xfrm>
              <a:custGeom>
                <a:avLst/>
                <a:gdLst>
                  <a:gd name="T0" fmla="*/ 2887 w 11063"/>
                  <a:gd name="T1" fmla="*/ 9929 h 16058"/>
                  <a:gd name="T2" fmla="*/ 2451 w 11063"/>
                  <a:gd name="T3" fmla="*/ 9123 h 16058"/>
                  <a:gd name="T4" fmla="*/ 1855 w 11063"/>
                  <a:gd name="T5" fmla="*/ 8041 h 16058"/>
                  <a:gd name="T6" fmla="*/ 1427 w 11063"/>
                  <a:gd name="T7" fmla="*/ 7165 h 16058"/>
                  <a:gd name="T8" fmla="*/ 1122 w 11063"/>
                  <a:gd name="T9" fmla="*/ 6318 h 16058"/>
                  <a:gd name="T10" fmla="*/ 1006 w 11063"/>
                  <a:gd name="T11" fmla="*/ 5520 h 16058"/>
                  <a:gd name="T12" fmla="*/ 1362 w 11063"/>
                  <a:gd name="T13" fmla="*/ 3764 h 16058"/>
                  <a:gd name="T14" fmla="*/ 2332 w 11063"/>
                  <a:gd name="T15" fmla="*/ 2327 h 16058"/>
                  <a:gd name="T16" fmla="*/ 3771 w 11063"/>
                  <a:gd name="T17" fmla="*/ 1359 h 16058"/>
                  <a:gd name="T18" fmla="*/ 5532 w 11063"/>
                  <a:gd name="T19" fmla="*/ 1004 h 16058"/>
                  <a:gd name="T20" fmla="*/ 7292 w 11063"/>
                  <a:gd name="T21" fmla="*/ 1359 h 16058"/>
                  <a:gd name="T22" fmla="*/ 8731 w 11063"/>
                  <a:gd name="T23" fmla="*/ 2327 h 16058"/>
                  <a:gd name="T24" fmla="*/ 9701 w 11063"/>
                  <a:gd name="T25" fmla="*/ 3764 h 16058"/>
                  <a:gd name="T26" fmla="*/ 10057 w 11063"/>
                  <a:gd name="T27" fmla="*/ 5520 h 16058"/>
                  <a:gd name="T28" fmla="*/ 9941 w 11063"/>
                  <a:gd name="T29" fmla="*/ 6314 h 16058"/>
                  <a:gd name="T30" fmla="*/ 9636 w 11063"/>
                  <a:gd name="T31" fmla="*/ 7163 h 16058"/>
                  <a:gd name="T32" fmla="*/ 9207 w 11063"/>
                  <a:gd name="T33" fmla="*/ 8042 h 16058"/>
                  <a:gd name="T34" fmla="*/ 8612 w 11063"/>
                  <a:gd name="T35" fmla="*/ 9129 h 16058"/>
                  <a:gd name="T36" fmla="*/ 8179 w 11063"/>
                  <a:gd name="T37" fmla="*/ 9932 h 16058"/>
                  <a:gd name="T38" fmla="*/ 5484 w 11063"/>
                  <a:gd name="T39" fmla="*/ 15054 h 16058"/>
                  <a:gd name="T40" fmla="*/ 5160 w 11063"/>
                  <a:gd name="T41" fmla="*/ 15030 h 16058"/>
                  <a:gd name="T42" fmla="*/ 4907 w 11063"/>
                  <a:gd name="T43" fmla="*/ 14937 h 16058"/>
                  <a:gd name="T44" fmla="*/ 4698 w 11063"/>
                  <a:gd name="T45" fmla="*/ 14732 h 16058"/>
                  <a:gd name="T46" fmla="*/ 6658 w 11063"/>
                  <a:gd name="T47" fmla="*/ 14161 h 16058"/>
                  <a:gd name="T48" fmla="*/ 6436 w 11063"/>
                  <a:gd name="T49" fmla="*/ 14651 h 16058"/>
                  <a:gd name="T50" fmla="*/ 6202 w 11063"/>
                  <a:gd name="T51" fmla="*/ 14919 h 16058"/>
                  <a:gd name="T52" fmla="*/ 5915 w 11063"/>
                  <a:gd name="T53" fmla="*/ 15031 h 16058"/>
                  <a:gd name="T54" fmla="*/ 5532 w 11063"/>
                  <a:gd name="T55" fmla="*/ 15054 h 16058"/>
                  <a:gd name="T56" fmla="*/ 3763 w 11063"/>
                  <a:gd name="T57" fmla="*/ 12094 h 16058"/>
                  <a:gd name="T58" fmla="*/ 3603 w 11063"/>
                  <a:gd name="T59" fmla="*/ 11605 h 16058"/>
                  <a:gd name="T60" fmla="*/ 7351 w 11063"/>
                  <a:gd name="T61" fmla="*/ 11943 h 16058"/>
                  <a:gd name="T62" fmla="*/ 4290 w 11063"/>
                  <a:gd name="T63" fmla="*/ 13799 h 16058"/>
                  <a:gd name="T64" fmla="*/ 4145 w 11063"/>
                  <a:gd name="T65" fmla="*/ 13340 h 16058"/>
                  <a:gd name="T66" fmla="*/ 7149 w 11063"/>
                  <a:gd name="T67" fmla="*/ 12594 h 16058"/>
                  <a:gd name="T68" fmla="*/ 7016 w 11063"/>
                  <a:gd name="T69" fmla="*/ 13038 h 16058"/>
                  <a:gd name="T70" fmla="*/ 6835 w 11063"/>
                  <a:gd name="T71" fmla="*/ 13637 h 16058"/>
                  <a:gd name="T72" fmla="*/ 3630 w 11063"/>
                  <a:gd name="T73" fmla="*/ 335 h 16058"/>
                  <a:gd name="T74" fmla="*/ 1812 w 11063"/>
                  <a:gd name="T75" fmla="*/ 1434 h 16058"/>
                  <a:gd name="T76" fmla="*/ 545 w 11063"/>
                  <a:gd name="T77" fmla="*/ 3127 h 16058"/>
                  <a:gd name="T78" fmla="*/ 7 w 11063"/>
                  <a:gd name="T79" fmla="*/ 5236 h 16058"/>
                  <a:gd name="T80" fmla="*/ 234 w 11063"/>
                  <a:gd name="T81" fmla="*/ 6861 h 16058"/>
                  <a:gd name="T82" fmla="*/ 910 w 11063"/>
                  <a:gd name="T83" fmla="*/ 8405 h 16058"/>
                  <a:gd name="T84" fmla="*/ 1748 w 11063"/>
                  <a:gd name="T85" fmla="*/ 9927 h 16058"/>
                  <a:gd name="T86" fmla="*/ 2463 w 11063"/>
                  <a:gd name="T87" fmla="*/ 11392 h 16058"/>
                  <a:gd name="T88" fmla="*/ 3065 w 11063"/>
                  <a:gd name="T89" fmla="*/ 13245 h 16058"/>
                  <a:gd name="T90" fmla="*/ 3552 w 11063"/>
                  <a:gd name="T91" fmla="*/ 14718 h 16058"/>
                  <a:gd name="T92" fmla="*/ 4207 w 11063"/>
                  <a:gd name="T93" fmla="*/ 15672 h 16058"/>
                  <a:gd name="T94" fmla="*/ 5340 w 11063"/>
                  <a:gd name="T95" fmla="*/ 16053 h 16058"/>
                  <a:gd name="T96" fmla="*/ 6643 w 11063"/>
                  <a:gd name="T97" fmla="*/ 15823 h 16058"/>
                  <a:gd name="T98" fmla="*/ 7387 w 11063"/>
                  <a:gd name="T99" fmla="*/ 15011 h 16058"/>
                  <a:gd name="T100" fmla="*/ 7880 w 11063"/>
                  <a:gd name="T101" fmla="*/ 13666 h 16058"/>
                  <a:gd name="T102" fmla="*/ 8442 w 11063"/>
                  <a:gd name="T103" fmla="*/ 11841 h 16058"/>
                  <a:gd name="T104" fmla="*/ 9115 w 11063"/>
                  <a:gd name="T105" fmla="*/ 10307 h 16058"/>
                  <a:gd name="T106" fmla="*/ 9949 w 11063"/>
                  <a:gd name="T107" fmla="*/ 8788 h 16058"/>
                  <a:gd name="T108" fmla="*/ 10691 w 11063"/>
                  <a:gd name="T109" fmla="*/ 7241 h 16058"/>
                  <a:gd name="T110" fmla="*/ 11058 w 11063"/>
                  <a:gd name="T111" fmla="*/ 5709 h 16058"/>
                  <a:gd name="T112" fmla="*/ 10727 w 11063"/>
                  <a:gd name="T113" fmla="*/ 3622 h 16058"/>
                  <a:gd name="T114" fmla="*/ 9626 w 11063"/>
                  <a:gd name="T115" fmla="*/ 1809 h 16058"/>
                  <a:gd name="T116" fmla="*/ 7929 w 11063"/>
                  <a:gd name="T117" fmla="*/ 544 h 16058"/>
                  <a:gd name="T118" fmla="*/ 5816 w 11063"/>
                  <a:gd name="T119" fmla="*/ 7 h 16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063" h="16058">
                    <a:moveTo>
                      <a:pt x="7881" y="10538"/>
                    </a:moveTo>
                    <a:lnTo>
                      <a:pt x="3187" y="10538"/>
                    </a:lnTo>
                    <a:lnTo>
                      <a:pt x="3140" y="10437"/>
                    </a:lnTo>
                    <a:lnTo>
                      <a:pt x="3092" y="10335"/>
                    </a:lnTo>
                    <a:lnTo>
                      <a:pt x="3041" y="10234"/>
                    </a:lnTo>
                    <a:lnTo>
                      <a:pt x="2991" y="10132"/>
                    </a:lnTo>
                    <a:lnTo>
                      <a:pt x="2940" y="10030"/>
                    </a:lnTo>
                    <a:lnTo>
                      <a:pt x="2887" y="9929"/>
                    </a:lnTo>
                    <a:lnTo>
                      <a:pt x="2835" y="9827"/>
                    </a:lnTo>
                    <a:lnTo>
                      <a:pt x="2781" y="9727"/>
                    </a:lnTo>
                    <a:lnTo>
                      <a:pt x="2728" y="9626"/>
                    </a:lnTo>
                    <a:lnTo>
                      <a:pt x="2672" y="9524"/>
                    </a:lnTo>
                    <a:lnTo>
                      <a:pt x="2618" y="9424"/>
                    </a:lnTo>
                    <a:lnTo>
                      <a:pt x="2563" y="9324"/>
                    </a:lnTo>
                    <a:lnTo>
                      <a:pt x="2507" y="9223"/>
                    </a:lnTo>
                    <a:lnTo>
                      <a:pt x="2451" y="9123"/>
                    </a:lnTo>
                    <a:lnTo>
                      <a:pt x="2396" y="9024"/>
                    </a:lnTo>
                    <a:lnTo>
                      <a:pt x="2340" y="8924"/>
                    </a:lnTo>
                    <a:lnTo>
                      <a:pt x="2217" y="8703"/>
                    </a:lnTo>
                    <a:lnTo>
                      <a:pt x="2094" y="8483"/>
                    </a:lnTo>
                    <a:lnTo>
                      <a:pt x="2034" y="8372"/>
                    </a:lnTo>
                    <a:lnTo>
                      <a:pt x="1973" y="8262"/>
                    </a:lnTo>
                    <a:lnTo>
                      <a:pt x="1914" y="8151"/>
                    </a:lnTo>
                    <a:lnTo>
                      <a:pt x="1855" y="8041"/>
                    </a:lnTo>
                    <a:lnTo>
                      <a:pt x="1796" y="7931"/>
                    </a:lnTo>
                    <a:lnTo>
                      <a:pt x="1740" y="7820"/>
                    </a:lnTo>
                    <a:lnTo>
                      <a:pt x="1684" y="7711"/>
                    </a:lnTo>
                    <a:lnTo>
                      <a:pt x="1629" y="7600"/>
                    </a:lnTo>
                    <a:lnTo>
                      <a:pt x="1576" y="7491"/>
                    </a:lnTo>
                    <a:lnTo>
                      <a:pt x="1525" y="7383"/>
                    </a:lnTo>
                    <a:lnTo>
                      <a:pt x="1475" y="7273"/>
                    </a:lnTo>
                    <a:lnTo>
                      <a:pt x="1427" y="7165"/>
                    </a:lnTo>
                    <a:lnTo>
                      <a:pt x="1381" y="7057"/>
                    </a:lnTo>
                    <a:lnTo>
                      <a:pt x="1337" y="6950"/>
                    </a:lnTo>
                    <a:lnTo>
                      <a:pt x="1294" y="6843"/>
                    </a:lnTo>
                    <a:lnTo>
                      <a:pt x="1255" y="6736"/>
                    </a:lnTo>
                    <a:lnTo>
                      <a:pt x="1218" y="6631"/>
                    </a:lnTo>
                    <a:lnTo>
                      <a:pt x="1183" y="6526"/>
                    </a:lnTo>
                    <a:lnTo>
                      <a:pt x="1151" y="6421"/>
                    </a:lnTo>
                    <a:lnTo>
                      <a:pt x="1122" y="6318"/>
                    </a:lnTo>
                    <a:lnTo>
                      <a:pt x="1095" y="6214"/>
                    </a:lnTo>
                    <a:lnTo>
                      <a:pt x="1072" y="6112"/>
                    </a:lnTo>
                    <a:lnTo>
                      <a:pt x="1053" y="6012"/>
                    </a:lnTo>
                    <a:lnTo>
                      <a:pt x="1036" y="5911"/>
                    </a:lnTo>
                    <a:lnTo>
                      <a:pt x="1023" y="5812"/>
                    </a:lnTo>
                    <a:lnTo>
                      <a:pt x="1014" y="5714"/>
                    </a:lnTo>
                    <a:lnTo>
                      <a:pt x="1008" y="5616"/>
                    </a:lnTo>
                    <a:lnTo>
                      <a:pt x="1006" y="5520"/>
                    </a:lnTo>
                    <a:lnTo>
                      <a:pt x="1012" y="5288"/>
                    </a:lnTo>
                    <a:lnTo>
                      <a:pt x="1029" y="5059"/>
                    </a:lnTo>
                    <a:lnTo>
                      <a:pt x="1058" y="4833"/>
                    </a:lnTo>
                    <a:lnTo>
                      <a:pt x="1098" y="4611"/>
                    </a:lnTo>
                    <a:lnTo>
                      <a:pt x="1149" y="4393"/>
                    </a:lnTo>
                    <a:lnTo>
                      <a:pt x="1210" y="4178"/>
                    </a:lnTo>
                    <a:lnTo>
                      <a:pt x="1280" y="3968"/>
                    </a:lnTo>
                    <a:lnTo>
                      <a:pt x="1362" y="3764"/>
                    </a:lnTo>
                    <a:lnTo>
                      <a:pt x="1452" y="3564"/>
                    </a:lnTo>
                    <a:lnTo>
                      <a:pt x="1553" y="3369"/>
                    </a:lnTo>
                    <a:lnTo>
                      <a:pt x="1661" y="3179"/>
                    </a:lnTo>
                    <a:lnTo>
                      <a:pt x="1779" y="2997"/>
                    </a:lnTo>
                    <a:lnTo>
                      <a:pt x="1906" y="2819"/>
                    </a:lnTo>
                    <a:lnTo>
                      <a:pt x="2041" y="2649"/>
                    </a:lnTo>
                    <a:lnTo>
                      <a:pt x="2182" y="2485"/>
                    </a:lnTo>
                    <a:lnTo>
                      <a:pt x="2332" y="2327"/>
                    </a:lnTo>
                    <a:lnTo>
                      <a:pt x="2490" y="2178"/>
                    </a:lnTo>
                    <a:lnTo>
                      <a:pt x="2654" y="2036"/>
                    </a:lnTo>
                    <a:lnTo>
                      <a:pt x="2825" y="1902"/>
                    </a:lnTo>
                    <a:lnTo>
                      <a:pt x="3003" y="1776"/>
                    </a:lnTo>
                    <a:lnTo>
                      <a:pt x="3186" y="1658"/>
                    </a:lnTo>
                    <a:lnTo>
                      <a:pt x="3376" y="1550"/>
                    </a:lnTo>
                    <a:lnTo>
                      <a:pt x="3571" y="1449"/>
                    </a:lnTo>
                    <a:lnTo>
                      <a:pt x="3771" y="1359"/>
                    </a:lnTo>
                    <a:lnTo>
                      <a:pt x="3977" y="1279"/>
                    </a:lnTo>
                    <a:lnTo>
                      <a:pt x="4187" y="1207"/>
                    </a:lnTo>
                    <a:lnTo>
                      <a:pt x="4402" y="1146"/>
                    </a:lnTo>
                    <a:lnTo>
                      <a:pt x="4620" y="1096"/>
                    </a:lnTo>
                    <a:lnTo>
                      <a:pt x="4843" y="1056"/>
                    </a:lnTo>
                    <a:lnTo>
                      <a:pt x="5069" y="1027"/>
                    </a:lnTo>
                    <a:lnTo>
                      <a:pt x="5299" y="1010"/>
                    </a:lnTo>
                    <a:lnTo>
                      <a:pt x="5532" y="1004"/>
                    </a:lnTo>
                    <a:lnTo>
                      <a:pt x="5764" y="1010"/>
                    </a:lnTo>
                    <a:lnTo>
                      <a:pt x="5993" y="1027"/>
                    </a:lnTo>
                    <a:lnTo>
                      <a:pt x="6219" y="1056"/>
                    </a:lnTo>
                    <a:lnTo>
                      <a:pt x="6443" y="1096"/>
                    </a:lnTo>
                    <a:lnTo>
                      <a:pt x="6661" y="1146"/>
                    </a:lnTo>
                    <a:lnTo>
                      <a:pt x="6876" y="1207"/>
                    </a:lnTo>
                    <a:lnTo>
                      <a:pt x="7086" y="1279"/>
                    </a:lnTo>
                    <a:lnTo>
                      <a:pt x="7292" y="1359"/>
                    </a:lnTo>
                    <a:lnTo>
                      <a:pt x="7492" y="1449"/>
                    </a:lnTo>
                    <a:lnTo>
                      <a:pt x="7687" y="1550"/>
                    </a:lnTo>
                    <a:lnTo>
                      <a:pt x="7877" y="1658"/>
                    </a:lnTo>
                    <a:lnTo>
                      <a:pt x="8060" y="1776"/>
                    </a:lnTo>
                    <a:lnTo>
                      <a:pt x="8238" y="1902"/>
                    </a:lnTo>
                    <a:lnTo>
                      <a:pt x="8409" y="2036"/>
                    </a:lnTo>
                    <a:lnTo>
                      <a:pt x="8573" y="2178"/>
                    </a:lnTo>
                    <a:lnTo>
                      <a:pt x="8731" y="2327"/>
                    </a:lnTo>
                    <a:lnTo>
                      <a:pt x="8881" y="2485"/>
                    </a:lnTo>
                    <a:lnTo>
                      <a:pt x="9022" y="2649"/>
                    </a:lnTo>
                    <a:lnTo>
                      <a:pt x="9157" y="2819"/>
                    </a:lnTo>
                    <a:lnTo>
                      <a:pt x="9283" y="2997"/>
                    </a:lnTo>
                    <a:lnTo>
                      <a:pt x="9402" y="3179"/>
                    </a:lnTo>
                    <a:lnTo>
                      <a:pt x="9510" y="3369"/>
                    </a:lnTo>
                    <a:lnTo>
                      <a:pt x="9611" y="3564"/>
                    </a:lnTo>
                    <a:lnTo>
                      <a:pt x="9701" y="3764"/>
                    </a:lnTo>
                    <a:lnTo>
                      <a:pt x="9783" y="3968"/>
                    </a:lnTo>
                    <a:lnTo>
                      <a:pt x="9853" y="4178"/>
                    </a:lnTo>
                    <a:lnTo>
                      <a:pt x="9914" y="4393"/>
                    </a:lnTo>
                    <a:lnTo>
                      <a:pt x="9965" y="4611"/>
                    </a:lnTo>
                    <a:lnTo>
                      <a:pt x="10005" y="4833"/>
                    </a:lnTo>
                    <a:lnTo>
                      <a:pt x="10034" y="5059"/>
                    </a:lnTo>
                    <a:lnTo>
                      <a:pt x="10051" y="5288"/>
                    </a:lnTo>
                    <a:lnTo>
                      <a:pt x="10057" y="5520"/>
                    </a:lnTo>
                    <a:lnTo>
                      <a:pt x="10055" y="5615"/>
                    </a:lnTo>
                    <a:lnTo>
                      <a:pt x="10049" y="5713"/>
                    </a:lnTo>
                    <a:lnTo>
                      <a:pt x="10040" y="5810"/>
                    </a:lnTo>
                    <a:lnTo>
                      <a:pt x="10027" y="5908"/>
                    </a:lnTo>
                    <a:lnTo>
                      <a:pt x="10010" y="6009"/>
                    </a:lnTo>
                    <a:lnTo>
                      <a:pt x="9990" y="6110"/>
                    </a:lnTo>
                    <a:lnTo>
                      <a:pt x="9967" y="6211"/>
                    </a:lnTo>
                    <a:lnTo>
                      <a:pt x="9941" y="6314"/>
                    </a:lnTo>
                    <a:lnTo>
                      <a:pt x="9911" y="6418"/>
                    </a:lnTo>
                    <a:lnTo>
                      <a:pt x="9880" y="6523"/>
                    </a:lnTo>
                    <a:lnTo>
                      <a:pt x="9845" y="6627"/>
                    </a:lnTo>
                    <a:lnTo>
                      <a:pt x="9808" y="6733"/>
                    </a:lnTo>
                    <a:lnTo>
                      <a:pt x="9769" y="6840"/>
                    </a:lnTo>
                    <a:lnTo>
                      <a:pt x="9726" y="6947"/>
                    </a:lnTo>
                    <a:lnTo>
                      <a:pt x="9682" y="7054"/>
                    </a:lnTo>
                    <a:lnTo>
                      <a:pt x="9636" y="7163"/>
                    </a:lnTo>
                    <a:lnTo>
                      <a:pt x="9588" y="7271"/>
                    </a:lnTo>
                    <a:lnTo>
                      <a:pt x="9538" y="7381"/>
                    </a:lnTo>
                    <a:lnTo>
                      <a:pt x="9486" y="7490"/>
                    </a:lnTo>
                    <a:lnTo>
                      <a:pt x="9433" y="7599"/>
                    </a:lnTo>
                    <a:lnTo>
                      <a:pt x="9378" y="7710"/>
                    </a:lnTo>
                    <a:lnTo>
                      <a:pt x="9323" y="7820"/>
                    </a:lnTo>
                    <a:lnTo>
                      <a:pt x="9266" y="7932"/>
                    </a:lnTo>
                    <a:lnTo>
                      <a:pt x="9207" y="8042"/>
                    </a:lnTo>
                    <a:lnTo>
                      <a:pt x="9149" y="8153"/>
                    </a:lnTo>
                    <a:lnTo>
                      <a:pt x="9089" y="8264"/>
                    </a:lnTo>
                    <a:lnTo>
                      <a:pt x="9028" y="8375"/>
                    </a:lnTo>
                    <a:lnTo>
                      <a:pt x="8968" y="8487"/>
                    </a:lnTo>
                    <a:lnTo>
                      <a:pt x="8845" y="8708"/>
                    </a:lnTo>
                    <a:lnTo>
                      <a:pt x="8722" y="8930"/>
                    </a:lnTo>
                    <a:lnTo>
                      <a:pt x="8667" y="9029"/>
                    </a:lnTo>
                    <a:lnTo>
                      <a:pt x="8612" y="9129"/>
                    </a:lnTo>
                    <a:lnTo>
                      <a:pt x="8557" y="9228"/>
                    </a:lnTo>
                    <a:lnTo>
                      <a:pt x="8501" y="9329"/>
                    </a:lnTo>
                    <a:lnTo>
                      <a:pt x="8447" y="9429"/>
                    </a:lnTo>
                    <a:lnTo>
                      <a:pt x="8392" y="9529"/>
                    </a:lnTo>
                    <a:lnTo>
                      <a:pt x="8338" y="9630"/>
                    </a:lnTo>
                    <a:lnTo>
                      <a:pt x="8284" y="9730"/>
                    </a:lnTo>
                    <a:lnTo>
                      <a:pt x="8231" y="9831"/>
                    </a:lnTo>
                    <a:lnTo>
                      <a:pt x="8179" y="9932"/>
                    </a:lnTo>
                    <a:lnTo>
                      <a:pt x="8127" y="10033"/>
                    </a:lnTo>
                    <a:lnTo>
                      <a:pt x="8076" y="10134"/>
                    </a:lnTo>
                    <a:lnTo>
                      <a:pt x="8026" y="10235"/>
                    </a:lnTo>
                    <a:lnTo>
                      <a:pt x="7976" y="10336"/>
                    </a:lnTo>
                    <a:lnTo>
                      <a:pt x="7928" y="10437"/>
                    </a:lnTo>
                    <a:lnTo>
                      <a:pt x="7881" y="10538"/>
                    </a:lnTo>
                    <a:close/>
                    <a:moveTo>
                      <a:pt x="5532" y="15054"/>
                    </a:moveTo>
                    <a:lnTo>
                      <a:pt x="5484" y="15054"/>
                    </a:lnTo>
                    <a:lnTo>
                      <a:pt x="5439" y="15053"/>
                    </a:lnTo>
                    <a:lnTo>
                      <a:pt x="5395" y="15052"/>
                    </a:lnTo>
                    <a:lnTo>
                      <a:pt x="5352" y="15050"/>
                    </a:lnTo>
                    <a:lnTo>
                      <a:pt x="5311" y="15048"/>
                    </a:lnTo>
                    <a:lnTo>
                      <a:pt x="5272" y="15045"/>
                    </a:lnTo>
                    <a:lnTo>
                      <a:pt x="5234" y="15041"/>
                    </a:lnTo>
                    <a:lnTo>
                      <a:pt x="5197" y="15036"/>
                    </a:lnTo>
                    <a:lnTo>
                      <a:pt x="5160" y="15030"/>
                    </a:lnTo>
                    <a:lnTo>
                      <a:pt x="5125" y="15023"/>
                    </a:lnTo>
                    <a:lnTo>
                      <a:pt x="5091" y="15015"/>
                    </a:lnTo>
                    <a:lnTo>
                      <a:pt x="5059" y="15006"/>
                    </a:lnTo>
                    <a:lnTo>
                      <a:pt x="5027" y="14995"/>
                    </a:lnTo>
                    <a:lnTo>
                      <a:pt x="4995" y="14983"/>
                    </a:lnTo>
                    <a:lnTo>
                      <a:pt x="4965" y="14969"/>
                    </a:lnTo>
                    <a:lnTo>
                      <a:pt x="4936" y="14954"/>
                    </a:lnTo>
                    <a:lnTo>
                      <a:pt x="4907" y="14937"/>
                    </a:lnTo>
                    <a:lnTo>
                      <a:pt x="4880" y="14919"/>
                    </a:lnTo>
                    <a:lnTo>
                      <a:pt x="4852" y="14898"/>
                    </a:lnTo>
                    <a:lnTo>
                      <a:pt x="4825" y="14876"/>
                    </a:lnTo>
                    <a:lnTo>
                      <a:pt x="4799" y="14852"/>
                    </a:lnTo>
                    <a:lnTo>
                      <a:pt x="4773" y="14825"/>
                    </a:lnTo>
                    <a:lnTo>
                      <a:pt x="4748" y="14796"/>
                    </a:lnTo>
                    <a:lnTo>
                      <a:pt x="4723" y="14765"/>
                    </a:lnTo>
                    <a:lnTo>
                      <a:pt x="4698" y="14732"/>
                    </a:lnTo>
                    <a:lnTo>
                      <a:pt x="4673" y="14696"/>
                    </a:lnTo>
                    <a:lnTo>
                      <a:pt x="4648" y="14658"/>
                    </a:lnTo>
                    <a:lnTo>
                      <a:pt x="4624" y="14618"/>
                    </a:lnTo>
                    <a:lnTo>
                      <a:pt x="4600" y="14574"/>
                    </a:lnTo>
                    <a:lnTo>
                      <a:pt x="4576" y="14527"/>
                    </a:lnTo>
                    <a:lnTo>
                      <a:pt x="4552" y="14479"/>
                    </a:lnTo>
                    <a:lnTo>
                      <a:pt x="4527" y="14427"/>
                    </a:lnTo>
                    <a:lnTo>
                      <a:pt x="6658" y="14161"/>
                    </a:lnTo>
                    <a:lnTo>
                      <a:pt x="6630" y="14236"/>
                    </a:lnTo>
                    <a:lnTo>
                      <a:pt x="6602" y="14308"/>
                    </a:lnTo>
                    <a:lnTo>
                      <a:pt x="6573" y="14375"/>
                    </a:lnTo>
                    <a:lnTo>
                      <a:pt x="6546" y="14438"/>
                    </a:lnTo>
                    <a:lnTo>
                      <a:pt x="6518" y="14496"/>
                    </a:lnTo>
                    <a:lnTo>
                      <a:pt x="6491" y="14552"/>
                    </a:lnTo>
                    <a:lnTo>
                      <a:pt x="6464" y="14603"/>
                    </a:lnTo>
                    <a:lnTo>
                      <a:pt x="6436" y="14651"/>
                    </a:lnTo>
                    <a:lnTo>
                      <a:pt x="6408" y="14695"/>
                    </a:lnTo>
                    <a:lnTo>
                      <a:pt x="6380" y="14736"/>
                    </a:lnTo>
                    <a:lnTo>
                      <a:pt x="6352" y="14773"/>
                    </a:lnTo>
                    <a:lnTo>
                      <a:pt x="6323" y="14808"/>
                    </a:lnTo>
                    <a:lnTo>
                      <a:pt x="6294" y="14841"/>
                    </a:lnTo>
                    <a:lnTo>
                      <a:pt x="6264" y="14869"/>
                    </a:lnTo>
                    <a:lnTo>
                      <a:pt x="6233" y="14895"/>
                    </a:lnTo>
                    <a:lnTo>
                      <a:pt x="6202" y="14919"/>
                    </a:lnTo>
                    <a:lnTo>
                      <a:pt x="6170" y="14940"/>
                    </a:lnTo>
                    <a:lnTo>
                      <a:pt x="6137" y="14959"/>
                    </a:lnTo>
                    <a:lnTo>
                      <a:pt x="6103" y="14976"/>
                    </a:lnTo>
                    <a:lnTo>
                      <a:pt x="6068" y="14990"/>
                    </a:lnTo>
                    <a:lnTo>
                      <a:pt x="6031" y="15003"/>
                    </a:lnTo>
                    <a:lnTo>
                      <a:pt x="5994" y="15014"/>
                    </a:lnTo>
                    <a:lnTo>
                      <a:pt x="5955" y="15023"/>
                    </a:lnTo>
                    <a:lnTo>
                      <a:pt x="5915" y="15031"/>
                    </a:lnTo>
                    <a:lnTo>
                      <a:pt x="5873" y="15038"/>
                    </a:lnTo>
                    <a:lnTo>
                      <a:pt x="5829" y="15043"/>
                    </a:lnTo>
                    <a:lnTo>
                      <a:pt x="5785" y="15047"/>
                    </a:lnTo>
                    <a:lnTo>
                      <a:pt x="5738" y="15050"/>
                    </a:lnTo>
                    <a:lnTo>
                      <a:pt x="5689" y="15052"/>
                    </a:lnTo>
                    <a:lnTo>
                      <a:pt x="5638" y="15053"/>
                    </a:lnTo>
                    <a:lnTo>
                      <a:pt x="5586" y="15054"/>
                    </a:lnTo>
                    <a:lnTo>
                      <a:pt x="5532" y="15054"/>
                    </a:lnTo>
                    <a:close/>
                    <a:moveTo>
                      <a:pt x="3890" y="12499"/>
                    </a:moveTo>
                    <a:lnTo>
                      <a:pt x="3873" y="12442"/>
                    </a:lnTo>
                    <a:lnTo>
                      <a:pt x="3855" y="12386"/>
                    </a:lnTo>
                    <a:lnTo>
                      <a:pt x="3838" y="12328"/>
                    </a:lnTo>
                    <a:lnTo>
                      <a:pt x="3820" y="12269"/>
                    </a:lnTo>
                    <a:lnTo>
                      <a:pt x="3802" y="12211"/>
                    </a:lnTo>
                    <a:lnTo>
                      <a:pt x="3783" y="12153"/>
                    </a:lnTo>
                    <a:lnTo>
                      <a:pt x="3763" y="12094"/>
                    </a:lnTo>
                    <a:lnTo>
                      <a:pt x="3744" y="12033"/>
                    </a:lnTo>
                    <a:lnTo>
                      <a:pt x="3725" y="11974"/>
                    </a:lnTo>
                    <a:lnTo>
                      <a:pt x="3705" y="11913"/>
                    </a:lnTo>
                    <a:lnTo>
                      <a:pt x="3685" y="11853"/>
                    </a:lnTo>
                    <a:lnTo>
                      <a:pt x="3665" y="11792"/>
                    </a:lnTo>
                    <a:lnTo>
                      <a:pt x="3645" y="11729"/>
                    </a:lnTo>
                    <a:lnTo>
                      <a:pt x="3624" y="11667"/>
                    </a:lnTo>
                    <a:lnTo>
                      <a:pt x="3603" y="11605"/>
                    </a:lnTo>
                    <a:lnTo>
                      <a:pt x="3581" y="11542"/>
                    </a:lnTo>
                    <a:lnTo>
                      <a:pt x="7487" y="11542"/>
                    </a:lnTo>
                    <a:lnTo>
                      <a:pt x="7464" y="11609"/>
                    </a:lnTo>
                    <a:lnTo>
                      <a:pt x="7440" y="11677"/>
                    </a:lnTo>
                    <a:lnTo>
                      <a:pt x="7417" y="11744"/>
                    </a:lnTo>
                    <a:lnTo>
                      <a:pt x="7395" y="11811"/>
                    </a:lnTo>
                    <a:lnTo>
                      <a:pt x="7373" y="11878"/>
                    </a:lnTo>
                    <a:lnTo>
                      <a:pt x="7351" y="11943"/>
                    </a:lnTo>
                    <a:lnTo>
                      <a:pt x="7330" y="12008"/>
                    </a:lnTo>
                    <a:lnTo>
                      <a:pt x="7309" y="12074"/>
                    </a:lnTo>
                    <a:lnTo>
                      <a:pt x="3890" y="12499"/>
                    </a:lnTo>
                    <a:close/>
                    <a:moveTo>
                      <a:pt x="6835" y="13637"/>
                    </a:moveTo>
                    <a:lnTo>
                      <a:pt x="4342" y="13948"/>
                    </a:lnTo>
                    <a:lnTo>
                      <a:pt x="4325" y="13899"/>
                    </a:lnTo>
                    <a:lnTo>
                      <a:pt x="4309" y="13850"/>
                    </a:lnTo>
                    <a:lnTo>
                      <a:pt x="4290" y="13799"/>
                    </a:lnTo>
                    <a:lnTo>
                      <a:pt x="4273" y="13747"/>
                    </a:lnTo>
                    <a:lnTo>
                      <a:pt x="4256" y="13693"/>
                    </a:lnTo>
                    <a:lnTo>
                      <a:pt x="4238" y="13638"/>
                    </a:lnTo>
                    <a:lnTo>
                      <a:pt x="4220" y="13582"/>
                    </a:lnTo>
                    <a:lnTo>
                      <a:pt x="4202" y="13524"/>
                    </a:lnTo>
                    <a:lnTo>
                      <a:pt x="4183" y="13465"/>
                    </a:lnTo>
                    <a:lnTo>
                      <a:pt x="4164" y="13403"/>
                    </a:lnTo>
                    <a:lnTo>
                      <a:pt x="4145" y="13340"/>
                    </a:lnTo>
                    <a:lnTo>
                      <a:pt x="4124" y="13276"/>
                    </a:lnTo>
                    <a:lnTo>
                      <a:pt x="4104" y="13210"/>
                    </a:lnTo>
                    <a:lnTo>
                      <a:pt x="4083" y="13141"/>
                    </a:lnTo>
                    <a:lnTo>
                      <a:pt x="4062" y="13070"/>
                    </a:lnTo>
                    <a:lnTo>
                      <a:pt x="4041" y="12998"/>
                    </a:lnTo>
                    <a:lnTo>
                      <a:pt x="4038" y="12990"/>
                    </a:lnTo>
                    <a:lnTo>
                      <a:pt x="4036" y="12983"/>
                    </a:lnTo>
                    <a:lnTo>
                      <a:pt x="7149" y="12594"/>
                    </a:lnTo>
                    <a:lnTo>
                      <a:pt x="7132" y="12651"/>
                    </a:lnTo>
                    <a:lnTo>
                      <a:pt x="7116" y="12707"/>
                    </a:lnTo>
                    <a:lnTo>
                      <a:pt x="7098" y="12763"/>
                    </a:lnTo>
                    <a:lnTo>
                      <a:pt x="7081" y="12819"/>
                    </a:lnTo>
                    <a:lnTo>
                      <a:pt x="7064" y="12876"/>
                    </a:lnTo>
                    <a:lnTo>
                      <a:pt x="7047" y="12931"/>
                    </a:lnTo>
                    <a:lnTo>
                      <a:pt x="7031" y="12985"/>
                    </a:lnTo>
                    <a:lnTo>
                      <a:pt x="7016" y="13038"/>
                    </a:lnTo>
                    <a:lnTo>
                      <a:pt x="6992" y="13121"/>
                    </a:lnTo>
                    <a:lnTo>
                      <a:pt x="6968" y="13202"/>
                    </a:lnTo>
                    <a:lnTo>
                      <a:pt x="6945" y="13280"/>
                    </a:lnTo>
                    <a:lnTo>
                      <a:pt x="6921" y="13355"/>
                    </a:lnTo>
                    <a:lnTo>
                      <a:pt x="6899" y="13429"/>
                    </a:lnTo>
                    <a:lnTo>
                      <a:pt x="6878" y="13500"/>
                    </a:lnTo>
                    <a:lnTo>
                      <a:pt x="6856" y="13570"/>
                    </a:lnTo>
                    <a:lnTo>
                      <a:pt x="6835" y="13637"/>
                    </a:lnTo>
                    <a:close/>
                    <a:moveTo>
                      <a:pt x="5532" y="0"/>
                    </a:moveTo>
                    <a:lnTo>
                      <a:pt x="5247" y="7"/>
                    </a:lnTo>
                    <a:lnTo>
                      <a:pt x="4966" y="28"/>
                    </a:lnTo>
                    <a:lnTo>
                      <a:pt x="4689" y="63"/>
                    </a:lnTo>
                    <a:lnTo>
                      <a:pt x="4417" y="112"/>
                    </a:lnTo>
                    <a:lnTo>
                      <a:pt x="4149" y="174"/>
                    </a:lnTo>
                    <a:lnTo>
                      <a:pt x="3886" y="248"/>
                    </a:lnTo>
                    <a:lnTo>
                      <a:pt x="3630" y="335"/>
                    </a:lnTo>
                    <a:lnTo>
                      <a:pt x="3378" y="434"/>
                    </a:lnTo>
                    <a:lnTo>
                      <a:pt x="3133" y="544"/>
                    </a:lnTo>
                    <a:lnTo>
                      <a:pt x="2894" y="666"/>
                    </a:lnTo>
                    <a:lnTo>
                      <a:pt x="2663" y="799"/>
                    </a:lnTo>
                    <a:lnTo>
                      <a:pt x="2439" y="942"/>
                    </a:lnTo>
                    <a:lnTo>
                      <a:pt x="2222" y="1097"/>
                    </a:lnTo>
                    <a:lnTo>
                      <a:pt x="2013" y="1261"/>
                    </a:lnTo>
                    <a:lnTo>
                      <a:pt x="1812" y="1434"/>
                    </a:lnTo>
                    <a:lnTo>
                      <a:pt x="1620" y="1617"/>
                    </a:lnTo>
                    <a:lnTo>
                      <a:pt x="1437" y="1809"/>
                    </a:lnTo>
                    <a:lnTo>
                      <a:pt x="1263" y="2009"/>
                    </a:lnTo>
                    <a:lnTo>
                      <a:pt x="1099" y="2217"/>
                    </a:lnTo>
                    <a:lnTo>
                      <a:pt x="944" y="2434"/>
                    </a:lnTo>
                    <a:lnTo>
                      <a:pt x="801" y="2658"/>
                    </a:lnTo>
                    <a:lnTo>
                      <a:pt x="668" y="2888"/>
                    </a:lnTo>
                    <a:lnTo>
                      <a:pt x="545" y="3127"/>
                    </a:lnTo>
                    <a:lnTo>
                      <a:pt x="434" y="3371"/>
                    </a:lnTo>
                    <a:lnTo>
                      <a:pt x="336" y="3622"/>
                    </a:lnTo>
                    <a:lnTo>
                      <a:pt x="248" y="3879"/>
                    </a:lnTo>
                    <a:lnTo>
                      <a:pt x="174" y="4141"/>
                    </a:lnTo>
                    <a:lnTo>
                      <a:pt x="113" y="4408"/>
                    </a:lnTo>
                    <a:lnTo>
                      <a:pt x="63" y="4679"/>
                    </a:lnTo>
                    <a:lnTo>
                      <a:pt x="28" y="4956"/>
                    </a:lnTo>
                    <a:lnTo>
                      <a:pt x="7" y="5236"/>
                    </a:lnTo>
                    <a:lnTo>
                      <a:pt x="0" y="5520"/>
                    </a:lnTo>
                    <a:lnTo>
                      <a:pt x="5" y="5710"/>
                    </a:lnTo>
                    <a:lnTo>
                      <a:pt x="21" y="5900"/>
                    </a:lnTo>
                    <a:lnTo>
                      <a:pt x="46" y="6092"/>
                    </a:lnTo>
                    <a:lnTo>
                      <a:pt x="81" y="6284"/>
                    </a:lnTo>
                    <a:lnTo>
                      <a:pt x="125" y="6475"/>
                    </a:lnTo>
                    <a:lnTo>
                      <a:pt x="176" y="6668"/>
                    </a:lnTo>
                    <a:lnTo>
                      <a:pt x="234" y="6861"/>
                    </a:lnTo>
                    <a:lnTo>
                      <a:pt x="301" y="7053"/>
                    </a:lnTo>
                    <a:lnTo>
                      <a:pt x="373" y="7247"/>
                    </a:lnTo>
                    <a:lnTo>
                      <a:pt x="451" y="7440"/>
                    </a:lnTo>
                    <a:lnTo>
                      <a:pt x="534" y="7634"/>
                    </a:lnTo>
                    <a:lnTo>
                      <a:pt x="623" y="7826"/>
                    </a:lnTo>
                    <a:lnTo>
                      <a:pt x="715" y="8020"/>
                    </a:lnTo>
                    <a:lnTo>
                      <a:pt x="811" y="8213"/>
                    </a:lnTo>
                    <a:lnTo>
                      <a:pt x="910" y="8405"/>
                    </a:lnTo>
                    <a:lnTo>
                      <a:pt x="1012" y="8597"/>
                    </a:lnTo>
                    <a:lnTo>
                      <a:pt x="1115" y="8789"/>
                    </a:lnTo>
                    <a:lnTo>
                      <a:pt x="1221" y="8980"/>
                    </a:lnTo>
                    <a:lnTo>
                      <a:pt x="1327" y="9171"/>
                    </a:lnTo>
                    <a:lnTo>
                      <a:pt x="1433" y="9361"/>
                    </a:lnTo>
                    <a:lnTo>
                      <a:pt x="1539" y="9550"/>
                    </a:lnTo>
                    <a:lnTo>
                      <a:pt x="1644" y="9739"/>
                    </a:lnTo>
                    <a:lnTo>
                      <a:pt x="1748" y="9927"/>
                    </a:lnTo>
                    <a:lnTo>
                      <a:pt x="1850" y="10115"/>
                    </a:lnTo>
                    <a:lnTo>
                      <a:pt x="1949" y="10300"/>
                    </a:lnTo>
                    <a:lnTo>
                      <a:pt x="2046" y="10485"/>
                    </a:lnTo>
                    <a:lnTo>
                      <a:pt x="2138" y="10670"/>
                    </a:lnTo>
                    <a:lnTo>
                      <a:pt x="2228" y="10852"/>
                    </a:lnTo>
                    <a:lnTo>
                      <a:pt x="2311" y="11033"/>
                    </a:lnTo>
                    <a:lnTo>
                      <a:pt x="2391" y="11214"/>
                    </a:lnTo>
                    <a:lnTo>
                      <a:pt x="2463" y="11392"/>
                    </a:lnTo>
                    <a:lnTo>
                      <a:pt x="2529" y="11569"/>
                    </a:lnTo>
                    <a:lnTo>
                      <a:pt x="2621" y="11829"/>
                    </a:lnTo>
                    <a:lnTo>
                      <a:pt x="2706" y="12083"/>
                    </a:lnTo>
                    <a:lnTo>
                      <a:pt x="2787" y="12329"/>
                    </a:lnTo>
                    <a:lnTo>
                      <a:pt x="2861" y="12568"/>
                    </a:lnTo>
                    <a:lnTo>
                      <a:pt x="2933" y="12801"/>
                    </a:lnTo>
                    <a:lnTo>
                      <a:pt x="3000" y="13026"/>
                    </a:lnTo>
                    <a:lnTo>
                      <a:pt x="3065" y="13245"/>
                    </a:lnTo>
                    <a:lnTo>
                      <a:pt x="3128" y="13456"/>
                    </a:lnTo>
                    <a:lnTo>
                      <a:pt x="3188" y="13658"/>
                    </a:lnTo>
                    <a:lnTo>
                      <a:pt x="3248" y="13855"/>
                    </a:lnTo>
                    <a:lnTo>
                      <a:pt x="3308" y="14043"/>
                    </a:lnTo>
                    <a:lnTo>
                      <a:pt x="3367" y="14223"/>
                    </a:lnTo>
                    <a:lnTo>
                      <a:pt x="3428" y="14396"/>
                    </a:lnTo>
                    <a:lnTo>
                      <a:pt x="3489" y="14562"/>
                    </a:lnTo>
                    <a:lnTo>
                      <a:pt x="3552" y="14718"/>
                    </a:lnTo>
                    <a:lnTo>
                      <a:pt x="3619" y="14867"/>
                    </a:lnTo>
                    <a:lnTo>
                      <a:pt x="3688" y="15007"/>
                    </a:lnTo>
                    <a:lnTo>
                      <a:pt x="3761" y="15140"/>
                    </a:lnTo>
                    <a:lnTo>
                      <a:pt x="3839" y="15263"/>
                    </a:lnTo>
                    <a:lnTo>
                      <a:pt x="3922" y="15379"/>
                    </a:lnTo>
                    <a:lnTo>
                      <a:pt x="4011" y="15485"/>
                    </a:lnTo>
                    <a:lnTo>
                      <a:pt x="4105" y="15582"/>
                    </a:lnTo>
                    <a:lnTo>
                      <a:pt x="4207" y="15672"/>
                    </a:lnTo>
                    <a:lnTo>
                      <a:pt x="4316" y="15752"/>
                    </a:lnTo>
                    <a:lnTo>
                      <a:pt x="4433" y="15822"/>
                    </a:lnTo>
                    <a:lnTo>
                      <a:pt x="4559" y="15884"/>
                    </a:lnTo>
                    <a:lnTo>
                      <a:pt x="4694" y="15937"/>
                    </a:lnTo>
                    <a:lnTo>
                      <a:pt x="4840" y="15981"/>
                    </a:lnTo>
                    <a:lnTo>
                      <a:pt x="4995" y="16014"/>
                    </a:lnTo>
                    <a:lnTo>
                      <a:pt x="5161" y="16038"/>
                    </a:lnTo>
                    <a:lnTo>
                      <a:pt x="5340" y="16053"/>
                    </a:lnTo>
                    <a:lnTo>
                      <a:pt x="5532" y="16058"/>
                    </a:lnTo>
                    <a:lnTo>
                      <a:pt x="5726" y="16053"/>
                    </a:lnTo>
                    <a:lnTo>
                      <a:pt x="5907" y="16039"/>
                    </a:lnTo>
                    <a:lnTo>
                      <a:pt x="6076" y="16014"/>
                    </a:lnTo>
                    <a:lnTo>
                      <a:pt x="6232" y="15981"/>
                    </a:lnTo>
                    <a:lnTo>
                      <a:pt x="6379" y="15938"/>
                    </a:lnTo>
                    <a:lnTo>
                      <a:pt x="6516" y="15885"/>
                    </a:lnTo>
                    <a:lnTo>
                      <a:pt x="6643" y="15823"/>
                    </a:lnTo>
                    <a:lnTo>
                      <a:pt x="6760" y="15753"/>
                    </a:lnTo>
                    <a:lnTo>
                      <a:pt x="6870" y="15673"/>
                    </a:lnTo>
                    <a:lnTo>
                      <a:pt x="6972" y="15584"/>
                    </a:lnTo>
                    <a:lnTo>
                      <a:pt x="7066" y="15487"/>
                    </a:lnTo>
                    <a:lnTo>
                      <a:pt x="7155" y="15381"/>
                    </a:lnTo>
                    <a:lnTo>
                      <a:pt x="7237" y="15266"/>
                    </a:lnTo>
                    <a:lnTo>
                      <a:pt x="7315" y="15143"/>
                    </a:lnTo>
                    <a:lnTo>
                      <a:pt x="7387" y="15011"/>
                    </a:lnTo>
                    <a:lnTo>
                      <a:pt x="7455" y="14871"/>
                    </a:lnTo>
                    <a:lnTo>
                      <a:pt x="7521" y="14723"/>
                    </a:lnTo>
                    <a:lnTo>
                      <a:pt x="7584" y="14567"/>
                    </a:lnTo>
                    <a:lnTo>
                      <a:pt x="7645" y="14402"/>
                    </a:lnTo>
                    <a:lnTo>
                      <a:pt x="7704" y="14229"/>
                    </a:lnTo>
                    <a:lnTo>
                      <a:pt x="7762" y="14050"/>
                    </a:lnTo>
                    <a:lnTo>
                      <a:pt x="7821" y="13862"/>
                    </a:lnTo>
                    <a:lnTo>
                      <a:pt x="7880" y="13666"/>
                    </a:lnTo>
                    <a:lnTo>
                      <a:pt x="7939" y="13464"/>
                    </a:lnTo>
                    <a:lnTo>
                      <a:pt x="8002" y="13253"/>
                    </a:lnTo>
                    <a:lnTo>
                      <a:pt x="8065" y="13035"/>
                    </a:lnTo>
                    <a:lnTo>
                      <a:pt x="8132" y="12810"/>
                    </a:lnTo>
                    <a:lnTo>
                      <a:pt x="8203" y="12578"/>
                    </a:lnTo>
                    <a:lnTo>
                      <a:pt x="8277" y="12340"/>
                    </a:lnTo>
                    <a:lnTo>
                      <a:pt x="8357" y="12094"/>
                    </a:lnTo>
                    <a:lnTo>
                      <a:pt x="8442" y="11841"/>
                    </a:lnTo>
                    <a:lnTo>
                      <a:pt x="8534" y="11581"/>
                    </a:lnTo>
                    <a:lnTo>
                      <a:pt x="8600" y="11403"/>
                    </a:lnTo>
                    <a:lnTo>
                      <a:pt x="8673" y="11224"/>
                    </a:lnTo>
                    <a:lnTo>
                      <a:pt x="8752" y="11043"/>
                    </a:lnTo>
                    <a:lnTo>
                      <a:pt x="8836" y="10861"/>
                    </a:lnTo>
                    <a:lnTo>
                      <a:pt x="8926" y="10678"/>
                    </a:lnTo>
                    <a:lnTo>
                      <a:pt x="9018" y="10493"/>
                    </a:lnTo>
                    <a:lnTo>
                      <a:pt x="9115" y="10307"/>
                    </a:lnTo>
                    <a:lnTo>
                      <a:pt x="9214" y="10121"/>
                    </a:lnTo>
                    <a:lnTo>
                      <a:pt x="9316" y="9932"/>
                    </a:lnTo>
                    <a:lnTo>
                      <a:pt x="9421" y="9743"/>
                    </a:lnTo>
                    <a:lnTo>
                      <a:pt x="9525" y="9554"/>
                    </a:lnTo>
                    <a:lnTo>
                      <a:pt x="9632" y="9363"/>
                    </a:lnTo>
                    <a:lnTo>
                      <a:pt x="9737" y="9172"/>
                    </a:lnTo>
                    <a:lnTo>
                      <a:pt x="9844" y="8980"/>
                    </a:lnTo>
                    <a:lnTo>
                      <a:pt x="9949" y="8788"/>
                    </a:lnTo>
                    <a:lnTo>
                      <a:pt x="10052" y="8596"/>
                    </a:lnTo>
                    <a:lnTo>
                      <a:pt x="10154" y="8402"/>
                    </a:lnTo>
                    <a:lnTo>
                      <a:pt x="10253" y="8210"/>
                    </a:lnTo>
                    <a:lnTo>
                      <a:pt x="10349" y="8016"/>
                    </a:lnTo>
                    <a:lnTo>
                      <a:pt x="10441" y="7822"/>
                    </a:lnTo>
                    <a:lnTo>
                      <a:pt x="10529" y="7629"/>
                    </a:lnTo>
                    <a:lnTo>
                      <a:pt x="10612" y="7435"/>
                    </a:lnTo>
                    <a:lnTo>
                      <a:pt x="10691" y="7241"/>
                    </a:lnTo>
                    <a:lnTo>
                      <a:pt x="10763" y="7048"/>
                    </a:lnTo>
                    <a:lnTo>
                      <a:pt x="10829" y="6856"/>
                    </a:lnTo>
                    <a:lnTo>
                      <a:pt x="10888" y="6663"/>
                    </a:lnTo>
                    <a:lnTo>
                      <a:pt x="10939" y="6470"/>
                    </a:lnTo>
                    <a:lnTo>
                      <a:pt x="10983" y="6280"/>
                    </a:lnTo>
                    <a:lnTo>
                      <a:pt x="11017" y="6088"/>
                    </a:lnTo>
                    <a:lnTo>
                      <a:pt x="11042" y="5898"/>
                    </a:lnTo>
                    <a:lnTo>
                      <a:pt x="11058" y="5709"/>
                    </a:lnTo>
                    <a:lnTo>
                      <a:pt x="11063" y="5520"/>
                    </a:lnTo>
                    <a:lnTo>
                      <a:pt x="11056" y="5236"/>
                    </a:lnTo>
                    <a:lnTo>
                      <a:pt x="11035" y="4956"/>
                    </a:lnTo>
                    <a:lnTo>
                      <a:pt x="11000" y="4679"/>
                    </a:lnTo>
                    <a:lnTo>
                      <a:pt x="10950" y="4408"/>
                    </a:lnTo>
                    <a:lnTo>
                      <a:pt x="10889" y="4141"/>
                    </a:lnTo>
                    <a:lnTo>
                      <a:pt x="10815" y="3879"/>
                    </a:lnTo>
                    <a:lnTo>
                      <a:pt x="10727" y="3622"/>
                    </a:lnTo>
                    <a:lnTo>
                      <a:pt x="10629" y="3371"/>
                    </a:lnTo>
                    <a:lnTo>
                      <a:pt x="10518" y="3127"/>
                    </a:lnTo>
                    <a:lnTo>
                      <a:pt x="10395" y="2888"/>
                    </a:lnTo>
                    <a:lnTo>
                      <a:pt x="10262" y="2658"/>
                    </a:lnTo>
                    <a:lnTo>
                      <a:pt x="10119" y="2434"/>
                    </a:lnTo>
                    <a:lnTo>
                      <a:pt x="9964" y="2217"/>
                    </a:lnTo>
                    <a:lnTo>
                      <a:pt x="9800" y="2009"/>
                    </a:lnTo>
                    <a:lnTo>
                      <a:pt x="9626" y="1809"/>
                    </a:lnTo>
                    <a:lnTo>
                      <a:pt x="9443" y="1617"/>
                    </a:lnTo>
                    <a:lnTo>
                      <a:pt x="9251" y="1434"/>
                    </a:lnTo>
                    <a:lnTo>
                      <a:pt x="9050" y="1261"/>
                    </a:lnTo>
                    <a:lnTo>
                      <a:pt x="8841" y="1097"/>
                    </a:lnTo>
                    <a:lnTo>
                      <a:pt x="8624" y="942"/>
                    </a:lnTo>
                    <a:lnTo>
                      <a:pt x="8400" y="799"/>
                    </a:lnTo>
                    <a:lnTo>
                      <a:pt x="8169" y="666"/>
                    </a:lnTo>
                    <a:lnTo>
                      <a:pt x="7929" y="544"/>
                    </a:lnTo>
                    <a:lnTo>
                      <a:pt x="7685" y="434"/>
                    </a:lnTo>
                    <a:lnTo>
                      <a:pt x="7433" y="335"/>
                    </a:lnTo>
                    <a:lnTo>
                      <a:pt x="7176" y="248"/>
                    </a:lnTo>
                    <a:lnTo>
                      <a:pt x="6913" y="174"/>
                    </a:lnTo>
                    <a:lnTo>
                      <a:pt x="6646" y="112"/>
                    </a:lnTo>
                    <a:lnTo>
                      <a:pt x="6374" y="63"/>
                    </a:lnTo>
                    <a:lnTo>
                      <a:pt x="6097" y="28"/>
                    </a:lnTo>
                    <a:lnTo>
                      <a:pt x="5816" y="7"/>
                    </a:lnTo>
                    <a:lnTo>
                      <a:pt x="55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7" tIns="34284" rIns="68567" bIns="3428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101"/>
              <p:cNvSpPr>
                <a:spLocks/>
              </p:cNvSpPr>
              <p:nvPr/>
            </p:nvSpPr>
            <p:spPr bwMode="auto">
              <a:xfrm>
                <a:off x="8699500" y="2173288"/>
                <a:ext cx="139700" cy="139700"/>
              </a:xfrm>
              <a:custGeom>
                <a:avLst/>
                <a:gdLst>
                  <a:gd name="T0" fmla="*/ 2559 w 3269"/>
                  <a:gd name="T1" fmla="*/ 35 h 3262"/>
                  <a:gd name="T2" fmla="*/ 1981 w 3269"/>
                  <a:gd name="T3" fmla="*/ 183 h 3262"/>
                  <a:gd name="T4" fmla="*/ 1455 w 3269"/>
                  <a:gd name="T5" fmla="*/ 437 h 3262"/>
                  <a:gd name="T6" fmla="*/ 990 w 3269"/>
                  <a:gd name="T7" fmla="*/ 783 h 3262"/>
                  <a:gd name="T8" fmla="*/ 601 w 3269"/>
                  <a:gd name="T9" fmla="*/ 1210 h 3262"/>
                  <a:gd name="T10" fmla="*/ 298 w 3269"/>
                  <a:gd name="T11" fmla="*/ 1706 h 3262"/>
                  <a:gd name="T12" fmla="*/ 96 w 3269"/>
                  <a:gd name="T13" fmla="*/ 2259 h 3262"/>
                  <a:gd name="T14" fmla="*/ 4 w 3269"/>
                  <a:gd name="T15" fmla="*/ 2856 h 3262"/>
                  <a:gd name="T16" fmla="*/ 3 w 3269"/>
                  <a:gd name="T17" fmla="*/ 3049 h 3262"/>
                  <a:gd name="T18" fmla="*/ 15 w 3269"/>
                  <a:gd name="T19" fmla="*/ 3097 h 3262"/>
                  <a:gd name="T20" fmla="*/ 37 w 3269"/>
                  <a:gd name="T21" fmla="*/ 3141 h 3262"/>
                  <a:gd name="T22" fmla="*/ 66 w 3269"/>
                  <a:gd name="T23" fmla="*/ 3180 h 3262"/>
                  <a:gd name="T24" fmla="*/ 101 w 3269"/>
                  <a:gd name="T25" fmla="*/ 3212 h 3262"/>
                  <a:gd name="T26" fmla="*/ 143 w 3269"/>
                  <a:gd name="T27" fmla="*/ 3237 h 3262"/>
                  <a:gd name="T28" fmla="*/ 189 w 3269"/>
                  <a:gd name="T29" fmla="*/ 3254 h 3262"/>
                  <a:gd name="T30" fmla="*/ 239 w 3269"/>
                  <a:gd name="T31" fmla="*/ 3262 h 3262"/>
                  <a:gd name="T32" fmla="*/ 290 w 3269"/>
                  <a:gd name="T33" fmla="*/ 3259 h 3262"/>
                  <a:gd name="T34" fmla="*/ 338 w 3269"/>
                  <a:gd name="T35" fmla="*/ 3247 h 3262"/>
                  <a:gd name="T36" fmla="*/ 382 w 3269"/>
                  <a:gd name="T37" fmla="*/ 3226 h 3262"/>
                  <a:gd name="T38" fmla="*/ 421 w 3269"/>
                  <a:gd name="T39" fmla="*/ 3197 h 3262"/>
                  <a:gd name="T40" fmla="*/ 453 w 3269"/>
                  <a:gd name="T41" fmla="*/ 3161 h 3262"/>
                  <a:gd name="T42" fmla="*/ 478 w 3269"/>
                  <a:gd name="T43" fmla="*/ 3119 h 3262"/>
                  <a:gd name="T44" fmla="*/ 495 w 3269"/>
                  <a:gd name="T45" fmla="*/ 3073 h 3262"/>
                  <a:gd name="T46" fmla="*/ 503 w 3269"/>
                  <a:gd name="T47" fmla="*/ 3024 h 3262"/>
                  <a:gd name="T48" fmla="*/ 532 w 3269"/>
                  <a:gd name="T49" fmla="*/ 2630 h 3262"/>
                  <a:gd name="T50" fmla="*/ 656 w 3269"/>
                  <a:gd name="T51" fmla="*/ 2149 h 3262"/>
                  <a:gd name="T52" fmla="*/ 867 w 3269"/>
                  <a:gd name="T53" fmla="*/ 1711 h 3262"/>
                  <a:gd name="T54" fmla="*/ 1157 w 3269"/>
                  <a:gd name="T55" fmla="*/ 1325 h 3262"/>
                  <a:gd name="T56" fmla="*/ 1514 w 3269"/>
                  <a:gd name="T57" fmla="*/ 1001 h 3262"/>
                  <a:gd name="T58" fmla="*/ 1928 w 3269"/>
                  <a:gd name="T59" fmla="*/ 750 h 3262"/>
                  <a:gd name="T60" fmla="*/ 2390 w 3269"/>
                  <a:gd name="T61" fmla="*/ 581 h 3262"/>
                  <a:gd name="T62" fmla="*/ 2889 w 3269"/>
                  <a:gd name="T63" fmla="*/ 505 h 3262"/>
                  <a:gd name="T64" fmla="*/ 3056 w 3269"/>
                  <a:gd name="T65" fmla="*/ 499 h 3262"/>
                  <a:gd name="T66" fmla="*/ 3104 w 3269"/>
                  <a:gd name="T67" fmla="*/ 487 h 3262"/>
                  <a:gd name="T68" fmla="*/ 3148 w 3269"/>
                  <a:gd name="T69" fmla="*/ 466 h 3262"/>
                  <a:gd name="T70" fmla="*/ 3186 w 3269"/>
                  <a:gd name="T71" fmla="*/ 437 h 3262"/>
                  <a:gd name="T72" fmla="*/ 3219 w 3269"/>
                  <a:gd name="T73" fmla="*/ 402 h 3262"/>
                  <a:gd name="T74" fmla="*/ 3244 w 3269"/>
                  <a:gd name="T75" fmla="*/ 359 h 3262"/>
                  <a:gd name="T76" fmla="*/ 3261 w 3269"/>
                  <a:gd name="T77" fmla="*/ 314 h 3262"/>
                  <a:gd name="T78" fmla="*/ 3269 w 3269"/>
                  <a:gd name="T79" fmla="*/ 264 h 3262"/>
                  <a:gd name="T80" fmla="*/ 3266 w 3269"/>
                  <a:gd name="T81" fmla="*/ 213 h 3262"/>
                  <a:gd name="T82" fmla="*/ 3254 w 3269"/>
                  <a:gd name="T83" fmla="*/ 165 h 3262"/>
                  <a:gd name="T84" fmla="*/ 3233 w 3269"/>
                  <a:gd name="T85" fmla="*/ 120 h 3262"/>
                  <a:gd name="T86" fmla="*/ 3204 w 3269"/>
                  <a:gd name="T87" fmla="*/ 82 h 3262"/>
                  <a:gd name="T88" fmla="*/ 3168 w 3269"/>
                  <a:gd name="T89" fmla="*/ 50 h 3262"/>
                  <a:gd name="T90" fmla="*/ 3126 w 3269"/>
                  <a:gd name="T91" fmla="*/ 25 h 3262"/>
                  <a:gd name="T92" fmla="*/ 3080 w 3269"/>
                  <a:gd name="T93" fmla="*/ 8 h 3262"/>
                  <a:gd name="T94" fmla="*/ 3031 w 3269"/>
                  <a:gd name="T95" fmla="*/ 0 h 3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269" h="3262">
                    <a:moveTo>
                      <a:pt x="3018" y="0"/>
                    </a:moveTo>
                    <a:lnTo>
                      <a:pt x="2863" y="4"/>
                    </a:lnTo>
                    <a:lnTo>
                      <a:pt x="2710" y="15"/>
                    </a:lnTo>
                    <a:lnTo>
                      <a:pt x="2559" y="35"/>
                    </a:lnTo>
                    <a:lnTo>
                      <a:pt x="2410" y="61"/>
                    </a:lnTo>
                    <a:lnTo>
                      <a:pt x="2264" y="95"/>
                    </a:lnTo>
                    <a:lnTo>
                      <a:pt x="2121" y="136"/>
                    </a:lnTo>
                    <a:lnTo>
                      <a:pt x="1981" y="183"/>
                    </a:lnTo>
                    <a:lnTo>
                      <a:pt x="1844" y="237"/>
                    </a:lnTo>
                    <a:lnTo>
                      <a:pt x="1710" y="297"/>
                    </a:lnTo>
                    <a:lnTo>
                      <a:pt x="1580" y="364"/>
                    </a:lnTo>
                    <a:lnTo>
                      <a:pt x="1455" y="437"/>
                    </a:lnTo>
                    <a:lnTo>
                      <a:pt x="1332" y="515"/>
                    </a:lnTo>
                    <a:lnTo>
                      <a:pt x="1213" y="599"/>
                    </a:lnTo>
                    <a:lnTo>
                      <a:pt x="1100" y="689"/>
                    </a:lnTo>
                    <a:lnTo>
                      <a:pt x="990" y="783"/>
                    </a:lnTo>
                    <a:lnTo>
                      <a:pt x="885" y="883"/>
                    </a:lnTo>
                    <a:lnTo>
                      <a:pt x="785" y="988"/>
                    </a:lnTo>
                    <a:lnTo>
                      <a:pt x="690" y="1097"/>
                    </a:lnTo>
                    <a:lnTo>
                      <a:pt x="601" y="1210"/>
                    </a:lnTo>
                    <a:lnTo>
                      <a:pt x="516" y="1329"/>
                    </a:lnTo>
                    <a:lnTo>
                      <a:pt x="438" y="1450"/>
                    </a:lnTo>
                    <a:lnTo>
                      <a:pt x="365" y="1577"/>
                    </a:lnTo>
                    <a:lnTo>
                      <a:pt x="298" y="1706"/>
                    </a:lnTo>
                    <a:lnTo>
                      <a:pt x="238" y="1840"/>
                    </a:lnTo>
                    <a:lnTo>
                      <a:pt x="183" y="1976"/>
                    </a:lnTo>
                    <a:lnTo>
                      <a:pt x="136" y="2117"/>
                    </a:lnTo>
                    <a:lnTo>
                      <a:pt x="96" y="2259"/>
                    </a:lnTo>
                    <a:lnTo>
                      <a:pt x="62" y="2405"/>
                    </a:lnTo>
                    <a:lnTo>
                      <a:pt x="36" y="2553"/>
                    </a:lnTo>
                    <a:lnTo>
                      <a:pt x="16" y="2704"/>
                    </a:lnTo>
                    <a:lnTo>
                      <a:pt x="4" y="2856"/>
                    </a:lnTo>
                    <a:lnTo>
                      <a:pt x="0" y="3011"/>
                    </a:lnTo>
                    <a:lnTo>
                      <a:pt x="0" y="3024"/>
                    </a:lnTo>
                    <a:lnTo>
                      <a:pt x="1" y="3037"/>
                    </a:lnTo>
                    <a:lnTo>
                      <a:pt x="3" y="3049"/>
                    </a:lnTo>
                    <a:lnTo>
                      <a:pt x="5" y="3061"/>
                    </a:lnTo>
                    <a:lnTo>
                      <a:pt x="8" y="3073"/>
                    </a:lnTo>
                    <a:lnTo>
                      <a:pt x="11" y="3085"/>
                    </a:lnTo>
                    <a:lnTo>
                      <a:pt x="15" y="3097"/>
                    </a:lnTo>
                    <a:lnTo>
                      <a:pt x="20" y="3108"/>
                    </a:lnTo>
                    <a:lnTo>
                      <a:pt x="25" y="3119"/>
                    </a:lnTo>
                    <a:lnTo>
                      <a:pt x="30" y="3130"/>
                    </a:lnTo>
                    <a:lnTo>
                      <a:pt x="37" y="3141"/>
                    </a:lnTo>
                    <a:lnTo>
                      <a:pt x="44" y="3151"/>
                    </a:lnTo>
                    <a:lnTo>
                      <a:pt x="51" y="3161"/>
                    </a:lnTo>
                    <a:lnTo>
                      <a:pt x="58" y="3171"/>
                    </a:lnTo>
                    <a:lnTo>
                      <a:pt x="66" y="3180"/>
                    </a:lnTo>
                    <a:lnTo>
                      <a:pt x="74" y="3189"/>
                    </a:lnTo>
                    <a:lnTo>
                      <a:pt x="83" y="3197"/>
                    </a:lnTo>
                    <a:lnTo>
                      <a:pt x="92" y="3205"/>
                    </a:lnTo>
                    <a:lnTo>
                      <a:pt x="101" y="3212"/>
                    </a:lnTo>
                    <a:lnTo>
                      <a:pt x="111" y="3219"/>
                    </a:lnTo>
                    <a:lnTo>
                      <a:pt x="121" y="3226"/>
                    </a:lnTo>
                    <a:lnTo>
                      <a:pt x="132" y="3232"/>
                    </a:lnTo>
                    <a:lnTo>
                      <a:pt x="143" y="3237"/>
                    </a:lnTo>
                    <a:lnTo>
                      <a:pt x="154" y="3242"/>
                    </a:lnTo>
                    <a:lnTo>
                      <a:pt x="165" y="3247"/>
                    </a:lnTo>
                    <a:lnTo>
                      <a:pt x="177" y="3251"/>
                    </a:lnTo>
                    <a:lnTo>
                      <a:pt x="189" y="3254"/>
                    </a:lnTo>
                    <a:lnTo>
                      <a:pt x="201" y="3257"/>
                    </a:lnTo>
                    <a:lnTo>
                      <a:pt x="214" y="3259"/>
                    </a:lnTo>
                    <a:lnTo>
                      <a:pt x="227" y="3261"/>
                    </a:lnTo>
                    <a:lnTo>
                      <a:pt x="239" y="3262"/>
                    </a:lnTo>
                    <a:lnTo>
                      <a:pt x="252" y="3262"/>
                    </a:lnTo>
                    <a:lnTo>
                      <a:pt x="265" y="3262"/>
                    </a:lnTo>
                    <a:lnTo>
                      <a:pt x="278" y="3261"/>
                    </a:lnTo>
                    <a:lnTo>
                      <a:pt x="290" y="3259"/>
                    </a:lnTo>
                    <a:lnTo>
                      <a:pt x="302" y="3257"/>
                    </a:lnTo>
                    <a:lnTo>
                      <a:pt x="315" y="3254"/>
                    </a:lnTo>
                    <a:lnTo>
                      <a:pt x="326" y="3251"/>
                    </a:lnTo>
                    <a:lnTo>
                      <a:pt x="338" y="3247"/>
                    </a:lnTo>
                    <a:lnTo>
                      <a:pt x="349" y="3242"/>
                    </a:lnTo>
                    <a:lnTo>
                      <a:pt x="360" y="3237"/>
                    </a:lnTo>
                    <a:lnTo>
                      <a:pt x="371" y="3232"/>
                    </a:lnTo>
                    <a:lnTo>
                      <a:pt x="382" y="3226"/>
                    </a:lnTo>
                    <a:lnTo>
                      <a:pt x="393" y="3219"/>
                    </a:lnTo>
                    <a:lnTo>
                      <a:pt x="403" y="3212"/>
                    </a:lnTo>
                    <a:lnTo>
                      <a:pt x="412" y="3205"/>
                    </a:lnTo>
                    <a:lnTo>
                      <a:pt x="421" y="3197"/>
                    </a:lnTo>
                    <a:lnTo>
                      <a:pt x="430" y="3189"/>
                    </a:lnTo>
                    <a:lnTo>
                      <a:pt x="438" y="3180"/>
                    </a:lnTo>
                    <a:lnTo>
                      <a:pt x="446" y="3171"/>
                    </a:lnTo>
                    <a:lnTo>
                      <a:pt x="453" y="3161"/>
                    </a:lnTo>
                    <a:lnTo>
                      <a:pt x="460" y="3151"/>
                    </a:lnTo>
                    <a:lnTo>
                      <a:pt x="467" y="3141"/>
                    </a:lnTo>
                    <a:lnTo>
                      <a:pt x="473" y="3130"/>
                    </a:lnTo>
                    <a:lnTo>
                      <a:pt x="478" y="3119"/>
                    </a:lnTo>
                    <a:lnTo>
                      <a:pt x="483" y="3108"/>
                    </a:lnTo>
                    <a:lnTo>
                      <a:pt x="488" y="3097"/>
                    </a:lnTo>
                    <a:lnTo>
                      <a:pt x="492" y="3085"/>
                    </a:lnTo>
                    <a:lnTo>
                      <a:pt x="495" y="3073"/>
                    </a:lnTo>
                    <a:lnTo>
                      <a:pt x="498" y="3061"/>
                    </a:lnTo>
                    <a:lnTo>
                      <a:pt x="500" y="3049"/>
                    </a:lnTo>
                    <a:lnTo>
                      <a:pt x="502" y="3037"/>
                    </a:lnTo>
                    <a:lnTo>
                      <a:pt x="503" y="3024"/>
                    </a:lnTo>
                    <a:lnTo>
                      <a:pt x="503" y="3011"/>
                    </a:lnTo>
                    <a:lnTo>
                      <a:pt x="506" y="2882"/>
                    </a:lnTo>
                    <a:lnTo>
                      <a:pt x="516" y="2755"/>
                    </a:lnTo>
                    <a:lnTo>
                      <a:pt x="532" y="2630"/>
                    </a:lnTo>
                    <a:lnTo>
                      <a:pt x="554" y="2506"/>
                    </a:lnTo>
                    <a:lnTo>
                      <a:pt x="583" y="2385"/>
                    </a:lnTo>
                    <a:lnTo>
                      <a:pt x="617" y="2265"/>
                    </a:lnTo>
                    <a:lnTo>
                      <a:pt x="656" y="2149"/>
                    </a:lnTo>
                    <a:lnTo>
                      <a:pt x="701" y="2035"/>
                    </a:lnTo>
                    <a:lnTo>
                      <a:pt x="752" y="1924"/>
                    </a:lnTo>
                    <a:lnTo>
                      <a:pt x="807" y="1816"/>
                    </a:lnTo>
                    <a:lnTo>
                      <a:pt x="867" y="1711"/>
                    </a:lnTo>
                    <a:lnTo>
                      <a:pt x="934" y="1609"/>
                    </a:lnTo>
                    <a:lnTo>
                      <a:pt x="1003" y="1511"/>
                    </a:lnTo>
                    <a:lnTo>
                      <a:pt x="1078" y="1416"/>
                    </a:lnTo>
                    <a:lnTo>
                      <a:pt x="1157" y="1325"/>
                    </a:lnTo>
                    <a:lnTo>
                      <a:pt x="1240" y="1238"/>
                    </a:lnTo>
                    <a:lnTo>
                      <a:pt x="1328" y="1154"/>
                    </a:lnTo>
                    <a:lnTo>
                      <a:pt x="1419" y="1076"/>
                    </a:lnTo>
                    <a:lnTo>
                      <a:pt x="1514" y="1001"/>
                    </a:lnTo>
                    <a:lnTo>
                      <a:pt x="1612" y="931"/>
                    </a:lnTo>
                    <a:lnTo>
                      <a:pt x="1715" y="865"/>
                    </a:lnTo>
                    <a:lnTo>
                      <a:pt x="1820" y="805"/>
                    </a:lnTo>
                    <a:lnTo>
                      <a:pt x="1928" y="750"/>
                    </a:lnTo>
                    <a:lnTo>
                      <a:pt x="2040" y="700"/>
                    </a:lnTo>
                    <a:lnTo>
                      <a:pt x="2154" y="654"/>
                    </a:lnTo>
                    <a:lnTo>
                      <a:pt x="2270" y="615"/>
                    </a:lnTo>
                    <a:lnTo>
                      <a:pt x="2390" y="581"/>
                    </a:lnTo>
                    <a:lnTo>
                      <a:pt x="2512" y="553"/>
                    </a:lnTo>
                    <a:lnTo>
                      <a:pt x="2635" y="531"/>
                    </a:lnTo>
                    <a:lnTo>
                      <a:pt x="2761" y="515"/>
                    </a:lnTo>
                    <a:lnTo>
                      <a:pt x="2889" y="505"/>
                    </a:lnTo>
                    <a:lnTo>
                      <a:pt x="3018" y="502"/>
                    </a:lnTo>
                    <a:lnTo>
                      <a:pt x="3031" y="502"/>
                    </a:lnTo>
                    <a:lnTo>
                      <a:pt x="3044" y="501"/>
                    </a:lnTo>
                    <a:lnTo>
                      <a:pt x="3056" y="499"/>
                    </a:lnTo>
                    <a:lnTo>
                      <a:pt x="3068" y="497"/>
                    </a:lnTo>
                    <a:lnTo>
                      <a:pt x="3080" y="494"/>
                    </a:lnTo>
                    <a:lnTo>
                      <a:pt x="3092" y="491"/>
                    </a:lnTo>
                    <a:lnTo>
                      <a:pt x="3104" y="487"/>
                    </a:lnTo>
                    <a:lnTo>
                      <a:pt x="3115" y="482"/>
                    </a:lnTo>
                    <a:lnTo>
                      <a:pt x="3126" y="477"/>
                    </a:lnTo>
                    <a:lnTo>
                      <a:pt x="3137" y="472"/>
                    </a:lnTo>
                    <a:lnTo>
                      <a:pt x="3148" y="466"/>
                    </a:lnTo>
                    <a:lnTo>
                      <a:pt x="3158" y="459"/>
                    </a:lnTo>
                    <a:lnTo>
                      <a:pt x="3168" y="452"/>
                    </a:lnTo>
                    <a:lnTo>
                      <a:pt x="3177" y="445"/>
                    </a:lnTo>
                    <a:lnTo>
                      <a:pt x="3186" y="437"/>
                    </a:lnTo>
                    <a:lnTo>
                      <a:pt x="3196" y="429"/>
                    </a:lnTo>
                    <a:lnTo>
                      <a:pt x="3204" y="420"/>
                    </a:lnTo>
                    <a:lnTo>
                      <a:pt x="3212" y="411"/>
                    </a:lnTo>
                    <a:lnTo>
                      <a:pt x="3219" y="402"/>
                    </a:lnTo>
                    <a:lnTo>
                      <a:pt x="3226" y="391"/>
                    </a:lnTo>
                    <a:lnTo>
                      <a:pt x="3233" y="381"/>
                    </a:lnTo>
                    <a:lnTo>
                      <a:pt x="3239" y="370"/>
                    </a:lnTo>
                    <a:lnTo>
                      <a:pt x="3244" y="359"/>
                    </a:lnTo>
                    <a:lnTo>
                      <a:pt x="3249" y="348"/>
                    </a:lnTo>
                    <a:lnTo>
                      <a:pt x="3254" y="337"/>
                    </a:lnTo>
                    <a:lnTo>
                      <a:pt x="3258" y="325"/>
                    </a:lnTo>
                    <a:lnTo>
                      <a:pt x="3261" y="314"/>
                    </a:lnTo>
                    <a:lnTo>
                      <a:pt x="3264" y="301"/>
                    </a:lnTo>
                    <a:lnTo>
                      <a:pt x="3266" y="289"/>
                    </a:lnTo>
                    <a:lnTo>
                      <a:pt x="3268" y="277"/>
                    </a:lnTo>
                    <a:lnTo>
                      <a:pt x="3269" y="264"/>
                    </a:lnTo>
                    <a:lnTo>
                      <a:pt x="3269" y="251"/>
                    </a:lnTo>
                    <a:lnTo>
                      <a:pt x="3269" y="238"/>
                    </a:lnTo>
                    <a:lnTo>
                      <a:pt x="3268" y="226"/>
                    </a:lnTo>
                    <a:lnTo>
                      <a:pt x="3266" y="213"/>
                    </a:lnTo>
                    <a:lnTo>
                      <a:pt x="3264" y="201"/>
                    </a:lnTo>
                    <a:lnTo>
                      <a:pt x="3261" y="189"/>
                    </a:lnTo>
                    <a:lnTo>
                      <a:pt x="3258" y="177"/>
                    </a:lnTo>
                    <a:lnTo>
                      <a:pt x="3254" y="165"/>
                    </a:lnTo>
                    <a:lnTo>
                      <a:pt x="3249" y="154"/>
                    </a:lnTo>
                    <a:lnTo>
                      <a:pt x="3244" y="143"/>
                    </a:lnTo>
                    <a:lnTo>
                      <a:pt x="3239" y="132"/>
                    </a:lnTo>
                    <a:lnTo>
                      <a:pt x="3233" y="120"/>
                    </a:lnTo>
                    <a:lnTo>
                      <a:pt x="3226" y="110"/>
                    </a:lnTo>
                    <a:lnTo>
                      <a:pt x="3219" y="100"/>
                    </a:lnTo>
                    <a:lnTo>
                      <a:pt x="3212" y="91"/>
                    </a:lnTo>
                    <a:lnTo>
                      <a:pt x="3204" y="82"/>
                    </a:lnTo>
                    <a:lnTo>
                      <a:pt x="3196" y="73"/>
                    </a:lnTo>
                    <a:lnTo>
                      <a:pt x="3186" y="65"/>
                    </a:lnTo>
                    <a:lnTo>
                      <a:pt x="3177" y="57"/>
                    </a:lnTo>
                    <a:lnTo>
                      <a:pt x="3168" y="50"/>
                    </a:lnTo>
                    <a:lnTo>
                      <a:pt x="3158" y="43"/>
                    </a:lnTo>
                    <a:lnTo>
                      <a:pt x="3148" y="36"/>
                    </a:lnTo>
                    <a:lnTo>
                      <a:pt x="3137" y="30"/>
                    </a:lnTo>
                    <a:lnTo>
                      <a:pt x="3126" y="25"/>
                    </a:lnTo>
                    <a:lnTo>
                      <a:pt x="3115" y="20"/>
                    </a:lnTo>
                    <a:lnTo>
                      <a:pt x="3104" y="15"/>
                    </a:lnTo>
                    <a:lnTo>
                      <a:pt x="3092" y="11"/>
                    </a:lnTo>
                    <a:lnTo>
                      <a:pt x="3080" y="8"/>
                    </a:lnTo>
                    <a:lnTo>
                      <a:pt x="3068" y="5"/>
                    </a:lnTo>
                    <a:lnTo>
                      <a:pt x="3056" y="3"/>
                    </a:lnTo>
                    <a:lnTo>
                      <a:pt x="3044" y="1"/>
                    </a:lnTo>
                    <a:lnTo>
                      <a:pt x="3031" y="0"/>
                    </a:lnTo>
                    <a:lnTo>
                      <a:pt x="301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7" tIns="34284" rIns="68567" bIns="3428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428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333608" y="-9383"/>
            <a:ext cx="8800617" cy="5152742"/>
          </a:xfrm>
          <a:custGeom>
            <a:avLst/>
            <a:gdLst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67125 w 8801100"/>
              <a:gd name="connsiteY3" fmla="*/ 19050 h 5153025"/>
              <a:gd name="connsiteX4" fmla="*/ 0 w 8801100"/>
              <a:gd name="connsiteY4" fmla="*/ 0 h 5153025"/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29025 w 8801100"/>
              <a:gd name="connsiteY3" fmla="*/ 0 h 5153025"/>
              <a:gd name="connsiteX4" fmla="*/ 0 w 8801100"/>
              <a:gd name="connsiteY4" fmla="*/ 0 h 515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1100" h="5153025">
                <a:moveTo>
                  <a:pt x="0" y="0"/>
                </a:moveTo>
                <a:lnTo>
                  <a:pt x="5153025" y="5153025"/>
                </a:lnTo>
                <a:lnTo>
                  <a:pt x="8801100" y="5153025"/>
                </a:lnTo>
                <a:lnTo>
                  <a:pt x="3629025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280" dirty="0"/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724832" y="3936150"/>
            <a:ext cx="2379002" cy="882214"/>
            <a:chOff x="3484439" y="880115"/>
            <a:chExt cx="2377597" cy="882389"/>
          </a:xfrm>
        </p:grpSpPr>
        <p:sp>
          <p:nvSpPr>
            <p:cNvPr id="20494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8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64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64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780327" y="880115"/>
              <a:ext cx="1081709" cy="24562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5355299" y="1286573"/>
              <a:ext cx="28715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/>
            </a:p>
          </p:txBody>
        </p:sp>
      </p:grpSp>
      <p:grpSp>
        <p:nvGrpSpPr>
          <p:cNvPr id="4" name="组合 7"/>
          <p:cNvGrpSpPr>
            <a:grpSpLocks/>
          </p:cNvGrpSpPr>
          <p:nvPr/>
        </p:nvGrpSpPr>
        <p:grpSpPr bwMode="auto">
          <a:xfrm>
            <a:off x="724831" y="2722656"/>
            <a:ext cx="2321664" cy="882214"/>
            <a:chOff x="3484439" y="880115"/>
            <a:chExt cx="2320294" cy="882389"/>
          </a:xfrm>
        </p:grpSpPr>
        <p:sp>
          <p:nvSpPr>
            <p:cNvPr id="20490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8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64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64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4705642" y="880115"/>
              <a:ext cx="1081710" cy="24562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5355300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/>
            </a:p>
          </p:txBody>
        </p:sp>
      </p:grpSp>
      <p:grpSp>
        <p:nvGrpSpPr>
          <p:cNvPr id="5" name="组合 7"/>
          <p:cNvGrpSpPr>
            <a:grpSpLocks/>
          </p:cNvGrpSpPr>
          <p:nvPr/>
        </p:nvGrpSpPr>
        <p:grpSpPr bwMode="auto">
          <a:xfrm>
            <a:off x="6261723" y="1624185"/>
            <a:ext cx="2379002" cy="882214"/>
            <a:chOff x="3484439" y="880115"/>
            <a:chExt cx="2377597" cy="882389"/>
          </a:xfrm>
        </p:grpSpPr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8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64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64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文本框 66"/>
            <p:cNvSpPr txBox="1">
              <a:spLocks noChangeArrowheads="1"/>
            </p:cNvSpPr>
            <p:nvPr/>
          </p:nvSpPr>
          <p:spPr bwMode="auto">
            <a:xfrm>
              <a:off x="4780327" y="880115"/>
              <a:ext cx="1081709" cy="24562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5299" y="1286573"/>
              <a:ext cx="28715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/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6261723" y="410692"/>
            <a:ext cx="2321664" cy="882214"/>
            <a:chOff x="3484439" y="880115"/>
            <a:chExt cx="2320294" cy="882389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87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64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64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66"/>
            <p:cNvSpPr txBox="1">
              <a:spLocks noChangeArrowheads="1"/>
            </p:cNvSpPr>
            <p:nvPr/>
          </p:nvSpPr>
          <p:spPr bwMode="auto">
            <a:xfrm>
              <a:off x="4705642" y="880115"/>
              <a:ext cx="1081710" cy="24562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5355300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/>
            </a:p>
          </p:txBody>
        </p:sp>
      </p:grpSp>
    </p:spTree>
    <p:extLst>
      <p:ext uri="{BB962C8B-B14F-4D97-AF65-F5344CB8AC3E}">
        <p14:creationId xmlns:p14="http://schemas.microsoft.com/office/powerpoint/2010/main" val="308020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4000">
        <p14:glitter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B76913C-D192-4F1A-A513-EF4BAC0456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6" r="29459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2" name="TextBox 48">
            <a:extLst>
              <a:ext uri="{FF2B5EF4-FFF2-40B4-BE49-F238E27FC236}">
                <a16:creationId xmlns:a16="http://schemas.microsoft.com/office/drawing/2014/main" id="{29B476AE-A03F-4317-B873-AD5146BF2215}"/>
              </a:ext>
            </a:extLst>
          </p:cNvPr>
          <p:cNvSpPr txBox="1"/>
          <p:nvPr/>
        </p:nvSpPr>
        <p:spPr>
          <a:xfrm>
            <a:off x="886166" y="2387094"/>
            <a:ext cx="2970329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微软雅黑 Light" panose="020B0502040204020203" pitchFamily="34" charset="-122"/>
              </a:rPr>
              <a:t>输入标题</a:t>
            </a:r>
            <a:endParaRPr lang="en-GB" altLang="zh-CN" sz="3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微软雅黑 Light" panose="020B0502040204020203" pitchFamily="34" charset="-122"/>
            </a:endParaRPr>
          </a:p>
        </p:txBody>
      </p:sp>
      <p:sp>
        <p:nvSpPr>
          <p:cNvPr id="3" name="TextBox 49">
            <a:extLst>
              <a:ext uri="{FF2B5EF4-FFF2-40B4-BE49-F238E27FC236}">
                <a16:creationId xmlns:a16="http://schemas.microsoft.com/office/drawing/2014/main" id="{6B222C81-5188-4FC6-AEEC-95A9FA698EB3}"/>
              </a:ext>
            </a:extLst>
          </p:cNvPr>
          <p:cNvSpPr txBox="1"/>
          <p:nvPr/>
        </p:nvSpPr>
        <p:spPr>
          <a:xfrm>
            <a:off x="886166" y="2888352"/>
            <a:ext cx="2970329" cy="3919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微软雅黑 Light" panose="020B0502040204020203" pitchFamily="34" charset="-122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4" name="矩形 259">
            <a:extLst>
              <a:ext uri="{FF2B5EF4-FFF2-40B4-BE49-F238E27FC236}">
                <a16:creationId xmlns:a16="http://schemas.microsoft.com/office/drawing/2014/main" id="{03EFF5E7-9081-4078-9A4B-25C6CFFF3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8" y="1036497"/>
            <a:ext cx="1224136" cy="1081980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4400" cap="all" spc="225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  <a:sym typeface="微软雅黑 Light" panose="020B0502040204020203" pitchFamily="34" charset="-122"/>
              </a:rPr>
              <a:t>02</a:t>
            </a:r>
            <a:endParaRPr lang="zh-CN" altLang="en-US" sz="4400" cap="all" spc="225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  <a:sym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83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3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 animBg="1"/>
      <p:bldP spid="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2207584" y="1466620"/>
          <a:ext cx="4763997" cy="274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Oval 8"/>
          <p:cNvSpPr>
            <a:spLocks noChangeAspect="1"/>
          </p:cNvSpPr>
          <p:nvPr/>
        </p:nvSpPr>
        <p:spPr>
          <a:xfrm>
            <a:off x="6072106" y="2126481"/>
            <a:ext cx="189299" cy="18929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6072106" y="3282515"/>
            <a:ext cx="189299" cy="1892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6072106" y="2715809"/>
            <a:ext cx="189299" cy="1881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 bwMode="auto">
          <a:xfrm>
            <a:off x="6447192" y="1868290"/>
            <a:ext cx="1694667" cy="49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6447653" y="2680172"/>
            <a:ext cx="1693743" cy="49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 bwMode="auto">
          <a:xfrm>
            <a:off x="6447653" y="3492054"/>
            <a:ext cx="1693743" cy="49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2820688" y="2137197"/>
            <a:ext cx="188108" cy="1892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2820688" y="3293230"/>
            <a:ext cx="188108" cy="1892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2820688" y="2726524"/>
            <a:ext cx="188108" cy="1881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921603" y="1848586"/>
            <a:ext cx="1729371" cy="49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 bwMode="auto">
          <a:xfrm>
            <a:off x="909697" y="2660199"/>
            <a:ext cx="1729371" cy="49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 bwMode="auto">
          <a:xfrm>
            <a:off x="909697" y="3471813"/>
            <a:ext cx="1729371" cy="49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33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28" grpId="0"/>
      <p:bldP spid="29" grpId="0"/>
      <p:bldP spid="30" grpId="0"/>
      <p:bldP spid="34" grpId="0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9143" y="1503480"/>
            <a:ext cx="2514462" cy="213336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/>
            <a:endParaRPr lang="zh-CN" altLang="en-US" sz="1280" dirty="0"/>
          </a:p>
        </p:txBody>
      </p:sp>
      <p:sp>
        <p:nvSpPr>
          <p:cNvPr id="23" name="矩形 22"/>
          <p:cNvSpPr/>
          <p:nvPr/>
        </p:nvSpPr>
        <p:spPr>
          <a:xfrm>
            <a:off x="3314769" y="1503480"/>
            <a:ext cx="2514462" cy="213336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/>
            <a:endParaRPr lang="zh-CN" altLang="en-US" sz="1280" dirty="0"/>
          </a:p>
        </p:txBody>
      </p:sp>
      <p:sp>
        <p:nvSpPr>
          <p:cNvPr id="24" name="矩形 23"/>
          <p:cNvSpPr/>
          <p:nvPr/>
        </p:nvSpPr>
        <p:spPr>
          <a:xfrm>
            <a:off x="6000396" y="1503480"/>
            <a:ext cx="2514462" cy="2133366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/>
            <a:endParaRPr lang="zh-CN" altLang="en-US" sz="1280" dirty="0"/>
          </a:p>
        </p:txBody>
      </p:sp>
      <p:sp>
        <p:nvSpPr>
          <p:cNvPr id="25" name="TextBox 15"/>
          <p:cNvSpPr txBox="1"/>
          <p:nvPr/>
        </p:nvSpPr>
        <p:spPr>
          <a:xfrm>
            <a:off x="1038808" y="4139932"/>
            <a:ext cx="1927063" cy="596767"/>
          </a:xfrm>
          <a:prstGeom prst="rect">
            <a:avLst/>
          </a:prstGeom>
          <a:noFill/>
        </p:spPr>
        <p:txBody>
          <a:bodyPr wrap="square" lIns="70550" tIns="35275" rIns="70550" bIns="3527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038807" y="3911869"/>
            <a:ext cx="1296640" cy="224486"/>
          </a:xfrm>
          <a:prstGeom prst="rect">
            <a:avLst/>
          </a:prstGeom>
          <a:noFill/>
        </p:spPr>
        <p:txBody>
          <a:bodyPr wrap="none" lIns="70550" tIns="35275" rIns="70550" bIns="35275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3714275" y="4139932"/>
            <a:ext cx="1927063" cy="596767"/>
          </a:xfrm>
          <a:prstGeom prst="rect">
            <a:avLst/>
          </a:prstGeom>
          <a:noFill/>
        </p:spPr>
        <p:txBody>
          <a:bodyPr wrap="square" lIns="70550" tIns="35275" rIns="70550" bIns="3527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3714274" y="3911869"/>
            <a:ext cx="1296640" cy="224486"/>
          </a:xfrm>
          <a:prstGeom prst="rect">
            <a:avLst/>
          </a:prstGeom>
          <a:noFill/>
        </p:spPr>
        <p:txBody>
          <a:bodyPr wrap="none" lIns="70550" tIns="35275" rIns="70550" bIns="35275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6450701" y="4139932"/>
            <a:ext cx="1927063" cy="596767"/>
          </a:xfrm>
          <a:prstGeom prst="rect">
            <a:avLst/>
          </a:prstGeom>
          <a:noFill/>
        </p:spPr>
        <p:txBody>
          <a:bodyPr wrap="square" lIns="70550" tIns="35275" rIns="70550" bIns="3527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6450701" y="3911869"/>
            <a:ext cx="1296640" cy="224486"/>
          </a:xfrm>
          <a:prstGeom prst="rect">
            <a:avLst/>
          </a:prstGeom>
          <a:noFill/>
        </p:spPr>
        <p:txBody>
          <a:bodyPr wrap="none" lIns="70550" tIns="35275" rIns="70550" bIns="35275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04904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0"/>
          <p:cNvGrpSpPr/>
          <p:nvPr/>
        </p:nvGrpSpPr>
        <p:grpSpPr>
          <a:xfrm>
            <a:off x="3499354" y="3759119"/>
            <a:ext cx="397902" cy="396938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06"/>
            <p:cNvSpPr>
              <a:spLocks/>
            </p:cNvSpPr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507"/>
            <p:cNvSpPr>
              <a:spLocks/>
            </p:cNvSpPr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508"/>
            <p:cNvSpPr>
              <a:spLocks/>
            </p:cNvSpPr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509"/>
            <p:cNvSpPr>
              <a:spLocks/>
            </p:cNvSpPr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510"/>
            <p:cNvSpPr>
              <a:spLocks/>
            </p:cNvSpPr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511"/>
            <p:cNvSpPr>
              <a:spLocks/>
            </p:cNvSpPr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512"/>
            <p:cNvSpPr>
              <a:spLocks/>
            </p:cNvSpPr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513"/>
            <p:cNvSpPr>
              <a:spLocks/>
            </p:cNvSpPr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514"/>
            <p:cNvSpPr>
              <a:spLocks/>
            </p:cNvSpPr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515"/>
            <p:cNvSpPr>
              <a:spLocks/>
            </p:cNvSpPr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516"/>
            <p:cNvSpPr>
              <a:spLocks/>
            </p:cNvSpPr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17"/>
            <p:cNvSpPr>
              <a:spLocks/>
            </p:cNvSpPr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9"/>
          <p:cNvGrpSpPr/>
          <p:nvPr/>
        </p:nvGrpSpPr>
        <p:grpSpPr>
          <a:xfrm>
            <a:off x="3630058" y="1763532"/>
            <a:ext cx="1077670" cy="1077670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493"/>
            <p:cNvSpPr>
              <a:spLocks/>
            </p:cNvSpPr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494"/>
            <p:cNvSpPr>
              <a:spLocks/>
            </p:cNvSpPr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22"/>
            <p:cNvSpPr>
              <a:spLocks/>
            </p:cNvSpPr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523"/>
            <p:cNvSpPr>
              <a:spLocks/>
            </p:cNvSpPr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524"/>
            <p:cNvSpPr>
              <a:spLocks/>
            </p:cNvSpPr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25"/>
            <p:cNvSpPr>
              <a:spLocks/>
            </p:cNvSpPr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26"/>
            <p:cNvSpPr>
              <a:spLocks/>
            </p:cNvSpPr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7"/>
            <p:cNvSpPr>
              <a:spLocks/>
            </p:cNvSpPr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35"/>
            <p:cNvSpPr>
              <a:spLocks/>
            </p:cNvSpPr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6"/>
            <p:cNvSpPr>
              <a:spLocks/>
            </p:cNvSpPr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1"/>
          <p:cNvGrpSpPr/>
          <p:nvPr/>
        </p:nvGrpSpPr>
        <p:grpSpPr>
          <a:xfrm>
            <a:off x="4055888" y="2731689"/>
            <a:ext cx="1495238" cy="1501173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495"/>
            <p:cNvSpPr>
              <a:spLocks/>
            </p:cNvSpPr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496"/>
            <p:cNvSpPr>
              <a:spLocks/>
            </p:cNvSpPr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97"/>
            <p:cNvSpPr>
              <a:spLocks/>
            </p:cNvSpPr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498"/>
            <p:cNvSpPr>
              <a:spLocks/>
            </p:cNvSpPr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500"/>
            <p:cNvSpPr>
              <a:spLocks/>
            </p:cNvSpPr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501"/>
            <p:cNvSpPr>
              <a:spLocks/>
            </p:cNvSpPr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503"/>
            <p:cNvSpPr>
              <a:spLocks/>
            </p:cNvSpPr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28"/>
            <p:cNvSpPr>
              <a:spLocks/>
            </p:cNvSpPr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29"/>
            <p:cNvSpPr>
              <a:spLocks/>
            </p:cNvSpPr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30"/>
            <p:cNvSpPr>
              <a:spLocks/>
            </p:cNvSpPr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531"/>
            <p:cNvSpPr>
              <a:spLocks/>
            </p:cNvSpPr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532"/>
            <p:cNvSpPr>
              <a:spLocks/>
            </p:cNvSpPr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33"/>
            <p:cNvSpPr>
              <a:spLocks/>
            </p:cNvSpPr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39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40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872477" y="1943720"/>
            <a:ext cx="397902" cy="398384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>
              <a:spLocks/>
            </p:cNvSpPr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43"/>
            <p:cNvSpPr>
              <a:spLocks/>
            </p:cNvSpPr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44"/>
            <p:cNvSpPr>
              <a:spLocks/>
            </p:cNvSpPr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59551" tIns="29776" rIns="59551" bIns="2977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7"/>
          <p:cNvGrpSpPr/>
          <p:nvPr/>
        </p:nvGrpSpPr>
        <p:grpSpPr>
          <a:xfrm>
            <a:off x="5448766" y="1754489"/>
            <a:ext cx="2280511" cy="406960"/>
            <a:chOff x="7813899" y="2232029"/>
            <a:chExt cx="3501728" cy="624889"/>
          </a:xfrm>
        </p:grpSpPr>
        <p:sp>
          <p:nvSpPr>
            <p:cNvPr id="56" name="Rectangle 55"/>
            <p:cNvSpPr/>
            <p:nvPr/>
          </p:nvSpPr>
          <p:spPr>
            <a:xfrm>
              <a:off x="7813899" y="2534176"/>
              <a:ext cx="3501728" cy="32274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890898" y="2232029"/>
              <a:ext cx="1378392" cy="2823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66"/>
          <p:cNvGrpSpPr/>
          <p:nvPr/>
        </p:nvGrpSpPr>
        <p:grpSpPr>
          <a:xfrm flipH="1">
            <a:off x="1342746" y="3620201"/>
            <a:ext cx="2029760" cy="406960"/>
            <a:chOff x="7813899" y="2232029"/>
            <a:chExt cx="3116698" cy="624886"/>
          </a:xfrm>
        </p:grpSpPr>
        <p:sp>
          <p:nvSpPr>
            <p:cNvPr id="68" name="Rectangle 67"/>
            <p:cNvSpPr/>
            <p:nvPr/>
          </p:nvSpPr>
          <p:spPr>
            <a:xfrm>
              <a:off x="7813899" y="2534175"/>
              <a:ext cx="3116698" cy="32274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815155" y="2232029"/>
              <a:ext cx="1378391" cy="28237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62"/>
          <p:cNvGrpSpPr/>
          <p:nvPr/>
        </p:nvGrpSpPr>
        <p:grpSpPr>
          <a:xfrm>
            <a:off x="5622186" y="3307234"/>
            <a:ext cx="2119248" cy="801029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4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680532" y="5292856"/>
              <a:ext cx="1892126" cy="7872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04626" y="5312787"/>
              <a:ext cx="674920" cy="424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85%</a:t>
              </a:r>
              <a:endParaRPr lang="en-GB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487183" y="5570149"/>
              <a:ext cx="1162279" cy="323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64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6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3"/>
          <p:cNvGrpSpPr/>
          <p:nvPr/>
        </p:nvGrpSpPr>
        <p:grpSpPr>
          <a:xfrm>
            <a:off x="1487633" y="1863939"/>
            <a:ext cx="2119248" cy="801029"/>
            <a:chOff x="741238" y="2041048"/>
            <a:chExt cx="3254106" cy="1229981"/>
          </a:xfrm>
        </p:grpSpPr>
        <p:sp>
          <p:nvSpPr>
            <p:cNvPr id="78" name="Rectangle 77"/>
            <p:cNvSpPr/>
            <p:nvPr/>
          </p:nvSpPr>
          <p:spPr>
            <a:xfrm>
              <a:off x="741238" y="2041048"/>
              <a:ext cx="3254106" cy="1229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4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945132" y="2373747"/>
              <a:ext cx="1892126" cy="7872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27131" y="2416106"/>
              <a:ext cx="674920" cy="424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83452" y="2662068"/>
              <a:ext cx="1162279" cy="3232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64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6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544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51186" y="2574472"/>
            <a:ext cx="541369" cy="12653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6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151186" y="3569132"/>
            <a:ext cx="541369" cy="541369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6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90690" y="1775311"/>
            <a:ext cx="541369" cy="20645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6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390690" y="3569132"/>
            <a:ext cx="541369" cy="541369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6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30197" y="2093257"/>
            <a:ext cx="541369" cy="1746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6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630197" y="3569132"/>
            <a:ext cx="541369" cy="541369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6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69702" y="2926794"/>
            <a:ext cx="541369" cy="9130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6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869702" y="3569132"/>
            <a:ext cx="541369" cy="541369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6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09207" y="2574472"/>
            <a:ext cx="541369" cy="12653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6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109207" y="3569132"/>
            <a:ext cx="541369" cy="54136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56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7284412" y="3699775"/>
            <a:ext cx="274914" cy="275384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3"/>
          <p:cNvGrpSpPr/>
          <p:nvPr/>
        </p:nvGrpSpPr>
        <p:grpSpPr>
          <a:xfrm>
            <a:off x="6532611" y="3697255"/>
            <a:ext cx="257526" cy="274914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27"/>
          <p:cNvGrpSpPr/>
          <p:nvPr/>
        </p:nvGrpSpPr>
        <p:grpSpPr>
          <a:xfrm>
            <a:off x="5762484" y="3723975"/>
            <a:ext cx="275384" cy="23168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31"/>
          <p:cNvGrpSpPr/>
          <p:nvPr/>
        </p:nvGrpSpPr>
        <p:grpSpPr>
          <a:xfrm>
            <a:off x="5002693" y="3702357"/>
            <a:ext cx="274914" cy="274914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35"/>
          <p:cNvGrpSpPr/>
          <p:nvPr/>
        </p:nvGrpSpPr>
        <p:grpSpPr>
          <a:xfrm>
            <a:off x="4242433" y="3740828"/>
            <a:ext cx="274914" cy="214762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121807" y="4166120"/>
            <a:ext cx="516167" cy="1050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882068" y="4166120"/>
            <a:ext cx="516167" cy="1050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646321" y="4166120"/>
            <a:ext cx="516167" cy="1050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163549" y="4163599"/>
            <a:ext cx="516167" cy="1050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403290" y="4163903"/>
            <a:ext cx="516167" cy="1050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33935" y="1482643"/>
            <a:ext cx="254878" cy="1838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996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252451" y="2284228"/>
            <a:ext cx="254878" cy="1838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996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12098" y="2663171"/>
            <a:ext cx="254878" cy="1838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996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92910" y="2324863"/>
            <a:ext cx="254878" cy="1838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996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757699" y="1839142"/>
            <a:ext cx="254878" cy="1838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996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95623" y="2376869"/>
            <a:ext cx="897682" cy="1838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95548" y="2904166"/>
            <a:ext cx="363882" cy="26263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22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1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392500" y="2551077"/>
            <a:ext cx="2496255" cy="2101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766441" y="2942180"/>
            <a:ext cx="1204687" cy="1838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392500" y="3135777"/>
            <a:ext cx="2496256" cy="2101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1445760" y="3477373"/>
            <a:ext cx="243515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59"/>
          <p:cNvGrpSpPr/>
          <p:nvPr/>
        </p:nvGrpSpPr>
        <p:grpSpPr>
          <a:xfrm>
            <a:off x="1499214" y="3694421"/>
            <a:ext cx="302406" cy="302406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2407" tIns="12407" rIns="12407" bIns="12407" anchor="ctr"/>
            <a:lstStyle/>
            <a:p>
              <a:pPr algn="just" defTabSz="148863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1878567" y="3676120"/>
            <a:ext cx="1974819" cy="2101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399465" y="4079884"/>
            <a:ext cx="2453921" cy="2101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18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66" y="625934"/>
            <a:ext cx="9142871" cy="38916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7" name="任意多边形 6"/>
          <p:cNvSpPr/>
          <p:nvPr/>
        </p:nvSpPr>
        <p:spPr>
          <a:xfrm>
            <a:off x="424339" y="-12934"/>
            <a:ext cx="4653641" cy="4862134"/>
          </a:xfrm>
          <a:custGeom>
            <a:avLst/>
            <a:gdLst>
              <a:gd name="connsiteX0" fmla="*/ 782763 w 2618967"/>
              <a:gd name="connsiteY0" fmla="*/ 0 h 2736304"/>
              <a:gd name="connsiteX1" fmla="*/ 2618967 w 2618967"/>
              <a:gd name="connsiteY1" fmla="*/ 0 h 2736304"/>
              <a:gd name="connsiteX2" fmla="*/ 1831243 w 2618967"/>
              <a:gd name="connsiteY2" fmla="*/ 2736304 h 2736304"/>
              <a:gd name="connsiteX3" fmla="*/ 0 w 2618967"/>
              <a:gd name="connsiteY3" fmla="*/ 2736304 h 2736304"/>
              <a:gd name="connsiteX4" fmla="*/ 0 w 2618967"/>
              <a:gd name="connsiteY4" fmla="*/ 2719071 h 273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8967" h="2736304">
                <a:moveTo>
                  <a:pt x="782763" y="0"/>
                </a:moveTo>
                <a:lnTo>
                  <a:pt x="2618967" y="0"/>
                </a:lnTo>
                <a:lnTo>
                  <a:pt x="1831243" y="2736304"/>
                </a:lnTo>
                <a:lnTo>
                  <a:pt x="0" y="2736304"/>
                </a:lnTo>
                <a:lnTo>
                  <a:pt x="0" y="2719071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4" name="TextBox 32"/>
          <p:cNvSpPr txBox="1"/>
          <p:nvPr/>
        </p:nvSpPr>
        <p:spPr>
          <a:xfrm>
            <a:off x="2751159" y="1086785"/>
            <a:ext cx="5456444" cy="547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276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CLICK PLEASE REPLACE THE WRITTEN CONTENT</a:t>
            </a:r>
            <a:endParaRPr lang="en-US" sz="2276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Box 32"/>
          <p:cNvSpPr txBox="1"/>
          <p:nvPr/>
        </p:nvSpPr>
        <p:spPr>
          <a:xfrm>
            <a:off x="4859401" y="2015274"/>
            <a:ext cx="3584398" cy="170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38" dirty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altLang="zh-CN" sz="1138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endParaRPr lang="en-US" sz="853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569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569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15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B76913C-D192-4F1A-A513-EF4BAC0456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6" r="29459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2" name="TextBox 48">
            <a:extLst>
              <a:ext uri="{FF2B5EF4-FFF2-40B4-BE49-F238E27FC236}">
                <a16:creationId xmlns:a16="http://schemas.microsoft.com/office/drawing/2014/main" id="{29B476AE-A03F-4317-B873-AD5146BF2215}"/>
              </a:ext>
            </a:extLst>
          </p:cNvPr>
          <p:cNvSpPr txBox="1"/>
          <p:nvPr/>
        </p:nvSpPr>
        <p:spPr>
          <a:xfrm>
            <a:off x="886166" y="2387094"/>
            <a:ext cx="2970329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微软雅黑 Light" panose="020B0502040204020203" pitchFamily="34" charset="-122"/>
              </a:rPr>
              <a:t>输入标题</a:t>
            </a:r>
            <a:endParaRPr lang="en-GB" altLang="zh-CN" sz="3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微软雅黑 Light" panose="020B0502040204020203" pitchFamily="34" charset="-122"/>
            </a:endParaRPr>
          </a:p>
        </p:txBody>
      </p:sp>
      <p:sp>
        <p:nvSpPr>
          <p:cNvPr id="3" name="TextBox 49">
            <a:extLst>
              <a:ext uri="{FF2B5EF4-FFF2-40B4-BE49-F238E27FC236}">
                <a16:creationId xmlns:a16="http://schemas.microsoft.com/office/drawing/2014/main" id="{6B222C81-5188-4FC6-AEEC-95A9FA698EB3}"/>
              </a:ext>
            </a:extLst>
          </p:cNvPr>
          <p:cNvSpPr txBox="1"/>
          <p:nvPr/>
        </p:nvSpPr>
        <p:spPr>
          <a:xfrm>
            <a:off x="886166" y="2888352"/>
            <a:ext cx="2970329" cy="3919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微软雅黑 Light" panose="020B0502040204020203" pitchFamily="34" charset="-122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4" name="矩形 259">
            <a:extLst>
              <a:ext uri="{FF2B5EF4-FFF2-40B4-BE49-F238E27FC236}">
                <a16:creationId xmlns:a16="http://schemas.microsoft.com/office/drawing/2014/main" id="{03EFF5E7-9081-4078-9A4B-25C6CFFF3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8" y="1036497"/>
            <a:ext cx="1224136" cy="1081980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4400" cap="all" spc="225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  <a:sym typeface="微软雅黑 Light" panose="020B0502040204020203" pitchFamily="34" charset="-122"/>
              </a:rPr>
              <a:t>03</a:t>
            </a:r>
            <a:endParaRPr lang="zh-CN" altLang="en-US" sz="4400" cap="all" spc="225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  <a:sym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23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3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 animBg="1"/>
      <p:bldP spid="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1380741" y="857439"/>
            <a:ext cx="6334338" cy="2814329"/>
            <a:chOff x="1447800" y="2628900"/>
            <a:chExt cx="5745163" cy="2552700"/>
          </a:xfrm>
        </p:grpSpPr>
        <p:sp>
          <p:nvSpPr>
            <p:cNvPr id="6184" name="Freeform 40"/>
            <p:cNvSpPr>
              <a:spLocks/>
            </p:cNvSpPr>
            <p:nvPr/>
          </p:nvSpPr>
          <p:spPr bwMode="auto">
            <a:xfrm>
              <a:off x="1447800" y="2713037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rgbClr val="2B293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5020" tIns="32511" rIns="65020" bIns="32511" numCol="1" anchor="t" anchorCtr="0" compatLnSpc="1">
              <a:prstTxWarp prst="textNoShape">
                <a:avLst/>
              </a:prstTxWarp>
            </a:bodyPr>
            <a:lstStyle/>
            <a:p>
              <a:endParaRPr lang="en-US" sz="1280" dirty="0"/>
            </a:p>
          </p:txBody>
        </p:sp>
        <p:sp>
          <p:nvSpPr>
            <p:cNvPr id="6" name="Freeform 40"/>
            <p:cNvSpPr>
              <a:spLocks/>
            </p:cNvSpPr>
            <p:nvPr/>
          </p:nvSpPr>
          <p:spPr bwMode="auto">
            <a:xfrm>
              <a:off x="1447800" y="2628900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5020" tIns="32511" rIns="65020" bIns="32511" numCol="1" anchor="t" anchorCtr="0" compatLnSpc="1">
              <a:prstTxWarp prst="textNoShape">
                <a:avLst/>
              </a:prstTxWarp>
            </a:bodyPr>
            <a:lstStyle/>
            <a:p>
              <a:endParaRPr lang="en-US" sz="1280" dirty="0"/>
            </a:p>
          </p:txBody>
        </p:sp>
      </p:grpSp>
      <p:cxnSp>
        <p:nvCxnSpPr>
          <p:cNvPr id="27" name="Straight Connector 26"/>
          <p:cNvCxnSpPr/>
          <p:nvPr/>
        </p:nvCxnSpPr>
        <p:spPr>
          <a:xfrm rot="5400000">
            <a:off x="2150447" y="3921772"/>
            <a:ext cx="1642882" cy="1191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3560973" y="3799745"/>
            <a:ext cx="2000030" cy="1191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3"/>
          <p:cNvGrpSpPr/>
          <p:nvPr/>
        </p:nvGrpSpPr>
        <p:grpSpPr>
          <a:xfrm>
            <a:off x="2257972" y="2520548"/>
            <a:ext cx="383687" cy="383666"/>
            <a:chOff x="3237545" y="4561747"/>
            <a:chExt cx="1146960" cy="1146960"/>
          </a:xfrm>
        </p:grpSpPr>
        <p:sp>
          <p:nvSpPr>
            <p:cNvPr id="25" name="圆角矩形 24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96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76" b="1" dirty="0">
                  <a:solidFill>
                    <a:srgbClr val="2B2939"/>
                  </a:solidFill>
                  <a:cs typeface="+mn-ea"/>
                  <a:sym typeface="+mn-lt"/>
                </a:rPr>
                <a:t>1</a:t>
              </a:r>
              <a:endParaRPr lang="zh-CN" altLang="en-US" sz="2276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28"/>
          <p:cNvGrpSpPr/>
          <p:nvPr/>
        </p:nvGrpSpPr>
        <p:grpSpPr>
          <a:xfrm>
            <a:off x="3241606" y="2010688"/>
            <a:ext cx="570341" cy="570310"/>
            <a:chOff x="3237545" y="4561747"/>
            <a:chExt cx="1146960" cy="1146960"/>
          </a:xfrm>
        </p:grpSpPr>
        <p:sp>
          <p:nvSpPr>
            <p:cNvPr id="30" name="圆角矩形 2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96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76" b="1" dirty="0">
                  <a:solidFill>
                    <a:srgbClr val="2B2939"/>
                  </a:solidFill>
                  <a:cs typeface="+mn-ea"/>
                  <a:sym typeface="+mn-lt"/>
                </a:rPr>
                <a:t>2</a:t>
              </a:r>
              <a:endParaRPr lang="zh-CN" altLang="en-US" sz="2276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31"/>
          <p:cNvGrpSpPr/>
          <p:nvPr/>
        </p:nvGrpSpPr>
        <p:grpSpPr>
          <a:xfrm>
            <a:off x="4673494" y="1624413"/>
            <a:ext cx="811853" cy="811808"/>
            <a:chOff x="3237545" y="4561747"/>
            <a:chExt cx="1146960" cy="1146960"/>
          </a:xfrm>
        </p:grpSpPr>
        <p:sp>
          <p:nvSpPr>
            <p:cNvPr id="33" name="圆角矩形 32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96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76" b="1" dirty="0">
                  <a:solidFill>
                    <a:srgbClr val="2B2939"/>
                  </a:solidFill>
                  <a:cs typeface="+mn-ea"/>
                  <a:sym typeface="+mn-lt"/>
                </a:rPr>
                <a:t>3</a:t>
              </a:r>
              <a:endParaRPr lang="zh-CN" altLang="en-US" sz="2276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TextBox 41"/>
          <p:cNvSpPr txBox="1"/>
          <p:nvPr/>
        </p:nvSpPr>
        <p:spPr>
          <a:xfrm>
            <a:off x="1192774" y="3992595"/>
            <a:ext cx="1638234" cy="455656"/>
          </a:xfrm>
          <a:prstGeom prst="rect">
            <a:avLst/>
          </a:prstGeom>
          <a:noFill/>
        </p:spPr>
        <p:txBody>
          <a:bodyPr wrap="square" lIns="60914" tIns="30457" rIns="60914" bIns="3045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170"/>
          <p:cNvSpPr txBox="1"/>
          <p:nvPr/>
        </p:nvSpPr>
        <p:spPr>
          <a:xfrm>
            <a:off x="1192776" y="3780163"/>
            <a:ext cx="1728161" cy="253132"/>
          </a:xfrm>
          <a:prstGeom prst="rect">
            <a:avLst/>
          </a:prstGeom>
          <a:noFill/>
        </p:spPr>
        <p:txBody>
          <a:bodyPr wrap="square" lIns="68567" tIns="34283" rIns="68567" bIns="3428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41"/>
          <p:cNvSpPr txBox="1"/>
          <p:nvPr/>
        </p:nvSpPr>
        <p:spPr>
          <a:xfrm>
            <a:off x="2980934" y="3829303"/>
            <a:ext cx="1638234" cy="455656"/>
          </a:xfrm>
          <a:prstGeom prst="rect">
            <a:avLst/>
          </a:prstGeom>
          <a:noFill/>
        </p:spPr>
        <p:txBody>
          <a:bodyPr wrap="square" lIns="60914" tIns="30457" rIns="60914" bIns="3045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170"/>
          <p:cNvSpPr txBox="1"/>
          <p:nvPr/>
        </p:nvSpPr>
        <p:spPr>
          <a:xfrm>
            <a:off x="2980935" y="3616869"/>
            <a:ext cx="1728161" cy="253132"/>
          </a:xfrm>
          <a:prstGeom prst="rect">
            <a:avLst/>
          </a:prstGeom>
          <a:noFill/>
        </p:spPr>
        <p:txBody>
          <a:bodyPr wrap="square" lIns="68567" tIns="34283" rIns="68567" bIns="3428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41"/>
          <p:cNvSpPr txBox="1"/>
          <p:nvPr/>
        </p:nvSpPr>
        <p:spPr>
          <a:xfrm>
            <a:off x="4626854" y="3586218"/>
            <a:ext cx="1638234" cy="455656"/>
          </a:xfrm>
          <a:prstGeom prst="rect">
            <a:avLst/>
          </a:prstGeom>
          <a:noFill/>
        </p:spPr>
        <p:txBody>
          <a:bodyPr wrap="square" lIns="60914" tIns="30457" rIns="60914" bIns="3045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170"/>
          <p:cNvSpPr txBox="1"/>
          <p:nvPr/>
        </p:nvSpPr>
        <p:spPr>
          <a:xfrm>
            <a:off x="4626855" y="3373785"/>
            <a:ext cx="1728161" cy="253132"/>
          </a:xfrm>
          <a:prstGeom prst="rect">
            <a:avLst/>
          </a:prstGeom>
          <a:noFill/>
        </p:spPr>
        <p:txBody>
          <a:bodyPr wrap="square" lIns="68567" tIns="34283" rIns="68567" bIns="3428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73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31574" y="1184352"/>
            <a:ext cx="1828700" cy="3597077"/>
            <a:chOff x="-1" y="0"/>
            <a:chExt cx="1829063" cy="3596384"/>
          </a:xfrm>
        </p:grpSpPr>
        <p:sp>
          <p:nvSpPr>
            <p:cNvPr id="19458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1898" dirty="0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19459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1898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19460" name="AutoShape 4"/>
            <p:cNvSpPr>
              <a:spLocks/>
            </p:cNvSpPr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7" tIns="45717" rIns="45717" bIns="45717"/>
            <a:lstStyle/>
            <a:p>
              <a:pPr>
                <a:lnSpc>
                  <a:spcPct val="150000"/>
                </a:lnSpc>
              </a:pPr>
              <a:r>
                <a:rPr lang="zh-CN" altLang="en-US" sz="56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61" name="AutoShape 5"/>
            <p:cNvSpPr>
              <a:spLocks/>
            </p:cNvSpPr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r>
                <a:rPr lang="zh-CN" alt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9465" name="AutoShape 9"/>
          <p:cNvSpPr>
            <a:spLocks/>
          </p:cNvSpPr>
          <p:nvPr/>
        </p:nvSpPr>
        <p:spPr bwMode="auto">
          <a:xfrm>
            <a:off x="4531840" y="3676590"/>
            <a:ext cx="1437156" cy="65083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7" tIns="45717" rIns="45717" bIns="45717"/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9466" name="AutoShape 10"/>
          <p:cNvSpPr>
            <a:spLocks/>
          </p:cNvSpPr>
          <p:nvPr/>
        </p:nvSpPr>
        <p:spPr bwMode="auto">
          <a:xfrm>
            <a:off x="4530254" y="3395618"/>
            <a:ext cx="1152462" cy="3079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1200" b="1">
                <a:solidFill>
                  <a:srgbClr val="FFFFFF"/>
                </a:solidFill>
                <a:latin typeface="Open Sans" charset="0"/>
                <a:cs typeface="Open Sans" charset="0"/>
                <a:sym typeface="Open Sans" charset="0"/>
              </a:rPr>
              <a:t>Portfolio 4</a:t>
            </a:r>
            <a:endParaRPr lang="es-ES" sz="1898">
              <a:cs typeface="Calibri" charset="0"/>
            </a:endParaRPr>
          </a:p>
        </p:txBody>
      </p: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2601014" y="1184352"/>
            <a:ext cx="1828700" cy="3597077"/>
            <a:chOff x="-1" y="0"/>
            <a:chExt cx="1829063" cy="3596384"/>
          </a:xfrm>
        </p:grpSpPr>
        <p:sp>
          <p:nvSpPr>
            <p:cNvPr id="32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1898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33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1898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34" name="AutoShape 4"/>
            <p:cNvSpPr>
              <a:spLocks/>
            </p:cNvSpPr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7" tIns="45717" rIns="45717" bIns="45717"/>
            <a:lstStyle/>
            <a:p>
              <a:pPr>
                <a:lnSpc>
                  <a:spcPct val="150000"/>
                </a:lnSpc>
              </a:pPr>
              <a:r>
                <a:rPr lang="zh-CN" altLang="en-US" sz="56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35" name="AutoShape 5"/>
            <p:cNvSpPr>
              <a:spLocks/>
            </p:cNvSpPr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r>
                <a:rPr lang="zh-CN" alt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4488516" y="1184352"/>
            <a:ext cx="1828700" cy="3597077"/>
            <a:chOff x="-1" y="0"/>
            <a:chExt cx="1829063" cy="3596384"/>
          </a:xfrm>
        </p:grpSpPr>
        <p:sp>
          <p:nvSpPr>
            <p:cNvPr id="37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1898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38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1898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39" name="AutoShape 4"/>
            <p:cNvSpPr>
              <a:spLocks/>
            </p:cNvSpPr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7" tIns="45717" rIns="45717" bIns="45717"/>
            <a:lstStyle/>
            <a:p>
              <a:pPr>
                <a:lnSpc>
                  <a:spcPct val="150000"/>
                </a:lnSpc>
              </a:pPr>
              <a:r>
                <a:rPr lang="zh-CN" altLang="en-US" sz="56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40" name="AutoShape 5"/>
            <p:cNvSpPr>
              <a:spLocks/>
            </p:cNvSpPr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r>
                <a:rPr lang="zh-CN" alt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6385049" y="1184352"/>
            <a:ext cx="1828700" cy="3597077"/>
            <a:chOff x="-1" y="0"/>
            <a:chExt cx="1829063" cy="3596384"/>
          </a:xfrm>
        </p:grpSpPr>
        <p:sp>
          <p:nvSpPr>
            <p:cNvPr id="42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1898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43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1898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44" name="AutoShape 4"/>
            <p:cNvSpPr>
              <a:spLocks/>
            </p:cNvSpPr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7" tIns="45717" rIns="45717" bIns="45717"/>
            <a:lstStyle/>
            <a:p>
              <a:pPr>
                <a:lnSpc>
                  <a:spcPct val="150000"/>
                </a:lnSpc>
              </a:pPr>
              <a:r>
                <a:rPr lang="zh-CN" altLang="en-US" sz="56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45" name="AutoShape 5"/>
            <p:cNvSpPr>
              <a:spLocks/>
            </p:cNvSpPr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r>
                <a:rPr lang="zh-CN" alt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737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260657" y="3286971"/>
            <a:ext cx="3969793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64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>
            <a:spLocks/>
          </p:cNvSpPr>
          <p:nvPr/>
        </p:nvSpPr>
        <p:spPr bwMode="auto">
          <a:xfrm>
            <a:off x="2095788" y="1304727"/>
            <a:ext cx="318347" cy="230272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33799" name="AutoShape 7"/>
          <p:cNvSpPr>
            <a:spLocks/>
          </p:cNvSpPr>
          <p:nvPr/>
        </p:nvSpPr>
        <p:spPr bwMode="auto">
          <a:xfrm>
            <a:off x="1568923" y="1837429"/>
            <a:ext cx="317818" cy="230272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33800" name="AutoShape 8"/>
          <p:cNvSpPr>
            <a:spLocks/>
          </p:cNvSpPr>
          <p:nvPr/>
        </p:nvSpPr>
        <p:spPr bwMode="auto">
          <a:xfrm>
            <a:off x="2623185" y="2163736"/>
            <a:ext cx="318347" cy="230272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3801" name="AutoShape 9"/>
          <p:cNvSpPr>
            <a:spLocks/>
          </p:cNvSpPr>
          <p:nvPr/>
        </p:nvSpPr>
        <p:spPr bwMode="auto">
          <a:xfrm>
            <a:off x="3190373" y="1552508"/>
            <a:ext cx="318347" cy="230802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2" name="AutoShape 10"/>
          <p:cNvSpPr>
            <a:spLocks/>
          </p:cNvSpPr>
          <p:nvPr/>
        </p:nvSpPr>
        <p:spPr bwMode="auto">
          <a:xfrm>
            <a:off x="3677444" y="1879875"/>
            <a:ext cx="318347" cy="230272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03" name="AutoShape 11"/>
          <p:cNvSpPr>
            <a:spLocks/>
          </p:cNvSpPr>
          <p:nvPr/>
        </p:nvSpPr>
        <p:spPr bwMode="auto">
          <a:xfrm>
            <a:off x="1951786" y="3489082"/>
            <a:ext cx="596803" cy="12795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2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>
            <a:spLocks/>
          </p:cNvSpPr>
          <p:nvPr/>
        </p:nvSpPr>
        <p:spPr bwMode="auto">
          <a:xfrm>
            <a:off x="1432879" y="3489082"/>
            <a:ext cx="596803" cy="12795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2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>
            <a:spLocks/>
          </p:cNvSpPr>
          <p:nvPr/>
        </p:nvSpPr>
        <p:spPr bwMode="auto">
          <a:xfrm>
            <a:off x="2478651" y="3489082"/>
            <a:ext cx="596803" cy="12795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2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>
            <a:spLocks/>
          </p:cNvSpPr>
          <p:nvPr/>
        </p:nvSpPr>
        <p:spPr bwMode="auto">
          <a:xfrm>
            <a:off x="3003393" y="3489082"/>
            <a:ext cx="596803" cy="12795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2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>
            <a:spLocks/>
          </p:cNvSpPr>
          <p:nvPr/>
        </p:nvSpPr>
        <p:spPr bwMode="auto">
          <a:xfrm>
            <a:off x="3533442" y="3489082"/>
            <a:ext cx="596803" cy="12795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2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>
            <a:spLocks/>
          </p:cNvSpPr>
          <p:nvPr/>
        </p:nvSpPr>
        <p:spPr bwMode="auto">
          <a:xfrm>
            <a:off x="4177250" y="1550386"/>
            <a:ext cx="318347" cy="230272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9" name="AutoShape 17"/>
          <p:cNvSpPr>
            <a:spLocks/>
          </p:cNvSpPr>
          <p:nvPr/>
        </p:nvSpPr>
        <p:spPr bwMode="auto">
          <a:xfrm>
            <a:off x="4049254" y="3486429"/>
            <a:ext cx="596095" cy="12795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2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>
            <a:spLocks/>
          </p:cNvSpPr>
          <p:nvPr/>
        </p:nvSpPr>
        <p:spPr bwMode="auto">
          <a:xfrm>
            <a:off x="1589086" y="2137207"/>
            <a:ext cx="275371" cy="12495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195244">
              <a:lnSpc>
                <a:spcPct val="120000"/>
              </a:lnSpc>
              <a:defRPr/>
            </a:pPr>
            <a:endParaRPr lang="es-ES" sz="56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>
            <a:spLocks/>
          </p:cNvSpPr>
          <p:nvPr/>
        </p:nvSpPr>
        <p:spPr bwMode="auto">
          <a:xfrm>
            <a:off x="2116481" y="1531816"/>
            <a:ext cx="275371" cy="185490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195244">
              <a:lnSpc>
                <a:spcPct val="120000"/>
              </a:lnSpc>
              <a:defRPr/>
            </a:pPr>
            <a:endParaRPr lang="es-ES" sz="56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>
            <a:spLocks/>
          </p:cNvSpPr>
          <p:nvPr/>
        </p:nvSpPr>
        <p:spPr bwMode="auto">
          <a:xfrm>
            <a:off x="2643877" y="2462983"/>
            <a:ext cx="275371" cy="92373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195244">
              <a:lnSpc>
                <a:spcPct val="120000"/>
              </a:lnSpc>
              <a:defRPr/>
            </a:pPr>
            <a:endParaRPr lang="es-ES" sz="56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>
            <a:spLocks/>
          </p:cNvSpPr>
          <p:nvPr/>
        </p:nvSpPr>
        <p:spPr bwMode="auto">
          <a:xfrm>
            <a:off x="3171272" y="1834246"/>
            <a:ext cx="275371" cy="155247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195244">
              <a:lnSpc>
                <a:spcPct val="120000"/>
              </a:lnSpc>
              <a:defRPr/>
            </a:pPr>
            <a:endParaRPr lang="es-ES" sz="56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>
            <a:spLocks/>
          </p:cNvSpPr>
          <p:nvPr/>
        </p:nvSpPr>
        <p:spPr bwMode="auto">
          <a:xfrm>
            <a:off x="3699199" y="2137207"/>
            <a:ext cx="274840" cy="124951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195244">
              <a:lnSpc>
                <a:spcPct val="120000"/>
              </a:lnSpc>
              <a:defRPr/>
            </a:pPr>
            <a:endParaRPr lang="es-ES" sz="56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>
            <a:spLocks/>
          </p:cNvSpPr>
          <p:nvPr/>
        </p:nvSpPr>
        <p:spPr bwMode="auto">
          <a:xfrm>
            <a:off x="4200066" y="1826288"/>
            <a:ext cx="274840" cy="155247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195244">
              <a:lnSpc>
                <a:spcPct val="120000"/>
              </a:lnSpc>
              <a:defRPr/>
            </a:pPr>
            <a:endParaRPr lang="es-ES" sz="56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>
            <a:spLocks/>
          </p:cNvSpPr>
          <p:nvPr/>
        </p:nvSpPr>
        <p:spPr bwMode="auto">
          <a:xfrm>
            <a:off x="4777866" y="2137207"/>
            <a:ext cx="274840" cy="12495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195244">
              <a:lnSpc>
                <a:spcPct val="120000"/>
              </a:lnSpc>
              <a:defRPr/>
            </a:pPr>
            <a:endParaRPr lang="es-ES" sz="56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>
            <a:spLocks/>
          </p:cNvSpPr>
          <p:nvPr/>
        </p:nvSpPr>
        <p:spPr bwMode="auto">
          <a:xfrm>
            <a:off x="4755581" y="1879875"/>
            <a:ext cx="318347" cy="230272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18" name="AutoShape 26"/>
          <p:cNvSpPr>
            <a:spLocks/>
          </p:cNvSpPr>
          <p:nvPr/>
        </p:nvSpPr>
        <p:spPr bwMode="auto">
          <a:xfrm>
            <a:off x="4626524" y="3486429"/>
            <a:ext cx="596095" cy="12795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2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>
            <a:spLocks/>
          </p:cNvSpPr>
          <p:nvPr/>
        </p:nvSpPr>
        <p:spPr bwMode="auto">
          <a:xfrm>
            <a:off x="5675605" y="1788617"/>
            <a:ext cx="2219943" cy="63055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33820" name="AutoShape 28"/>
          <p:cNvSpPr>
            <a:spLocks/>
          </p:cNvSpPr>
          <p:nvPr/>
        </p:nvSpPr>
        <p:spPr bwMode="auto">
          <a:xfrm>
            <a:off x="5675605" y="1608218"/>
            <a:ext cx="1041483" cy="183896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>
            <a:spLocks/>
          </p:cNvSpPr>
          <p:nvPr/>
        </p:nvSpPr>
        <p:spPr bwMode="auto">
          <a:xfrm>
            <a:off x="1244209" y="4020761"/>
            <a:ext cx="6655584" cy="41597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3576698" y="3714957"/>
            <a:ext cx="1313648" cy="183896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58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1536756" y="1397922"/>
            <a:ext cx="1296080" cy="1819986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2785385" y="1397922"/>
            <a:ext cx="1296080" cy="1819986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6"/>
          <p:cNvSpPr>
            <a:spLocks/>
          </p:cNvSpPr>
          <p:nvPr/>
        </p:nvSpPr>
        <p:spPr bwMode="auto">
          <a:xfrm>
            <a:off x="1135587" y="2080416"/>
            <a:ext cx="987489" cy="113749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6"/>
          <p:cNvSpPr>
            <a:spLocks/>
          </p:cNvSpPr>
          <p:nvPr/>
        </p:nvSpPr>
        <p:spPr bwMode="auto">
          <a:xfrm>
            <a:off x="2123077" y="1170424"/>
            <a:ext cx="1458090" cy="2047484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6"/>
          <p:cNvSpPr>
            <a:spLocks/>
          </p:cNvSpPr>
          <p:nvPr/>
        </p:nvSpPr>
        <p:spPr bwMode="auto">
          <a:xfrm>
            <a:off x="3447095" y="1714009"/>
            <a:ext cx="1296080" cy="1503899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6"/>
          <p:cNvSpPr>
            <a:spLocks/>
          </p:cNvSpPr>
          <p:nvPr/>
        </p:nvSpPr>
        <p:spPr bwMode="auto">
          <a:xfrm>
            <a:off x="4059895" y="1397922"/>
            <a:ext cx="1296080" cy="1819986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"/>
          <p:cNvSpPr>
            <a:spLocks/>
          </p:cNvSpPr>
          <p:nvPr/>
        </p:nvSpPr>
        <p:spPr bwMode="auto">
          <a:xfrm>
            <a:off x="4861900" y="2080416"/>
            <a:ext cx="987489" cy="113749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6"/>
          <p:cNvSpPr>
            <a:spLocks/>
          </p:cNvSpPr>
          <p:nvPr/>
        </p:nvSpPr>
        <p:spPr bwMode="auto">
          <a:xfrm>
            <a:off x="5368244" y="1397922"/>
            <a:ext cx="1296080" cy="1819986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>
            <a:off x="6703814" y="1397922"/>
            <a:ext cx="1296080" cy="1819986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6"/>
          <p:cNvSpPr>
            <a:spLocks/>
          </p:cNvSpPr>
          <p:nvPr/>
        </p:nvSpPr>
        <p:spPr bwMode="auto">
          <a:xfrm>
            <a:off x="5980458" y="1170424"/>
            <a:ext cx="1458090" cy="2047484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36"/>
          <p:cNvGrpSpPr/>
          <p:nvPr/>
        </p:nvGrpSpPr>
        <p:grpSpPr>
          <a:xfrm>
            <a:off x="1328239" y="3335473"/>
            <a:ext cx="548227" cy="604934"/>
            <a:chOff x="922365" y="3281022"/>
            <a:chExt cx="631320" cy="696619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1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120"/>
            <p:cNvGrpSpPr/>
            <p:nvPr/>
          </p:nvGrpSpPr>
          <p:grpSpPr>
            <a:xfrm>
              <a:off x="922365" y="3475474"/>
              <a:ext cx="631320" cy="502167"/>
              <a:chOff x="979972" y="3705902"/>
              <a:chExt cx="631320" cy="502167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979972" y="4056922"/>
                <a:ext cx="631320" cy="15114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711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711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 137"/>
          <p:cNvGrpSpPr/>
          <p:nvPr/>
        </p:nvGrpSpPr>
        <p:grpSpPr>
          <a:xfrm>
            <a:off x="1969809" y="3335470"/>
            <a:ext cx="548227" cy="887261"/>
            <a:chOff x="1579706" y="3281022"/>
            <a:chExt cx="631320" cy="1021738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1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107"/>
            <p:cNvGrpSpPr/>
            <p:nvPr/>
          </p:nvGrpSpPr>
          <p:grpSpPr>
            <a:xfrm>
              <a:off x="1579706" y="3475474"/>
              <a:ext cx="631320" cy="827286"/>
              <a:chOff x="1628502" y="3705902"/>
              <a:chExt cx="631320" cy="827286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1628502" y="4382041"/>
                <a:ext cx="631320" cy="15114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711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711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Group 136"/>
          <p:cNvGrpSpPr/>
          <p:nvPr/>
        </p:nvGrpSpPr>
        <p:grpSpPr>
          <a:xfrm>
            <a:off x="2611381" y="3335473"/>
            <a:ext cx="548227" cy="604934"/>
            <a:chOff x="922365" y="3281022"/>
            <a:chExt cx="631320" cy="696619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1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" name="Group 120"/>
            <p:cNvGrpSpPr/>
            <p:nvPr/>
          </p:nvGrpSpPr>
          <p:grpSpPr>
            <a:xfrm>
              <a:off x="922365" y="3475474"/>
              <a:ext cx="631320" cy="502167"/>
              <a:chOff x="979972" y="3705902"/>
              <a:chExt cx="631320" cy="502167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979972" y="4056922"/>
                <a:ext cx="631320" cy="15114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711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711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5" name="Straight Connector 10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oup 137"/>
          <p:cNvGrpSpPr/>
          <p:nvPr/>
        </p:nvGrpSpPr>
        <p:grpSpPr>
          <a:xfrm>
            <a:off x="3252951" y="3335470"/>
            <a:ext cx="548227" cy="887261"/>
            <a:chOff x="1579706" y="3281022"/>
            <a:chExt cx="631320" cy="1021738"/>
          </a:xfrm>
        </p:grpSpPr>
        <p:sp>
          <p:nvSpPr>
            <p:cNvPr id="107" name="Oval 10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1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" name="Group 107"/>
            <p:cNvGrpSpPr/>
            <p:nvPr/>
          </p:nvGrpSpPr>
          <p:grpSpPr>
            <a:xfrm>
              <a:off x="1579706" y="3475474"/>
              <a:ext cx="631320" cy="827286"/>
              <a:chOff x="1628502" y="3705902"/>
              <a:chExt cx="631320" cy="827286"/>
            </a:xfrm>
          </p:grpSpPr>
          <p:cxnSp>
            <p:nvCxnSpPr>
              <p:cNvPr id="109" name="Straight Connector 10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TextBox 109"/>
              <p:cNvSpPr txBox="1"/>
              <p:nvPr/>
            </p:nvSpPr>
            <p:spPr>
              <a:xfrm>
                <a:off x="1628502" y="4382041"/>
                <a:ext cx="631320" cy="15114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711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711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Group 136"/>
          <p:cNvGrpSpPr/>
          <p:nvPr/>
        </p:nvGrpSpPr>
        <p:grpSpPr>
          <a:xfrm>
            <a:off x="3894523" y="3335473"/>
            <a:ext cx="548227" cy="604934"/>
            <a:chOff x="922365" y="3281022"/>
            <a:chExt cx="631320" cy="696619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1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" name="Group 120"/>
            <p:cNvGrpSpPr/>
            <p:nvPr/>
          </p:nvGrpSpPr>
          <p:grpSpPr>
            <a:xfrm>
              <a:off x="922365" y="3475474"/>
              <a:ext cx="631320" cy="502167"/>
              <a:chOff x="979972" y="3705902"/>
              <a:chExt cx="631320" cy="502167"/>
            </a:xfrm>
          </p:grpSpPr>
          <p:sp>
            <p:nvSpPr>
              <p:cNvPr id="114" name="TextBox 113"/>
              <p:cNvSpPr txBox="1"/>
              <p:nvPr/>
            </p:nvSpPr>
            <p:spPr>
              <a:xfrm>
                <a:off x="979972" y="4056922"/>
                <a:ext cx="631320" cy="15114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711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711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15" name="Straight Connector 11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137"/>
          <p:cNvGrpSpPr/>
          <p:nvPr/>
        </p:nvGrpSpPr>
        <p:grpSpPr>
          <a:xfrm>
            <a:off x="4536093" y="3335470"/>
            <a:ext cx="548227" cy="887261"/>
            <a:chOff x="1579706" y="3281022"/>
            <a:chExt cx="631320" cy="1021738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1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07"/>
            <p:cNvGrpSpPr/>
            <p:nvPr/>
          </p:nvGrpSpPr>
          <p:grpSpPr>
            <a:xfrm>
              <a:off x="1579706" y="3475474"/>
              <a:ext cx="631320" cy="827286"/>
              <a:chOff x="1628502" y="3705902"/>
              <a:chExt cx="631320" cy="827286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628502" y="4382041"/>
                <a:ext cx="631320" cy="15114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711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711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6" name="Group 136"/>
          <p:cNvGrpSpPr/>
          <p:nvPr/>
        </p:nvGrpSpPr>
        <p:grpSpPr>
          <a:xfrm>
            <a:off x="5177665" y="3335473"/>
            <a:ext cx="548227" cy="604934"/>
            <a:chOff x="922365" y="3281022"/>
            <a:chExt cx="631320" cy="696619"/>
          </a:xfrm>
        </p:grpSpPr>
        <p:sp>
          <p:nvSpPr>
            <p:cNvPr id="122" name="Oval 12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1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8" name="Group 120"/>
            <p:cNvGrpSpPr/>
            <p:nvPr/>
          </p:nvGrpSpPr>
          <p:grpSpPr>
            <a:xfrm>
              <a:off x="922365" y="3475474"/>
              <a:ext cx="631320" cy="502167"/>
              <a:chOff x="979972" y="3705902"/>
              <a:chExt cx="631320" cy="502167"/>
            </a:xfrm>
          </p:grpSpPr>
          <p:sp>
            <p:nvSpPr>
              <p:cNvPr id="124" name="TextBox 123"/>
              <p:cNvSpPr txBox="1"/>
              <p:nvPr/>
            </p:nvSpPr>
            <p:spPr>
              <a:xfrm>
                <a:off x="979972" y="4056922"/>
                <a:ext cx="631320" cy="15114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711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711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25" name="Straight Connector 12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Group 137"/>
          <p:cNvGrpSpPr/>
          <p:nvPr/>
        </p:nvGrpSpPr>
        <p:grpSpPr>
          <a:xfrm>
            <a:off x="5819234" y="3335470"/>
            <a:ext cx="548227" cy="887261"/>
            <a:chOff x="1579706" y="3281022"/>
            <a:chExt cx="631320" cy="1021738"/>
          </a:xfrm>
        </p:grpSpPr>
        <p:sp>
          <p:nvSpPr>
            <p:cNvPr id="127" name="Oval 12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1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0" name="Group 127"/>
            <p:cNvGrpSpPr/>
            <p:nvPr/>
          </p:nvGrpSpPr>
          <p:grpSpPr>
            <a:xfrm>
              <a:off x="1579706" y="3475474"/>
              <a:ext cx="631320" cy="827286"/>
              <a:chOff x="1628502" y="3705902"/>
              <a:chExt cx="631320" cy="827286"/>
            </a:xfrm>
          </p:grpSpPr>
          <p:cxnSp>
            <p:nvCxnSpPr>
              <p:cNvPr id="129" name="Straight Connector 12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/>
              <p:cNvSpPr txBox="1"/>
              <p:nvPr/>
            </p:nvSpPr>
            <p:spPr>
              <a:xfrm>
                <a:off x="1628502" y="4382041"/>
                <a:ext cx="631320" cy="15114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711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711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1" name="Group 136"/>
          <p:cNvGrpSpPr/>
          <p:nvPr/>
        </p:nvGrpSpPr>
        <p:grpSpPr>
          <a:xfrm>
            <a:off x="6460807" y="3335473"/>
            <a:ext cx="548227" cy="604934"/>
            <a:chOff x="922365" y="3281022"/>
            <a:chExt cx="631320" cy="696619"/>
          </a:xfrm>
        </p:grpSpPr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1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3" name="Group 120"/>
            <p:cNvGrpSpPr/>
            <p:nvPr/>
          </p:nvGrpSpPr>
          <p:grpSpPr>
            <a:xfrm>
              <a:off x="922365" y="3475474"/>
              <a:ext cx="631320" cy="502167"/>
              <a:chOff x="979972" y="3705902"/>
              <a:chExt cx="631320" cy="502167"/>
            </a:xfrm>
          </p:grpSpPr>
          <p:sp>
            <p:nvSpPr>
              <p:cNvPr id="134" name="TextBox 133"/>
              <p:cNvSpPr txBox="1"/>
              <p:nvPr/>
            </p:nvSpPr>
            <p:spPr>
              <a:xfrm>
                <a:off x="979972" y="4056922"/>
                <a:ext cx="631320" cy="15114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711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711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35" name="Straight Connector 13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Group 137"/>
          <p:cNvGrpSpPr/>
          <p:nvPr/>
        </p:nvGrpSpPr>
        <p:grpSpPr>
          <a:xfrm>
            <a:off x="7102374" y="3335470"/>
            <a:ext cx="548227" cy="887261"/>
            <a:chOff x="1579706" y="3281022"/>
            <a:chExt cx="631320" cy="1021738"/>
          </a:xfrm>
        </p:grpSpPr>
        <p:sp>
          <p:nvSpPr>
            <p:cNvPr id="137" name="Oval 13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1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5" name="Group 137"/>
            <p:cNvGrpSpPr/>
            <p:nvPr/>
          </p:nvGrpSpPr>
          <p:grpSpPr>
            <a:xfrm>
              <a:off x="1579706" y="3475474"/>
              <a:ext cx="631320" cy="827286"/>
              <a:chOff x="1628502" y="3705902"/>
              <a:chExt cx="631320" cy="827286"/>
            </a:xfrm>
          </p:grpSpPr>
          <p:cxnSp>
            <p:nvCxnSpPr>
              <p:cNvPr id="139" name="Straight Connector 13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/>
              <p:cNvSpPr txBox="1"/>
              <p:nvPr/>
            </p:nvSpPr>
            <p:spPr>
              <a:xfrm>
                <a:off x="1628502" y="4382041"/>
                <a:ext cx="631320" cy="15114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711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711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8267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7" grpId="0" animBg="1"/>
      <p:bldP spid="22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B76913C-D192-4F1A-A513-EF4BAC0456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6" r="29459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2" name="TextBox 48">
            <a:extLst>
              <a:ext uri="{FF2B5EF4-FFF2-40B4-BE49-F238E27FC236}">
                <a16:creationId xmlns:a16="http://schemas.microsoft.com/office/drawing/2014/main" id="{29B476AE-A03F-4317-B873-AD5146BF2215}"/>
              </a:ext>
            </a:extLst>
          </p:cNvPr>
          <p:cNvSpPr txBox="1"/>
          <p:nvPr/>
        </p:nvSpPr>
        <p:spPr>
          <a:xfrm>
            <a:off x="886166" y="2387094"/>
            <a:ext cx="2970329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微软雅黑 Light" panose="020B0502040204020203" pitchFamily="34" charset="-122"/>
              </a:rPr>
              <a:t>输入标题</a:t>
            </a:r>
            <a:endParaRPr lang="en-GB" altLang="zh-CN" sz="3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微软雅黑 Light" panose="020B0502040204020203" pitchFamily="34" charset="-122"/>
            </a:endParaRPr>
          </a:p>
        </p:txBody>
      </p:sp>
      <p:sp>
        <p:nvSpPr>
          <p:cNvPr id="3" name="TextBox 49">
            <a:extLst>
              <a:ext uri="{FF2B5EF4-FFF2-40B4-BE49-F238E27FC236}">
                <a16:creationId xmlns:a16="http://schemas.microsoft.com/office/drawing/2014/main" id="{6B222C81-5188-4FC6-AEEC-95A9FA698EB3}"/>
              </a:ext>
            </a:extLst>
          </p:cNvPr>
          <p:cNvSpPr txBox="1"/>
          <p:nvPr/>
        </p:nvSpPr>
        <p:spPr>
          <a:xfrm>
            <a:off x="886166" y="2888352"/>
            <a:ext cx="2970329" cy="3919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微软雅黑 Light" panose="020B0502040204020203" pitchFamily="34" charset="-122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4" name="矩形 259">
            <a:extLst>
              <a:ext uri="{FF2B5EF4-FFF2-40B4-BE49-F238E27FC236}">
                <a16:creationId xmlns:a16="http://schemas.microsoft.com/office/drawing/2014/main" id="{03EFF5E7-9081-4078-9A4B-25C6CFFF3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8" y="1036497"/>
            <a:ext cx="1224136" cy="995422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4000" cap="all" spc="225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  <a:sym typeface="微软雅黑 Light" panose="020B0502040204020203" pitchFamily="34" charset="-122"/>
              </a:rPr>
              <a:t>04</a:t>
            </a:r>
            <a:endParaRPr lang="zh-CN" altLang="en-US" sz="4000" cap="all" spc="225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  <a:sym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76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3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 animBg="1"/>
      <p:bldP spid="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椭圆 261"/>
          <p:cNvSpPr/>
          <p:nvPr/>
        </p:nvSpPr>
        <p:spPr bwMode="auto">
          <a:xfrm>
            <a:off x="1077696" y="1695291"/>
            <a:ext cx="1401929" cy="140192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99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2999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3" name="饼形 262"/>
          <p:cNvSpPr/>
          <p:nvPr/>
        </p:nvSpPr>
        <p:spPr>
          <a:xfrm>
            <a:off x="1079853" y="1695292"/>
            <a:ext cx="1403127" cy="1403127"/>
          </a:xfrm>
          <a:prstGeom prst="pie">
            <a:avLst>
              <a:gd name="adj1" fmla="val 8605866"/>
              <a:gd name="adj2" fmla="val 1620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9" name="椭圆 258"/>
          <p:cNvSpPr/>
          <p:nvPr/>
        </p:nvSpPr>
        <p:spPr bwMode="auto">
          <a:xfrm>
            <a:off x="1277616" y="1895209"/>
            <a:ext cx="1002091" cy="1002091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80"/>
          </a:p>
        </p:txBody>
      </p:sp>
      <p:sp>
        <p:nvSpPr>
          <p:cNvPr id="260" name="椭圆 259"/>
          <p:cNvSpPr/>
          <p:nvPr/>
        </p:nvSpPr>
        <p:spPr bwMode="auto">
          <a:xfrm>
            <a:off x="1264185" y="1881779"/>
            <a:ext cx="1028951" cy="10289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2999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1" name="矩形 260"/>
          <p:cNvSpPr/>
          <p:nvPr/>
        </p:nvSpPr>
        <p:spPr bwMode="auto">
          <a:xfrm>
            <a:off x="1451458" y="2133784"/>
            <a:ext cx="70403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38%</a:t>
            </a:r>
            <a:endParaRPr lang="zh-CN" altLang="en-US" sz="27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65" name="椭圆 264"/>
          <p:cNvSpPr/>
          <p:nvPr/>
        </p:nvSpPr>
        <p:spPr bwMode="auto">
          <a:xfrm>
            <a:off x="2953028" y="1695291"/>
            <a:ext cx="1401929" cy="140192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99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2999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6" name="饼形 265"/>
          <p:cNvSpPr/>
          <p:nvPr/>
        </p:nvSpPr>
        <p:spPr>
          <a:xfrm>
            <a:off x="2955185" y="1695292"/>
            <a:ext cx="1403127" cy="1403127"/>
          </a:xfrm>
          <a:prstGeom prst="pie">
            <a:avLst>
              <a:gd name="adj1" fmla="val 5814593"/>
              <a:gd name="adj2" fmla="val 1620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7" name="椭圆 266"/>
          <p:cNvSpPr/>
          <p:nvPr/>
        </p:nvSpPr>
        <p:spPr bwMode="auto">
          <a:xfrm>
            <a:off x="3152948" y="1895209"/>
            <a:ext cx="1002091" cy="1002091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80"/>
          </a:p>
        </p:txBody>
      </p:sp>
      <p:sp>
        <p:nvSpPr>
          <p:cNvPr id="268" name="椭圆 267"/>
          <p:cNvSpPr/>
          <p:nvPr/>
        </p:nvSpPr>
        <p:spPr bwMode="auto">
          <a:xfrm>
            <a:off x="3139517" y="1881779"/>
            <a:ext cx="1028951" cy="10289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2999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69" name="矩形 268"/>
          <p:cNvSpPr/>
          <p:nvPr/>
        </p:nvSpPr>
        <p:spPr bwMode="auto">
          <a:xfrm>
            <a:off x="3326791" y="2127286"/>
            <a:ext cx="70403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47%</a:t>
            </a:r>
            <a:endParaRPr lang="zh-CN" altLang="en-US" sz="27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71" name="椭圆 270"/>
          <p:cNvSpPr/>
          <p:nvPr/>
        </p:nvSpPr>
        <p:spPr bwMode="auto">
          <a:xfrm>
            <a:off x="4775632" y="1695291"/>
            <a:ext cx="1401929" cy="140192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99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2999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72" name="饼形 271"/>
          <p:cNvSpPr/>
          <p:nvPr/>
        </p:nvSpPr>
        <p:spPr>
          <a:xfrm>
            <a:off x="4777789" y="1695292"/>
            <a:ext cx="1403127" cy="1403127"/>
          </a:xfrm>
          <a:prstGeom prst="pie">
            <a:avLst>
              <a:gd name="adj1" fmla="val 1738076"/>
              <a:gd name="adj2" fmla="val 1620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3" name="椭圆 272"/>
          <p:cNvSpPr/>
          <p:nvPr/>
        </p:nvSpPr>
        <p:spPr bwMode="auto">
          <a:xfrm>
            <a:off x="4975552" y="1895209"/>
            <a:ext cx="1002091" cy="1002091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80"/>
          </a:p>
        </p:txBody>
      </p:sp>
      <p:sp>
        <p:nvSpPr>
          <p:cNvPr id="274" name="椭圆 273"/>
          <p:cNvSpPr/>
          <p:nvPr/>
        </p:nvSpPr>
        <p:spPr bwMode="auto">
          <a:xfrm>
            <a:off x="4962121" y="1881779"/>
            <a:ext cx="1028951" cy="10289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2999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75" name="矩形 274"/>
          <p:cNvSpPr/>
          <p:nvPr/>
        </p:nvSpPr>
        <p:spPr bwMode="auto">
          <a:xfrm>
            <a:off x="5149395" y="2127286"/>
            <a:ext cx="70403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65%</a:t>
            </a:r>
            <a:endParaRPr lang="zh-CN" altLang="en-US" sz="27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77" name="椭圆 276"/>
          <p:cNvSpPr/>
          <p:nvPr/>
        </p:nvSpPr>
        <p:spPr bwMode="auto">
          <a:xfrm>
            <a:off x="6676672" y="1695291"/>
            <a:ext cx="1401929" cy="140192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99" dirty="0">
                <a:noFill/>
                <a:latin typeface="+mj-lt"/>
                <a:ea typeface="方正超粗黑简体" panose="03000509000000000000" pitchFamily="65" charset="-122"/>
              </a:rPr>
              <a:t>100</a:t>
            </a:r>
            <a:r>
              <a:rPr lang="en-US" altLang="zh-CN" dirty="0">
                <a:noFill/>
                <a:latin typeface="+mj-lt"/>
                <a:ea typeface="方正超粗黑简体" panose="03000509000000000000" pitchFamily="65" charset="-122"/>
              </a:rPr>
              <a:t>%</a:t>
            </a:r>
            <a:endParaRPr lang="zh-CN" altLang="en-US" sz="2999" dirty="0">
              <a:noFill/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78" name="饼形 277"/>
          <p:cNvSpPr/>
          <p:nvPr/>
        </p:nvSpPr>
        <p:spPr>
          <a:xfrm>
            <a:off x="6678829" y="1695292"/>
            <a:ext cx="1403127" cy="1403127"/>
          </a:xfrm>
          <a:prstGeom prst="pie">
            <a:avLst>
              <a:gd name="adj1" fmla="val 18168774"/>
              <a:gd name="adj2" fmla="val 1620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9" name="椭圆 278"/>
          <p:cNvSpPr/>
          <p:nvPr/>
        </p:nvSpPr>
        <p:spPr bwMode="auto">
          <a:xfrm>
            <a:off x="6876592" y="1895209"/>
            <a:ext cx="1002091" cy="1002091"/>
          </a:xfrm>
          <a:prstGeom prst="ellipse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28575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80"/>
          </a:p>
        </p:txBody>
      </p:sp>
      <p:sp>
        <p:nvSpPr>
          <p:cNvPr id="280" name="椭圆 279"/>
          <p:cNvSpPr/>
          <p:nvPr/>
        </p:nvSpPr>
        <p:spPr bwMode="auto">
          <a:xfrm>
            <a:off x="6863161" y="1881779"/>
            <a:ext cx="1028951" cy="1028951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2999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281" name="矩形 280"/>
          <p:cNvSpPr/>
          <p:nvPr/>
        </p:nvSpPr>
        <p:spPr bwMode="auto">
          <a:xfrm>
            <a:off x="7050434" y="2127286"/>
            <a:ext cx="70403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7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90%</a:t>
            </a:r>
            <a:endParaRPr lang="zh-CN" altLang="en-US" sz="27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282" name="文本框 49"/>
          <p:cNvSpPr txBox="1"/>
          <p:nvPr/>
        </p:nvSpPr>
        <p:spPr>
          <a:xfrm>
            <a:off x="993552" y="3431066"/>
            <a:ext cx="1421632" cy="355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1707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1707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83" name="矩形 282"/>
          <p:cNvSpPr/>
          <p:nvPr/>
        </p:nvSpPr>
        <p:spPr>
          <a:xfrm>
            <a:off x="1008044" y="3854410"/>
            <a:ext cx="1499608" cy="6901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170042" y="3746411"/>
            <a:ext cx="1143094" cy="0"/>
          </a:xfrm>
          <a:prstGeom prst="line">
            <a:avLst/>
          </a:prstGeom>
          <a:ln w="6350">
            <a:solidFill>
              <a:schemeClr val="accent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4" name="文本框 49"/>
          <p:cNvSpPr txBox="1"/>
          <p:nvPr/>
        </p:nvSpPr>
        <p:spPr>
          <a:xfrm>
            <a:off x="2832693" y="3431066"/>
            <a:ext cx="1421632" cy="355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1707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1707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85" name="矩形 284"/>
          <p:cNvSpPr/>
          <p:nvPr/>
        </p:nvSpPr>
        <p:spPr>
          <a:xfrm>
            <a:off x="2844021" y="3854410"/>
            <a:ext cx="1511127" cy="6901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86" name="直接连接符 285"/>
          <p:cNvCxnSpPr/>
          <p:nvPr/>
        </p:nvCxnSpPr>
        <p:spPr>
          <a:xfrm>
            <a:off x="3009184" y="3746411"/>
            <a:ext cx="1143094" cy="0"/>
          </a:xfrm>
          <a:prstGeom prst="line">
            <a:avLst/>
          </a:prstGeom>
          <a:ln w="6350">
            <a:solidFill>
              <a:schemeClr val="accent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文本框 49"/>
          <p:cNvSpPr txBox="1"/>
          <p:nvPr/>
        </p:nvSpPr>
        <p:spPr>
          <a:xfrm>
            <a:off x="4692506" y="3431066"/>
            <a:ext cx="1421632" cy="355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1707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1707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88" name="矩形 287"/>
          <p:cNvSpPr/>
          <p:nvPr/>
        </p:nvSpPr>
        <p:spPr>
          <a:xfrm>
            <a:off x="4703833" y="3854410"/>
            <a:ext cx="1511127" cy="6901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89" name="直接连接符 288"/>
          <p:cNvCxnSpPr/>
          <p:nvPr/>
        </p:nvCxnSpPr>
        <p:spPr>
          <a:xfrm>
            <a:off x="4868996" y="3746411"/>
            <a:ext cx="1143094" cy="0"/>
          </a:xfrm>
          <a:prstGeom prst="line">
            <a:avLst/>
          </a:prstGeom>
          <a:ln w="6350">
            <a:solidFill>
              <a:schemeClr val="accent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文本框 49"/>
          <p:cNvSpPr txBox="1"/>
          <p:nvPr/>
        </p:nvSpPr>
        <p:spPr>
          <a:xfrm>
            <a:off x="6632355" y="3431066"/>
            <a:ext cx="1421632" cy="355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1707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1707" dirty="0">
              <a:solidFill>
                <a:schemeClr val="tx1">
                  <a:lumMod val="65000"/>
                  <a:lumOff val="35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91" name="矩形 290"/>
          <p:cNvSpPr/>
          <p:nvPr/>
        </p:nvSpPr>
        <p:spPr>
          <a:xfrm>
            <a:off x="6643683" y="3854410"/>
            <a:ext cx="1511127" cy="6901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47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747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92" name="直接连接符 291"/>
          <p:cNvCxnSpPr/>
          <p:nvPr/>
        </p:nvCxnSpPr>
        <p:spPr>
          <a:xfrm>
            <a:off x="6808846" y="3746411"/>
            <a:ext cx="1143094" cy="0"/>
          </a:xfrm>
          <a:prstGeom prst="line">
            <a:avLst/>
          </a:prstGeom>
          <a:ln w="6350">
            <a:solidFill>
              <a:schemeClr val="accent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53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" grpId="0" animBg="1"/>
      <p:bldP spid="263" grpId="0" animBg="1"/>
      <p:bldP spid="259" grpId="0" animBg="1"/>
      <p:bldP spid="261" grpId="0"/>
      <p:bldP spid="265" grpId="0" animBg="1"/>
      <p:bldP spid="266" grpId="0" animBg="1"/>
      <p:bldP spid="267" grpId="0" animBg="1"/>
      <p:bldP spid="269" grpId="0"/>
      <p:bldP spid="271" grpId="0" animBg="1"/>
      <p:bldP spid="272" grpId="0" animBg="1"/>
      <p:bldP spid="273" grpId="0" animBg="1"/>
      <p:bldP spid="275" grpId="0"/>
      <p:bldP spid="277" grpId="0" animBg="1"/>
      <p:bldP spid="278" grpId="0" animBg="1"/>
      <p:bldP spid="279" grpId="0" animBg="1"/>
      <p:bldP spid="281" grpId="0"/>
      <p:bldP spid="282" grpId="0"/>
      <p:bldP spid="283" grpId="0"/>
      <p:bldP spid="284" grpId="0"/>
      <p:bldP spid="285" grpId="0"/>
      <p:bldP spid="287" grpId="0"/>
      <p:bldP spid="288" grpId="0"/>
      <p:bldP spid="290" grpId="0"/>
      <p:bldP spid="29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41808" y="1645471"/>
            <a:ext cx="1464211" cy="167512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94901" y="2219005"/>
            <a:ext cx="1158386" cy="31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56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43"/>
          <p:cNvGrpSpPr/>
          <p:nvPr/>
        </p:nvGrpSpPr>
        <p:grpSpPr>
          <a:xfrm>
            <a:off x="1043318" y="2453874"/>
            <a:ext cx="1852558" cy="616698"/>
            <a:chOff x="676275" y="2281463"/>
            <a:chExt cx="2133600" cy="710255"/>
          </a:xfrm>
        </p:grpSpPr>
        <p:sp>
          <p:nvSpPr>
            <p:cNvPr id="40" name="Rectangle 39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8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  <p:sp>
          <p:nvSpPr>
            <p:cNvPr id="41" name="Right Triangle 40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Right Triangle 41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Freeform 144"/>
          <p:cNvSpPr>
            <a:spLocks noEditPoints="1"/>
          </p:cNvSpPr>
          <p:nvPr/>
        </p:nvSpPr>
        <p:spPr bwMode="auto">
          <a:xfrm>
            <a:off x="1817784" y="1836164"/>
            <a:ext cx="320890" cy="278274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79396" tIns="39698" rIns="79396" bIns="3969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978940" y="2418553"/>
            <a:ext cx="1455581" cy="167512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123403" y="2992087"/>
            <a:ext cx="1158386" cy="31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56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47"/>
          <p:cNvGrpSpPr/>
          <p:nvPr/>
        </p:nvGrpSpPr>
        <p:grpSpPr>
          <a:xfrm>
            <a:off x="2780450" y="3226955"/>
            <a:ext cx="1852558" cy="616698"/>
            <a:chOff x="676275" y="2281463"/>
            <a:chExt cx="2133600" cy="710255"/>
          </a:xfrm>
        </p:grpSpPr>
        <p:sp>
          <p:nvSpPr>
            <p:cNvPr id="49" name="Rectangle 48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8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  <p:sp>
          <p:nvSpPr>
            <p:cNvPr id="50" name="Right Triangle 49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ight Triangle 50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4713557" y="1645471"/>
            <a:ext cx="1455581" cy="167512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858019" y="2219005"/>
            <a:ext cx="1158386" cy="31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56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54"/>
          <p:cNvGrpSpPr/>
          <p:nvPr/>
        </p:nvGrpSpPr>
        <p:grpSpPr>
          <a:xfrm>
            <a:off x="4515067" y="2453874"/>
            <a:ext cx="1852558" cy="616698"/>
            <a:chOff x="676275" y="2281463"/>
            <a:chExt cx="2133600" cy="710255"/>
          </a:xfrm>
        </p:grpSpPr>
        <p:sp>
          <p:nvSpPr>
            <p:cNvPr id="56" name="Rectangle 55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8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57" name="Right Triangle 56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ight Triangle 57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6442059" y="2418553"/>
            <a:ext cx="1455581" cy="167512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586523" y="2992087"/>
            <a:ext cx="1158386" cy="31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56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61"/>
          <p:cNvGrpSpPr/>
          <p:nvPr/>
        </p:nvGrpSpPr>
        <p:grpSpPr>
          <a:xfrm>
            <a:off x="6243570" y="3226955"/>
            <a:ext cx="1852558" cy="616698"/>
            <a:chOff x="676275" y="2281463"/>
            <a:chExt cx="2133600" cy="710255"/>
          </a:xfrm>
        </p:grpSpPr>
        <p:sp>
          <p:nvSpPr>
            <p:cNvPr id="63" name="Rectangle 62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8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  <p:sp>
          <p:nvSpPr>
            <p:cNvPr id="64" name="Right Triangle 63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ight Triangle 64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7" name="Freeform 145"/>
          <p:cNvSpPr>
            <a:spLocks/>
          </p:cNvSpPr>
          <p:nvPr/>
        </p:nvSpPr>
        <p:spPr bwMode="auto">
          <a:xfrm>
            <a:off x="3553600" y="2620275"/>
            <a:ext cx="306261" cy="264095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79396" tIns="39698" rIns="79396" bIns="3969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113"/>
          <p:cNvSpPr>
            <a:spLocks noEditPoints="1"/>
          </p:cNvSpPr>
          <p:nvPr/>
        </p:nvSpPr>
        <p:spPr bwMode="auto">
          <a:xfrm>
            <a:off x="5273872" y="1843971"/>
            <a:ext cx="334949" cy="262657"/>
          </a:xfrm>
          <a:custGeom>
            <a:avLst/>
            <a:gdLst/>
            <a:ahLst/>
            <a:cxnLst>
              <a:cxn ang="0">
                <a:pos x="63" y="20"/>
              </a:cxn>
              <a:cxn ang="0">
                <a:pos x="44" y="43"/>
              </a:cxn>
              <a:cxn ang="0">
                <a:pos x="28" y="47"/>
              </a:cxn>
              <a:cxn ang="0">
                <a:pos x="18" y="46"/>
              </a:cxn>
              <a:cxn ang="0">
                <a:pos x="11" y="43"/>
              </a:cxn>
              <a:cxn ang="0">
                <a:pos x="4" y="50"/>
              </a:cxn>
              <a:cxn ang="0">
                <a:pos x="0" y="47"/>
              </a:cxn>
              <a:cxn ang="0">
                <a:pos x="0" y="46"/>
              </a:cxn>
              <a:cxn ang="0">
                <a:pos x="7" y="37"/>
              </a:cxn>
              <a:cxn ang="0">
                <a:pos x="6" y="34"/>
              </a:cxn>
              <a:cxn ang="0">
                <a:pos x="5" y="30"/>
              </a:cxn>
              <a:cxn ang="0">
                <a:pos x="25" y="8"/>
              </a:cxn>
              <a:cxn ang="0">
                <a:pos x="52" y="3"/>
              </a:cxn>
              <a:cxn ang="0">
                <a:pos x="58" y="0"/>
              </a:cxn>
              <a:cxn ang="0">
                <a:pos x="64" y="13"/>
              </a:cxn>
              <a:cxn ang="0">
                <a:pos x="63" y="20"/>
              </a:cxn>
              <a:cxn ang="0">
                <a:pos x="43" y="18"/>
              </a:cxn>
              <a:cxn ang="0">
                <a:pos x="14" y="32"/>
              </a:cxn>
              <a:cxn ang="0">
                <a:pos x="13" y="34"/>
              </a:cxn>
              <a:cxn ang="0">
                <a:pos x="16" y="36"/>
              </a:cxn>
              <a:cxn ang="0">
                <a:pos x="17" y="36"/>
              </a:cxn>
              <a:cxn ang="0">
                <a:pos x="22" y="31"/>
              </a:cxn>
              <a:cxn ang="0">
                <a:pos x="43" y="23"/>
              </a:cxn>
              <a:cxn ang="0">
                <a:pos x="45" y="20"/>
              </a:cxn>
              <a:cxn ang="0">
                <a:pos x="43" y="18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79396" tIns="39698" rIns="79396" bIns="3969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55"/>
          <p:cNvSpPr>
            <a:spLocks noEditPoints="1"/>
          </p:cNvSpPr>
          <p:nvPr/>
        </p:nvSpPr>
        <p:spPr bwMode="auto">
          <a:xfrm>
            <a:off x="6990659" y="2618560"/>
            <a:ext cx="358382" cy="267525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79396" tIns="39698" rIns="79396" bIns="3969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07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6" grpId="0"/>
      <p:bldP spid="43" grpId="0" animBg="1"/>
      <p:bldP spid="46" grpId="0" animBg="1"/>
      <p:bldP spid="47" grpId="0"/>
      <p:bldP spid="53" grpId="0" animBg="1"/>
      <p:bldP spid="54" grpId="0"/>
      <p:bldP spid="60" grpId="0" animBg="1"/>
      <p:bldP spid="61" grpId="0"/>
      <p:bldP spid="67" grpId="0" animBg="1"/>
      <p:bldP spid="68" grpId="0" animBg="1"/>
      <p:bldP spid="6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同心圆 34"/>
          <p:cNvSpPr/>
          <p:nvPr/>
        </p:nvSpPr>
        <p:spPr>
          <a:xfrm>
            <a:off x="682591" y="2336913"/>
            <a:ext cx="2610971" cy="2610971"/>
          </a:xfrm>
          <a:prstGeom prst="donut">
            <a:avLst>
              <a:gd name="adj" fmla="val 7852"/>
            </a:avLst>
          </a:prstGeom>
          <a:solidFill>
            <a:schemeClr val="accent1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extrusionH="95250" prstMaterial="flat">
            <a:bevelT w="95250" h="69850"/>
            <a:bevelB w="95250" h="698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</a:endParaRPr>
          </a:p>
        </p:txBody>
      </p:sp>
      <p:sp>
        <p:nvSpPr>
          <p:cNvPr id="36" name="同心圆 35"/>
          <p:cNvSpPr/>
          <p:nvPr/>
        </p:nvSpPr>
        <p:spPr>
          <a:xfrm>
            <a:off x="1016022" y="2444918"/>
            <a:ext cx="1944110" cy="1944110"/>
          </a:xfrm>
          <a:prstGeom prst="donut">
            <a:avLst>
              <a:gd name="adj" fmla="val 7852"/>
            </a:avLst>
          </a:prstGeom>
          <a:solidFill>
            <a:schemeClr val="accent2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635000" extrusionH="95250" prstMaterial="flat">
            <a:bevelT h="57150"/>
            <a:bevelB h="571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</a:endParaRPr>
          </a:p>
        </p:txBody>
      </p:sp>
      <p:sp>
        <p:nvSpPr>
          <p:cNvPr id="37" name="同心圆 36"/>
          <p:cNvSpPr/>
          <p:nvPr/>
        </p:nvSpPr>
        <p:spPr>
          <a:xfrm>
            <a:off x="1340040" y="2502987"/>
            <a:ext cx="1296073" cy="1296073"/>
          </a:xfrm>
          <a:prstGeom prst="donut">
            <a:avLst>
              <a:gd name="adj" fmla="val 7852"/>
            </a:avLst>
          </a:prstGeom>
          <a:solidFill>
            <a:schemeClr val="accent1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1270000" extrusionH="95250" prstMaterial="flat">
            <a:bevelT w="44450" h="25400"/>
            <a:bevelB w="44450" h="254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</a:endParaRPr>
          </a:p>
        </p:txBody>
      </p:sp>
      <p:sp>
        <p:nvSpPr>
          <p:cNvPr id="38" name="同心圆 37"/>
          <p:cNvSpPr/>
          <p:nvPr/>
        </p:nvSpPr>
        <p:spPr>
          <a:xfrm>
            <a:off x="1600643" y="2714934"/>
            <a:ext cx="774868" cy="774868"/>
          </a:xfrm>
          <a:prstGeom prst="donut">
            <a:avLst>
              <a:gd name="adj" fmla="val 12925"/>
            </a:avLst>
          </a:prstGeom>
          <a:solidFill>
            <a:schemeClr val="accent2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1905000" extrusionH="95250" prstMaterial="flat">
            <a:bevelT w="38100" h="19050"/>
            <a:bevelB w="38100" h="190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 flipV="1">
            <a:off x="1826069" y="2787763"/>
            <a:ext cx="324018" cy="3240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2374900" extrusionH="95250" prstMaterial="flat">
            <a:bevelT w="95250" h="69850"/>
            <a:bevelB w="95250" h="698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tx1"/>
              </a:solidFill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2426717" y="1424871"/>
            <a:ext cx="2844526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2569901" y="1899047"/>
            <a:ext cx="270134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2804738" y="2391005"/>
            <a:ext cx="2466505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3182761" y="3110954"/>
            <a:ext cx="2088483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3452776" y="3823731"/>
            <a:ext cx="1818468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0" name="TextBox 79"/>
          <p:cNvSpPr txBox="1"/>
          <p:nvPr/>
        </p:nvSpPr>
        <p:spPr>
          <a:xfrm>
            <a:off x="5442667" y="3615005"/>
            <a:ext cx="2304087" cy="35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189958" y="3548175"/>
            <a:ext cx="1082349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442667" y="3011744"/>
            <a:ext cx="2304087" cy="35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89958" y="2846135"/>
            <a:ext cx="1082349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442667" y="2408484"/>
            <a:ext cx="2304087" cy="35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89958" y="2133249"/>
            <a:ext cx="1082349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442667" y="1805223"/>
            <a:ext cx="2304087" cy="35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189958" y="1648889"/>
            <a:ext cx="1082349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442667" y="1201963"/>
            <a:ext cx="2304087" cy="35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189958" y="1159552"/>
            <a:ext cx="1082349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86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wipe/>
      </p:transition>
    </mc:Choice>
    <mc:Fallback xmlns="">
      <p:transition spd="slow" advClick="0" advTm="0">
        <p:wip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7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8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8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9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8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8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9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10161" y="-20179"/>
            <a:ext cx="9154161" cy="516353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850692" y="-9421"/>
            <a:ext cx="67850" cy="5130202"/>
          </a:xfrm>
          <a:prstGeom prst="rect">
            <a:avLst/>
          </a:prstGeom>
          <a:solidFill>
            <a:schemeClr val="accent4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953298" y="-28546"/>
            <a:ext cx="56212" cy="5171905"/>
          </a:xfrm>
          <a:prstGeom prst="rect">
            <a:avLst/>
          </a:prstGeom>
          <a:solidFill>
            <a:schemeClr val="accent3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-10161" y="2938207"/>
            <a:ext cx="9153911" cy="41788"/>
          </a:xfrm>
          <a:prstGeom prst="rect">
            <a:avLst/>
          </a:prstGeom>
          <a:solidFill>
            <a:schemeClr val="accent2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116685" y="1988789"/>
            <a:ext cx="2836614" cy="949418"/>
          </a:xfrm>
          <a:prstGeom prst="rect">
            <a:avLst/>
          </a:prstGeom>
          <a:solidFill>
            <a:schemeClr val="accent1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12" name="TextBox 32"/>
          <p:cNvSpPr txBox="1"/>
          <p:nvPr/>
        </p:nvSpPr>
        <p:spPr>
          <a:xfrm>
            <a:off x="2923080" y="2159864"/>
            <a:ext cx="1894610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707" dirty="0">
                <a:solidFill>
                  <a:schemeClr val="bg1"/>
                </a:solidFill>
                <a:ea typeface="微软雅黑" panose="020B0503020204020204" pitchFamily="34" charset="-122"/>
              </a:rPr>
              <a:t>ADD RELATED</a:t>
            </a:r>
          </a:p>
          <a:p>
            <a:pPr algn="r"/>
            <a:r>
              <a:rPr lang="en-US" altLang="zh-CN" sz="256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256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5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7" grpId="0" animBg="1"/>
      <p:bldP spid="8" grpId="0" animBg="1"/>
      <p:bldP spid="9" grpId="0" animBg="1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B5C7D34-6B15-443B-B780-095E07B9C3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6" r="29459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8A4F9FD-01D2-4EB8-82DF-3E393EC4FC4C}"/>
              </a:ext>
            </a:extLst>
          </p:cNvPr>
          <p:cNvSpPr txBox="1"/>
          <p:nvPr/>
        </p:nvSpPr>
        <p:spPr>
          <a:xfrm>
            <a:off x="683178" y="1204660"/>
            <a:ext cx="1596912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5400" dirty="0">
                <a:solidFill>
                  <a:schemeClr val="bg1"/>
                </a:solidFill>
              </a:rPr>
              <a:t>201X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2169C78-5F38-4641-9E40-D5CC73022E12}"/>
              </a:ext>
            </a:extLst>
          </p:cNvPr>
          <p:cNvSpPr txBox="1"/>
          <p:nvPr/>
        </p:nvSpPr>
        <p:spPr>
          <a:xfrm>
            <a:off x="702228" y="2104907"/>
            <a:ext cx="4416594" cy="60016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300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演讲完毕，谢谢观看！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87430FE-35E1-4F80-B085-88080CBE3DF7}"/>
              </a:ext>
            </a:extLst>
          </p:cNvPr>
          <p:cNvSpPr txBox="1"/>
          <p:nvPr/>
        </p:nvSpPr>
        <p:spPr>
          <a:xfrm>
            <a:off x="702228" y="2766288"/>
            <a:ext cx="3391339" cy="590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+mn-ea"/>
              </a:rPr>
              <a:t>The user can demonstrate on a projector or computer or print the presentation and make it into a film </a:t>
            </a:r>
          </a:p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+mn-ea"/>
              </a:rPr>
              <a:t>to be used in a wider field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38F7E2F-76DB-444F-85EE-05AC4CDABB6A}"/>
              </a:ext>
            </a:extLst>
          </p:cNvPr>
          <p:cNvGrpSpPr/>
          <p:nvPr/>
        </p:nvGrpSpPr>
        <p:grpSpPr>
          <a:xfrm>
            <a:off x="772782" y="3524399"/>
            <a:ext cx="1152059" cy="231515"/>
            <a:chOff x="1030376" y="4699200"/>
            <a:chExt cx="1536078" cy="308686"/>
          </a:xfrm>
        </p:grpSpPr>
        <p:sp>
          <p:nvSpPr>
            <p:cNvPr id="9" name="流程图: 终止 8">
              <a:extLst>
                <a:ext uri="{FF2B5EF4-FFF2-40B4-BE49-F238E27FC236}">
                  <a16:creationId xmlns:a16="http://schemas.microsoft.com/office/drawing/2014/main" id="{EED77FF4-CD41-49E5-83F7-E4A6441CB3ED}"/>
                </a:ext>
              </a:extLst>
            </p:cNvPr>
            <p:cNvSpPr/>
            <p:nvPr/>
          </p:nvSpPr>
          <p:spPr>
            <a:xfrm>
              <a:off x="1030376" y="4699200"/>
              <a:ext cx="1536078" cy="282102"/>
            </a:xfrm>
            <a:prstGeom prst="flowChartTerminator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6992D60-A7B7-4270-844B-FD5B1D438EA0}"/>
                </a:ext>
              </a:extLst>
            </p:cNvPr>
            <p:cNvSpPr txBox="1"/>
            <p:nvPr/>
          </p:nvSpPr>
          <p:spPr>
            <a:xfrm>
              <a:off x="1146008" y="4700111"/>
              <a:ext cx="1259318" cy="307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900" dirty="0">
                  <a:solidFill>
                    <a:schemeClr val="accent2"/>
                  </a:solidFill>
                </a:rPr>
                <a:t>汇报人：</a:t>
              </a:r>
              <a:r>
                <a:rPr lang="en-US" altLang="zh-CN" sz="900" dirty="0">
                  <a:solidFill>
                    <a:schemeClr val="accent2"/>
                  </a:solidFill>
                </a:rPr>
                <a:t>MMM</a:t>
              </a:r>
              <a:endParaRPr lang="zh-CN" altLang="en-US" sz="9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302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"/>
</p:tagLst>
</file>

<file path=ppt/theme/theme1.xml><?xml version="1.0" encoding="utf-8"?>
<a:theme xmlns:a="http://schemas.openxmlformats.org/drawingml/2006/main" name="Office 主题​​">
  <a:themeElements>
    <a:clrScheme name="自定义 130">
      <a:dk1>
        <a:sysClr val="windowText" lastClr="000000"/>
      </a:dk1>
      <a:lt1>
        <a:sysClr val="window" lastClr="FFFFFF"/>
      </a:lt1>
      <a:dk2>
        <a:srgbClr val="335B74"/>
      </a:dk2>
      <a:lt2>
        <a:srgbClr val="595959"/>
      </a:lt2>
      <a:accent1>
        <a:srgbClr val="4D8364"/>
      </a:accent1>
      <a:accent2>
        <a:srgbClr val="424242"/>
      </a:accent2>
      <a:accent3>
        <a:srgbClr val="4D8364"/>
      </a:accent3>
      <a:accent4>
        <a:srgbClr val="424242"/>
      </a:accent4>
      <a:accent5>
        <a:srgbClr val="4D8364"/>
      </a:accent5>
      <a:accent6>
        <a:srgbClr val="424242"/>
      </a:accent6>
      <a:hlink>
        <a:srgbClr val="6EAC1C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4677</TotalTime>
  <Words>2827</Words>
  <Application>Microsoft Office PowerPoint</Application>
  <PresentationFormat>全屏显示(16:9)</PresentationFormat>
  <Paragraphs>242</Paragraphs>
  <Slides>24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2" baseType="lpstr">
      <vt:lpstr>Gill Sans</vt:lpstr>
      <vt:lpstr>Segoe UI Emoji</vt:lpstr>
      <vt:lpstr>Simply City Light</vt:lpstr>
      <vt:lpstr>Yuanti SC</vt:lpstr>
      <vt:lpstr>方正超粗黑简体</vt:lpstr>
      <vt:lpstr>迷你简菱心</vt:lpstr>
      <vt:lpstr>宋体</vt:lpstr>
      <vt:lpstr>微软雅黑</vt:lpstr>
      <vt:lpstr>微软雅黑 Light</vt:lpstr>
      <vt:lpstr>Arial</vt:lpstr>
      <vt:lpstr>Calibri</vt:lpstr>
      <vt:lpstr>FontAwesome</vt:lpstr>
      <vt:lpstr>Franklin Gothic Book</vt:lpstr>
      <vt:lpstr>Impact</vt:lpstr>
      <vt:lpstr>Lato Light</vt:lpstr>
      <vt:lpstr>Lato Regular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021</dc:title>
  <dc:creator>USER</dc:creator>
  <cp:lastModifiedBy>小芥末素材</cp:lastModifiedBy>
  <cp:revision>484</cp:revision>
  <dcterms:created xsi:type="dcterms:W3CDTF">2014-11-09T01:07:25Z</dcterms:created>
  <dcterms:modified xsi:type="dcterms:W3CDTF">2017-11-13T03:48:53Z</dcterms:modified>
</cp:coreProperties>
</file>